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4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3" r:id="rId3"/>
    <p:sldMasterId id="2147483701" r:id="rId4"/>
    <p:sldMasterId id="2147483727" r:id="rId5"/>
  </p:sldMasterIdLst>
  <p:notesMasterIdLst>
    <p:notesMasterId r:id="rId37"/>
  </p:notesMasterIdLst>
  <p:sldIdLst>
    <p:sldId id="259" r:id="rId6"/>
    <p:sldId id="258" r:id="rId7"/>
    <p:sldId id="293" r:id="rId8"/>
    <p:sldId id="261" r:id="rId9"/>
    <p:sldId id="272" r:id="rId10"/>
    <p:sldId id="262" r:id="rId11"/>
    <p:sldId id="273" r:id="rId12"/>
    <p:sldId id="288" r:id="rId13"/>
    <p:sldId id="257" r:id="rId14"/>
    <p:sldId id="290" r:id="rId15"/>
    <p:sldId id="289" r:id="rId16"/>
    <p:sldId id="291" r:id="rId17"/>
    <p:sldId id="292" r:id="rId18"/>
    <p:sldId id="26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68" r:id="rId27"/>
    <p:sldId id="281" r:id="rId28"/>
    <p:sldId id="294" r:id="rId29"/>
    <p:sldId id="282" r:id="rId30"/>
    <p:sldId id="283" r:id="rId31"/>
    <p:sldId id="284" r:id="rId32"/>
    <p:sldId id="285" r:id="rId33"/>
    <p:sldId id="286" r:id="rId34"/>
    <p:sldId id="287" r:id="rId35"/>
    <p:sldId id="26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>
      <p:cViewPr varScale="1">
        <p:scale>
          <a:sx n="90" d="100"/>
          <a:sy n="90" d="100"/>
        </p:scale>
        <p:origin x="54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4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6BC49-556E-4788-852A-D2E9E389A27F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B1BE2-0804-415B-9D42-34C1A120E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242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3616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d587d1a27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d587d1a27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6444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cd5f24a23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cd5f24a23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2821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cd5f24a23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cd5f24a23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2821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31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528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9258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49266"/>
      </p:ext>
    </p:extLst>
  </p:cSld>
  <p:clrMapOvr>
    <a:masterClrMapping/>
  </p:clrMapOvr>
  <p:transition spd="slow">
    <p:push dir="u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26"/>
          <p:cNvGrpSpPr/>
          <p:nvPr/>
        </p:nvGrpSpPr>
        <p:grpSpPr>
          <a:xfrm>
            <a:off x="2121991" y="204993"/>
            <a:ext cx="220511" cy="223388"/>
            <a:chOff x="8815568" y="287319"/>
            <a:chExt cx="165383" cy="167541"/>
          </a:xfrm>
        </p:grpSpPr>
        <p:sp>
          <p:nvSpPr>
            <p:cNvPr id="469" name="Google Shape;469;p26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26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26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6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73" name="Google Shape;473;p26"/>
          <p:cNvSpPr/>
          <p:nvPr/>
        </p:nvSpPr>
        <p:spPr>
          <a:xfrm>
            <a:off x="11757293" y="37268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4" name="Google Shape;474;p26"/>
          <p:cNvSpPr/>
          <p:nvPr/>
        </p:nvSpPr>
        <p:spPr>
          <a:xfrm>
            <a:off x="500421" y="2229717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5" name="Google Shape;475;p26"/>
          <p:cNvSpPr/>
          <p:nvPr/>
        </p:nvSpPr>
        <p:spPr>
          <a:xfrm flipH="1">
            <a:off x="11365202" y="9690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6" name="Google Shape;476;p26"/>
          <p:cNvSpPr txBox="1">
            <a:spLocks noGrp="1"/>
          </p:cNvSpPr>
          <p:nvPr>
            <p:ph type="title"/>
          </p:nvPr>
        </p:nvSpPr>
        <p:spPr>
          <a:xfrm>
            <a:off x="3920600" y="3165784"/>
            <a:ext cx="43508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77" name="Google Shape;477;p26"/>
          <p:cNvSpPr txBox="1">
            <a:spLocks noGrp="1"/>
          </p:cNvSpPr>
          <p:nvPr>
            <p:ph type="title" idx="2" hasCustomPrompt="1"/>
          </p:nvPr>
        </p:nvSpPr>
        <p:spPr>
          <a:xfrm>
            <a:off x="5467200" y="2008799"/>
            <a:ext cx="12576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478" name="Google Shape;478;p26"/>
          <p:cNvSpPr txBox="1">
            <a:spLocks noGrp="1"/>
          </p:cNvSpPr>
          <p:nvPr>
            <p:ph type="subTitle" idx="1"/>
          </p:nvPr>
        </p:nvSpPr>
        <p:spPr>
          <a:xfrm>
            <a:off x="4326833" y="4064833"/>
            <a:ext cx="35384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79" name="Google Shape;479;p26"/>
          <p:cNvGrpSpPr/>
          <p:nvPr/>
        </p:nvGrpSpPr>
        <p:grpSpPr>
          <a:xfrm rot="6413534">
            <a:off x="441432" y="4768724"/>
            <a:ext cx="1596760" cy="2744056"/>
            <a:chOff x="3530692" y="3581129"/>
            <a:chExt cx="963669" cy="1650494"/>
          </a:xfrm>
        </p:grpSpPr>
        <p:sp>
          <p:nvSpPr>
            <p:cNvPr id="480" name="Google Shape;480;p26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6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1813391"/>
      </p:ext>
    </p:extLst>
  </p:cSld>
  <p:clrMapOvr>
    <a:masterClrMapping/>
  </p:clrMapOvr>
  <p:transition spd="slow">
    <p:push dir="u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27"/>
          <p:cNvGrpSpPr/>
          <p:nvPr/>
        </p:nvGrpSpPr>
        <p:grpSpPr>
          <a:xfrm rot="-5535138">
            <a:off x="10376440" y="-943471"/>
            <a:ext cx="1695981" cy="2892760"/>
            <a:chOff x="3734873" y="941503"/>
            <a:chExt cx="824898" cy="1406901"/>
          </a:xfrm>
        </p:grpSpPr>
        <p:sp>
          <p:nvSpPr>
            <p:cNvPr id="484" name="Google Shape;484;p27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7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6" name="Google Shape;486;p27"/>
          <p:cNvGrpSpPr/>
          <p:nvPr/>
        </p:nvGrpSpPr>
        <p:grpSpPr>
          <a:xfrm flipH="1">
            <a:off x="10962710" y="6338693"/>
            <a:ext cx="220511" cy="223388"/>
            <a:chOff x="8815568" y="287319"/>
            <a:chExt cx="165383" cy="167541"/>
          </a:xfrm>
        </p:grpSpPr>
        <p:sp>
          <p:nvSpPr>
            <p:cNvPr id="487" name="Google Shape;487;p27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7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7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7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1" name="Google Shape;491;p27"/>
          <p:cNvSpPr/>
          <p:nvPr/>
        </p:nvSpPr>
        <p:spPr>
          <a:xfrm flipH="1">
            <a:off x="11601444" y="59828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2" name="Google Shape;492;p27"/>
          <p:cNvSpPr/>
          <p:nvPr/>
        </p:nvSpPr>
        <p:spPr>
          <a:xfrm rot="-4003146" flipH="1">
            <a:off x="440439" y="5696071"/>
            <a:ext cx="456123" cy="1641088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3" name="Google Shape;493;p27"/>
          <p:cNvSpPr/>
          <p:nvPr/>
        </p:nvSpPr>
        <p:spPr>
          <a:xfrm>
            <a:off x="330253" y="395403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4" name="Google Shape;494;p27"/>
          <p:cNvSpPr/>
          <p:nvPr/>
        </p:nvSpPr>
        <p:spPr>
          <a:xfrm>
            <a:off x="1291854" y="171817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5" name="Google Shape;495;p27"/>
          <p:cNvSpPr txBox="1">
            <a:spLocks noGrp="1"/>
          </p:cNvSpPr>
          <p:nvPr>
            <p:ph type="title"/>
          </p:nvPr>
        </p:nvSpPr>
        <p:spPr>
          <a:xfrm>
            <a:off x="2620600" y="717567"/>
            <a:ext cx="6950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7562663"/>
      </p:ext>
    </p:extLst>
  </p:cSld>
  <p:clrMapOvr>
    <a:masterClrMapping/>
  </p:clrMapOvr>
  <p:transition spd="slow">
    <p:push dir="u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8"/>
          <p:cNvSpPr/>
          <p:nvPr/>
        </p:nvSpPr>
        <p:spPr>
          <a:xfrm rot="656552" flipH="1">
            <a:off x="11039511" y="328033"/>
            <a:ext cx="676520" cy="45011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98" name="Google Shape;498;p28"/>
          <p:cNvGrpSpPr/>
          <p:nvPr/>
        </p:nvGrpSpPr>
        <p:grpSpPr>
          <a:xfrm rot="656482" flipH="1">
            <a:off x="10331638" y="357277"/>
            <a:ext cx="220505" cy="223383"/>
            <a:chOff x="8815568" y="287319"/>
            <a:chExt cx="165383" cy="167541"/>
          </a:xfrm>
        </p:grpSpPr>
        <p:sp>
          <p:nvSpPr>
            <p:cNvPr id="499" name="Google Shape;499;p28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8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8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8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03" name="Google Shape;503;p28"/>
          <p:cNvSpPr/>
          <p:nvPr/>
        </p:nvSpPr>
        <p:spPr>
          <a:xfrm flipH="1">
            <a:off x="1434045" y="35718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4" name="Google Shape;504;p28"/>
          <p:cNvSpPr/>
          <p:nvPr/>
        </p:nvSpPr>
        <p:spPr>
          <a:xfrm flipH="1">
            <a:off x="723844" y="27001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5" name="Google Shape;505;p28"/>
          <p:cNvSpPr/>
          <p:nvPr/>
        </p:nvSpPr>
        <p:spPr>
          <a:xfrm rot="-700005" flipH="1">
            <a:off x="443501" y="715803"/>
            <a:ext cx="326940" cy="328501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6" name="Google Shape;506;p28"/>
          <p:cNvSpPr/>
          <p:nvPr/>
        </p:nvSpPr>
        <p:spPr>
          <a:xfrm rot="-522366" flipH="1">
            <a:off x="443848" y="6189056"/>
            <a:ext cx="676507" cy="45010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07" name="Google Shape;507;p28"/>
          <p:cNvGrpSpPr/>
          <p:nvPr/>
        </p:nvGrpSpPr>
        <p:grpSpPr>
          <a:xfrm flipH="1">
            <a:off x="11129243" y="6287077"/>
            <a:ext cx="220511" cy="223388"/>
            <a:chOff x="8815568" y="287319"/>
            <a:chExt cx="165383" cy="167541"/>
          </a:xfrm>
        </p:grpSpPr>
        <p:sp>
          <p:nvSpPr>
            <p:cNvPr id="508" name="Google Shape;508;p28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8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8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8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12" name="Google Shape;512;p28"/>
          <p:cNvSpPr/>
          <p:nvPr/>
        </p:nvSpPr>
        <p:spPr>
          <a:xfrm flipH="1">
            <a:off x="11592577" y="58498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3" name="Google Shape;513;p28"/>
          <p:cNvSpPr txBox="1">
            <a:spLocks noGrp="1"/>
          </p:cNvSpPr>
          <p:nvPr>
            <p:ph type="title"/>
          </p:nvPr>
        </p:nvSpPr>
        <p:spPr>
          <a:xfrm>
            <a:off x="2887400" y="717567"/>
            <a:ext cx="641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8642477"/>
      </p:ext>
    </p:extLst>
  </p:cSld>
  <p:clrMapOvr>
    <a:masterClrMapping/>
  </p:clrMapOvr>
  <p:transition spd="slow">
    <p:push dir="u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9"/>
          <p:cNvSpPr/>
          <p:nvPr/>
        </p:nvSpPr>
        <p:spPr>
          <a:xfrm rot="7200177" flipH="1">
            <a:off x="541095" y="312375"/>
            <a:ext cx="744837" cy="810413"/>
          </a:xfrm>
          <a:custGeom>
            <a:avLst/>
            <a:gdLst/>
            <a:ahLst/>
            <a:cxnLst/>
            <a:rect l="l" t="t" r="r" b="b"/>
            <a:pathLst>
              <a:path w="19048" h="20725" extrusionOk="0">
                <a:moveTo>
                  <a:pt x="16612" y="443"/>
                </a:moveTo>
                <a:cubicBezTo>
                  <a:pt x="16946" y="1177"/>
                  <a:pt x="18514" y="9883"/>
                  <a:pt x="18247" y="10984"/>
                </a:cubicBezTo>
                <a:cubicBezTo>
                  <a:pt x="17413" y="10717"/>
                  <a:pt x="16612" y="10317"/>
                  <a:pt x="15879" y="9850"/>
                </a:cubicBezTo>
                <a:cubicBezTo>
                  <a:pt x="15854" y="9841"/>
                  <a:pt x="15826" y="9837"/>
                  <a:pt x="15799" y="9837"/>
                </a:cubicBezTo>
                <a:cubicBezTo>
                  <a:pt x="15716" y="9837"/>
                  <a:pt x="15628" y="9875"/>
                  <a:pt x="15578" y="9950"/>
                </a:cubicBezTo>
                <a:cubicBezTo>
                  <a:pt x="15545" y="10050"/>
                  <a:pt x="10408" y="19623"/>
                  <a:pt x="4604" y="20324"/>
                </a:cubicBezTo>
                <a:lnTo>
                  <a:pt x="501" y="15320"/>
                </a:lnTo>
                <a:lnTo>
                  <a:pt x="534" y="15320"/>
                </a:lnTo>
                <a:cubicBezTo>
                  <a:pt x="1702" y="14620"/>
                  <a:pt x="7706" y="10784"/>
                  <a:pt x="10141" y="6180"/>
                </a:cubicBezTo>
                <a:cubicBezTo>
                  <a:pt x="10175" y="6080"/>
                  <a:pt x="10141" y="5947"/>
                  <a:pt x="10074" y="5914"/>
                </a:cubicBezTo>
                <a:cubicBezTo>
                  <a:pt x="9007" y="5146"/>
                  <a:pt x="7806" y="4146"/>
                  <a:pt x="7706" y="3812"/>
                </a:cubicBezTo>
                <a:cubicBezTo>
                  <a:pt x="8373" y="3345"/>
                  <a:pt x="15245" y="443"/>
                  <a:pt x="16579" y="443"/>
                </a:cubicBezTo>
                <a:close/>
                <a:moveTo>
                  <a:pt x="16631" y="1"/>
                </a:moveTo>
                <a:cubicBezTo>
                  <a:pt x="16604" y="1"/>
                  <a:pt x="16575" y="3"/>
                  <a:pt x="16546" y="9"/>
                </a:cubicBezTo>
                <a:cubicBezTo>
                  <a:pt x="15245" y="9"/>
                  <a:pt x="7673" y="3078"/>
                  <a:pt x="7306" y="3579"/>
                </a:cubicBezTo>
                <a:cubicBezTo>
                  <a:pt x="7206" y="3712"/>
                  <a:pt x="6906" y="4112"/>
                  <a:pt x="9641" y="6114"/>
                </a:cubicBezTo>
                <a:cubicBezTo>
                  <a:pt x="6972" y="11051"/>
                  <a:pt x="167" y="15053"/>
                  <a:pt x="101" y="15087"/>
                </a:cubicBezTo>
                <a:cubicBezTo>
                  <a:pt x="34" y="15120"/>
                  <a:pt x="1" y="15154"/>
                  <a:pt x="1" y="15220"/>
                </a:cubicBezTo>
                <a:cubicBezTo>
                  <a:pt x="1" y="15287"/>
                  <a:pt x="1" y="15354"/>
                  <a:pt x="34" y="15387"/>
                </a:cubicBezTo>
                <a:lnTo>
                  <a:pt x="4370" y="20657"/>
                </a:lnTo>
                <a:cubicBezTo>
                  <a:pt x="4404" y="20691"/>
                  <a:pt x="4470" y="20724"/>
                  <a:pt x="4537" y="20724"/>
                </a:cubicBezTo>
                <a:lnTo>
                  <a:pt x="4570" y="20724"/>
                </a:lnTo>
                <a:cubicBezTo>
                  <a:pt x="10241" y="20157"/>
                  <a:pt x="15078" y="11751"/>
                  <a:pt x="15845" y="10317"/>
                </a:cubicBezTo>
                <a:cubicBezTo>
                  <a:pt x="16379" y="10617"/>
                  <a:pt x="17780" y="11384"/>
                  <a:pt x="18347" y="11384"/>
                </a:cubicBezTo>
                <a:cubicBezTo>
                  <a:pt x="18447" y="11384"/>
                  <a:pt x="18547" y="11317"/>
                  <a:pt x="18581" y="11217"/>
                </a:cubicBezTo>
                <a:cubicBezTo>
                  <a:pt x="19048" y="10317"/>
                  <a:pt x="17380" y="777"/>
                  <a:pt x="16913" y="143"/>
                </a:cubicBezTo>
                <a:cubicBezTo>
                  <a:pt x="16858" y="60"/>
                  <a:pt x="16758" y="1"/>
                  <a:pt x="1663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6" name="Google Shape;516;p29"/>
          <p:cNvSpPr/>
          <p:nvPr/>
        </p:nvSpPr>
        <p:spPr>
          <a:xfrm rot="329619" flipH="1">
            <a:off x="11260098" y="798962"/>
            <a:ext cx="696748" cy="46360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7" name="Google Shape;517;p29"/>
          <p:cNvSpPr/>
          <p:nvPr/>
        </p:nvSpPr>
        <p:spPr>
          <a:xfrm rot="-460077">
            <a:off x="10180045" y="313157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18" name="Google Shape;518;p29"/>
          <p:cNvGrpSpPr/>
          <p:nvPr/>
        </p:nvGrpSpPr>
        <p:grpSpPr>
          <a:xfrm rot="-7107178" flipH="1">
            <a:off x="10315523" y="5117364"/>
            <a:ext cx="1585493" cy="2724849"/>
            <a:chOff x="3530692" y="3581129"/>
            <a:chExt cx="963669" cy="1650494"/>
          </a:xfrm>
        </p:grpSpPr>
        <p:sp>
          <p:nvSpPr>
            <p:cNvPr id="519" name="Google Shape;519;p29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9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1" name="Google Shape;521;p29"/>
          <p:cNvSpPr/>
          <p:nvPr/>
        </p:nvSpPr>
        <p:spPr>
          <a:xfrm>
            <a:off x="11539793" y="3075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2" name="Google Shape;522;p29"/>
          <p:cNvSpPr/>
          <p:nvPr/>
        </p:nvSpPr>
        <p:spPr>
          <a:xfrm rot="-460077">
            <a:off x="386128" y="6057039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23" name="Google Shape;523;p29"/>
          <p:cNvGrpSpPr/>
          <p:nvPr/>
        </p:nvGrpSpPr>
        <p:grpSpPr>
          <a:xfrm>
            <a:off x="2022555" y="350817"/>
            <a:ext cx="249765" cy="253180"/>
            <a:chOff x="-1574125" y="776500"/>
            <a:chExt cx="120675" cy="122325"/>
          </a:xfrm>
        </p:grpSpPr>
        <p:sp>
          <p:nvSpPr>
            <p:cNvPr id="524" name="Google Shape;524;p29"/>
            <p:cNvSpPr/>
            <p:nvPr/>
          </p:nvSpPr>
          <p:spPr>
            <a:xfrm>
              <a:off x="-1574125" y="817700"/>
              <a:ext cx="120675" cy="41150"/>
            </a:xfrm>
            <a:custGeom>
              <a:avLst/>
              <a:gdLst/>
              <a:ahLst/>
              <a:cxnLst/>
              <a:rect l="l" t="t" r="r" b="b"/>
              <a:pathLst>
                <a:path w="4827" h="1646" extrusionOk="0">
                  <a:moveTo>
                    <a:pt x="4612" y="1"/>
                  </a:moveTo>
                  <a:cubicBezTo>
                    <a:pt x="4595" y="1"/>
                    <a:pt x="4577" y="3"/>
                    <a:pt x="4560" y="9"/>
                  </a:cubicBezTo>
                  <a:lnTo>
                    <a:pt x="256" y="1244"/>
                  </a:lnTo>
                  <a:cubicBezTo>
                    <a:pt x="0" y="1276"/>
                    <a:pt x="21" y="1646"/>
                    <a:pt x="289" y="1646"/>
                  </a:cubicBezTo>
                  <a:cubicBezTo>
                    <a:pt x="300" y="1646"/>
                    <a:pt x="311" y="1645"/>
                    <a:pt x="323" y="1644"/>
                  </a:cubicBezTo>
                  <a:lnTo>
                    <a:pt x="390" y="1644"/>
                  </a:lnTo>
                  <a:lnTo>
                    <a:pt x="4660" y="410"/>
                  </a:lnTo>
                  <a:cubicBezTo>
                    <a:pt x="4760" y="376"/>
                    <a:pt x="4826" y="276"/>
                    <a:pt x="4793" y="143"/>
                  </a:cubicBezTo>
                  <a:cubicBezTo>
                    <a:pt x="4766" y="60"/>
                    <a:pt x="4693" y="1"/>
                    <a:pt x="4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9"/>
            <p:cNvSpPr/>
            <p:nvPr/>
          </p:nvSpPr>
          <p:spPr>
            <a:xfrm>
              <a:off x="-1539375" y="787675"/>
              <a:ext cx="44225" cy="111150"/>
            </a:xfrm>
            <a:custGeom>
              <a:avLst/>
              <a:gdLst/>
              <a:ahLst/>
              <a:cxnLst/>
              <a:rect l="l" t="t" r="r" b="b"/>
              <a:pathLst>
                <a:path w="1769" h="4446" extrusionOk="0">
                  <a:moveTo>
                    <a:pt x="235" y="1"/>
                  </a:moveTo>
                  <a:cubicBezTo>
                    <a:pt x="214" y="1"/>
                    <a:pt x="191" y="4"/>
                    <a:pt x="167" y="9"/>
                  </a:cubicBezTo>
                  <a:cubicBezTo>
                    <a:pt x="67" y="43"/>
                    <a:pt x="1" y="176"/>
                    <a:pt x="34" y="276"/>
                  </a:cubicBezTo>
                  <a:lnTo>
                    <a:pt x="1335" y="4313"/>
                  </a:lnTo>
                  <a:cubicBezTo>
                    <a:pt x="1368" y="4379"/>
                    <a:pt x="1468" y="4446"/>
                    <a:pt x="1535" y="4446"/>
                  </a:cubicBezTo>
                  <a:lnTo>
                    <a:pt x="1602" y="4446"/>
                  </a:lnTo>
                  <a:cubicBezTo>
                    <a:pt x="1702" y="4413"/>
                    <a:pt x="1769" y="4279"/>
                    <a:pt x="1735" y="4179"/>
                  </a:cubicBezTo>
                  <a:lnTo>
                    <a:pt x="434" y="143"/>
                  </a:lnTo>
                  <a:cubicBezTo>
                    <a:pt x="407" y="61"/>
                    <a:pt x="334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9"/>
            <p:cNvSpPr/>
            <p:nvPr/>
          </p:nvSpPr>
          <p:spPr>
            <a:xfrm>
              <a:off x="-1551875" y="776500"/>
              <a:ext cx="66775" cy="120675"/>
            </a:xfrm>
            <a:custGeom>
              <a:avLst/>
              <a:gdLst/>
              <a:ahLst/>
              <a:cxnLst/>
              <a:rect l="l" t="t" r="r" b="b"/>
              <a:pathLst>
                <a:path w="2671" h="4827" extrusionOk="0">
                  <a:moveTo>
                    <a:pt x="2400" y="0"/>
                  </a:moveTo>
                  <a:cubicBezTo>
                    <a:pt x="2338" y="0"/>
                    <a:pt x="2277" y="27"/>
                    <a:pt x="2235" y="90"/>
                  </a:cubicBezTo>
                  <a:lnTo>
                    <a:pt x="67" y="4493"/>
                  </a:lnTo>
                  <a:cubicBezTo>
                    <a:pt x="0" y="4593"/>
                    <a:pt x="34" y="4726"/>
                    <a:pt x="134" y="4793"/>
                  </a:cubicBezTo>
                  <a:cubicBezTo>
                    <a:pt x="167" y="4793"/>
                    <a:pt x="200" y="4793"/>
                    <a:pt x="234" y="4826"/>
                  </a:cubicBezTo>
                  <a:cubicBezTo>
                    <a:pt x="334" y="4826"/>
                    <a:pt x="401" y="4760"/>
                    <a:pt x="434" y="4693"/>
                  </a:cubicBezTo>
                  <a:lnTo>
                    <a:pt x="2602" y="290"/>
                  </a:lnTo>
                  <a:cubicBezTo>
                    <a:pt x="2671" y="129"/>
                    <a:pt x="2535" y="0"/>
                    <a:pt x="2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9"/>
            <p:cNvSpPr/>
            <p:nvPr/>
          </p:nvSpPr>
          <p:spPr>
            <a:xfrm>
              <a:off x="-1573450" y="806400"/>
              <a:ext cx="118325" cy="64925"/>
            </a:xfrm>
            <a:custGeom>
              <a:avLst/>
              <a:gdLst/>
              <a:ahLst/>
              <a:cxnLst/>
              <a:rect l="l" t="t" r="r" b="b"/>
              <a:pathLst>
                <a:path w="4733" h="2597" extrusionOk="0">
                  <a:moveTo>
                    <a:pt x="322" y="1"/>
                  </a:moveTo>
                  <a:cubicBezTo>
                    <a:pt x="116" y="1"/>
                    <a:pt x="0" y="309"/>
                    <a:pt x="229" y="395"/>
                  </a:cubicBezTo>
                  <a:lnTo>
                    <a:pt x="4332" y="2563"/>
                  </a:lnTo>
                  <a:cubicBezTo>
                    <a:pt x="4366" y="2596"/>
                    <a:pt x="4399" y="2596"/>
                    <a:pt x="4432" y="2596"/>
                  </a:cubicBezTo>
                  <a:cubicBezTo>
                    <a:pt x="4666" y="2596"/>
                    <a:pt x="4733" y="2296"/>
                    <a:pt x="4533" y="2196"/>
                  </a:cubicBezTo>
                  <a:lnTo>
                    <a:pt x="430" y="28"/>
                  </a:lnTo>
                  <a:cubicBezTo>
                    <a:pt x="392" y="9"/>
                    <a:pt x="356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8" name="Google Shape;528;p29"/>
          <p:cNvSpPr/>
          <p:nvPr/>
        </p:nvSpPr>
        <p:spPr>
          <a:xfrm>
            <a:off x="1062011" y="64114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9" name="Google Shape;529;p29"/>
          <p:cNvSpPr txBox="1">
            <a:spLocks noGrp="1"/>
          </p:cNvSpPr>
          <p:nvPr>
            <p:ph type="title"/>
          </p:nvPr>
        </p:nvSpPr>
        <p:spPr>
          <a:xfrm>
            <a:off x="2887400" y="717567"/>
            <a:ext cx="641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5508633"/>
      </p:ext>
    </p:extLst>
  </p:cSld>
  <p:clrMapOvr>
    <a:masterClrMapping/>
  </p:clrMapOvr>
  <p:transition spd="slow">
    <p:push dir="u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0"/>
          <p:cNvSpPr/>
          <p:nvPr/>
        </p:nvSpPr>
        <p:spPr>
          <a:xfrm rot="-750096">
            <a:off x="398181" y="327571"/>
            <a:ext cx="676507" cy="45010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32" name="Google Shape;532;p30"/>
          <p:cNvGrpSpPr/>
          <p:nvPr/>
        </p:nvGrpSpPr>
        <p:grpSpPr>
          <a:xfrm>
            <a:off x="357491" y="6364043"/>
            <a:ext cx="220511" cy="223388"/>
            <a:chOff x="8815568" y="287319"/>
            <a:chExt cx="165383" cy="167541"/>
          </a:xfrm>
        </p:grpSpPr>
        <p:sp>
          <p:nvSpPr>
            <p:cNvPr id="533" name="Google Shape;533;p30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30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30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37" name="Google Shape;537;p30"/>
          <p:cNvSpPr/>
          <p:nvPr/>
        </p:nvSpPr>
        <p:spPr>
          <a:xfrm rot="-1006477">
            <a:off x="1571612" y="507936"/>
            <a:ext cx="254760" cy="25597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02"/>
                </a:moveTo>
                <a:cubicBezTo>
                  <a:pt x="3670" y="1902"/>
                  <a:pt x="3736" y="2469"/>
                  <a:pt x="3670" y="3003"/>
                </a:cubicBezTo>
                <a:cubicBezTo>
                  <a:pt x="3470" y="2936"/>
                  <a:pt x="3303" y="2803"/>
                  <a:pt x="3236" y="2603"/>
                </a:cubicBezTo>
                <a:cubicBezTo>
                  <a:pt x="3136" y="2202"/>
                  <a:pt x="3203" y="1769"/>
                  <a:pt x="3403" y="1402"/>
                </a:cubicBezTo>
                <a:close/>
                <a:moveTo>
                  <a:pt x="4871" y="401"/>
                </a:moveTo>
                <a:cubicBezTo>
                  <a:pt x="5304" y="434"/>
                  <a:pt x="5705" y="601"/>
                  <a:pt x="6038" y="868"/>
                </a:cubicBezTo>
                <a:cubicBezTo>
                  <a:pt x="6238" y="1035"/>
                  <a:pt x="6338" y="1235"/>
                  <a:pt x="6338" y="1468"/>
                </a:cubicBezTo>
                <a:cubicBezTo>
                  <a:pt x="6472" y="2969"/>
                  <a:pt x="4037" y="5738"/>
                  <a:pt x="3370" y="6439"/>
                </a:cubicBezTo>
                <a:cubicBezTo>
                  <a:pt x="2769" y="5771"/>
                  <a:pt x="467" y="3203"/>
                  <a:pt x="701" y="1602"/>
                </a:cubicBezTo>
                <a:cubicBezTo>
                  <a:pt x="734" y="1202"/>
                  <a:pt x="968" y="868"/>
                  <a:pt x="1335" y="701"/>
                </a:cubicBezTo>
                <a:cubicBezTo>
                  <a:pt x="1568" y="534"/>
                  <a:pt x="1868" y="468"/>
                  <a:pt x="2169" y="434"/>
                </a:cubicBezTo>
                <a:cubicBezTo>
                  <a:pt x="2602" y="468"/>
                  <a:pt x="2969" y="668"/>
                  <a:pt x="3169" y="1035"/>
                </a:cubicBezTo>
                <a:cubicBezTo>
                  <a:pt x="2802" y="1535"/>
                  <a:pt x="2702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370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34"/>
                  <a:pt x="4404" y="434"/>
                  <a:pt x="4871" y="401"/>
                </a:cubicBezTo>
                <a:close/>
                <a:moveTo>
                  <a:pt x="4871" y="1"/>
                </a:moveTo>
                <a:cubicBezTo>
                  <a:pt x="4304" y="1"/>
                  <a:pt x="3803" y="234"/>
                  <a:pt x="3436" y="668"/>
                </a:cubicBezTo>
                <a:cubicBezTo>
                  <a:pt x="3083" y="236"/>
                  <a:pt x="2661" y="24"/>
                  <a:pt x="2183" y="24"/>
                </a:cubicBezTo>
                <a:cubicBezTo>
                  <a:pt x="1848" y="24"/>
                  <a:pt x="1486" y="128"/>
                  <a:pt x="1101" y="334"/>
                </a:cubicBezTo>
                <a:cubicBezTo>
                  <a:pt x="668" y="601"/>
                  <a:pt x="334" y="1035"/>
                  <a:pt x="267" y="1535"/>
                </a:cubicBezTo>
                <a:cubicBezTo>
                  <a:pt x="0" y="3570"/>
                  <a:pt x="3103" y="6739"/>
                  <a:pt x="3236" y="6872"/>
                </a:cubicBezTo>
                <a:cubicBezTo>
                  <a:pt x="3269" y="6906"/>
                  <a:pt x="3336" y="6939"/>
                  <a:pt x="3403" y="6939"/>
                </a:cubicBezTo>
                <a:cubicBezTo>
                  <a:pt x="3436" y="6939"/>
                  <a:pt x="3503" y="6906"/>
                  <a:pt x="3536" y="6872"/>
                </a:cubicBezTo>
                <a:cubicBezTo>
                  <a:pt x="3670" y="6705"/>
                  <a:pt x="6905" y="3336"/>
                  <a:pt x="6772" y="1435"/>
                </a:cubicBezTo>
                <a:cubicBezTo>
                  <a:pt x="6739" y="1101"/>
                  <a:pt x="6572" y="768"/>
                  <a:pt x="6305" y="534"/>
                </a:cubicBezTo>
                <a:cubicBezTo>
                  <a:pt x="5905" y="201"/>
                  <a:pt x="5404" y="1"/>
                  <a:pt x="487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8" name="Google Shape;538;p30"/>
          <p:cNvSpPr/>
          <p:nvPr/>
        </p:nvSpPr>
        <p:spPr>
          <a:xfrm>
            <a:off x="11447127" y="7175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9" name="Google Shape;539;p30"/>
          <p:cNvSpPr/>
          <p:nvPr/>
        </p:nvSpPr>
        <p:spPr>
          <a:xfrm flipH="1">
            <a:off x="10779369" y="2597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0" name="Google Shape;540;p30"/>
          <p:cNvSpPr/>
          <p:nvPr/>
        </p:nvSpPr>
        <p:spPr>
          <a:xfrm>
            <a:off x="10839827" y="63387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41" name="Google Shape;541;p30"/>
          <p:cNvGrpSpPr/>
          <p:nvPr/>
        </p:nvGrpSpPr>
        <p:grpSpPr>
          <a:xfrm flipH="1">
            <a:off x="11513278" y="5917043"/>
            <a:ext cx="220511" cy="223388"/>
            <a:chOff x="8815568" y="287319"/>
            <a:chExt cx="165383" cy="167541"/>
          </a:xfrm>
        </p:grpSpPr>
        <p:sp>
          <p:nvSpPr>
            <p:cNvPr id="542" name="Google Shape;542;p30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30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46" name="Google Shape;546;p30"/>
          <p:cNvSpPr/>
          <p:nvPr/>
        </p:nvSpPr>
        <p:spPr>
          <a:xfrm flipH="1">
            <a:off x="1319585" y="61404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7" name="Google Shape;547;p30"/>
          <p:cNvSpPr txBox="1">
            <a:spLocks noGrp="1"/>
          </p:cNvSpPr>
          <p:nvPr>
            <p:ph type="title"/>
          </p:nvPr>
        </p:nvSpPr>
        <p:spPr>
          <a:xfrm>
            <a:off x="2620600" y="717567"/>
            <a:ext cx="6950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0569648"/>
      </p:ext>
    </p:extLst>
  </p:cSld>
  <p:clrMapOvr>
    <a:masterClrMapping/>
  </p:clrMapOvr>
  <p:transition spd="slow">
    <p:push dir="u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31"/>
          <p:cNvGrpSpPr/>
          <p:nvPr/>
        </p:nvGrpSpPr>
        <p:grpSpPr>
          <a:xfrm rot="5214706" flipH="1">
            <a:off x="512281" y="-1013220"/>
            <a:ext cx="1663871" cy="2837808"/>
            <a:chOff x="3734873" y="941503"/>
            <a:chExt cx="824898" cy="1406901"/>
          </a:xfrm>
        </p:grpSpPr>
        <p:sp>
          <p:nvSpPr>
            <p:cNvPr id="550" name="Google Shape;550;p31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31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52" name="Google Shape;552;p31"/>
          <p:cNvSpPr/>
          <p:nvPr/>
        </p:nvSpPr>
        <p:spPr>
          <a:xfrm rot="772129">
            <a:off x="11530225" y="678991"/>
            <a:ext cx="326924" cy="328485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3" name="Google Shape;553;p31"/>
          <p:cNvSpPr/>
          <p:nvPr/>
        </p:nvSpPr>
        <p:spPr>
          <a:xfrm>
            <a:off x="401334" y="5801771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4" name="Google Shape;554;p31"/>
          <p:cNvSpPr/>
          <p:nvPr/>
        </p:nvSpPr>
        <p:spPr>
          <a:xfrm>
            <a:off x="872477" y="63863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5" name="Google Shape;555;p31"/>
          <p:cNvSpPr/>
          <p:nvPr/>
        </p:nvSpPr>
        <p:spPr>
          <a:xfrm>
            <a:off x="11718227" y="57982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6" name="Google Shape;556;p31"/>
          <p:cNvSpPr/>
          <p:nvPr/>
        </p:nvSpPr>
        <p:spPr>
          <a:xfrm rot="165154">
            <a:off x="10611903" y="146157"/>
            <a:ext cx="676504" cy="450104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7" name="Google Shape;557;p31"/>
          <p:cNvSpPr/>
          <p:nvPr/>
        </p:nvSpPr>
        <p:spPr>
          <a:xfrm flipH="1">
            <a:off x="11497735" y="63429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8" name="Google Shape;558;p31"/>
          <p:cNvSpPr/>
          <p:nvPr/>
        </p:nvSpPr>
        <p:spPr>
          <a:xfrm>
            <a:off x="3120301" y="3886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9" name="Google Shape;559;p31"/>
          <p:cNvSpPr txBox="1">
            <a:spLocks noGrp="1"/>
          </p:cNvSpPr>
          <p:nvPr>
            <p:ph type="title"/>
          </p:nvPr>
        </p:nvSpPr>
        <p:spPr>
          <a:xfrm>
            <a:off x="6668467" y="717567"/>
            <a:ext cx="4571200" cy="1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12666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560" name="Google Shape;560;p31"/>
          <p:cNvSpPr txBox="1">
            <a:spLocks noGrp="1"/>
          </p:cNvSpPr>
          <p:nvPr>
            <p:ph type="subTitle" idx="1"/>
          </p:nvPr>
        </p:nvSpPr>
        <p:spPr>
          <a:xfrm>
            <a:off x="7581667" y="2446837"/>
            <a:ext cx="3658000" cy="14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1" name="Google Shape;561;p31"/>
          <p:cNvSpPr txBox="1"/>
          <p:nvPr/>
        </p:nvSpPr>
        <p:spPr>
          <a:xfrm>
            <a:off x="5932467" y="4883777"/>
            <a:ext cx="5307200" cy="8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" sz="1333" kern="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including icons by </a:t>
            </a:r>
            <a:r>
              <a:rPr lang="en" sz="1333" kern="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infographics &amp; images by </a:t>
            </a:r>
            <a:r>
              <a:rPr lang="en" sz="1333" kern="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63312251"/>
      </p:ext>
    </p:extLst>
  </p:cSld>
  <p:clrMapOvr>
    <a:masterClrMapping/>
  </p:clrMapOvr>
  <p:transition spd="slow">
    <p:push dir="u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2"/>
          <p:cNvSpPr/>
          <p:nvPr/>
        </p:nvSpPr>
        <p:spPr>
          <a:xfrm rot="-1330695">
            <a:off x="241881" y="767134"/>
            <a:ext cx="326924" cy="32848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64" name="Google Shape;564;p32"/>
          <p:cNvGrpSpPr/>
          <p:nvPr/>
        </p:nvGrpSpPr>
        <p:grpSpPr>
          <a:xfrm>
            <a:off x="1106962" y="282080"/>
            <a:ext cx="249761" cy="248776"/>
            <a:chOff x="10888275" y="4294275"/>
            <a:chExt cx="120425" cy="119950"/>
          </a:xfrm>
        </p:grpSpPr>
        <p:sp>
          <p:nvSpPr>
            <p:cNvPr id="565" name="Google Shape;565;p32"/>
            <p:cNvSpPr/>
            <p:nvPr/>
          </p:nvSpPr>
          <p:spPr>
            <a:xfrm>
              <a:off x="10888275" y="4335625"/>
              <a:ext cx="120425" cy="41075"/>
            </a:xfrm>
            <a:custGeom>
              <a:avLst/>
              <a:gdLst/>
              <a:ahLst/>
              <a:cxnLst/>
              <a:rect l="l" t="t" r="r" b="b"/>
              <a:pathLst>
                <a:path w="4817" h="1643" extrusionOk="0">
                  <a:moveTo>
                    <a:pt x="4528" y="1"/>
                  </a:moveTo>
                  <a:cubicBezTo>
                    <a:pt x="4510" y="1"/>
                    <a:pt x="4491" y="3"/>
                    <a:pt x="4470" y="8"/>
                  </a:cubicBezTo>
                  <a:lnTo>
                    <a:pt x="167" y="1209"/>
                  </a:lnTo>
                  <a:cubicBezTo>
                    <a:pt x="67" y="1243"/>
                    <a:pt x="0" y="1376"/>
                    <a:pt x="34" y="1476"/>
                  </a:cubicBezTo>
                  <a:cubicBezTo>
                    <a:pt x="67" y="1576"/>
                    <a:pt x="134" y="1643"/>
                    <a:pt x="234" y="1643"/>
                  </a:cubicBezTo>
                  <a:lnTo>
                    <a:pt x="301" y="1643"/>
                  </a:lnTo>
                  <a:lnTo>
                    <a:pt x="4570" y="409"/>
                  </a:lnTo>
                  <a:cubicBezTo>
                    <a:pt x="4817" y="347"/>
                    <a:pt x="4750" y="1"/>
                    <a:pt x="4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32"/>
            <p:cNvSpPr/>
            <p:nvPr/>
          </p:nvSpPr>
          <p:spPr>
            <a:xfrm>
              <a:off x="10908275" y="4294275"/>
              <a:ext cx="67275" cy="119950"/>
            </a:xfrm>
            <a:custGeom>
              <a:avLst/>
              <a:gdLst/>
              <a:ahLst/>
              <a:cxnLst/>
              <a:rect l="l" t="t" r="r" b="b"/>
              <a:pathLst>
                <a:path w="2691" h="4798" extrusionOk="0">
                  <a:moveTo>
                    <a:pt x="2424" y="1"/>
                  </a:moveTo>
                  <a:cubicBezTo>
                    <a:pt x="2353" y="1"/>
                    <a:pt x="2281" y="37"/>
                    <a:pt x="2236" y="128"/>
                  </a:cubicBezTo>
                  <a:lnTo>
                    <a:pt x="68" y="4531"/>
                  </a:lnTo>
                  <a:cubicBezTo>
                    <a:pt x="1" y="4631"/>
                    <a:pt x="34" y="4731"/>
                    <a:pt x="168" y="4798"/>
                  </a:cubicBezTo>
                  <a:lnTo>
                    <a:pt x="234" y="4798"/>
                  </a:lnTo>
                  <a:cubicBezTo>
                    <a:pt x="301" y="4798"/>
                    <a:pt x="401" y="4765"/>
                    <a:pt x="435" y="4698"/>
                  </a:cubicBezTo>
                  <a:lnTo>
                    <a:pt x="2603" y="295"/>
                  </a:lnTo>
                  <a:cubicBezTo>
                    <a:pt x="2691" y="140"/>
                    <a:pt x="2561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32"/>
            <p:cNvSpPr/>
            <p:nvPr/>
          </p:nvSpPr>
          <p:spPr>
            <a:xfrm>
              <a:off x="10889100" y="4324100"/>
              <a:ext cx="115675" cy="64350"/>
            </a:xfrm>
            <a:custGeom>
              <a:avLst/>
              <a:gdLst/>
              <a:ahLst/>
              <a:cxnLst/>
              <a:rect l="l" t="t" r="r" b="b"/>
              <a:pathLst>
                <a:path w="4627" h="2574" extrusionOk="0">
                  <a:moveTo>
                    <a:pt x="221" y="1"/>
                  </a:moveTo>
                  <a:cubicBezTo>
                    <a:pt x="152" y="1"/>
                    <a:pt x="89" y="38"/>
                    <a:pt x="67" y="102"/>
                  </a:cubicBezTo>
                  <a:cubicBezTo>
                    <a:pt x="1" y="202"/>
                    <a:pt x="34" y="336"/>
                    <a:pt x="134" y="403"/>
                  </a:cubicBezTo>
                  <a:lnTo>
                    <a:pt x="4237" y="2571"/>
                  </a:lnTo>
                  <a:lnTo>
                    <a:pt x="4337" y="2571"/>
                  </a:lnTo>
                  <a:cubicBezTo>
                    <a:pt x="4349" y="2573"/>
                    <a:pt x="4361" y="2573"/>
                    <a:pt x="4372" y="2573"/>
                  </a:cubicBezTo>
                  <a:cubicBezTo>
                    <a:pt x="4577" y="2573"/>
                    <a:pt x="4627" y="2299"/>
                    <a:pt x="4437" y="2204"/>
                  </a:cubicBezTo>
                  <a:lnTo>
                    <a:pt x="334" y="36"/>
                  </a:ln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68" name="Google Shape;568;p32"/>
          <p:cNvGrpSpPr/>
          <p:nvPr/>
        </p:nvGrpSpPr>
        <p:grpSpPr>
          <a:xfrm flipH="1">
            <a:off x="11102164" y="141277"/>
            <a:ext cx="775603" cy="662859"/>
            <a:chOff x="359853" y="235152"/>
            <a:chExt cx="709047" cy="606051"/>
          </a:xfrm>
        </p:grpSpPr>
        <p:sp>
          <p:nvSpPr>
            <p:cNvPr id="569" name="Google Shape;569;p32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32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71" name="Google Shape;571;p32"/>
          <p:cNvSpPr/>
          <p:nvPr/>
        </p:nvSpPr>
        <p:spPr>
          <a:xfrm flipH="1">
            <a:off x="10279635" y="3219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2" name="Google Shape;572;p32"/>
          <p:cNvSpPr/>
          <p:nvPr/>
        </p:nvSpPr>
        <p:spPr>
          <a:xfrm flipH="1">
            <a:off x="11601444" y="59828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3" name="Google Shape;573;p32"/>
          <p:cNvSpPr/>
          <p:nvPr/>
        </p:nvSpPr>
        <p:spPr>
          <a:xfrm rot="-4003146" flipH="1">
            <a:off x="440439" y="5696071"/>
            <a:ext cx="456123" cy="1641088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74" name="Google Shape;574;p32"/>
          <p:cNvGrpSpPr/>
          <p:nvPr/>
        </p:nvGrpSpPr>
        <p:grpSpPr>
          <a:xfrm>
            <a:off x="11239496" y="6392231"/>
            <a:ext cx="249761" cy="248776"/>
            <a:chOff x="10888275" y="4294275"/>
            <a:chExt cx="120425" cy="119950"/>
          </a:xfrm>
        </p:grpSpPr>
        <p:sp>
          <p:nvSpPr>
            <p:cNvPr id="575" name="Google Shape;575;p32"/>
            <p:cNvSpPr/>
            <p:nvPr/>
          </p:nvSpPr>
          <p:spPr>
            <a:xfrm>
              <a:off x="10888275" y="4335625"/>
              <a:ext cx="120425" cy="41075"/>
            </a:xfrm>
            <a:custGeom>
              <a:avLst/>
              <a:gdLst/>
              <a:ahLst/>
              <a:cxnLst/>
              <a:rect l="l" t="t" r="r" b="b"/>
              <a:pathLst>
                <a:path w="4817" h="1643" extrusionOk="0">
                  <a:moveTo>
                    <a:pt x="4528" y="1"/>
                  </a:moveTo>
                  <a:cubicBezTo>
                    <a:pt x="4510" y="1"/>
                    <a:pt x="4491" y="3"/>
                    <a:pt x="4470" y="8"/>
                  </a:cubicBezTo>
                  <a:lnTo>
                    <a:pt x="167" y="1209"/>
                  </a:lnTo>
                  <a:cubicBezTo>
                    <a:pt x="67" y="1243"/>
                    <a:pt x="0" y="1376"/>
                    <a:pt x="34" y="1476"/>
                  </a:cubicBezTo>
                  <a:cubicBezTo>
                    <a:pt x="67" y="1576"/>
                    <a:pt x="134" y="1643"/>
                    <a:pt x="234" y="1643"/>
                  </a:cubicBezTo>
                  <a:lnTo>
                    <a:pt x="301" y="1643"/>
                  </a:lnTo>
                  <a:lnTo>
                    <a:pt x="4570" y="409"/>
                  </a:lnTo>
                  <a:cubicBezTo>
                    <a:pt x="4817" y="347"/>
                    <a:pt x="4750" y="1"/>
                    <a:pt x="4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32"/>
            <p:cNvSpPr/>
            <p:nvPr/>
          </p:nvSpPr>
          <p:spPr>
            <a:xfrm>
              <a:off x="10908275" y="4294275"/>
              <a:ext cx="67275" cy="119950"/>
            </a:xfrm>
            <a:custGeom>
              <a:avLst/>
              <a:gdLst/>
              <a:ahLst/>
              <a:cxnLst/>
              <a:rect l="l" t="t" r="r" b="b"/>
              <a:pathLst>
                <a:path w="2691" h="4798" extrusionOk="0">
                  <a:moveTo>
                    <a:pt x="2424" y="1"/>
                  </a:moveTo>
                  <a:cubicBezTo>
                    <a:pt x="2353" y="1"/>
                    <a:pt x="2281" y="37"/>
                    <a:pt x="2236" y="128"/>
                  </a:cubicBezTo>
                  <a:lnTo>
                    <a:pt x="68" y="4531"/>
                  </a:lnTo>
                  <a:cubicBezTo>
                    <a:pt x="1" y="4631"/>
                    <a:pt x="34" y="4731"/>
                    <a:pt x="168" y="4798"/>
                  </a:cubicBezTo>
                  <a:lnTo>
                    <a:pt x="234" y="4798"/>
                  </a:lnTo>
                  <a:cubicBezTo>
                    <a:pt x="301" y="4798"/>
                    <a:pt x="401" y="4765"/>
                    <a:pt x="435" y="4698"/>
                  </a:cubicBezTo>
                  <a:lnTo>
                    <a:pt x="2603" y="295"/>
                  </a:lnTo>
                  <a:cubicBezTo>
                    <a:pt x="2691" y="140"/>
                    <a:pt x="2561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32"/>
            <p:cNvSpPr/>
            <p:nvPr/>
          </p:nvSpPr>
          <p:spPr>
            <a:xfrm>
              <a:off x="10889100" y="4324100"/>
              <a:ext cx="115675" cy="64350"/>
            </a:xfrm>
            <a:custGeom>
              <a:avLst/>
              <a:gdLst/>
              <a:ahLst/>
              <a:cxnLst/>
              <a:rect l="l" t="t" r="r" b="b"/>
              <a:pathLst>
                <a:path w="4627" h="2574" extrusionOk="0">
                  <a:moveTo>
                    <a:pt x="221" y="1"/>
                  </a:moveTo>
                  <a:cubicBezTo>
                    <a:pt x="152" y="1"/>
                    <a:pt x="89" y="38"/>
                    <a:pt x="67" y="102"/>
                  </a:cubicBezTo>
                  <a:cubicBezTo>
                    <a:pt x="1" y="202"/>
                    <a:pt x="34" y="336"/>
                    <a:pt x="134" y="403"/>
                  </a:cubicBezTo>
                  <a:lnTo>
                    <a:pt x="4237" y="2571"/>
                  </a:lnTo>
                  <a:lnTo>
                    <a:pt x="4337" y="2571"/>
                  </a:lnTo>
                  <a:cubicBezTo>
                    <a:pt x="4349" y="2573"/>
                    <a:pt x="4361" y="2573"/>
                    <a:pt x="4372" y="2573"/>
                  </a:cubicBezTo>
                  <a:cubicBezTo>
                    <a:pt x="4577" y="2573"/>
                    <a:pt x="4627" y="2299"/>
                    <a:pt x="4437" y="2204"/>
                  </a:cubicBezTo>
                  <a:lnTo>
                    <a:pt x="334" y="36"/>
                  </a:ln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7115738"/>
      </p:ext>
    </p:extLst>
  </p:cSld>
  <p:clrMapOvr>
    <a:masterClrMapping/>
  </p:clrMapOvr>
  <p:transition spd="slow">
    <p:push dir="u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3"/>
          <p:cNvGrpSpPr/>
          <p:nvPr/>
        </p:nvGrpSpPr>
        <p:grpSpPr>
          <a:xfrm flipH="1">
            <a:off x="288207" y="-117733"/>
            <a:ext cx="2397205" cy="1119492"/>
            <a:chOff x="6562000" y="-11584"/>
            <a:chExt cx="2055687" cy="960003"/>
          </a:xfrm>
        </p:grpSpPr>
        <p:sp>
          <p:nvSpPr>
            <p:cNvPr id="580" name="Google Shape;580;p33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33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33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33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33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5" name="Google Shape;585;p33"/>
          <p:cNvGrpSpPr/>
          <p:nvPr/>
        </p:nvGrpSpPr>
        <p:grpSpPr>
          <a:xfrm flipH="1">
            <a:off x="10272701" y="102159"/>
            <a:ext cx="220511" cy="223388"/>
            <a:chOff x="8815568" y="287319"/>
            <a:chExt cx="165383" cy="167541"/>
          </a:xfrm>
        </p:grpSpPr>
        <p:sp>
          <p:nvSpPr>
            <p:cNvPr id="586" name="Google Shape;586;p33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33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33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33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0" name="Google Shape;590;p33"/>
          <p:cNvSpPr/>
          <p:nvPr/>
        </p:nvSpPr>
        <p:spPr>
          <a:xfrm rot="-165154" flipH="1">
            <a:off x="11065595" y="216953"/>
            <a:ext cx="676504" cy="450104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1" name="Google Shape;591;p33"/>
          <p:cNvSpPr/>
          <p:nvPr/>
        </p:nvSpPr>
        <p:spPr>
          <a:xfrm flipH="1">
            <a:off x="11532014" y="1066017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92" name="Google Shape;592;p33"/>
          <p:cNvGrpSpPr/>
          <p:nvPr/>
        </p:nvGrpSpPr>
        <p:grpSpPr>
          <a:xfrm rot="7107178">
            <a:off x="159756" y="4991364"/>
            <a:ext cx="1585493" cy="2724849"/>
            <a:chOff x="3530692" y="3581129"/>
            <a:chExt cx="963669" cy="1650494"/>
          </a:xfrm>
        </p:grpSpPr>
        <p:sp>
          <p:nvSpPr>
            <p:cNvPr id="593" name="Google Shape;593;p33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33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5" name="Google Shape;595;p33"/>
          <p:cNvGrpSpPr/>
          <p:nvPr/>
        </p:nvGrpSpPr>
        <p:grpSpPr>
          <a:xfrm flipH="1">
            <a:off x="11129243" y="6408443"/>
            <a:ext cx="220511" cy="223388"/>
            <a:chOff x="8815568" y="287319"/>
            <a:chExt cx="165383" cy="167541"/>
          </a:xfrm>
        </p:grpSpPr>
        <p:sp>
          <p:nvSpPr>
            <p:cNvPr id="596" name="Google Shape;596;p33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33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33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33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00" name="Google Shape;600;p33"/>
          <p:cNvSpPr/>
          <p:nvPr/>
        </p:nvSpPr>
        <p:spPr>
          <a:xfrm flipH="1">
            <a:off x="11592577" y="58498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195149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53088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764300" y="1908800"/>
            <a:ext cx="6663600" cy="2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083200" y="4406807"/>
            <a:ext cx="6025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933071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/>
          <p:nvPr/>
        </p:nvSpPr>
        <p:spPr>
          <a:xfrm rot="707460">
            <a:off x="11474497" y="5629487"/>
            <a:ext cx="326923" cy="328484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 rot="-361163">
            <a:off x="2055528" y="351397"/>
            <a:ext cx="220507" cy="223604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" name="Google Shape;14;p3"/>
          <p:cNvGrpSpPr/>
          <p:nvPr/>
        </p:nvGrpSpPr>
        <p:grpSpPr>
          <a:xfrm>
            <a:off x="479805" y="313537"/>
            <a:ext cx="945396" cy="808068"/>
            <a:chOff x="359853" y="235152"/>
            <a:chExt cx="709047" cy="606051"/>
          </a:xfrm>
        </p:grpSpPr>
        <p:sp>
          <p:nvSpPr>
            <p:cNvPr id="15" name="Google Shape;15;p3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3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" name="Google Shape;17;p3"/>
          <p:cNvGrpSpPr/>
          <p:nvPr/>
        </p:nvGrpSpPr>
        <p:grpSpPr>
          <a:xfrm rot="5240889" flipH="1">
            <a:off x="694333" y="4548817"/>
            <a:ext cx="2143364" cy="3432865"/>
            <a:chOff x="3651807" y="887993"/>
            <a:chExt cx="922769" cy="1477929"/>
          </a:xfrm>
        </p:grpSpPr>
        <p:sp>
          <p:nvSpPr>
            <p:cNvPr id="18" name="Google Shape;18;p3"/>
            <p:cNvSpPr/>
            <p:nvPr/>
          </p:nvSpPr>
          <p:spPr>
            <a:xfrm rot="-2525876">
              <a:off x="4116579" y="938536"/>
              <a:ext cx="235200" cy="21935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 rot="1021513" flipH="1">
              <a:off x="3798871" y="1199312"/>
              <a:ext cx="628641" cy="1098653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" name="Google Shape;20;p3"/>
          <p:cNvSpPr/>
          <p:nvPr/>
        </p:nvSpPr>
        <p:spPr>
          <a:xfrm>
            <a:off x="10483677" y="634283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11346051" y="63428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" name="Google Shape;22;p3"/>
          <p:cNvGrpSpPr/>
          <p:nvPr/>
        </p:nvGrpSpPr>
        <p:grpSpPr>
          <a:xfrm>
            <a:off x="565191" y="5764510"/>
            <a:ext cx="220511" cy="223388"/>
            <a:chOff x="8815568" y="287319"/>
            <a:chExt cx="165383" cy="167541"/>
          </a:xfrm>
        </p:grpSpPr>
        <p:sp>
          <p:nvSpPr>
            <p:cNvPr id="23" name="Google Shape;23;p3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" name="Google Shape;27;p3"/>
          <p:cNvSpPr/>
          <p:nvPr/>
        </p:nvSpPr>
        <p:spPr>
          <a:xfrm>
            <a:off x="241293" y="11215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6961667" y="3264267"/>
            <a:ext cx="42780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8471867" y="1962235"/>
            <a:ext cx="12576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1"/>
          </p:nvPr>
        </p:nvSpPr>
        <p:spPr>
          <a:xfrm>
            <a:off x="7336467" y="4221051"/>
            <a:ext cx="3528400" cy="7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11452885" y="953671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" name="Google Shape;32;p3"/>
          <p:cNvGrpSpPr/>
          <p:nvPr/>
        </p:nvGrpSpPr>
        <p:grpSpPr>
          <a:xfrm>
            <a:off x="10726558" y="463610"/>
            <a:ext cx="220511" cy="223388"/>
            <a:chOff x="8815568" y="287319"/>
            <a:chExt cx="165383" cy="167541"/>
          </a:xfrm>
        </p:grpSpPr>
        <p:sp>
          <p:nvSpPr>
            <p:cNvPr id="33" name="Google Shape;33;p3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6056160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>
            <a:off x="10140718" y="245301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10632250" y="383103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" name="Google Shape;40;p4"/>
          <p:cNvGrpSpPr/>
          <p:nvPr/>
        </p:nvGrpSpPr>
        <p:grpSpPr>
          <a:xfrm>
            <a:off x="11754091" y="383093"/>
            <a:ext cx="220511" cy="223388"/>
            <a:chOff x="8815568" y="287319"/>
            <a:chExt cx="165383" cy="167541"/>
          </a:xfrm>
        </p:grpSpPr>
        <p:sp>
          <p:nvSpPr>
            <p:cNvPr id="41" name="Google Shape;41;p4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" name="Google Shape;45;p4"/>
          <p:cNvSpPr/>
          <p:nvPr/>
        </p:nvSpPr>
        <p:spPr>
          <a:xfrm>
            <a:off x="264118" y="496354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6" name="Google Shape;46;p4"/>
          <p:cNvGrpSpPr/>
          <p:nvPr/>
        </p:nvGrpSpPr>
        <p:grpSpPr>
          <a:xfrm rot="-5400000" flipH="1">
            <a:off x="10411134" y="4603411"/>
            <a:ext cx="1298236" cy="2648877"/>
            <a:chOff x="3798900" y="1015325"/>
            <a:chExt cx="628625" cy="1282625"/>
          </a:xfrm>
        </p:grpSpPr>
        <p:sp>
          <p:nvSpPr>
            <p:cNvPr id="47" name="Google Shape;47;p4"/>
            <p:cNvSpPr/>
            <p:nvPr/>
          </p:nvSpPr>
          <p:spPr>
            <a:xfrm>
              <a:off x="4122275" y="1015325"/>
              <a:ext cx="235200" cy="21935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3798900" y="1199325"/>
              <a:ext cx="628625" cy="1098625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" name="Google Shape;49;p4"/>
          <p:cNvSpPr/>
          <p:nvPr/>
        </p:nvSpPr>
        <p:spPr>
          <a:xfrm>
            <a:off x="650202" y="245318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8224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952400" y="1585233"/>
            <a:ext cx="10287200" cy="45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●"/>
              <a:defRPr sz="1600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9899622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"/>
          <p:cNvSpPr/>
          <p:nvPr/>
        </p:nvSpPr>
        <p:spPr>
          <a:xfrm rot="-656552">
            <a:off x="760400" y="446800"/>
            <a:ext cx="676520" cy="45011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4" name="Google Shape;54;p5"/>
          <p:cNvGrpSpPr/>
          <p:nvPr/>
        </p:nvGrpSpPr>
        <p:grpSpPr>
          <a:xfrm rot="-656482">
            <a:off x="2044889" y="443859"/>
            <a:ext cx="220505" cy="223383"/>
            <a:chOff x="8815568" y="287319"/>
            <a:chExt cx="165383" cy="167541"/>
          </a:xfrm>
        </p:grpSpPr>
        <p:sp>
          <p:nvSpPr>
            <p:cNvPr id="55" name="Google Shape;55;p5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" name="Google Shape;59;p5"/>
          <p:cNvSpPr/>
          <p:nvPr/>
        </p:nvSpPr>
        <p:spPr>
          <a:xfrm rot="-656552">
            <a:off x="315895" y="400605"/>
            <a:ext cx="160041" cy="136747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10804654" y="35718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11575315" y="27001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5"/>
          <p:cNvSpPr/>
          <p:nvPr/>
        </p:nvSpPr>
        <p:spPr>
          <a:xfrm rot="700005">
            <a:off x="11378593" y="866503"/>
            <a:ext cx="326940" cy="328501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5"/>
          <p:cNvSpPr txBox="1">
            <a:spLocks noGrp="1"/>
          </p:cNvSpPr>
          <p:nvPr>
            <p:ph type="title"/>
          </p:nvPr>
        </p:nvSpPr>
        <p:spPr>
          <a:xfrm>
            <a:off x="2578200" y="717567"/>
            <a:ext cx="70356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subTitle" idx="1"/>
          </p:nvPr>
        </p:nvSpPr>
        <p:spPr>
          <a:xfrm>
            <a:off x="1111513" y="3003933"/>
            <a:ext cx="25396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65" name="Google Shape;65;p5"/>
          <p:cNvSpPr txBox="1">
            <a:spLocks noGrp="1"/>
          </p:cNvSpPr>
          <p:nvPr>
            <p:ph type="subTitle" idx="2"/>
          </p:nvPr>
        </p:nvSpPr>
        <p:spPr>
          <a:xfrm>
            <a:off x="1111517" y="3605967"/>
            <a:ext cx="2539600" cy="1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subTitle" idx="3"/>
          </p:nvPr>
        </p:nvSpPr>
        <p:spPr>
          <a:xfrm>
            <a:off x="8540903" y="3003933"/>
            <a:ext cx="25396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subTitle" idx="4"/>
          </p:nvPr>
        </p:nvSpPr>
        <p:spPr>
          <a:xfrm>
            <a:off x="8540900" y="3605969"/>
            <a:ext cx="2539600" cy="1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"/>
          <p:cNvSpPr/>
          <p:nvPr/>
        </p:nvSpPr>
        <p:spPr>
          <a:xfrm rot="-4003048" flipH="1">
            <a:off x="498411" y="5479287"/>
            <a:ext cx="506672" cy="1822947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9" name="Google Shape;69;p5"/>
          <p:cNvGrpSpPr/>
          <p:nvPr/>
        </p:nvGrpSpPr>
        <p:grpSpPr>
          <a:xfrm flipH="1">
            <a:off x="1689145" y="6264206"/>
            <a:ext cx="249769" cy="253137"/>
            <a:chOff x="3036500" y="608900"/>
            <a:chExt cx="120475" cy="122100"/>
          </a:xfrm>
        </p:grpSpPr>
        <p:sp>
          <p:nvSpPr>
            <p:cNvPr id="70" name="Google Shape;70;p5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" name="Google Shape;74;p5"/>
          <p:cNvSpPr/>
          <p:nvPr/>
        </p:nvSpPr>
        <p:spPr>
          <a:xfrm>
            <a:off x="465883" y="55878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5"/>
          <p:cNvSpPr/>
          <p:nvPr/>
        </p:nvSpPr>
        <p:spPr>
          <a:xfrm flipH="1">
            <a:off x="11431814" y="5916850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5"/>
          <p:cNvSpPr/>
          <p:nvPr/>
        </p:nvSpPr>
        <p:spPr>
          <a:xfrm flipH="1">
            <a:off x="10495773" y="6165714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7747486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"/>
          <p:cNvSpPr/>
          <p:nvPr/>
        </p:nvSpPr>
        <p:spPr>
          <a:xfrm rot="-1330695">
            <a:off x="241881" y="767134"/>
            <a:ext cx="326924" cy="32848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9" name="Google Shape;79;p6"/>
          <p:cNvGrpSpPr/>
          <p:nvPr/>
        </p:nvGrpSpPr>
        <p:grpSpPr>
          <a:xfrm>
            <a:off x="1106962" y="282080"/>
            <a:ext cx="249761" cy="248776"/>
            <a:chOff x="10888275" y="4294275"/>
            <a:chExt cx="120425" cy="119950"/>
          </a:xfrm>
        </p:grpSpPr>
        <p:sp>
          <p:nvSpPr>
            <p:cNvPr id="80" name="Google Shape;80;p6"/>
            <p:cNvSpPr/>
            <p:nvPr/>
          </p:nvSpPr>
          <p:spPr>
            <a:xfrm>
              <a:off x="10888275" y="4335625"/>
              <a:ext cx="120425" cy="41075"/>
            </a:xfrm>
            <a:custGeom>
              <a:avLst/>
              <a:gdLst/>
              <a:ahLst/>
              <a:cxnLst/>
              <a:rect l="l" t="t" r="r" b="b"/>
              <a:pathLst>
                <a:path w="4817" h="1643" extrusionOk="0">
                  <a:moveTo>
                    <a:pt x="4528" y="1"/>
                  </a:moveTo>
                  <a:cubicBezTo>
                    <a:pt x="4510" y="1"/>
                    <a:pt x="4491" y="3"/>
                    <a:pt x="4470" y="8"/>
                  </a:cubicBezTo>
                  <a:lnTo>
                    <a:pt x="167" y="1209"/>
                  </a:lnTo>
                  <a:cubicBezTo>
                    <a:pt x="67" y="1243"/>
                    <a:pt x="0" y="1376"/>
                    <a:pt x="34" y="1476"/>
                  </a:cubicBezTo>
                  <a:cubicBezTo>
                    <a:pt x="67" y="1576"/>
                    <a:pt x="134" y="1643"/>
                    <a:pt x="234" y="1643"/>
                  </a:cubicBezTo>
                  <a:lnTo>
                    <a:pt x="301" y="1643"/>
                  </a:lnTo>
                  <a:lnTo>
                    <a:pt x="4570" y="409"/>
                  </a:lnTo>
                  <a:cubicBezTo>
                    <a:pt x="4817" y="347"/>
                    <a:pt x="4750" y="1"/>
                    <a:pt x="4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6"/>
            <p:cNvSpPr/>
            <p:nvPr/>
          </p:nvSpPr>
          <p:spPr>
            <a:xfrm>
              <a:off x="10908275" y="4294275"/>
              <a:ext cx="67275" cy="119950"/>
            </a:xfrm>
            <a:custGeom>
              <a:avLst/>
              <a:gdLst/>
              <a:ahLst/>
              <a:cxnLst/>
              <a:rect l="l" t="t" r="r" b="b"/>
              <a:pathLst>
                <a:path w="2691" h="4798" extrusionOk="0">
                  <a:moveTo>
                    <a:pt x="2424" y="1"/>
                  </a:moveTo>
                  <a:cubicBezTo>
                    <a:pt x="2353" y="1"/>
                    <a:pt x="2281" y="37"/>
                    <a:pt x="2236" y="128"/>
                  </a:cubicBezTo>
                  <a:lnTo>
                    <a:pt x="68" y="4531"/>
                  </a:lnTo>
                  <a:cubicBezTo>
                    <a:pt x="1" y="4631"/>
                    <a:pt x="34" y="4731"/>
                    <a:pt x="168" y="4798"/>
                  </a:cubicBezTo>
                  <a:lnTo>
                    <a:pt x="234" y="4798"/>
                  </a:lnTo>
                  <a:cubicBezTo>
                    <a:pt x="301" y="4798"/>
                    <a:pt x="401" y="4765"/>
                    <a:pt x="435" y="4698"/>
                  </a:cubicBezTo>
                  <a:lnTo>
                    <a:pt x="2603" y="295"/>
                  </a:lnTo>
                  <a:cubicBezTo>
                    <a:pt x="2691" y="140"/>
                    <a:pt x="2561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6"/>
            <p:cNvSpPr/>
            <p:nvPr/>
          </p:nvSpPr>
          <p:spPr>
            <a:xfrm>
              <a:off x="10889100" y="4324100"/>
              <a:ext cx="115675" cy="64350"/>
            </a:xfrm>
            <a:custGeom>
              <a:avLst/>
              <a:gdLst/>
              <a:ahLst/>
              <a:cxnLst/>
              <a:rect l="l" t="t" r="r" b="b"/>
              <a:pathLst>
                <a:path w="4627" h="2574" extrusionOk="0">
                  <a:moveTo>
                    <a:pt x="221" y="1"/>
                  </a:moveTo>
                  <a:cubicBezTo>
                    <a:pt x="152" y="1"/>
                    <a:pt x="89" y="38"/>
                    <a:pt x="67" y="102"/>
                  </a:cubicBezTo>
                  <a:cubicBezTo>
                    <a:pt x="1" y="202"/>
                    <a:pt x="34" y="336"/>
                    <a:pt x="134" y="403"/>
                  </a:cubicBezTo>
                  <a:lnTo>
                    <a:pt x="4237" y="2571"/>
                  </a:lnTo>
                  <a:lnTo>
                    <a:pt x="4337" y="2571"/>
                  </a:lnTo>
                  <a:cubicBezTo>
                    <a:pt x="4349" y="2573"/>
                    <a:pt x="4361" y="2573"/>
                    <a:pt x="4372" y="2573"/>
                  </a:cubicBezTo>
                  <a:cubicBezTo>
                    <a:pt x="4577" y="2573"/>
                    <a:pt x="4627" y="2299"/>
                    <a:pt x="4437" y="2204"/>
                  </a:cubicBezTo>
                  <a:lnTo>
                    <a:pt x="334" y="36"/>
                  </a:ln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" name="Google Shape;83;p6"/>
          <p:cNvSpPr/>
          <p:nvPr/>
        </p:nvSpPr>
        <p:spPr>
          <a:xfrm rot="388197" flipH="1">
            <a:off x="11209665" y="317017"/>
            <a:ext cx="676527" cy="450120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4" name="Google Shape;84;p6"/>
          <p:cNvGrpSpPr/>
          <p:nvPr/>
        </p:nvGrpSpPr>
        <p:grpSpPr>
          <a:xfrm rot="388270" flipH="1">
            <a:off x="10581847" y="458888"/>
            <a:ext cx="220504" cy="223381"/>
            <a:chOff x="8815568" y="287319"/>
            <a:chExt cx="165383" cy="167541"/>
          </a:xfrm>
        </p:grpSpPr>
        <p:sp>
          <p:nvSpPr>
            <p:cNvPr id="85" name="Google Shape;85;p6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6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9" name="Google Shape;89;p6"/>
          <p:cNvSpPr txBox="1">
            <a:spLocks noGrp="1"/>
          </p:cNvSpPr>
          <p:nvPr>
            <p:ph type="title"/>
          </p:nvPr>
        </p:nvSpPr>
        <p:spPr>
          <a:xfrm>
            <a:off x="2578200" y="717567"/>
            <a:ext cx="70356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3176744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7"/>
          <p:cNvGrpSpPr/>
          <p:nvPr/>
        </p:nvGrpSpPr>
        <p:grpSpPr>
          <a:xfrm rot="5400000" flipH="1">
            <a:off x="529593" y="4955864"/>
            <a:ext cx="1663875" cy="2837813"/>
            <a:chOff x="3734873" y="941503"/>
            <a:chExt cx="824898" cy="1406901"/>
          </a:xfrm>
        </p:grpSpPr>
        <p:sp>
          <p:nvSpPr>
            <p:cNvPr id="92" name="Google Shape;92;p7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7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4" name="Google Shape;94;p7"/>
          <p:cNvSpPr/>
          <p:nvPr/>
        </p:nvSpPr>
        <p:spPr>
          <a:xfrm rot="527192" flipH="1">
            <a:off x="1139904" y="303491"/>
            <a:ext cx="676504" cy="450104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95;p7"/>
          <p:cNvSpPr/>
          <p:nvPr/>
        </p:nvSpPr>
        <p:spPr>
          <a:xfrm rot="-1233036" flipH="1">
            <a:off x="395641" y="546097"/>
            <a:ext cx="254769" cy="25598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02"/>
                </a:moveTo>
                <a:cubicBezTo>
                  <a:pt x="3670" y="1902"/>
                  <a:pt x="3736" y="2469"/>
                  <a:pt x="3670" y="3003"/>
                </a:cubicBezTo>
                <a:cubicBezTo>
                  <a:pt x="3470" y="2936"/>
                  <a:pt x="3303" y="2803"/>
                  <a:pt x="3236" y="2603"/>
                </a:cubicBezTo>
                <a:cubicBezTo>
                  <a:pt x="3136" y="2202"/>
                  <a:pt x="3203" y="1769"/>
                  <a:pt x="3403" y="1402"/>
                </a:cubicBezTo>
                <a:close/>
                <a:moveTo>
                  <a:pt x="4871" y="401"/>
                </a:moveTo>
                <a:cubicBezTo>
                  <a:pt x="5304" y="434"/>
                  <a:pt x="5705" y="601"/>
                  <a:pt x="6038" y="868"/>
                </a:cubicBezTo>
                <a:cubicBezTo>
                  <a:pt x="6238" y="1035"/>
                  <a:pt x="6338" y="1235"/>
                  <a:pt x="6338" y="1468"/>
                </a:cubicBezTo>
                <a:cubicBezTo>
                  <a:pt x="6472" y="2969"/>
                  <a:pt x="4037" y="5738"/>
                  <a:pt x="3370" y="6439"/>
                </a:cubicBezTo>
                <a:cubicBezTo>
                  <a:pt x="2769" y="5771"/>
                  <a:pt x="467" y="3203"/>
                  <a:pt x="701" y="1602"/>
                </a:cubicBezTo>
                <a:cubicBezTo>
                  <a:pt x="734" y="1202"/>
                  <a:pt x="968" y="868"/>
                  <a:pt x="1335" y="701"/>
                </a:cubicBezTo>
                <a:cubicBezTo>
                  <a:pt x="1568" y="534"/>
                  <a:pt x="1868" y="468"/>
                  <a:pt x="2169" y="434"/>
                </a:cubicBezTo>
                <a:cubicBezTo>
                  <a:pt x="2602" y="468"/>
                  <a:pt x="2969" y="668"/>
                  <a:pt x="3169" y="1035"/>
                </a:cubicBezTo>
                <a:cubicBezTo>
                  <a:pt x="2802" y="1535"/>
                  <a:pt x="2702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370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34"/>
                  <a:pt x="4404" y="434"/>
                  <a:pt x="4871" y="401"/>
                </a:cubicBezTo>
                <a:close/>
                <a:moveTo>
                  <a:pt x="4871" y="1"/>
                </a:moveTo>
                <a:cubicBezTo>
                  <a:pt x="4304" y="1"/>
                  <a:pt x="3803" y="234"/>
                  <a:pt x="3436" y="668"/>
                </a:cubicBezTo>
                <a:cubicBezTo>
                  <a:pt x="3083" y="236"/>
                  <a:pt x="2661" y="24"/>
                  <a:pt x="2183" y="24"/>
                </a:cubicBezTo>
                <a:cubicBezTo>
                  <a:pt x="1848" y="24"/>
                  <a:pt x="1486" y="128"/>
                  <a:pt x="1101" y="334"/>
                </a:cubicBezTo>
                <a:cubicBezTo>
                  <a:pt x="668" y="601"/>
                  <a:pt x="334" y="1035"/>
                  <a:pt x="267" y="1535"/>
                </a:cubicBezTo>
                <a:cubicBezTo>
                  <a:pt x="0" y="3570"/>
                  <a:pt x="3103" y="6739"/>
                  <a:pt x="3236" y="6872"/>
                </a:cubicBezTo>
                <a:cubicBezTo>
                  <a:pt x="3269" y="6906"/>
                  <a:pt x="3336" y="6939"/>
                  <a:pt x="3403" y="6939"/>
                </a:cubicBezTo>
                <a:cubicBezTo>
                  <a:pt x="3436" y="6939"/>
                  <a:pt x="3503" y="6906"/>
                  <a:pt x="3536" y="6872"/>
                </a:cubicBezTo>
                <a:cubicBezTo>
                  <a:pt x="3670" y="6705"/>
                  <a:pt x="6905" y="3336"/>
                  <a:pt x="6772" y="1435"/>
                </a:cubicBezTo>
                <a:cubicBezTo>
                  <a:pt x="6739" y="1101"/>
                  <a:pt x="6572" y="768"/>
                  <a:pt x="6305" y="534"/>
                </a:cubicBezTo>
                <a:cubicBezTo>
                  <a:pt x="5905" y="201"/>
                  <a:pt x="5404" y="1"/>
                  <a:pt x="487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Google Shape;96;p7"/>
          <p:cNvSpPr/>
          <p:nvPr/>
        </p:nvSpPr>
        <p:spPr>
          <a:xfrm>
            <a:off x="11466951" y="605771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" name="Google Shape;97;p7"/>
          <p:cNvSpPr/>
          <p:nvPr/>
        </p:nvSpPr>
        <p:spPr>
          <a:xfrm>
            <a:off x="10822618" y="370685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7"/>
          <p:cNvSpPr/>
          <p:nvPr/>
        </p:nvSpPr>
        <p:spPr>
          <a:xfrm>
            <a:off x="10983693" y="64302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9" name="Google Shape;99;p7"/>
          <p:cNvGrpSpPr/>
          <p:nvPr/>
        </p:nvGrpSpPr>
        <p:grpSpPr>
          <a:xfrm flipH="1">
            <a:off x="11513278" y="5917043"/>
            <a:ext cx="220511" cy="223388"/>
            <a:chOff x="8815568" y="287319"/>
            <a:chExt cx="165383" cy="167541"/>
          </a:xfrm>
        </p:grpSpPr>
        <p:sp>
          <p:nvSpPr>
            <p:cNvPr id="100" name="Google Shape;100;p7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7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7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4" name="Google Shape;104;p7"/>
          <p:cNvSpPr txBox="1">
            <a:spLocks noGrp="1"/>
          </p:cNvSpPr>
          <p:nvPr>
            <p:ph type="body" idx="1"/>
          </p:nvPr>
        </p:nvSpPr>
        <p:spPr>
          <a:xfrm>
            <a:off x="952500" y="2385000"/>
            <a:ext cx="6368800" cy="27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9pPr>
          </a:lstStyle>
          <a:p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title"/>
          </p:nvPr>
        </p:nvSpPr>
        <p:spPr>
          <a:xfrm>
            <a:off x="952500" y="1743155"/>
            <a:ext cx="4886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1996566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"/>
          <p:cNvSpPr txBox="1">
            <a:spLocks noGrp="1"/>
          </p:cNvSpPr>
          <p:nvPr>
            <p:ph type="title"/>
          </p:nvPr>
        </p:nvSpPr>
        <p:spPr>
          <a:xfrm>
            <a:off x="952500" y="1529133"/>
            <a:ext cx="5143600" cy="37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666"/>
            </a:lvl1pPr>
            <a:lvl2pPr lvl="1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2pPr>
            <a:lvl3pPr lvl="2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3pPr>
            <a:lvl4pPr lvl="3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4pPr>
            <a:lvl5pPr lvl="4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5pPr>
            <a:lvl6pPr lvl="5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6pPr>
            <a:lvl7pPr lvl="6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7pPr>
            <a:lvl8pPr lvl="7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8pPr>
            <a:lvl9pPr lvl="8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9pPr>
          </a:lstStyle>
          <a:p>
            <a:endParaRPr/>
          </a:p>
        </p:txBody>
      </p:sp>
      <p:grpSp>
        <p:nvGrpSpPr>
          <p:cNvPr id="108" name="Google Shape;108;p8"/>
          <p:cNvGrpSpPr/>
          <p:nvPr/>
        </p:nvGrpSpPr>
        <p:grpSpPr>
          <a:xfrm rot="-4499871">
            <a:off x="5054779" y="-651853"/>
            <a:ext cx="1418332" cy="2220984"/>
            <a:chOff x="3603158" y="3822368"/>
            <a:chExt cx="845951" cy="1294422"/>
          </a:xfrm>
        </p:grpSpPr>
        <p:sp>
          <p:nvSpPr>
            <p:cNvPr id="109" name="Google Shape;109;p8"/>
            <p:cNvSpPr/>
            <p:nvPr/>
          </p:nvSpPr>
          <p:spPr>
            <a:xfrm rot="-1291269">
              <a:off x="3642768" y="3866483"/>
              <a:ext cx="292100" cy="271463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8"/>
            <p:cNvSpPr/>
            <p:nvPr/>
          </p:nvSpPr>
          <p:spPr>
            <a:xfrm rot="-1291269">
              <a:off x="3972726" y="4045117"/>
              <a:ext cx="293152" cy="1054667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1" name="Google Shape;111;p8"/>
          <p:cNvSpPr/>
          <p:nvPr/>
        </p:nvSpPr>
        <p:spPr>
          <a:xfrm rot="-510038" flipH="1">
            <a:off x="618319" y="354162"/>
            <a:ext cx="668352" cy="44468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" name="Google Shape;112;p8"/>
          <p:cNvSpPr/>
          <p:nvPr/>
        </p:nvSpPr>
        <p:spPr>
          <a:xfrm>
            <a:off x="11683102" y="2940934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3" name="Google Shape;113;p8"/>
          <p:cNvSpPr/>
          <p:nvPr/>
        </p:nvSpPr>
        <p:spPr>
          <a:xfrm rot="318094">
            <a:off x="11090899" y="351440"/>
            <a:ext cx="676495" cy="45009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" name="Google Shape;114;p8"/>
          <p:cNvSpPr/>
          <p:nvPr/>
        </p:nvSpPr>
        <p:spPr>
          <a:xfrm>
            <a:off x="10400759" y="493966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 rot="-5400000">
            <a:off x="10493227" y="4864164"/>
            <a:ext cx="1663875" cy="2837813"/>
            <a:chOff x="3734873" y="941503"/>
            <a:chExt cx="824898" cy="1406901"/>
          </a:xfrm>
        </p:grpSpPr>
        <p:sp>
          <p:nvSpPr>
            <p:cNvPr id="116" name="Google Shape;116;p8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8" name="Google Shape;118;p8"/>
          <p:cNvGrpSpPr/>
          <p:nvPr/>
        </p:nvGrpSpPr>
        <p:grpSpPr>
          <a:xfrm>
            <a:off x="401325" y="6025377"/>
            <a:ext cx="220511" cy="223388"/>
            <a:chOff x="8815568" y="287319"/>
            <a:chExt cx="165383" cy="167541"/>
          </a:xfrm>
        </p:grpSpPr>
        <p:sp>
          <p:nvSpPr>
            <p:cNvPr id="119" name="Google Shape;119;p8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3" name="Google Shape;123;p8"/>
          <p:cNvSpPr/>
          <p:nvPr/>
        </p:nvSpPr>
        <p:spPr>
          <a:xfrm>
            <a:off x="1056727" y="63863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4" name="Google Shape;124;p8"/>
          <p:cNvGrpSpPr/>
          <p:nvPr/>
        </p:nvGrpSpPr>
        <p:grpSpPr>
          <a:xfrm>
            <a:off x="4460954" y="5887289"/>
            <a:ext cx="249769" cy="253137"/>
            <a:chOff x="3036500" y="608900"/>
            <a:chExt cx="120475" cy="122100"/>
          </a:xfrm>
        </p:grpSpPr>
        <p:sp>
          <p:nvSpPr>
            <p:cNvPr id="125" name="Google Shape;125;p8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5907178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9"/>
          <p:cNvGrpSpPr/>
          <p:nvPr/>
        </p:nvGrpSpPr>
        <p:grpSpPr>
          <a:xfrm rot="3909775" flipH="1">
            <a:off x="510807" y="-737664"/>
            <a:ext cx="1585469" cy="2725115"/>
            <a:chOff x="3530692" y="3581129"/>
            <a:chExt cx="963669" cy="1650494"/>
          </a:xfrm>
        </p:grpSpPr>
        <p:sp>
          <p:nvSpPr>
            <p:cNvPr id="131" name="Google Shape;131;p9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9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3" name="Google Shape;133;p9"/>
          <p:cNvSpPr/>
          <p:nvPr/>
        </p:nvSpPr>
        <p:spPr>
          <a:xfrm rot="-9816141">
            <a:off x="368503" y="5710663"/>
            <a:ext cx="997688" cy="859560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" name="Google Shape;134;p9"/>
          <p:cNvSpPr/>
          <p:nvPr/>
        </p:nvSpPr>
        <p:spPr>
          <a:xfrm rot="700005">
            <a:off x="11347630" y="460654"/>
            <a:ext cx="326940" cy="328501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5" name="Google Shape;135;p9"/>
          <p:cNvGrpSpPr/>
          <p:nvPr/>
        </p:nvGrpSpPr>
        <p:grpSpPr>
          <a:xfrm>
            <a:off x="10146888" y="269706"/>
            <a:ext cx="249769" cy="253137"/>
            <a:chOff x="3036500" y="608900"/>
            <a:chExt cx="120475" cy="122100"/>
          </a:xfrm>
        </p:grpSpPr>
        <p:sp>
          <p:nvSpPr>
            <p:cNvPr id="136" name="Google Shape;136;p9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0" name="Google Shape;140;p9"/>
          <p:cNvSpPr/>
          <p:nvPr/>
        </p:nvSpPr>
        <p:spPr>
          <a:xfrm rot="318094">
            <a:off x="10923399" y="6058024"/>
            <a:ext cx="676495" cy="45009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9"/>
          <p:cNvSpPr/>
          <p:nvPr/>
        </p:nvSpPr>
        <p:spPr>
          <a:xfrm>
            <a:off x="11619252" y="572088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9"/>
          <p:cNvSpPr/>
          <p:nvPr/>
        </p:nvSpPr>
        <p:spPr>
          <a:xfrm>
            <a:off x="10264159" y="63147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9"/>
          <p:cNvSpPr txBox="1">
            <a:spLocks noGrp="1"/>
          </p:cNvSpPr>
          <p:nvPr>
            <p:ph type="title"/>
          </p:nvPr>
        </p:nvSpPr>
        <p:spPr>
          <a:xfrm>
            <a:off x="952500" y="2067333"/>
            <a:ext cx="49016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144" name="Google Shape;144;p9"/>
          <p:cNvSpPr txBox="1">
            <a:spLocks noGrp="1"/>
          </p:cNvSpPr>
          <p:nvPr>
            <p:ph type="subTitle" idx="1"/>
          </p:nvPr>
        </p:nvSpPr>
        <p:spPr>
          <a:xfrm>
            <a:off x="952500" y="3086700"/>
            <a:ext cx="5771200" cy="16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73127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56772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 txBox="1">
            <a:spLocks noGrp="1"/>
          </p:cNvSpPr>
          <p:nvPr>
            <p:ph type="body" idx="1"/>
          </p:nvPr>
        </p:nvSpPr>
        <p:spPr>
          <a:xfrm>
            <a:off x="3194600" y="717583"/>
            <a:ext cx="5802800" cy="7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4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grpSp>
        <p:nvGrpSpPr>
          <p:cNvPr id="147" name="Google Shape;147;p10"/>
          <p:cNvGrpSpPr/>
          <p:nvPr/>
        </p:nvGrpSpPr>
        <p:grpSpPr>
          <a:xfrm rot="-5400000" flipH="1">
            <a:off x="10522412" y="5184439"/>
            <a:ext cx="1418377" cy="2220883"/>
            <a:chOff x="3603158" y="3822368"/>
            <a:chExt cx="845951" cy="1294422"/>
          </a:xfrm>
        </p:grpSpPr>
        <p:sp>
          <p:nvSpPr>
            <p:cNvPr id="148" name="Google Shape;148;p10"/>
            <p:cNvSpPr/>
            <p:nvPr/>
          </p:nvSpPr>
          <p:spPr>
            <a:xfrm rot="-1291269">
              <a:off x="3642768" y="3866483"/>
              <a:ext cx="292100" cy="271463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10"/>
            <p:cNvSpPr/>
            <p:nvPr/>
          </p:nvSpPr>
          <p:spPr>
            <a:xfrm rot="-1291269">
              <a:off x="3972726" y="4045117"/>
              <a:ext cx="293152" cy="1054667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7080453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"/>
          <p:cNvSpPr/>
          <p:nvPr/>
        </p:nvSpPr>
        <p:spPr>
          <a:xfrm rot="536258" flipH="1">
            <a:off x="10766342" y="301339"/>
            <a:ext cx="668335" cy="444669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2" name="Google Shape;152;p11"/>
          <p:cNvGrpSpPr/>
          <p:nvPr/>
        </p:nvGrpSpPr>
        <p:grpSpPr>
          <a:xfrm>
            <a:off x="246188" y="252150"/>
            <a:ext cx="249765" cy="253180"/>
            <a:chOff x="-1574125" y="776500"/>
            <a:chExt cx="120675" cy="122325"/>
          </a:xfrm>
        </p:grpSpPr>
        <p:sp>
          <p:nvSpPr>
            <p:cNvPr id="153" name="Google Shape;153;p11"/>
            <p:cNvSpPr/>
            <p:nvPr/>
          </p:nvSpPr>
          <p:spPr>
            <a:xfrm>
              <a:off x="-1574125" y="817700"/>
              <a:ext cx="120675" cy="41150"/>
            </a:xfrm>
            <a:custGeom>
              <a:avLst/>
              <a:gdLst/>
              <a:ahLst/>
              <a:cxnLst/>
              <a:rect l="l" t="t" r="r" b="b"/>
              <a:pathLst>
                <a:path w="4827" h="1646" extrusionOk="0">
                  <a:moveTo>
                    <a:pt x="4612" y="1"/>
                  </a:moveTo>
                  <a:cubicBezTo>
                    <a:pt x="4595" y="1"/>
                    <a:pt x="4577" y="3"/>
                    <a:pt x="4560" y="9"/>
                  </a:cubicBezTo>
                  <a:lnTo>
                    <a:pt x="256" y="1244"/>
                  </a:lnTo>
                  <a:cubicBezTo>
                    <a:pt x="0" y="1276"/>
                    <a:pt x="21" y="1646"/>
                    <a:pt x="289" y="1646"/>
                  </a:cubicBezTo>
                  <a:cubicBezTo>
                    <a:pt x="300" y="1646"/>
                    <a:pt x="311" y="1645"/>
                    <a:pt x="323" y="1644"/>
                  </a:cubicBezTo>
                  <a:lnTo>
                    <a:pt x="390" y="1644"/>
                  </a:lnTo>
                  <a:lnTo>
                    <a:pt x="4660" y="410"/>
                  </a:lnTo>
                  <a:cubicBezTo>
                    <a:pt x="4760" y="376"/>
                    <a:pt x="4826" y="276"/>
                    <a:pt x="4793" y="143"/>
                  </a:cubicBezTo>
                  <a:cubicBezTo>
                    <a:pt x="4766" y="60"/>
                    <a:pt x="4693" y="1"/>
                    <a:pt x="4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11"/>
            <p:cNvSpPr/>
            <p:nvPr/>
          </p:nvSpPr>
          <p:spPr>
            <a:xfrm>
              <a:off x="-1539375" y="787675"/>
              <a:ext cx="44225" cy="111150"/>
            </a:xfrm>
            <a:custGeom>
              <a:avLst/>
              <a:gdLst/>
              <a:ahLst/>
              <a:cxnLst/>
              <a:rect l="l" t="t" r="r" b="b"/>
              <a:pathLst>
                <a:path w="1769" h="4446" extrusionOk="0">
                  <a:moveTo>
                    <a:pt x="235" y="1"/>
                  </a:moveTo>
                  <a:cubicBezTo>
                    <a:pt x="214" y="1"/>
                    <a:pt x="191" y="4"/>
                    <a:pt x="167" y="9"/>
                  </a:cubicBezTo>
                  <a:cubicBezTo>
                    <a:pt x="67" y="43"/>
                    <a:pt x="1" y="176"/>
                    <a:pt x="34" y="276"/>
                  </a:cubicBezTo>
                  <a:lnTo>
                    <a:pt x="1335" y="4313"/>
                  </a:lnTo>
                  <a:cubicBezTo>
                    <a:pt x="1368" y="4379"/>
                    <a:pt x="1468" y="4446"/>
                    <a:pt x="1535" y="4446"/>
                  </a:cubicBezTo>
                  <a:lnTo>
                    <a:pt x="1602" y="4446"/>
                  </a:lnTo>
                  <a:cubicBezTo>
                    <a:pt x="1702" y="4413"/>
                    <a:pt x="1769" y="4279"/>
                    <a:pt x="1735" y="4179"/>
                  </a:cubicBezTo>
                  <a:lnTo>
                    <a:pt x="434" y="143"/>
                  </a:lnTo>
                  <a:cubicBezTo>
                    <a:pt x="407" y="61"/>
                    <a:pt x="334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-1551875" y="776500"/>
              <a:ext cx="66775" cy="120675"/>
            </a:xfrm>
            <a:custGeom>
              <a:avLst/>
              <a:gdLst/>
              <a:ahLst/>
              <a:cxnLst/>
              <a:rect l="l" t="t" r="r" b="b"/>
              <a:pathLst>
                <a:path w="2671" h="4827" extrusionOk="0">
                  <a:moveTo>
                    <a:pt x="2400" y="0"/>
                  </a:moveTo>
                  <a:cubicBezTo>
                    <a:pt x="2338" y="0"/>
                    <a:pt x="2277" y="27"/>
                    <a:pt x="2235" y="90"/>
                  </a:cubicBezTo>
                  <a:lnTo>
                    <a:pt x="67" y="4493"/>
                  </a:lnTo>
                  <a:cubicBezTo>
                    <a:pt x="0" y="4593"/>
                    <a:pt x="34" y="4726"/>
                    <a:pt x="134" y="4793"/>
                  </a:cubicBezTo>
                  <a:cubicBezTo>
                    <a:pt x="167" y="4793"/>
                    <a:pt x="200" y="4793"/>
                    <a:pt x="234" y="4826"/>
                  </a:cubicBezTo>
                  <a:cubicBezTo>
                    <a:pt x="334" y="4826"/>
                    <a:pt x="401" y="4760"/>
                    <a:pt x="434" y="4693"/>
                  </a:cubicBezTo>
                  <a:lnTo>
                    <a:pt x="2602" y="290"/>
                  </a:lnTo>
                  <a:cubicBezTo>
                    <a:pt x="2671" y="129"/>
                    <a:pt x="2535" y="0"/>
                    <a:pt x="2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-1573450" y="806400"/>
              <a:ext cx="118325" cy="64925"/>
            </a:xfrm>
            <a:custGeom>
              <a:avLst/>
              <a:gdLst/>
              <a:ahLst/>
              <a:cxnLst/>
              <a:rect l="l" t="t" r="r" b="b"/>
              <a:pathLst>
                <a:path w="4733" h="2597" extrusionOk="0">
                  <a:moveTo>
                    <a:pt x="322" y="1"/>
                  </a:moveTo>
                  <a:cubicBezTo>
                    <a:pt x="116" y="1"/>
                    <a:pt x="0" y="309"/>
                    <a:pt x="229" y="395"/>
                  </a:cubicBezTo>
                  <a:lnTo>
                    <a:pt x="4332" y="2563"/>
                  </a:lnTo>
                  <a:cubicBezTo>
                    <a:pt x="4366" y="2596"/>
                    <a:pt x="4399" y="2596"/>
                    <a:pt x="4432" y="2596"/>
                  </a:cubicBezTo>
                  <a:cubicBezTo>
                    <a:pt x="4666" y="2596"/>
                    <a:pt x="4733" y="2296"/>
                    <a:pt x="4533" y="2196"/>
                  </a:cubicBezTo>
                  <a:lnTo>
                    <a:pt x="430" y="28"/>
                  </a:lnTo>
                  <a:cubicBezTo>
                    <a:pt x="392" y="9"/>
                    <a:pt x="356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7" name="Google Shape;157;p11"/>
          <p:cNvSpPr/>
          <p:nvPr/>
        </p:nvSpPr>
        <p:spPr>
          <a:xfrm rot="-622150" flipH="1">
            <a:off x="794536" y="378458"/>
            <a:ext cx="656977" cy="43714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8" name="Google Shape;158;p11"/>
          <p:cNvSpPr/>
          <p:nvPr/>
        </p:nvSpPr>
        <p:spPr>
          <a:xfrm rot="-460077">
            <a:off x="3730361" y="6007090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1"/>
          <p:cNvSpPr/>
          <p:nvPr/>
        </p:nvSpPr>
        <p:spPr>
          <a:xfrm>
            <a:off x="7836121" y="48523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1"/>
          <p:cNvSpPr/>
          <p:nvPr/>
        </p:nvSpPr>
        <p:spPr>
          <a:xfrm>
            <a:off x="321285" y="644278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1" name="Google Shape;161;p11"/>
          <p:cNvGrpSpPr/>
          <p:nvPr/>
        </p:nvGrpSpPr>
        <p:grpSpPr>
          <a:xfrm rot="4776525" flipH="1">
            <a:off x="3587297" y="-586745"/>
            <a:ext cx="1418291" cy="2220861"/>
            <a:chOff x="3603158" y="3822368"/>
            <a:chExt cx="845951" cy="1294422"/>
          </a:xfrm>
        </p:grpSpPr>
        <p:sp>
          <p:nvSpPr>
            <p:cNvPr id="162" name="Google Shape;162;p11"/>
            <p:cNvSpPr/>
            <p:nvPr/>
          </p:nvSpPr>
          <p:spPr>
            <a:xfrm rot="-1291269">
              <a:off x="3642768" y="3866483"/>
              <a:ext cx="292100" cy="271463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11"/>
            <p:cNvSpPr/>
            <p:nvPr/>
          </p:nvSpPr>
          <p:spPr>
            <a:xfrm rot="-1291269">
              <a:off x="3972726" y="4045117"/>
              <a:ext cx="293152" cy="1054667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4" name="Google Shape;164;p11"/>
          <p:cNvGrpSpPr/>
          <p:nvPr/>
        </p:nvGrpSpPr>
        <p:grpSpPr>
          <a:xfrm rot="-5728654" flipH="1">
            <a:off x="5612363" y="5282942"/>
            <a:ext cx="1316332" cy="2014343"/>
            <a:chOff x="3603158" y="3822368"/>
            <a:chExt cx="845951" cy="1294422"/>
          </a:xfrm>
        </p:grpSpPr>
        <p:sp>
          <p:nvSpPr>
            <p:cNvPr id="165" name="Google Shape;165;p11"/>
            <p:cNvSpPr/>
            <p:nvPr/>
          </p:nvSpPr>
          <p:spPr>
            <a:xfrm rot="-1291269">
              <a:off x="3642768" y="3866483"/>
              <a:ext cx="292100" cy="271463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11"/>
            <p:cNvSpPr/>
            <p:nvPr/>
          </p:nvSpPr>
          <p:spPr>
            <a:xfrm rot="-1291269">
              <a:off x="3972726" y="4045117"/>
              <a:ext cx="293152" cy="1054667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7" name="Google Shape;167;p11"/>
          <p:cNvSpPr/>
          <p:nvPr/>
        </p:nvSpPr>
        <p:spPr>
          <a:xfrm>
            <a:off x="11465703" y="52144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" name="Google Shape;168;p11"/>
          <p:cNvSpPr txBox="1">
            <a:spLocks noGrp="1"/>
          </p:cNvSpPr>
          <p:nvPr>
            <p:ph type="title" hasCustomPrompt="1"/>
          </p:nvPr>
        </p:nvSpPr>
        <p:spPr>
          <a:xfrm>
            <a:off x="2737800" y="2103984"/>
            <a:ext cx="6716400" cy="22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6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9" name="Google Shape;169;p11"/>
          <p:cNvSpPr txBox="1">
            <a:spLocks noGrp="1"/>
          </p:cNvSpPr>
          <p:nvPr>
            <p:ph type="subTitle" idx="1"/>
          </p:nvPr>
        </p:nvSpPr>
        <p:spPr>
          <a:xfrm>
            <a:off x="3289800" y="4205603"/>
            <a:ext cx="56124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70" name="Google Shape;170;p11"/>
          <p:cNvSpPr/>
          <p:nvPr/>
        </p:nvSpPr>
        <p:spPr>
          <a:xfrm>
            <a:off x="1264993" y="635593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1" name="Google Shape;171;p11"/>
          <p:cNvGrpSpPr/>
          <p:nvPr/>
        </p:nvGrpSpPr>
        <p:grpSpPr>
          <a:xfrm>
            <a:off x="291058" y="5787577"/>
            <a:ext cx="220511" cy="223388"/>
            <a:chOff x="8815568" y="287319"/>
            <a:chExt cx="165383" cy="167541"/>
          </a:xfrm>
        </p:grpSpPr>
        <p:sp>
          <p:nvSpPr>
            <p:cNvPr id="172" name="Google Shape;172;p11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6" name="Google Shape;176;p11"/>
          <p:cNvSpPr/>
          <p:nvPr/>
        </p:nvSpPr>
        <p:spPr>
          <a:xfrm>
            <a:off x="10200727" y="3103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7" name="Google Shape;177;p11"/>
          <p:cNvSpPr/>
          <p:nvPr/>
        </p:nvSpPr>
        <p:spPr>
          <a:xfrm rot="683713" flipH="1">
            <a:off x="10772013" y="6071551"/>
            <a:ext cx="656976" cy="43715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7678956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471767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"/>
          <p:cNvSpPr/>
          <p:nvPr/>
        </p:nvSpPr>
        <p:spPr>
          <a:xfrm rot="-750096">
            <a:off x="398181" y="327571"/>
            <a:ext cx="676507" cy="45010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1" name="Google Shape;181;p13"/>
          <p:cNvSpPr/>
          <p:nvPr/>
        </p:nvSpPr>
        <p:spPr>
          <a:xfrm>
            <a:off x="11716951" y="7373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2" name="Google Shape;182;p13"/>
          <p:cNvGrpSpPr/>
          <p:nvPr/>
        </p:nvGrpSpPr>
        <p:grpSpPr>
          <a:xfrm>
            <a:off x="274591" y="6295410"/>
            <a:ext cx="220511" cy="223388"/>
            <a:chOff x="8815568" y="287319"/>
            <a:chExt cx="165383" cy="167541"/>
          </a:xfrm>
        </p:grpSpPr>
        <p:sp>
          <p:nvSpPr>
            <p:cNvPr id="183" name="Google Shape;183;p13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7" name="Google Shape;187;p13"/>
          <p:cNvSpPr/>
          <p:nvPr/>
        </p:nvSpPr>
        <p:spPr>
          <a:xfrm rot="-1006477">
            <a:off x="1571612" y="507936"/>
            <a:ext cx="254760" cy="25597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02"/>
                </a:moveTo>
                <a:cubicBezTo>
                  <a:pt x="3670" y="1902"/>
                  <a:pt x="3736" y="2469"/>
                  <a:pt x="3670" y="3003"/>
                </a:cubicBezTo>
                <a:cubicBezTo>
                  <a:pt x="3470" y="2936"/>
                  <a:pt x="3303" y="2803"/>
                  <a:pt x="3236" y="2603"/>
                </a:cubicBezTo>
                <a:cubicBezTo>
                  <a:pt x="3136" y="2202"/>
                  <a:pt x="3203" y="1769"/>
                  <a:pt x="3403" y="1402"/>
                </a:cubicBezTo>
                <a:close/>
                <a:moveTo>
                  <a:pt x="4871" y="401"/>
                </a:moveTo>
                <a:cubicBezTo>
                  <a:pt x="5304" y="434"/>
                  <a:pt x="5705" y="601"/>
                  <a:pt x="6038" y="868"/>
                </a:cubicBezTo>
                <a:cubicBezTo>
                  <a:pt x="6238" y="1035"/>
                  <a:pt x="6338" y="1235"/>
                  <a:pt x="6338" y="1468"/>
                </a:cubicBezTo>
                <a:cubicBezTo>
                  <a:pt x="6472" y="2969"/>
                  <a:pt x="4037" y="5738"/>
                  <a:pt x="3370" y="6439"/>
                </a:cubicBezTo>
                <a:cubicBezTo>
                  <a:pt x="2769" y="5771"/>
                  <a:pt x="467" y="3203"/>
                  <a:pt x="701" y="1602"/>
                </a:cubicBezTo>
                <a:cubicBezTo>
                  <a:pt x="734" y="1202"/>
                  <a:pt x="968" y="868"/>
                  <a:pt x="1335" y="701"/>
                </a:cubicBezTo>
                <a:cubicBezTo>
                  <a:pt x="1568" y="534"/>
                  <a:pt x="1868" y="468"/>
                  <a:pt x="2169" y="434"/>
                </a:cubicBezTo>
                <a:cubicBezTo>
                  <a:pt x="2602" y="468"/>
                  <a:pt x="2969" y="668"/>
                  <a:pt x="3169" y="1035"/>
                </a:cubicBezTo>
                <a:cubicBezTo>
                  <a:pt x="2802" y="1535"/>
                  <a:pt x="2702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370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34"/>
                  <a:pt x="4404" y="434"/>
                  <a:pt x="4871" y="401"/>
                </a:cubicBezTo>
                <a:close/>
                <a:moveTo>
                  <a:pt x="4871" y="1"/>
                </a:moveTo>
                <a:cubicBezTo>
                  <a:pt x="4304" y="1"/>
                  <a:pt x="3803" y="234"/>
                  <a:pt x="3436" y="668"/>
                </a:cubicBezTo>
                <a:cubicBezTo>
                  <a:pt x="3083" y="236"/>
                  <a:pt x="2661" y="24"/>
                  <a:pt x="2183" y="24"/>
                </a:cubicBezTo>
                <a:cubicBezTo>
                  <a:pt x="1848" y="24"/>
                  <a:pt x="1486" y="128"/>
                  <a:pt x="1101" y="334"/>
                </a:cubicBezTo>
                <a:cubicBezTo>
                  <a:pt x="668" y="601"/>
                  <a:pt x="334" y="1035"/>
                  <a:pt x="267" y="1535"/>
                </a:cubicBezTo>
                <a:cubicBezTo>
                  <a:pt x="0" y="3570"/>
                  <a:pt x="3103" y="6739"/>
                  <a:pt x="3236" y="6872"/>
                </a:cubicBezTo>
                <a:cubicBezTo>
                  <a:pt x="3269" y="6906"/>
                  <a:pt x="3336" y="6939"/>
                  <a:pt x="3403" y="6939"/>
                </a:cubicBezTo>
                <a:cubicBezTo>
                  <a:pt x="3436" y="6939"/>
                  <a:pt x="3503" y="6906"/>
                  <a:pt x="3536" y="6872"/>
                </a:cubicBezTo>
                <a:cubicBezTo>
                  <a:pt x="3670" y="6705"/>
                  <a:pt x="6905" y="3336"/>
                  <a:pt x="6772" y="1435"/>
                </a:cubicBezTo>
                <a:cubicBezTo>
                  <a:pt x="6739" y="1101"/>
                  <a:pt x="6572" y="768"/>
                  <a:pt x="6305" y="534"/>
                </a:cubicBezTo>
                <a:cubicBezTo>
                  <a:pt x="5905" y="201"/>
                  <a:pt x="5404" y="1"/>
                  <a:pt x="487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8" name="Google Shape;188;p13"/>
          <p:cNvSpPr/>
          <p:nvPr/>
        </p:nvSpPr>
        <p:spPr>
          <a:xfrm>
            <a:off x="10830486" y="287187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9" name="Google Shape;189;p13"/>
          <p:cNvSpPr/>
          <p:nvPr/>
        </p:nvSpPr>
        <p:spPr>
          <a:xfrm>
            <a:off x="656444" y="10909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0" name="Google Shape;190;p13"/>
          <p:cNvSpPr/>
          <p:nvPr/>
        </p:nvSpPr>
        <p:spPr>
          <a:xfrm rot="3628239">
            <a:off x="11428830" y="5696049"/>
            <a:ext cx="456125" cy="1641091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1" name="Google Shape;191;p13"/>
          <p:cNvSpPr/>
          <p:nvPr/>
        </p:nvSpPr>
        <p:spPr>
          <a:xfrm>
            <a:off x="10343785" y="259685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" name="Google Shape;192;p13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title" idx="2" hasCustomPrompt="1"/>
          </p:nvPr>
        </p:nvSpPr>
        <p:spPr>
          <a:xfrm>
            <a:off x="2173467" y="1999468"/>
            <a:ext cx="934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>
            <a:spLocks noGrp="1"/>
          </p:cNvSpPr>
          <p:nvPr>
            <p:ph type="subTitle" idx="1"/>
          </p:nvPr>
        </p:nvSpPr>
        <p:spPr>
          <a:xfrm>
            <a:off x="1297867" y="2667867"/>
            <a:ext cx="2686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subTitle" idx="3"/>
          </p:nvPr>
        </p:nvSpPr>
        <p:spPr>
          <a:xfrm>
            <a:off x="1077467" y="3192667"/>
            <a:ext cx="3126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title" idx="4" hasCustomPrompt="1"/>
          </p:nvPr>
        </p:nvSpPr>
        <p:spPr>
          <a:xfrm>
            <a:off x="9084533" y="1971268"/>
            <a:ext cx="934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5"/>
          </p:nvPr>
        </p:nvSpPr>
        <p:spPr>
          <a:xfrm>
            <a:off x="8208933" y="2639667"/>
            <a:ext cx="2686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6"/>
          </p:nvPr>
        </p:nvSpPr>
        <p:spPr>
          <a:xfrm>
            <a:off x="7988533" y="3164467"/>
            <a:ext cx="3126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7" hasCustomPrompt="1"/>
          </p:nvPr>
        </p:nvSpPr>
        <p:spPr>
          <a:xfrm>
            <a:off x="2048500" y="4229535"/>
            <a:ext cx="934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8"/>
          </p:nvPr>
        </p:nvSpPr>
        <p:spPr>
          <a:xfrm>
            <a:off x="1172900" y="4897933"/>
            <a:ext cx="2686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9"/>
          </p:nvPr>
        </p:nvSpPr>
        <p:spPr>
          <a:xfrm>
            <a:off x="952500" y="5422733"/>
            <a:ext cx="3126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13" hasCustomPrompt="1"/>
          </p:nvPr>
        </p:nvSpPr>
        <p:spPr>
          <a:xfrm>
            <a:off x="5629000" y="4229535"/>
            <a:ext cx="934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14"/>
          </p:nvPr>
        </p:nvSpPr>
        <p:spPr>
          <a:xfrm>
            <a:off x="4753400" y="4897933"/>
            <a:ext cx="2686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subTitle" idx="15"/>
          </p:nvPr>
        </p:nvSpPr>
        <p:spPr>
          <a:xfrm>
            <a:off x="4533000" y="5422733"/>
            <a:ext cx="3126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title" idx="16" hasCustomPrompt="1"/>
          </p:nvPr>
        </p:nvSpPr>
        <p:spPr>
          <a:xfrm>
            <a:off x="9209500" y="4229535"/>
            <a:ext cx="934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7"/>
          </p:nvPr>
        </p:nvSpPr>
        <p:spPr>
          <a:xfrm>
            <a:off x="8333900" y="4897933"/>
            <a:ext cx="2686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8"/>
          </p:nvPr>
        </p:nvSpPr>
        <p:spPr>
          <a:xfrm>
            <a:off x="8113500" y="5422733"/>
            <a:ext cx="3126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7848178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4"/>
          <p:cNvSpPr/>
          <p:nvPr/>
        </p:nvSpPr>
        <p:spPr>
          <a:xfrm rot="9658319" flipH="1">
            <a:off x="10094645" y="5141777"/>
            <a:ext cx="997624" cy="859505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0" name="Google Shape;210;p14"/>
          <p:cNvSpPr/>
          <p:nvPr/>
        </p:nvSpPr>
        <p:spPr>
          <a:xfrm rot="329619" flipH="1">
            <a:off x="11042965" y="839946"/>
            <a:ext cx="696748" cy="46360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1" name="Google Shape;211;p14"/>
          <p:cNvSpPr/>
          <p:nvPr/>
        </p:nvSpPr>
        <p:spPr>
          <a:xfrm rot="-460077">
            <a:off x="10507445" y="255157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2" name="Google Shape;212;p14"/>
          <p:cNvGrpSpPr/>
          <p:nvPr/>
        </p:nvGrpSpPr>
        <p:grpSpPr>
          <a:xfrm rot="4609653" flipH="1">
            <a:off x="890220" y="-434137"/>
            <a:ext cx="1585515" cy="2724992"/>
            <a:chOff x="3530692" y="3581129"/>
            <a:chExt cx="963669" cy="1650494"/>
          </a:xfrm>
        </p:grpSpPr>
        <p:sp>
          <p:nvSpPr>
            <p:cNvPr id="213" name="Google Shape;213;p14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14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5" name="Google Shape;215;p14"/>
          <p:cNvSpPr/>
          <p:nvPr/>
        </p:nvSpPr>
        <p:spPr>
          <a:xfrm rot="-141341">
            <a:off x="419108" y="6091889"/>
            <a:ext cx="696704" cy="463579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6" name="Google Shape;216;p14"/>
          <p:cNvSpPr/>
          <p:nvPr/>
        </p:nvSpPr>
        <p:spPr>
          <a:xfrm>
            <a:off x="11619252" y="572088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4"/>
          <p:cNvSpPr/>
          <p:nvPr/>
        </p:nvSpPr>
        <p:spPr>
          <a:xfrm>
            <a:off x="10264159" y="63147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4"/>
          <p:cNvSpPr/>
          <p:nvPr/>
        </p:nvSpPr>
        <p:spPr>
          <a:xfrm rot="-460077">
            <a:off x="1919694" y="6125973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14"/>
          <p:cNvSpPr/>
          <p:nvPr/>
        </p:nvSpPr>
        <p:spPr>
          <a:xfrm>
            <a:off x="415152" y="487671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220;p14"/>
          <p:cNvSpPr txBox="1">
            <a:spLocks noGrp="1"/>
          </p:cNvSpPr>
          <p:nvPr>
            <p:ph type="subTitle" idx="1"/>
          </p:nvPr>
        </p:nvSpPr>
        <p:spPr>
          <a:xfrm>
            <a:off x="2210200" y="1842184"/>
            <a:ext cx="7771600" cy="1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21" name="Google Shape;221;p14"/>
          <p:cNvSpPr txBox="1">
            <a:spLocks noGrp="1"/>
          </p:cNvSpPr>
          <p:nvPr>
            <p:ph type="subTitle" idx="2"/>
          </p:nvPr>
        </p:nvSpPr>
        <p:spPr>
          <a:xfrm>
            <a:off x="3887000" y="3714088"/>
            <a:ext cx="4418000" cy="7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7744518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accent2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"/>
          <p:cNvSpPr/>
          <p:nvPr/>
        </p:nvSpPr>
        <p:spPr>
          <a:xfrm rot="4003048">
            <a:off x="11189284" y="5459887"/>
            <a:ext cx="506672" cy="1822947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4" name="Google Shape;224;p15"/>
          <p:cNvGrpSpPr/>
          <p:nvPr/>
        </p:nvGrpSpPr>
        <p:grpSpPr>
          <a:xfrm rot="5400000">
            <a:off x="361860" y="5055672"/>
            <a:ext cx="1663875" cy="2837813"/>
            <a:chOff x="3734873" y="941503"/>
            <a:chExt cx="824898" cy="1406901"/>
          </a:xfrm>
        </p:grpSpPr>
        <p:sp>
          <p:nvSpPr>
            <p:cNvPr id="225" name="Google Shape;225;p15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15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7" name="Google Shape;227;p15"/>
          <p:cNvGrpSpPr/>
          <p:nvPr/>
        </p:nvGrpSpPr>
        <p:grpSpPr>
          <a:xfrm>
            <a:off x="9908254" y="6348006"/>
            <a:ext cx="249769" cy="253137"/>
            <a:chOff x="3036500" y="608900"/>
            <a:chExt cx="120475" cy="122100"/>
          </a:xfrm>
        </p:grpSpPr>
        <p:sp>
          <p:nvSpPr>
            <p:cNvPr id="228" name="Google Shape;228;p15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5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15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15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2" name="Google Shape;232;p15"/>
          <p:cNvSpPr/>
          <p:nvPr/>
        </p:nvSpPr>
        <p:spPr>
          <a:xfrm rot="-622150" flipH="1">
            <a:off x="794536" y="378458"/>
            <a:ext cx="656977" cy="43714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5"/>
          <p:cNvSpPr/>
          <p:nvPr/>
        </p:nvSpPr>
        <p:spPr>
          <a:xfrm rot="-460077">
            <a:off x="301361" y="1093057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5"/>
          <p:cNvSpPr/>
          <p:nvPr/>
        </p:nvSpPr>
        <p:spPr>
          <a:xfrm rot="329619" flipH="1">
            <a:off x="11144565" y="839946"/>
            <a:ext cx="696748" cy="46360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Google Shape;235;p15"/>
          <p:cNvSpPr/>
          <p:nvPr/>
        </p:nvSpPr>
        <p:spPr>
          <a:xfrm flipH="1">
            <a:off x="11616877" y="55200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6" name="Google Shape;236;p15"/>
          <p:cNvSpPr/>
          <p:nvPr/>
        </p:nvSpPr>
        <p:spPr>
          <a:xfrm>
            <a:off x="10804654" y="35718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5"/>
          <p:cNvSpPr/>
          <p:nvPr/>
        </p:nvSpPr>
        <p:spPr>
          <a:xfrm>
            <a:off x="11575315" y="27001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5"/>
          <p:cNvSpPr txBox="1">
            <a:spLocks noGrp="1"/>
          </p:cNvSpPr>
          <p:nvPr>
            <p:ph type="title" hasCustomPrompt="1"/>
          </p:nvPr>
        </p:nvSpPr>
        <p:spPr>
          <a:xfrm>
            <a:off x="952533" y="3861200"/>
            <a:ext cx="3543600" cy="7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39" name="Google Shape;239;p15"/>
          <p:cNvSpPr txBox="1">
            <a:spLocks noGrp="1"/>
          </p:cNvSpPr>
          <p:nvPr>
            <p:ph type="subTitle" idx="1"/>
          </p:nvPr>
        </p:nvSpPr>
        <p:spPr>
          <a:xfrm>
            <a:off x="952533" y="4664167"/>
            <a:ext cx="3543600" cy="9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" name="Google Shape;240;p15"/>
          <p:cNvSpPr txBox="1">
            <a:spLocks noGrp="1"/>
          </p:cNvSpPr>
          <p:nvPr>
            <p:ph type="title" idx="2" hasCustomPrompt="1"/>
          </p:nvPr>
        </p:nvSpPr>
        <p:spPr>
          <a:xfrm>
            <a:off x="7695867" y="3861200"/>
            <a:ext cx="3543600" cy="7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1" name="Google Shape;241;p15"/>
          <p:cNvSpPr txBox="1">
            <a:spLocks noGrp="1"/>
          </p:cNvSpPr>
          <p:nvPr>
            <p:ph type="subTitle" idx="3"/>
          </p:nvPr>
        </p:nvSpPr>
        <p:spPr>
          <a:xfrm>
            <a:off x="7695867" y="4664196"/>
            <a:ext cx="3543600" cy="9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2" name="Google Shape;242;p15"/>
          <p:cNvSpPr txBox="1">
            <a:spLocks noGrp="1"/>
          </p:cNvSpPr>
          <p:nvPr>
            <p:ph type="title" idx="4" hasCustomPrompt="1"/>
          </p:nvPr>
        </p:nvSpPr>
        <p:spPr>
          <a:xfrm>
            <a:off x="4324200" y="1948633"/>
            <a:ext cx="3543600" cy="7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3" name="Google Shape;243;p15"/>
          <p:cNvSpPr txBox="1">
            <a:spLocks noGrp="1"/>
          </p:cNvSpPr>
          <p:nvPr>
            <p:ph type="subTitle" idx="5"/>
          </p:nvPr>
        </p:nvSpPr>
        <p:spPr>
          <a:xfrm>
            <a:off x="4324200" y="2751600"/>
            <a:ext cx="3543600" cy="9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9180978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16"/>
          <p:cNvGrpSpPr/>
          <p:nvPr/>
        </p:nvGrpSpPr>
        <p:grpSpPr>
          <a:xfrm>
            <a:off x="479805" y="313537"/>
            <a:ext cx="945396" cy="808068"/>
            <a:chOff x="359853" y="235152"/>
            <a:chExt cx="709047" cy="606051"/>
          </a:xfrm>
        </p:grpSpPr>
        <p:sp>
          <p:nvSpPr>
            <p:cNvPr id="246" name="Google Shape;246;p16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6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8" name="Google Shape;248;p16"/>
          <p:cNvSpPr/>
          <p:nvPr/>
        </p:nvSpPr>
        <p:spPr>
          <a:xfrm rot="-1330695">
            <a:off x="343281" y="6119001"/>
            <a:ext cx="326924" cy="32848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9" name="Google Shape;249;p16"/>
          <p:cNvSpPr/>
          <p:nvPr/>
        </p:nvSpPr>
        <p:spPr>
          <a:xfrm flipH="1">
            <a:off x="11365202" y="58458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0" name="Google Shape;250;p16"/>
          <p:cNvGrpSpPr/>
          <p:nvPr/>
        </p:nvGrpSpPr>
        <p:grpSpPr>
          <a:xfrm rot="-3909775">
            <a:off x="10125774" y="-669798"/>
            <a:ext cx="1585469" cy="2725115"/>
            <a:chOff x="3530692" y="3581129"/>
            <a:chExt cx="963669" cy="1650494"/>
          </a:xfrm>
        </p:grpSpPr>
        <p:sp>
          <p:nvSpPr>
            <p:cNvPr id="251" name="Google Shape;251;p16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252;p16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3" name="Google Shape;253;p16"/>
          <p:cNvSpPr/>
          <p:nvPr/>
        </p:nvSpPr>
        <p:spPr>
          <a:xfrm>
            <a:off x="1060703" y="64970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4" name="Google Shape;254;p16"/>
          <p:cNvSpPr/>
          <p:nvPr/>
        </p:nvSpPr>
        <p:spPr>
          <a:xfrm>
            <a:off x="11079469" y="636028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5" name="Google Shape;255;p16"/>
          <p:cNvSpPr txBox="1">
            <a:spLocks noGrp="1"/>
          </p:cNvSpPr>
          <p:nvPr>
            <p:ph type="title"/>
          </p:nvPr>
        </p:nvSpPr>
        <p:spPr>
          <a:xfrm>
            <a:off x="1420684" y="1984467"/>
            <a:ext cx="2654400" cy="7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5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16"/>
          <p:cNvSpPr txBox="1">
            <a:spLocks noGrp="1"/>
          </p:cNvSpPr>
          <p:nvPr>
            <p:ph type="subTitle" idx="1"/>
          </p:nvPr>
        </p:nvSpPr>
        <p:spPr>
          <a:xfrm>
            <a:off x="1420684" y="3102163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57" name="Google Shape;257;p16"/>
          <p:cNvSpPr txBox="1">
            <a:spLocks noGrp="1"/>
          </p:cNvSpPr>
          <p:nvPr>
            <p:ph type="subTitle" idx="2"/>
          </p:nvPr>
        </p:nvSpPr>
        <p:spPr>
          <a:xfrm>
            <a:off x="1420684" y="3649100"/>
            <a:ext cx="4714000" cy="1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0016457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17"/>
          <p:cNvGrpSpPr/>
          <p:nvPr/>
        </p:nvGrpSpPr>
        <p:grpSpPr>
          <a:xfrm flipH="1">
            <a:off x="10766805" y="307403"/>
            <a:ext cx="945396" cy="808068"/>
            <a:chOff x="359853" y="235152"/>
            <a:chExt cx="709047" cy="606051"/>
          </a:xfrm>
        </p:grpSpPr>
        <p:sp>
          <p:nvSpPr>
            <p:cNvPr id="260" name="Google Shape;260;p17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17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2" name="Google Shape;262;p17"/>
          <p:cNvGrpSpPr/>
          <p:nvPr/>
        </p:nvGrpSpPr>
        <p:grpSpPr>
          <a:xfrm rot="3761243" flipH="1">
            <a:off x="458903" y="-790407"/>
            <a:ext cx="1585515" cy="2725187"/>
            <a:chOff x="3530692" y="3581129"/>
            <a:chExt cx="963669" cy="1650494"/>
          </a:xfrm>
        </p:grpSpPr>
        <p:sp>
          <p:nvSpPr>
            <p:cNvPr id="263" name="Google Shape;263;p17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17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5" name="Google Shape;265;p17"/>
          <p:cNvSpPr/>
          <p:nvPr/>
        </p:nvSpPr>
        <p:spPr>
          <a:xfrm rot="-119949">
            <a:off x="907025" y="5915381"/>
            <a:ext cx="676531" cy="45012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6" name="Google Shape;266;p17"/>
          <p:cNvSpPr/>
          <p:nvPr/>
        </p:nvSpPr>
        <p:spPr>
          <a:xfrm>
            <a:off x="11446919" y="584368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7"/>
          <p:cNvSpPr/>
          <p:nvPr/>
        </p:nvSpPr>
        <p:spPr>
          <a:xfrm>
            <a:off x="10264159" y="63147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68" name="Google Shape;268;p17"/>
          <p:cNvGrpSpPr/>
          <p:nvPr/>
        </p:nvGrpSpPr>
        <p:grpSpPr>
          <a:xfrm>
            <a:off x="274591" y="6295410"/>
            <a:ext cx="220511" cy="223388"/>
            <a:chOff x="8815568" y="287319"/>
            <a:chExt cx="165383" cy="167541"/>
          </a:xfrm>
        </p:grpSpPr>
        <p:sp>
          <p:nvSpPr>
            <p:cNvPr id="269" name="Google Shape;269;p17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7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3" name="Google Shape;273;p17"/>
          <p:cNvSpPr txBox="1">
            <a:spLocks noGrp="1"/>
          </p:cNvSpPr>
          <p:nvPr>
            <p:ph type="title"/>
          </p:nvPr>
        </p:nvSpPr>
        <p:spPr>
          <a:xfrm>
            <a:off x="8136600" y="1984484"/>
            <a:ext cx="2654400" cy="7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5333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4" name="Google Shape;274;p17"/>
          <p:cNvSpPr txBox="1">
            <a:spLocks noGrp="1"/>
          </p:cNvSpPr>
          <p:nvPr>
            <p:ph type="subTitle" idx="1"/>
          </p:nvPr>
        </p:nvSpPr>
        <p:spPr>
          <a:xfrm>
            <a:off x="8136600" y="3102180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75" name="Google Shape;275;p17"/>
          <p:cNvSpPr txBox="1">
            <a:spLocks noGrp="1"/>
          </p:cNvSpPr>
          <p:nvPr>
            <p:ph type="subTitle" idx="2"/>
          </p:nvPr>
        </p:nvSpPr>
        <p:spPr>
          <a:xfrm>
            <a:off x="6077000" y="3649117"/>
            <a:ext cx="4714000" cy="1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3458458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18"/>
          <p:cNvGrpSpPr/>
          <p:nvPr/>
        </p:nvGrpSpPr>
        <p:grpSpPr>
          <a:xfrm flipH="1">
            <a:off x="10804437" y="186788"/>
            <a:ext cx="870143" cy="743665"/>
            <a:chOff x="359853" y="235152"/>
            <a:chExt cx="709047" cy="606051"/>
          </a:xfrm>
        </p:grpSpPr>
        <p:sp>
          <p:nvSpPr>
            <p:cNvPr id="278" name="Google Shape;278;p18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18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0" name="Google Shape;280;p18"/>
          <p:cNvSpPr/>
          <p:nvPr/>
        </p:nvSpPr>
        <p:spPr>
          <a:xfrm rot="-119949">
            <a:off x="614243" y="333565"/>
            <a:ext cx="676531" cy="45012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1" name="Google Shape;281;p18"/>
          <p:cNvSpPr/>
          <p:nvPr/>
        </p:nvSpPr>
        <p:spPr>
          <a:xfrm rot="-460077">
            <a:off x="441878" y="5791590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2" name="Google Shape;282;p18"/>
          <p:cNvSpPr/>
          <p:nvPr/>
        </p:nvSpPr>
        <p:spPr>
          <a:xfrm>
            <a:off x="11006385" y="62413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8"/>
          <p:cNvSpPr/>
          <p:nvPr/>
        </p:nvSpPr>
        <p:spPr>
          <a:xfrm flipH="1">
            <a:off x="10279635" y="3219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4" name="Google Shape;284;p18"/>
          <p:cNvGrpSpPr/>
          <p:nvPr/>
        </p:nvGrpSpPr>
        <p:grpSpPr>
          <a:xfrm flipH="1">
            <a:off x="11485845" y="5748743"/>
            <a:ext cx="220511" cy="223388"/>
            <a:chOff x="8815568" y="287319"/>
            <a:chExt cx="165383" cy="167541"/>
          </a:xfrm>
        </p:grpSpPr>
        <p:sp>
          <p:nvSpPr>
            <p:cNvPr id="285" name="Google Shape;285;p18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18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8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8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9" name="Google Shape;289;p18"/>
          <p:cNvGrpSpPr/>
          <p:nvPr/>
        </p:nvGrpSpPr>
        <p:grpSpPr>
          <a:xfrm flipH="1">
            <a:off x="293378" y="919077"/>
            <a:ext cx="220511" cy="223388"/>
            <a:chOff x="8815568" y="287319"/>
            <a:chExt cx="165383" cy="167541"/>
          </a:xfrm>
        </p:grpSpPr>
        <p:sp>
          <p:nvSpPr>
            <p:cNvPr id="290" name="Google Shape;290;p18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18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18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94" name="Google Shape;294;p18"/>
          <p:cNvSpPr/>
          <p:nvPr/>
        </p:nvSpPr>
        <p:spPr>
          <a:xfrm>
            <a:off x="1138403" y="637811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18"/>
          <p:cNvSpPr txBox="1">
            <a:spLocks noGrp="1"/>
          </p:cNvSpPr>
          <p:nvPr>
            <p:ph type="title"/>
          </p:nvPr>
        </p:nvSpPr>
        <p:spPr>
          <a:xfrm>
            <a:off x="2887400" y="717567"/>
            <a:ext cx="641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8"/>
          <p:cNvSpPr txBox="1">
            <a:spLocks noGrp="1"/>
          </p:cNvSpPr>
          <p:nvPr>
            <p:ph type="subTitle" idx="1"/>
          </p:nvPr>
        </p:nvSpPr>
        <p:spPr>
          <a:xfrm>
            <a:off x="8351867" y="2778547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97" name="Google Shape;297;p18"/>
          <p:cNvSpPr txBox="1">
            <a:spLocks noGrp="1"/>
          </p:cNvSpPr>
          <p:nvPr>
            <p:ph type="subTitle" idx="2"/>
          </p:nvPr>
        </p:nvSpPr>
        <p:spPr>
          <a:xfrm>
            <a:off x="7119600" y="3325500"/>
            <a:ext cx="3886800" cy="14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5536727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Google Shape;299;p19"/>
          <p:cNvGrpSpPr/>
          <p:nvPr/>
        </p:nvGrpSpPr>
        <p:grpSpPr>
          <a:xfrm rot="-5914576">
            <a:off x="9635019" y="-892738"/>
            <a:ext cx="1663892" cy="2837843"/>
            <a:chOff x="3734873" y="941503"/>
            <a:chExt cx="824898" cy="1406901"/>
          </a:xfrm>
        </p:grpSpPr>
        <p:sp>
          <p:nvSpPr>
            <p:cNvPr id="300" name="Google Shape;300;p19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19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2" name="Google Shape;302;p19"/>
          <p:cNvSpPr/>
          <p:nvPr/>
        </p:nvSpPr>
        <p:spPr>
          <a:xfrm rot="-527192">
            <a:off x="337867" y="301140"/>
            <a:ext cx="676504" cy="450104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3" name="Google Shape;303;p19"/>
          <p:cNvGrpSpPr/>
          <p:nvPr/>
        </p:nvGrpSpPr>
        <p:grpSpPr>
          <a:xfrm flipH="1">
            <a:off x="11381090" y="1417650"/>
            <a:ext cx="249765" cy="253180"/>
            <a:chOff x="-1574125" y="776500"/>
            <a:chExt cx="120675" cy="122325"/>
          </a:xfrm>
        </p:grpSpPr>
        <p:sp>
          <p:nvSpPr>
            <p:cNvPr id="304" name="Google Shape;304;p19"/>
            <p:cNvSpPr/>
            <p:nvPr/>
          </p:nvSpPr>
          <p:spPr>
            <a:xfrm>
              <a:off x="-1574125" y="817700"/>
              <a:ext cx="120675" cy="41150"/>
            </a:xfrm>
            <a:custGeom>
              <a:avLst/>
              <a:gdLst/>
              <a:ahLst/>
              <a:cxnLst/>
              <a:rect l="l" t="t" r="r" b="b"/>
              <a:pathLst>
                <a:path w="4827" h="1646" extrusionOk="0">
                  <a:moveTo>
                    <a:pt x="4612" y="1"/>
                  </a:moveTo>
                  <a:cubicBezTo>
                    <a:pt x="4595" y="1"/>
                    <a:pt x="4577" y="3"/>
                    <a:pt x="4560" y="9"/>
                  </a:cubicBezTo>
                  <a:lnTo>
                    <a:pt x="256" y="1244"/>
                  </a:lnTo>
                  <a:cubicBezTo>
                    <a:pt x="0" y="1276"/>
                    <a:pt x="21" y="1646"/>
                    <a:pt x="289" y="1646"/>
                  </a:cubicBezTo>
                  <a:cubicBezTo>
                    <a:pt x="300" y="1646"/>
                    <a:pt x="311" y="1645"/>
                    <a:pt x="323" y="1644"/>
                  </a:cubicBezTo>
                  <a:lnTo>
                    <a:pt x="390" y="1644"/>
                  </a:lnTo>
                  <a:lnTo>
                    <a:pt x="4660" y="410"/>
                  </a:lnTo>
                  <a:cubicBezTo>
                    <a:pt x="4760" y="376"/>
                    <a:pt x="4826" y="276"/>
                    <a:pt x="4793" y="143"/>
                  </a:cubicBezTo>
                  <a:cubicBezTo>
                    <a:pt x="4766" y="60"/>
                    <a:pt x="4693" y="1"/>
                    <a:pt x="4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9"/>
            <p:cNvSpPr/>
            <p:nvPr/>
          </p:nvSpPr>
          <p:spPr>
            <a:xfrm>
              <a:off x="-1539375" y="787675"/>
              <a:ext cx="44225" cy="111150"/>
            </a:xfrm>
            <a:custGeom>
              <a:avLst/>
              <a:gdLst/>
              <a:ahLst/>
              <a:cxnLst/>
              <a:rect l="l" t="t" r="r" b="b"/>
              <a:pathLst>
                <a:path w="1769" h="4446" extrusionOk="0">
                  <a:moveTo>
                    <a:pt x="235" y="1"/>
                  </a:moveTo>
                  <a:cubicBezTo>
                    <a:pt x="214" y="1"/>
                    <a:pt x="191" y="4"/>
                    <a:pt x="167" y="9"/>
                  </a:cubicBezTo>
                  <a:cubicBezTo>
                    <a:pt x="67" y="43"/>
                    <a:pt x="1" y="176"/>
                    <a:pt x="34" y="276"/>
                  </a:cubicBezTo>
                  <a:lnTo>
                    <a:pt x="1335" y="4313"/>
                  </a:lnTo>
                  <a:cubicBezTo>
                    <a:pt x="1368" y="4379"/>
                    <a:pt x="1468" y="4446"/>
                    <a:pt x="1535" y="4446"/>
                  </a:cubicBezTo>
                  <a:lnTo>
                    <a:pt x="1602" y="4446"/>
                  </a:lnTo>
                  <a:cubicBezTo>
                    <a:pt x="1702" y="4413"/>
                    <a:pt x="1769" y="4279"/>
                    <a:pt x="1735" y="4179"/>
                  </a:cubicBezTo>
                  <a:lnTo>
                    <a:pt x="434" y="143"/>
                  </a:lnTo>
                  <a:cubicBezTo>
                    <a:pt x="407" y="61"/>
                    <a:pt x="334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19"/>
            <p:cNvSpPr/>
            <p:nvPr/>
          </p:nvSpPr>
          <p:spPr>
            <a:xfrm>
              <a:off x="-1551875" y="776500"/>
              <a:ext cx="66775" cy="120675"/>
            </a:xfrm>
            <a:custGeom>
              <a:avLst/>
              <a:gdLst/>
              <a:ahLst/>
              <a:cxnLst/>
              <a:rect l="l" t="t" r="r" b="b"/>
              <a:pathLst>
                <a:path w="2671" h="4827" extrusionOk="0">
                  <a:moveTo>
                    <a:pt x="2400" y="0"/>
                  </a:moveTo>
                  <a:cubicBezTo>
                    <a:pt x="2338" y="0"/>
                    <a:pt x="2277" y="27"/>
                    <a:pt x="2235" y="90"/>
                  </a:cubicBezTo>
                  <a:lnTo>
                    <a:pt x="67" y="4493"/>
                  </a:lnTo>
                  <a:cubicBezTo>
                    <a:pt x="0" y="4593"/>
                    <a:pt x="34" y="4726"/>
                    <a:pt x="134" y="4793"/>
                  </a:cubicBezTo>
                  <a:cubicBezTo>
                    <a:pt x="167" y="4793"/>
                    <a:pt x="200" y="4793"/>
                    <a:pt x="234" y="4826"/>
                  </a:cubicBezTo>
                  <a:cubicBezTo>
                    <a:pt x="334" y="4826"/>
                    <a:pt x="401" y="4760"/>
                    <a:pt x="434" y="4693"/>
                  </a:cubicBezTo>
                  <a:lnTo>
                    <a:pt x="2602" y="290"/>
                  </a:lnTo>
                  <a:cubicBezTo>
                    <a:pt x="2671" y="129"/>
                    <a:pt x="2535" y="0"/>
                    <a:pt x="2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19"/>
            <p:cNvSpPr/>
            <p:nvPr/>
          </p:nvSpPr>
          <p:spPr>
            <a:xfrm>
              <a:off x="-1573450" y="806400"/>
              <a:ext cx="118325" cy="64925"/>
            </a:xfrm>
            <a:custGeom>
              <a:avLst/>
              <a:gdLst/>
              <a:ahLst/>
              <a:cxnLst/>
              <a:rect l="l" t="t" r="r" b="b"/>
              <a:pathLst>
                <a:path w="4733" h="2597" extrusionOk="0">
                  <a:moveTo>
                    <a:pt x="322" y="1"/>
                  </a:moveTo>
                  <a:cubicBezTo>
                    <a:pt x="116" y="1"/>
                    <a:pt x="0" y="309"/>
                    <a:pt x="229" y="395"/>
                  </a:cubicBezTo>
                  <a:lnTo>
                    <a:pt x="4332" y="2563"/>
                  </a:lnTo>
                  <a:cubicBezTo>
                    <a:pt x="4366" y="2596"/>
                    <a:pt x="4399" y="2596"/>
                    <a:pt x="4432" y="2596"/>
                  </a:cubicBezTo>
                  <a:cubicBezTo>
                    <a:pt x="4666" y="2596"/>
                    <a:pt x="4733" y="2296"/>
                    <a:pt x="4533" y="2196"/>
                  </a:cubicBezTo>
                  <a:lnTo>
                    <a:pt x="430" y="28"/>
                  </a:lnTo>
                  <a:cubicBezTo>
                    <a:pt x="392" y="9"/>
                    <a:pt x="356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8" name="Google Shape;308;p19"/>
          <p:cNvSpPr/>
          <p:nvPr/>
        </p:nvSpPr>
        <p:spPr>
          <a:xfrm rot="-772129" flipH="1">
            <a:off x="240594" y="6290491"/>
            <a:ext cx="326924" cy="328485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9" name="Google Shape;309;p19"/>
          <p:cNvSpPr/>
          <p:nvPr/>
        </p:nvSpPr>
        <p:spPr>
          <a:xfrm flipH="1">
            <a:off x="11079459" y="63595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0" name="Google Shape;310;p19"/>
          <p:cNvGrpSpPr/>
          <p:nvPr/>
        </p:nvGrpSpPr>
        <p:grpSpPr>
          <a:xfrm>
            <a:off x="423654" y="1090840"/>
            <a:ext cx="249769" cy="253137"/>
            <a:chOff x="3036500" y="608900"/>
            <a:chExt cx="120475" cy="122100"/>
          </a:xfrm>
        </p:grpSpPr>
        <p:sp>
          <p:nvSpPr>
            <p:cNvPr id="311" name="Google Shape;311;p19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19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19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19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5" name="Google Shape;315;p19"/>
          <p:cNvSpPr/>
          <p:nvPr/>
        </p:nvSpPr>
        <p:spPr>
          <a:xfrm>
            <a:off x="1422887" y="2520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6" name="Google Shape;316;p19"/>
          <p:cNvSpPr/>
          <p:nvPr/>
        </p:nvSpPr>
        <p:spPr>
          <a:xfrm>
            <a:off x="792352" y="61404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7" name="Google Shape;317;p19"/>
          <p:cNvSpPr/>
          <p:nvPr/>
        </p:nvSpPr>
        <p:spPr>
          <a:xfrm>
            <a:off x="8601369" y="295533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19"/>
          <p:cNvSpPr/>
          <p:nvPr/>
        </p:nvSpPr>
        <p:spPr>
          <a:xfrm>
            <a:off x="11630854" y="591683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9" name="Google Shape;319;p19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19"/>
          <p:cNvSpPr txBox="1">
            <a:spLocks noGrp="1"/>
          </p:cNvSpPr>
          <p:nvPr>
            <p:ph type="body" idx="1"/>
          </p:nvPr>
        </p:nvSpPr>
        <p:spPr>
          <a:xfrm>
            <a:off x="952400" y="2138367"/>
            <a:ext cx="5116400" cy="3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9pPr>
          </a:lstStyle>
          <a:p>
            <a:endParaRPr/>
          </a:p>
        </p:txBody>
      </p:sp>
      <p:sp>
        <p:nvSpPr>
          <p:cNvPr id="321" name="Google Shape;321;p19"/>
          <p:cNvSpPr txBox="1">
            <a:spLocks noGrp="1"/>
          </p:cNvSpPr>
          <p:nvPr>
            <p:ph type="body" idx="2"/>
          </p:nvPr>
        </p:nvSpPr>
        <p:spPr>
          <a:xfrm>
            <a:off x="6123200" y="2138433"/>
            <a:ext cx="5116400" cy="3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9856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42265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0"/>
          <p:cNvSpPr/>
          <p:nvPr/>
        </p:nvSpPr>
        <p:spPr>
          <a:xfrm flipH="1">
            <a:off x="968017" y="367637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4" name="Google Shape;324;p20"/>
          <p:cNvGrpSpPr/>
          <p:nvPr/>
        </p:nvGrpSpPr>
        <p:grpSpPr>
          <a:xfrm flipH="1">
            <a:off x="348511" y="605877"/>
            <a:ext cx="220511" cy="223388"/>
            <a:chOff x="8815568" y="287319"/>
            <a:chExt cx="165383" cy="167541"/>
          </a:xfrm>
        </p:grpSpPr>
        <p:sp>
          <p:nvSpPr>
            <p:cNvPr id="325" name="Google Shape;325;p20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" name="Google Shape;326;p20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20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" name="Google Shape;328;p20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9" name="Google Shape;329;p20"/>
          <p:cNvSpPr/>
          <p:nvPr/>
        </p:nvSpPr>
        <p:spPr>
          <a:xfrm flipH="1">
            <a:off x="2089828" y="2308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0" name="Google Shape;330;p20"/>
          <p:cNvSpPr/>
          <p:nvPr/>
        </p:nvSpPr>
        <p:spPr>
          <a:xfrm rot="750096" flipH="1">
            <a:off x="11149688" y="298771"/>
            <a:ext cx="676507" cy="45010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1" name="Google Shape;331;p20"/>
          <p:cNvSpPr/>
          <p:nvPr/>
        </p:nvSpPr>
        <p:spPr>
          <a:xfrm rot="1006477" flipH="1">
            <a:off x="10398004" y="479136"/>
            <a:ext cx="254760" cy="25597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02"/>
                </a:moveTo>
                <a:cubicBezTo>
                  <a:pt x="3670" y="1902"/>
                  <a:pt x="3736" y="2469"/>
                  <a:pt x="3670" y="3003"/>
                </a:cubicBezTo>
                <a:cubicBezTo>
                  <a:pt x="3470" y="2936"/>
                  <a:pt x="3303" y="2803"/>
                  <a:pt x="3236" y="2603"/>
                </a:cubicBezTo>
                <a:cubicBezTo>
                  <a:pt x="3136" y="2202"/>
                  <a:pt x="3203" y="1769"/>
                  <a:pt x="3403" y="1402"/>
                </a:cubicBezTo>
                <a:close/>
                <a:moveTo>
                  <a:pt x="4871" y="401"/>
                </a:moveTo>
                <a:cubicBezTo>
                  <a:pt x="5304" y="434"/>
                  <a:pt x="5705" y="601"/>
                  <a:pt x="6038" y="868"/>
                </a:cubicBezTo>
                <a:cubicBezTo>
                  <a:pt x="6238" y="1035"/>
                  <a:pt x="6338" y="1235"/>
                  <a:pt x="6338" y="1468"/>
                </a:cubicBezTo>
                <a:cubicBezTo>
                  <a:pt x="6472" y="2969"/>
                  <a:pt x="4037" y="5738"/>
                  <a:pt x="3370" y="6439"/>
                </a:cubicBezTo>
                <a:cubicBezTo>
                  <a:pt x="2769" y="5771"/>
                  <a:pt x="467" y="3203"/>
                  <a:pt x="701" y="1602"/>
                </a:cubicBezTo>
                <a:cubicBezTo>
                  <a:pt x="734" y="1202"/>
                  <a:pt x="968" y="868"/>
                  <a:pt x="1335" y="701"/>
                </a:cubicBezTo>
                <a:cubicBezTo>
                  <a:pt x="1568" y="534"/>
                  <a:pt x="1868" y="468"/>
                  <a:pt x="2169" y="434"/>
                </a:cubicBezTo>
                <a:cubicBezTo>
                  <a:pt x="2602" y="468"/>
                  <a:pt x="2969" y="668"/>
                  <a:pt x="3169" y="1035"/>
                </a:cubicBezTo>
                <a:cubicBezTo>
                  <a:pt x="2802" y="1535"/>
                  <a:pt x="2702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370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34"/>
                  <a:pt x="4404" y="434"/>
                  <a:pt x="4871" y="401"/>
                </a:cubicBezTo>
                <a:close/>
                <a:moveTo>
                  <a:pt x="4871" y="1"/>
                </a:moveTo>
                <a:cubicBezTo>
                  <a:pt x="4304" y="1"/>
                  <a:pt x="3803" y="234"/>
                  <a:pt x="3436" y="668"/>
                </a:cubicBezTo>
                <a:cubicBezTo>
                  <a:pt x="3083" y="236"/>
                  <a:pt x="2661" y="24"/>
                  <a:pt x="2183" y="24"/>
                </a:cubicBezTo>
                <a:cubicBezTo>
                  <a:pt x="1848" y="24"/>
                  <a:pt x="1486" y="128"/>
                  <a:pt x="1101" y="334"/>
                </a:cubicBezTo>
                <a:cubicBezTo>
                  <a:pt x="668" y="601"/>
                  <a:pt x="334" y="1035"/>
                  <a:pt x="267" y="1535"/>
                </a:cubicBezTo>
                <a:cubicBezTo>
                  <a:pt x="0" y="3570"/>
                  <a:pt x="3103" y="6739"/>
                  <a:pt x="3236" y="6872"/>
                </a:cubicBezTo>
                <a:cubicBezTo>
                  <a:pt x="3269" y="6906"/>
                  <a:pt x="3336" y="6939"/>
                  <a:pt x="3403" y="6939"/>
                </a:cubicBezTo>
                <a:cubicBezTo>
                  <a:pt x="3436" y="6939"/>
                  <a:pt x="3503" y="6906"/>
                  <a:pt x="3536" y="6872"/>
                </a:cubicBezTo>
                <a:cubicBezTo>
                  <a:pt x="3670" y="6705"/>
                  <a:pt x="6905" y="3336"/>
                  <a:pt x="6772" y="1435"/>
                </a:cubicBezTo>
                <a:cubicBezTo>
                  <a:pt x="6739" y="1101"/>
                  <a:pt x="6572" y="768"/>
                  <a:pt x="6305" y="534"/>
                </a:cubicBezTo>
                <a:cubicBezTo>
                  <a:pt x="5905" y="201"/>
                  <a:pt x="5404" y="1"/>
                  <a:pt x="487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2" name="Google Shape;332;p20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20"/>
          <p:cNvSpPr txBox="1">
            <a:spLocks noGrp="1"/>
          </p:cNvSpPr>
          <p:nvPr>
            <p:ph type="subTitle" idx="1"/>
          </p:nvPr>
        </p:nvSpPr>
        <p:spPr>
          <a:xfrm>
            <a:off x="1095300" y="3811029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34" name="Google Shape;334;p20"/>
          <p:cNvSpPr txBox="1">
            <a:spLocks noGrp="1"/>
          </p:cNvSpPr>
          <p:nvPr>
            <p:ph type="subTitle" idx="2"/>
          </p:nvPr>
        </p:nvSpPr>
        <p:spPr>
          <a:xfrm>
            <a:off x="952500" y="4413067"/>
            <a:ext cx="2940000" cy="14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20"/>
          <p:cNvSpPr txBox="1">
            <a:spLocks noGrp="1"/>
          </p:cNvSpPr>
          <p:nvPr>
            <p:ph type="subTitle" idx="3"/>
          </p:nvPr>
        </p:nvSpPr>
        <p:spPr>
          <a:xfrm>
            <a:off x="4768800" y="3811029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36" name="Google Shape;336;p20"/>
          <p:cNvSpPr txBox="1">
            <a:spLocks noGrp="1"/>
          </p:cNvSpPr>
          <p:nvPr>
            <p:ph type="subTitle" idx="4"/>
          </p:nvPr>
        </p:nvSpPr>
        <p:spPr>
          <a:xfrm>
            <a:off x="4626000" y="4413067"/>
            <a:ext cx="2940000" cy="14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0"/>
          <p:cNvSpPr txBox="1">
            <a:spLocks noGrp="1"/>
          </p:cNvSpPr>
          <p:nvPr>
            <p:ph type="subTitle" idx="5"/>
          </p:nvPr>
        </p:nvSpPr>
        <p:spPr>
          <a:xfrm>
            <a:off x="8442300" y="3811029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38" name="Google Shape;338;p20"/>
          <p:cNvSpPr txBox="1">
            <a:spLocks noGrp="1"/>
          </p:cNvSpPr>
          <p:nvPr>
            <p:ph type="subTitle" idx="6"/>
          </p:nvPr>
        </p:nvSpPr>
        <p:spPr>
          <a:xfrm>
            <a:off x="8299500" y="4413067"/>
            <a:ext cx="2940000" cy="14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8054954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21"/>
          <p:cNvGrpSpPr/>
          <p:nvPr/>
        </p:nvGrpSpPr>
        <p:grpSpPr>
          <a:xfrm rot="5677534" flipH="1">
            <a:off x="512143" y="-978929"/>
            <a:ext cx="1663904" cy="2837864"/>
            <a:chOff x="3734873" y="941503"/>
            <a:chExt cx="824898" cy="1406901"/>
          </a:xfrm>
        </p:grpSpPr>
        <p:sp>
          <p:nvSpPr>
            <p:cNvPr id="341" name="Google Shape;341;p21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1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3" name="Google Shape;343;p21"/>
          <p:cNvSpPr/>
          <p:nvPr/>
        </p:nvSpPr>
        <p:spPr>
          <a:xfrm rot="527192" flipH="1">
            <a:off x="11270104" y="492507"/>
            <a:ext cx="676504" cy="450104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4" name="Google Shape;344;p21"/>
          <p:cNvSpPr/>
          <p:nvPr/>
        </p:nvSpPr>
        <p:spPr>
          <a:xfrm>
            <a:off x="10822618" y="370685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5" name="Google Shape;345;p21"/>
          <p:cNvGrpSpPr/>
          <p:nvPr/>
        </p:nvGrpSpPr>
        <p:grpSpPr>
          <a:xfrm>
            <a:off x="194488" y="1130717"/>
            <a:ext cx="249765" cy="253180"/>
            <a:chOff x="-1574125" y="776500"/>
            <a:chExt cx="120675" cy="122325"/>
          </a:xfrm>
        </p:grpSpPr>
        <p:sp>
          <p:nvSpPr>
            <p:cNvPr id="346" name="Google Shape;346;p21"/>
            <p:cNvSpPr/>
            <p:nvPr/>
          </p:nvSpPr>
          <p:spPr>
            <a:xfrm>
              <a:off x="-1574125" y="817700"/>
              <a:ext cx="120675" cy="41150"/>
            </a:xfrm>
            <a:custGeom>
              <a:avLst/>
              <a:gdLst/>
              <a:ahLst/>
              <a:cxnLst/>
              <a:rect l="l" t="t" r="r" b="b"/>
              <a:pathLst>
                <a:path w="4827" h="1646" extrusionOk="0">
                  <a:moveTo>
                    <a:pt x="4612" y="1"/>
                  </a:moveTo>
                  <a:cubicBezTo>
                    <a:pt x="4595" y="1"/>
                    <a:pt x="4577" y="3"/>
                    <a:pt x="4560" y="9"/>
                  </a:cubicBezTo>
                  <a:lnTo>
                    <a:pt x="256" y="1244"/>
                  </a:lnTo>
                  <a:cubicBezTo>
                    <a:pt x="0" y="1276"/>
                    <a:pt x="21" y="1646"/>
                    <a:pt x="289" y="1646"/>
                  </a:cubicBezTo>
                  <a:cubicBezTo>
                    <a:pt x="300" y="1646"/>
                    <a:pt x="311" y="1645"/>
                    <a:pt x="323" y="1644"/>
                  </a:cubicBezTo>
                  <a:lnTo>
                    <a:pt x="390" y="1644"/>
                  </a:lnTo>
                  <a:lnTo>
                    <a:pt x="4660" y="410"/>
                  </a:lnTo>
                  <a:cubicBezTo>
                    <a:pt x="4760" y="376"/>
                    <a:pt x="4826" y="276"/>
                    <a:pt x="4793" y="143"/>
                  </a:cubicBezTo>
                  <a:cubicBezTo>
                    <a:pt x="4766" y="60"/>
                    <a:pt x="4693" y="1"/>
                    <a:pt x="4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1"/>
            <p:cNvSpPr/>
            <p:nvPr/>
          </p:nvSpPr>
          <p:spPr>
            <a:xfrm>
              <a:off x="-1539375" y="787675"/>
              <a:ext cx="44225" cy="111150"/>
            </a:xfrm>
            <a:custGeom>
              <a:avLst/>
              <a:gdLst/>
              <a:ahLst/>
              <a:cxnLst/>
              <a:rect l="l" t="t" r="r" b="b"/>
              <a:pathLst>
                <a:path w="1769" h="4446" extrusionOk="0">
                  <a:moveTo>
                    <a:pt x="235" y="1"/>
                  </a:moveTo>
                  <a:cubicBezTo>
                    <a:pt x="214" y="1"/>
                    <a:pt x="191" y="4"/>
                    <a:pt x="167" y="9"/>
                  </a:cubicBezTo>
                  <a:cubicBezTo>
                    <a:pt x="67" y="43"/>
                    <a:pt x="1" y="176"/>
                    <a:pt x="34" y="276"/>
                  </a:cubicBezTo>
                  <a:lnTo>
                    <a:pt x="1335" y="4313"/>
                  </a:lnTo>
                  <a:cubicBezTo>
                    <a:pt x="1368" y="4379"/>
                    <a:pt x="1468" y="4446"/>
                    <a:pt x="1535" y="4446"/>
                  </a:cubicBezTo>
                  <a:lnTo>
                    <a:pt x="1602" y="4446"/>
                  </a:lnTo>
                  <a:cubicBezTo>
                    <a:pt x="1702" y="4413"/>
                    <a:pt x="1769" y="4279"/>
                    <a:pt x="1735" y="4179"/>
                  </a:cubicBezTo>
                  <a:lnTo>
                    <a:pt x="434" y="143"/>
                  </a:lnTo>
                  <a:cubicBezTo>
                    <a:pt x="407" y="61"/>
                    <a:pt x="334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1"/>
            <p:cNvSpPr/>
            <p:nvPr/>
          </p:nvSpPr>
          <p:spPr>
            <a:xfrm>
              <a:off x="-1551875" y="776500"/>
              <a:ext cx="66775" cy="120675"/>
            </a:xfrm>
            <a:custGeom>
              <a:avLst/>
              <a:gdLst/>
              <a:ahLst/>
              <a:cxnLst/>
              <a:rect l="l" t="t" r="r" b="b"/>
              <a:pathLst>
                <a:path w="2671" h="4827" extrusionOk="0">
                  <a:moveTo>
                    <a:pt x="2400" y="0"/>
                  </a:moveTo>
                  <a:cubicBezTo>
                    <a:pt x="2338" y="0"/>
                    <a:pt x="2277" y="27"/>
                    <a:pt x="2235" y="90"/>
                  </a:cubicBezTo>
                  <a:lnTo>
                    <a:pt x="67" y="4493"/>
                  </a:lnTo>
                  <a:cubicBezTo>
                    <a:pt x="0" y="4593"/>
                    <a:pt x="34" y="4726"/>
                    <a:pt x="134" y="4793"/>
                  </a:cubicBezTo>
                  <a:cubicBezTo>
                    <a:pt x="167" y="4793"/>
                    <a:pt x="200" y="4793"/>
                    <a:pt x="234" y="4826"/>
                  </a:cubicBezTo>
                  <a:cubicBezTo>
                    <a:pt x="334" y="4826"/>
                    <a:pt x="401" y="4760"/>
                    <a:pt x="434" y="4693"/>
                  </a:cubicBezTo>
                  <a:lnTo>
                    <a:pt x="2602" y="290"/>
                  </a:lnTo>
                  <a:cubicBezTo>
                    <a:pt x="2671" y="129"/>
                    <a:pt x="2535" y="0"/>
                    <a:pt x="2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1"/>
            <p:cNvSpPr/>
            <p:nvPr/>
          </p:nvSpPr>
          <p:spPr>
            <a:xfrm>
              <a:off x="-1573450" y="806400"/>
              <a:ext cx="118325" cy="64925"/>
            </a:xfrm>
            <a:custGeom>
              <a:avLst/>
              <a:gdLst/>
              <a:ahLst/>
              <a:cxnLst/>
              <a:rect l="l" t="t" r="r" b="b"/>
              <a:pathLst>
                <a:path w="4733" h="2597" extrusionOk="0">
                  <a:moveTo>
                    <a:pt x="322" y="1"/>
                  </a:moveTo>
                  <a:cubicBezTo>
                    <a:pt x="116" y="1"/>
                    <a:pt x="0" y="309"/>
                    <a:pt x="229" y="395"/>
                  </a:cubicBezTo>
                  <a:lnTo>
                    <a:pt x="4332" y="2563"/>
                  </a:lnTo>
                  <a:cubicBezTo>
                    <a:pt x="4366" y="2596"/>
                    <a:pt x="4399" y="2596"/>
                    <a:pt x="4432" y="2596"/>
                  </a:cubicBezTo>
                  <a:cubicBezTo>
                    <a:pt x="4666" y="2596"/>
                    <a:pt x="4733" y="2296"/>
                    <a:pt x="4533" y="2196"/>
                  </a:cubicBezTo>
                  <a:lnTo>
                    <a:pt x="430" y="28"/>
                  </a:lnTo>
                  <a:cubicBezTo>
                    <a:pt x="392" y="9"/>
                    <a:pt x="356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0" name="Google Shape;350;p21"/>
          <p:cNvSpPr/>
          <p:nvPr/>
        </p:nvSpPr>
        <p:spPr>
          <a:xfrm rot="772129">
            <a:off x="11272191" y="6290491"/>
            <a:ext cx="326924" cy="328485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1" name="Google Shape;351;p21"/>
          <p:cNvSpPr/>
          <p:nvPr/>
        </p:nvSpPr>
        <p:spPr>
          <a:xfrm>
            <a:off x="401334" y="5801771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2" name="Google Shape;352;p21"/>
          <p:cNvGrpSpPr/>
          <p:nvPr/>
        </p:nvGrpSpPr>
        <p:grpSpPr>
          <a:xfrm>
            <a:off x="11705925" y="5917043"/>
            <a:ext cx="220511" cy="223388"/>
            <a:chOff x="8815568" y="287319"/>
            <a:chExt cx="165383" cy="167541"/>
          </a:xfrm>
        </p:grpSpPr>
        <p:sp>
          <p:nvSpPr>
            <p:cNvPr id="353" name="Google Shape;353;p21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1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1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1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7" name="Google Shape;357;p21"/>
          <p:cNvSpPr/>
          <p:nvPr/>
        </p:nvSpPr>
        <p:spPr>
          <a:xfrm>
            <a:off x="872477" y="63863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8" name="Google Shape;358;p21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21"/>
          <p:cNvSpPr txBox="1">
            <a:spLocks noGrp="1"/>
          </p:cNvSpPr>
          <p:nvPr>
            <p:ph type="subTitle" idx="1"/>
          </p:nvPr>
        </p:nvSpPr>
        <p:spPr>
          <a:xfrm>
            <a:off x="2590217" y="2299667"/>
            <a:ext cx="2946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60" name="Google Shape;360;p21"/>
          <p:cNvSpPr txBox="1">
            <a:spLocks noGrp="1"/>
          </p:cNvSpPr>
          <p:nvPr>
            <p:ph type="subTitle" idx="2"/>
          </p:nvPr>
        </p:nvSpPr>
        <p:spPr>
          <a:xfrm>
            <a:off x="2590233" y="2901700"/>
            <a:ext cx="2946400" cy="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3"/>
          </p:nvPr>
        </p:nvSpPr>
        <p:spPr>
          <a:xfrm>
            <a:off x="7809051" y="2299667"/>
            <a:ext cx="2946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62" name="Google Shape;362;p21"/>
          <p:cNvSpPr txBox="1">
            <a:spLocks noGrp="1"/>
          </p:cNvSpPr>
          <p:nvPr>
            <p:ph type="subTitle" idx="4"/>
          </p:nvPr>
        </p:nvSpPr>
        <p:spPr>
          <a:xfrm>
            <a:off x="7809067" y="2901700"/>
            <a:ext cx="2946400" cy="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21"/>
          <p:cNvSpPr txBox="1">
            <a:spLocks noGrp="1"/>
          </p:cNvSpPr>
          <p:nvPr>
            <p:ph type="subTitle" idx="5"/>
          </p:nvPr>
        </p:nvSpPr>
        <p:spPr>
          <a:xfrm>
            <a:off x="2590300" y="4391079"/>
            <a:ext cx="2946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64" name="Google Shape;364;p21"/>
          <p:cNvSpPr txBox="1">
            <a:spLocks noGrp="1"/>
          </p:cNvSpPr>
          <p:nvPr>
            <p:ph type="subTitle" idx="6"/>
          </p:nvPr>
        </p:nvSpPr>
        <p:spPr>
          <a:xfrm>
            <a:off x="2590333" y="4993113"/>
            <a:ext cx="2946400" cy="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21"/>
          <p:cNvSpPr txBox="1">
            <a:spLocks noGrp="1"/>
          </p:cNvSpPr>
          <p:nvPr>
            <p:ph type="subTitle" idx="7"/>
          </p:nvPr>
        </p:nvSpPr>
        <p:spPr>
          <a:xfrm>
            <a:off x="7809133" y="4391079"/>
            <a:ext cx="2946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66" name="Google Shape;366;p21"/>
          <p:cNvSpPr txBox="1">
            <a:spLocks noGrp="1"/>
          </p:cNvSpPr>
          <p:nvPr>
            <p:ph type="subTitle" idx="8"/>
          </p:nvPr>
        </p:nvSpPr>
        <p:spPr>
          <a:xfrm>
            <a:off x="7809167" y="4993112"/>
            <a:ext cx="2946400" cy="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0439020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2"/>
          <p:cNvSpPr/>
          <p:nvPr/>
        </p:nvSpPr>
        <p:spPr>
          <a:xfrm rot="-1330695">
            <a:off x="343281" y="6119001"/>
            <a:ext cx="326924" cy="32848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22"/>
          <p:cNvSpPr/>
          <p:nvPr/>
        </p:nvSpPr>
        <p:spPr>
          <a:xfrm rot="811383" flipH="1">
            <a:off x="11213667" y="353236"/>
            <a:ext cx="676507" cy="45010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0" name="Google Shape;370;p22"/>
          <p:cNvSpPr/>
          <p:nvPr/>
        </p:nvSpPr>
        <p:spPr>
          <a:xfrm>
            <a:off x="11471903" y="61404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1" name="Google Shape;371;p22"/>
          <p:cNvSpPr/>
          <p:nvPr/>
        </p:nvSpPr>
        <p:spPr>
          <a:xfrm flipH="1">
            <a:off x="10555335" y="3229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2" name="Google Shape;372;p22"/>
          <p:cNvGrpSpPr/>
          <p:nvPr/>
        </p:nvGrpSpPr>
        <p:grpSpPr>
          <a:xfrm flipH="1">
            <a:off x="11689045" y="5647143"/>
            <a:ext cx="220511" cy="223388"/>
            <a:chOff x="8815568" y="287319"/>
            <a:chExt cx="165383" cy="167541"/>
          </a:xfrm>
        </p:grpSpPr>
        <p:sp>
          <p:nvSpPr>
            <p:cNvPr id="373" name="Google Shape;373;p22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2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2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2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7" name="Google Shape;377;p22"/>
          <p:cNvGrpSpPr/>
          <p:nvPr/>
        </p:nvGrpSpPr>
        <p:grpSpPr>
          <a:xfrm rot="3909775" flipH="1">
            <a:off x="510807" y="-737664"/>
            <a:ext cx="1585469" cy="2725115"/>
            <a:chOff x="3530692" y="3581129"/>
            <a:chExt cx="963669" cy="1650494"/>
          </a:xfrm>
        </p:grpSpPr>
        <p:sp>
          <p:nvSpPr>
            <p:cNvPr id="378" name="Google Shape;378;p22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2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0" name="Google Shape;380;p22"/>
          <p:cNvSpPr/>
          <p:nvPr/>
        </p:nvSpPr>
        <p:spPr>
          <a:xfrm>
            <a:off x="1060703" y="64970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81" name="Google Shape;381;p22"/>
          <p:cNvGrpSpPr/>
          <p:nvPr/>
        </p:nvGrpSpPr>
        <p:grpSpPr>
          <a:xfrm flipH="1">
            <a:off x="293378" y="919077"/>
            <a:ext cx="220511" cy="223388"/>
            <a:chOff x="8815568" y="287319"/>
            <a:chExt cx="165383" cy="167541"/>
          </a:xfrm>
        </p:grpSpPr>
        <p:sp>
          <p:nvSpPr>
            <p:cNvPr id="382" name="Google Shape;382;p22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2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2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2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6" name="Google Shape;386;p22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22"/>
          <p:cNvSpPr txBox="1">
            <a:spLocks noGrp="1"/>
          </p:cNvSpPr>
          <p:nvPr>
            <p:ph type="subTitle" idx="1"/>
          </p:nvPr>
        </p:nvSpPr>
        <p:spPr>
          <a:xfrm>
            <a:off x="952400" y="24367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88" name="Google Shape;388;p22"/>
          <p:cNvSpPr txBox="1">
            <a:spLocks noGrp="1"/>
          </p:cNvSpPr>
          <p:nvPr>
            <p:ph type="subTitle" idx="2"/>
          </p:nvPr>
        </p:nvSpPr>
        <p:spPr>
          <a:xfrm>
            <a:off x="952400" y="30387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22"/>
          <p:cNvSpPr txBox="1">
            <a:spLocks noGrp="1"/>
          </p:cNvSpPr>
          <p:nvPr>
            <p:ph type="subTitle" idx="3"/>
          </p:nvPr>
        </p:nvSpPr>
        <p:spPr>
          <a:xfrm>
            <a:off x="4626000" y="24367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90" name="Google Shape;390;p22"/>
          <p:cNvSpPr txBox="1">
            <a:spLocks noGrp="1"/>
          </p:cNvSpPr>
          <p:nvPr>
            <p:ph type="subTitle" idx="4"/>
          </p:nvPr>
        </p:nvSpPr>
        <p:spPr>
          <a:xfrm>
            <a:off x="4626000" y="30387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22"/>
          <p:cNvSpPr txBox="1">
            <a:spLocks noGrp="1"/>
          </p:cNvSpPr>
          <p:nvPr>
            <p:ph type="subTitle" idx="5"/>
          </p:nvPr>
        </p:nvSpPr>
        <p:spPr>
          <a:xfrm>
            <a:off x="8299600" y="24367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92" name="Google Shape;392;p22"/>
          <p:cNvSpPr txBox="1">
            <a:spLocks noGrp="1"/>
          </p:cNvSpPr>
          <p:nvPr>
            <p:ph type="subTitle" idx="6"/>
          </p:nvPr>
        </p:nvSpPr>
        <p:spPr>
          <a:xfrm>
            <a:off x="8299600" y="30387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22"/>
          <p:cNvSpPr txBox="1">
            <a:spLocks noGrp="1"/>
          </p:cNvSpPr>
          <p:nvPr>
            <p:ph type="subTitle" idx="7"/>
          </p:nvPr>
        </p:nvSpPr>
        <p:spPr>
          <a:xfrm>
            <a:off x="952400" y="47752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94" name="Google Shape;394;p22"/>
          <p:cNvSpPr txBox="1">
            <a:spLocks noGrp="1"/>
          </p:cNvSpPr>
          <p:nvPr>
            <p:ph type="subTitle" idx="8"/>
          </p:nvPr>
        </p:nvSpPr>
        <p:spPr>
          <a:xfrm>
            <a:off x="952400" y="53772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22"/>
          <p:cNvSpPr txBox="1">
            <a:spLocks noGrp="1"/>
          </p:cNvSpPr>
          <p:nvPr>
            <p:ph type="subTitle" idx="9"/>
          </p:nvPr>
        </p:nvSpPr>
        <p:spPr>
          <a:xfrm>
            <a:off x="4626000" y="47752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96" name="Google Shape;396;p22"/>
          <p:cNvSpPr txBox="1">
            <a:spLocks noGrp="1"/>
          </p:cNvSpPr>
          <p:nvPr>
            <p:ph type="subTitle" idx="13"/>
          </p:nvPr>
        </p:nvSpPr>
        <p:spPr>
          <a:xfrm>
            <a:off x="4626000" y="53772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22"/>
          <p:cNvSpPr txBox="1">
            <a:spLocks noGrp="1"/>
          </p:cNvSpPr>
          <p:nvPr>
            <p:ph type="subTitle" idx="14"/>
          </p:nvPr>
        </p:nvSpPr>
        <p:spPr>
          <a:xfrm>
            <a:off x="8299600" y="47752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98" name="Google Shape;398;p22"/>
          <p:cNvSpPr txBox="1">
            <a:spLocks noGrp="1"/>
          </p:cNvSpPr>
          <p:nvPr>
            <p:ph type="subTitle" idx="15"/>
          </p:nvPr>
        </p:nvSpPr>
        <p:spPr>
          <a:xfrm>
            <a:off x="8299600" y="53772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4086328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23"/>
          <p:cNvGrpSpPr/>
          <p:nvPr/>
        </p:nvGrpSpPr>
        <p:grpSpPr>
          <a:xfrm rot="-3798746">
            <a:off x="1252119" y="-676132"/>
            <a:ext cx="1585499" cy="2725059"/>
            <a:chOff x="3530692" y="3581129"/>
            <a:chExt cx="963669" cy="1650494"/>
          </a:xfrm>
        </p:grpSpPr>
        <p:sp>
          <p:nvSpPr>
            <p:cNvPr id="401" name="Google Shape;401;p23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3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3" name="Google Shape;403;p23"/>
          <p:cNvSpPr/>
          <p:nvPr/>
        </p:nvSpPr>
        <p:spPr>
          <a:xfrm rot="318094">
            <a:off x="10833149" y="353224"/>
            <a:ext cx="676495" cy="45009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3"/>
          <p:cNvSpPr/>
          <p:nvPr/>
        </p:nvSpPr>
        <p:spPr>
          <a:xfrm>
            <a:off x="10881893" y="63147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5" name="Google Shape;405;p23"/>
          <p:cNvSpPr/>
          <p:nvPr/>
        </p:nvSpPr>
        <p:spPr>
          <a:xfrm>
            <a:off x="11528985" y="61404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6" name="Google Shape;406;p23"/>
          <p:cNvSpPr/>
          <p:nvPr/>
        </p:nvSpPr>
        <p:spPr>
          <a:xfrm>
            <a:off x="11689018" y="8336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7" name="Google Shape;407;p23"/>
          <p:cNvGrpSpPr/>
          <p:nvPr/>
        </p:nvGrpSpPr>
        <p:grpSpPr>
          <a:xfrm>
            <a:off x="1456404" y="6277189"/>
            <a:ext cx="249769" cy="253137"/>
            <a:chOff x="3036500" y="608900"/>
            <a:chExt cx="120475" cy="122100"/>
          </a:xfrm>
        </p:grpSpPr>
        <p:sp>
          <p:nvSpPr>
            <p:cNvPr id="408" name="Google Shape;408;p23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3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23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23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2" name="Google Shape;412;p23"/>
          <p:cNvSpPr/>
          <p:nvPr/>
        </p:nvSpPr>
        <p:spPr>
          <a:xfrm rot="-251700" flipH="1">
            <a:off x="350294" y="5891471"/>
            <a:ext cx="661449" cy="440088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3" name="Google Shape;413;p23"/>
          <p:cNvSpPr txBox="1">
            <a:spLocks noGrp="1"/>
          </p:cNvSpPr>
          <p:nvPr>
            <p:ph type="title"/>
          </p:nvPr>
        </p:nvSpPr>
        <p:spPr>
          <a:xfrm>
            <a:off x="1130493" y="3746900"/>
            <a:ext cx="48704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14" name="Google Shape;414;p23"/>
          <p:cNvSpPr txBox="1">
            <a:spLocks noGrp="1"/>
          </p:cNvSpPr>
          <p:nvPr>
            <p:ph type="title" idx="2" hasCustomPrompt="1"/>
          </p:nvPr>
        </p:nvSpPr>
        <p:spPr>
          <a:xfrm>
            <a:off x="2936893" y="2466965"/>
            <a:ext cx="12576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415" name="Google Shape;415;p23"/>
          <p:cNvSpPr txBox="1">
            <a:spLocks noGrp="1"/>
          </p:cNvSpPr>
          <p:nvPr>
            <p:ph type="subTitle" idx="1"/>
          </p:nvPr>
        </p:nvSpPr>
        <p:spPr>
          <a:xfrm>
            <a:off x="1805493" y="4764751"/>
            <a:ext cx="3520400" cy="5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2552849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oogle Shape;417;p24"/>
          <p:cNvGrpSpPr/>
          <p:nvPr/>
        </p:nvGrpSpPr>
        <p:grpSpPr>
          <a:xfrm rot="-3798804">
            <a:off x="9636699" y="-706436"/>
            <a:ext cx="1652212" cy="2839616"/>
            <a:chOff x="3530692" y="3581129"/>
            <a:chExt cx="963669" cy="1650494"/>
          </a:xfrm>
        </p:grpSpPr>
        <p:sp>
          <p:nvSpPr>
            <p:cNvPr id="418" name="Google Shape;418;p24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0" name="Google Shape;420;p24"/>
          <p:cNvGrpSpPr/>
          <p:nvPr/>
        </p:nvGrpSpPr>
        <p:grpSpPr>
          <a:xfrm flipH="1">
            <a:off x="10216859" y="6295410"/>
            <a:ext cx="220511" cy="223388"/>
            <a:chOff x="8815568" y="287319"/>
            <a:chExt cx="165383" cy="167541"/>
          </a:xfrm>
        </p:grpSpPr>
        <p:sp>
          <p:nvSpPr>
            <p:cNvPr id="421" name="Google Shape;421;p24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5" name="Google Shape;425;p24"/>
          <p:cNvSpPr/>
          <p:nvPr/>
        </p:nvSpPr>
        <p:spPr>
          <a:xfrm flipH="1">
            <a:off x="11616877" y="55200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6" name="Google Shape;426;p24"/>
          <p:cNvSpPr/>
          <p:nvPr/>
        </p:nvSpPr>
        <p:spPr>
          <a:xfrm rot="-4003146" flipH="1">
            <a:off x="440439" y="5696071"/>
            <a:ext cx="456123" cy="1641088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7" name="Google Shape;427;p24"/>
          <p:cNvSpPr/>
          <p:nvPr/>
        </p:nvSpPr>
        <p:spPr>
          <a:xfrm>
            <a:off x="10940369" y="6182037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8" name="Google Shape;428;p24"/>
          <p:cNvSpPr/>
          <p:nvPr/>
        </p:nvSpPr>
        <p:spPr>
          <a:xfrm>
            <a:off x="1512367" y="6295287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24"/>
          <p:cNvSpPr/>
          <p:nvPr/>
        </p:nvSpPr>
        <p:spPr>
          <a:xfrm flipH="1">
            <a:off x="309644" y="57646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0" name="Google Shape;430;p24"/>
          <p:cNvSpPr txBox="1">
            <a:spLocks noGrp="1"/>
          </p:cNvSpPr>
          <p:nvPr>
            <p:ph type="title"/>
          </p:nvPr>
        </p:nvSpPr>
        <p:spPr>
          <a:xfrm>
            <a:off x="6212257" y="3486633"/>
            <a:ext cx="48704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1" name="Google Shape;431;p24"/>
          <p:cNvSpPr txBox="1">
            <a:spLocks noGrp="1"/>
          </p:cNvSpPr>
          <p:nvPr>
            <p:ph type="title" idx="2" hasCustomPrompt="1"/>
          </p:nvPr>
        </p:nvSpPr>
        <p:spPr>
          <a:xfrm>
            <a:off x="8018657" y="2206699"/>
            <a:ext cx="12576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432" name="Google Shape;432;p24"/>
          <p:cNvSpPr txBox="1">
            <a:spLocks noGrp="1"/>
          </p:cNvSpPr>
          <p:nvPr>
            <p:ph type="subTitle" idx="1"/>
          </p:nvPr>
        </p:nvSpPr>
        <p:spPr>
          <a:xfrm>
            <a:off x="6887257" y="4504484"/>
            <a:ext cx="3520400" cy="5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33" name="Google Shape;433;p24"/>
          <p:cNvGrpSpPr/>
          <p:nvPr/>
        </p:nvGrpSpPr>
        <p:grpSpPr>
          <a:xfrm>
            <a:off x="479805" y="313537"/>
            <a:ext cx="945396" cy="808068"/>
            <a:chOff x="359853" y="235152"/>
            <a:chExt cx="709047" cy="606051"/>
          </a:xfrm>
        </p:grpSpPr>
        <p:sp>
          <p:nvSpPr>
            <p:cNvPr id="434" name="Google Shape;434;p24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6" name="Google Shape;436;p24"/>
          <p:cNvGrpSpPr/>
          <p:nvPr/>
        </p:nvGrpSpPr>
        <p:grpSpPr>
          <a:xfrm flipH="1">
            <a:off x="1732859" y="235143"/>
            <a:ext cx="220511" cy="223388"/>
            <a:chOff x="8815568" y="287319"/>
            <a:chExt cx="165383" cy="167541"/>
          </a:xfrm>
        </p:grpSpPr>
        <p:sp>
          <p:nvSpPr>
            <p:cNvPr id="437" name="Google Shape;437;p24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1" name="Google Shape;441;p24"/>
          <p:cNvSpPr/>
          <p:nvPr/>
        </p:nvSpPr>
        <p:spPr>
          <a:xfrm flipH="1">
            <a:off x="309644" y="12350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2" name="Google Shape;442;p24"/>
          <p:cNvSpPr/>
          <p:nvPr/>
        </p:nvSpPr>
        <p:spPr>
          <a:xfrm>
            <a:off x="11586634" y="191554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5188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Google Shape;444;p25"/>
          <p:cNvGrpSpPr/>
          <p:nvPr/>
        </p:nvGrpSpPr>
        <p:grpSpPr>
          <a:xfrm rot="-4791517">
            <a:off x="9865780" y="4660543"/>
            <a:ext cx="1775869" cy="3028827"/>
            <a:chOff x="3734873" y="941503"/>
            <a:chExt cx="824898" cy="1406901"/>
          </a:xfrm>
        </p:grpSpPr>
        <p:sp>
          <p:nvSpPr>
            <p:cNvPr id="445" name="Google Shape;445;p25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5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7" name="Google Shape;447;p25"/>
          <p:cNvSpPr/>
          <p:nvPr/>
        </p:nvSpPr>
        <p:spPr>
          <a:xfrm rot="506399">
            <a:off x="10901252" y="243917"/>
            <a:ext cx="676483" cy="45009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48" name="Google Shape;448;p25"/>
          <p:cNvGrpSpPr/>
          <p:nvPr/>
        </p:nvGrpSpPr>
        <p:grpSpPr>
          <a:xfrm>
            <a:off x="357491" y="5628643"/>
            <a:ext cx="220511" cy="223388"/>
            <a:chOff x="8815568" y="287319"/>
            <a:chExt cx="165383" cy="167541"/>
          </a:xfrm>
        </p:grpSpPr>
        <p:sp>
          <p:nvSpPr>
            <p:cNvPr id="449" name="Google Shape;449;p25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5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5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3" name="Google Shape;453;p25"/>
          <p:cNvSpPr/>
          <p:nvPr/>
        </p:nvSpPr>
        <p:spPr>
          <a:xfrm>
            <a:off x="1805511" y="62533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4" name="Google Shape;454;p25"/>
          <p:cNvSpPr/>
          <p:nvPr/>
        </p:nvSpPr>
        <p:spPr>
          <a:xfrm>
            <a:off x="10207621" y="35718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25"/>
          <p:cNvSpPr/>
          <p:nvPr/>
        </p:nvSpPr>
        <p:spPr>
          <a:xfrm>
            <a:off x="11607115" y="1052833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25"/>
          <p:cNvSpPr txBox="1">
            <a:spLocks noGrp="1"/>
          </p:cNvSpPr>
          <p:nvPr>
            <p:ph type="title"/>
          </p:nvPr>
        </p:nvSpPr>
        <p:spPr>
          <a:xfrm>
            <a:off x="1150827" y="3734184"/>
            <a:ext cx="48704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57" name="Google Shape;457;p25"/>
          <p:cNvSpPr txBox="1">
            <a:spLocks noGrp="1"/>
          </p:cNvSpPr>
          <p:nvPr>
            <p:ph type="title" idx="2" hasCustomPrompt="1"/>
          </p:nvPr>
        </p:nvSpPr>
        <p:spPr>
          <a:xfrm>
            <a:off x="2957227" y="2454249"/>
            <a:ext cx="12576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458" name="Google Shape;458;p25"/>
          <p:cNvSpPr txBox="1">
            <a:spLocks noGrp="1"/>
          </p:cNvSpPr>
          <p:nvPr>
            <p:ph type="subTitle" idx="1"/>
          </p:nvPr>
        </p:nvSpPr>
        <p:spPr>
          <a:xfrm>
            <a:off x="1825827" y="4752033"/>
            <a:ext cx="3520400" cy="5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25"/>
          <p:cNvSpPr/>
          <p:nvPr/>
        </p:nvSpPr>
        <p:spPr>
          <a:xfrm rot="-4423818" flipH="1">
            <a:off x="454393" y="5456857"/>
            <a:ext cx="564119" cy="2029627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0" name="Google Shape;460;p25"/>
          <p:cNvSpPr/>
          <p:nvPr/>
        </p:nvSpPr>
        <p:spPr>
          <a:xfrm flipH="1">
            <a:off x="700083" y="243903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61" name="Google Shape;461;p25"/>
          <p:cNvGrpSpPr/>
          <p:nvPr/>
        </p:nvGrpSpPr>
        <p:grpSpPr>
          <a:xfrm flipH="1">
            <a:off x="357494" y="829443"/>
            <a:ext cx="220511" cy="223388"/>
            <a:chOff x="8815568" y="287319"/>
            <a:chExt cx="165383" cy="167541"/>
          </a:xfrm>
        </p:grpSpPr>
        <p:sp>
          <p:nvSpPr>
            <p:cNvPr id="462" name="Google Shape;462;p25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5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5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25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6" name="Google Shape;466;p25"/>
          <p:cNvSpPr/>
          <p:nvPr/>
        </p:nvSpPr>
        <p:spPr>
          <a:xfrm flipH="1">
            <a:off x="1965528" y="2438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1766739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26"/>
          <p:cNvGrpSpPr/>
          <p:nvPr/>
        </p:nvGrpSpPr>
        <p:grpSpPr>
          <a:xfrm>
            <a:off x="2121991" y="204993"/>
            <a:ext cx="220511" cy="223388"/>
            <a:chOff x="8815568" y="287319"/>
            <a:chExt cx="165383" cy="167541"/>
          </a:xfrm>
        </p:grpSpPr>
        <p:sp>
          <p:nvSpPr>
            <p:cNvPr id="469" name="Google Shape;469;p26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26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26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6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73" name="Google Shape;473;p26"/>
          <p:cNvSpPr/>
          <p:nvPr/>
        </p:nvSpPr>
        <p:spPr>
          <a:xfrm>
            <a:off x="11757293" y="37268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4" name="Google Shape;474;p26"/>
          <p:cNvSpPr/>
          <p:nvPr/>
        </p:nvSpPr>
        <p:spPr>
          <a:xfrm>
            <a:off x="500421" y="2229717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5" name="Google Shape;475;p26"/>
          <p:cNvSpPr/>
          <p:nvPr/>
        </p:nvSpPr>
        <p:spPr>
          <a:xfrm flipH="1">
            <a:off x="11365202" y="9690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6" name="Google Shape;476;p26"/>
          <p:cNvSpPr txBox="1">
            <a:spLocks noGrp="1"/>
          </p:cNvSpPr>
          <p:nvPr>
            <p:ph type="title"/>
          </p:nvPr>
        </p:nvSpPr>
        <p:spPr>
          <a:xfrm>
            <a:off x="3920600" y="3165784"/>
            <a:ext cx="43508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77" name="Google Shape;477;p26"/>
          <p:cNvSpPr txBox="1">
            <a:spLocks noGrp="1"/>
          </p:cNvSpPr>
          <p:nvPr>
            <p:ph type="title" idx="2" hasCustomPrompt="1"/>
          </p:nvPr>
        </p:nvSpPr>
        <p:spPr>
          <a:xfrm>
            <a:off x="5467200" y="2008799"/>
            <a:ext cx="12576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478" name="Google Shape;478;p26"/>
          <p:cNvSpPr txBox="1">
            <a:spLocks noGrp="1"/>
          </p:cNvSpPr>
          <p:nvPr>
            <p:ph type="subTitle" idx="1"/>
          </p:nvPr>
        </p:nvSpPr>
        <p:spPr>
          <a:xfrm>
            <a:off x="4326833" y="4064833"/>
            <a:ext cx="3538400" cy="8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79" name="Google Shape;479;p26"/>
          <p:cNvGrpSpPr/>
          <p:nvPr/>
        </p:nvGrpSpPr>
        <p:grpSpPr>
          <a:xfrm rot="6413534">
            <a:off x="441432" y="4768724"/>
            <a:ext cx="1596760" cy="2744056"/>
            <a:chOff x="3530692" y="3581129"/>
            <a:chExt cx="963669" cy="1650494"/>
          </a:xfrm>
        </p:grpSpPr>
        <p:sp>
          <p:nvSpPr>
            <p:cNvPr id="480" name="Google Shape;480;p26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6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6523019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27"/>
          <p:cNvGrpSpPr/>
          <p:nvPr/>
        </p:nvGrpSpPr>
        <p:grpSpPr>
          <a:xfrm rot="-5535138">
            <a:off x="10376440" y="-943471"/>
            <a:ext cx="1695981" cy="2892760"/>
            <a:chOff x="3734873" y="941503"/>
            <a:chExt cx="824898" cy="1406901"/>
          </a:xfrm>
        </p:grpSpPr>
        <p:sp>
          <p:nvSpPr>
            <p:cNvPr id="484" name="Google Shape;484;p27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7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6" name="Google Shape;486;p27"/>
          <p:cNvGrpSpPr/>
          <p:nvPr/>
        </p:nvGrpSpPr>
        <p:grpSpPr>
          <a:xfrm flipH="1">
            <a:off x="10962710" y="6338693"/>
            <a:ext cx="220511" cy="223388"/>
            <a:chOff x="8815568" y="287319"/>
            <a:chExt cx="165383" cy="167541"/>
          </a:xfrm>
        </p:grpSpPr>
        <p:sp>
          <p:nvSpPr>
            <p:cNvPr id="487" name="Google Shape;487;p27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7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7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7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1" name="Google Shape;491;p27"/>
          <p:cNvSpPr/>
          <p:nvPr/>
        </p:nvSpPr>
        <p:spPr>
          <a:xfrm flipH="1">
            <a:off x="11601444" y="59828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2" name="Google Shape;492;p27"/>
          <p:cNvSpPr/>
          <p:nvPr/>
        </p:nvSpPr>
        <p:spPr>
          <a:xfrm rot="-4003146" flipH="1">
            <a:off x="440439" y="5696071"/>
            <a:ext cx="456123" cy="1641088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3" name="Google Shape;493;p27"/>
          <p:cNvSpPr/>
          <p:nvPr/>
        </p:nvSpPr>
        <p:spPr>
          <a:xfrm>
            <a:off x="330253" y="395403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4" name="Google Shape;494;p27"/>
          <p:cNvSpPr/>
          <p:nvPr/>
        </p:nvSpPr>
        <p:spPr>
          <a:xfrm>
            <a:off x="1291854" y="171817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5" name="Google Shape;495;p27"/>
          <p:cNvSpPr txBox="1">
            <a:spLocks noGrp="1"/>
          </p:cNvSpPr>
          <p:nvPr>
            <p:ph type="title"/>
          </p:nvPr>
        </p:nvSpPr>
        <p:spPr>
          <a:xfrm>
            <a:off x="2620600" y="717567"/>
            <a:ext cx="6950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6943824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8"/>
          <p:cNvSpPr/>
          <p:nvPr/>
        </p:nvSpPr>
        <p:spPr>
          <a:xfrm rot="656552" flipH="1">
            <a:off x="11039511" y="328033"/>
            <a:ext cx="676520" cy="45011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98" name="Google Shape;498;p28"/>
          <p:cNvGrpSpPr/>
          <p:nvPr/>
        </p:nvGrpSpPr>
        <p:grpSpPr>
          <a:xfrm rot="656482" flipH="1">
            <a:off x="10331638" y="357277"/>
            <a:ext cx="220505" cy="223383"/>
            <a:chOff x="8815568" y="287319"/>
            <a:chExt cx="165383" cy="167541"/>
          </a:xfrm>
        </p:grpSpPr>
        <p:sp>
          <p:nvSpPr>
            <p:cNvPr id="499" name="Google Shape;499;p28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8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8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8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03" name="Google Shape;503;p28"/>
          <p:cNvSpPr/>
          <p:nvPr/>
        </p:nvSpPr>
        <p:spPr>
          <a:xfrm flipH="1">
            <a:off x="1434045" y="35718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4" name="Google Shape;504;p28"/>
          <p:cNvSpPr/>
          <p:nvPr/>
        </p:nvSpPr>
        <p:spPr>
          <a:xfrm flipH="1">
            <a:off x="723844" y="27001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5" name="Google Shape;505;p28"/>
          <p:cNvSpPr/>
          <p:nvPr/>
        </p:nvSpPr>
        <p:spPr>
          <a:xfrm rot="-700005" flipH="1">
            <a:off x="443501" y="715803"/>
            <a:ext cx="326940" cy="328501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6" name="Google Shape;506;p28"/>
          <p:cNvSpPr/>
          <p:nvPr/>
        </p:nvSpPr>
        <p:spPr>
          <a:xfrm rot="-522366" flipH="1">
            <a:off x="443848" y="6189056"/>
            <a:ext cx="676507" cy="45010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07" name="Google Shape;507;p28"/>
          <p:cNvGrpSpPr/>
          <p:nvPr/>
        </p:nvGrpSpPr>
        <p:grpSpPr>
          <a:xfrm flipH="1">
            <a:off x="11129243" y="6287077"/>
            <a:ext cx="220511" cy="223388"/>
            <a:chOff x="8815568" y="287319"/>
            <a:chExt cx="165383" cy="167541"/>
          </a:xfrm>
        </p:grpSpPr>
        <p:sp>
          <p:nvSpPr>
            <p:cNvPr id="508" name="Google Shape;508;p28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8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8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8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12" name="Google Shape;512;p28"/>
          <p:cNvSpPr/>
          <p:nvPr/>
        </p:nvSpPr>
        <p:spPr>
          <a:xfrm flipH="1">
            <a:off x="11592577" y="58498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3" name="Google Shape;513;p28"/>
          <p:cNvSpPr txBox="1">
            <a:spLocks noGrp="1"/>
          </p:cNvSpPr>
          <p:nvPr>
            <p:ph type="title"/>
          </p:nvPr>
        </p:nvSpPr>
        <p:spPr>
          <a:xfrm>
            <a:off x="2887400" y="717567"/>
            <a:ext cx="641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3941721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9"/>
          <p:cNvSpPr/>
          <p:nvPr/>
        </p:nvSpPr>
        <p:spPr>
          <a:xfrm rot="7200177" flipH="1">
            <a:off x="541095" y="312375"/>
            <a:ext cx="744837" cy="810413"/>
          </a:xfrm>
          <a:custGeom>
            <a:avLst/>
            <a:gdLst/>
            <a:ahLst/>
            <a:cxnLst/>
            <a:rect l="l" t="t" r="r" b="b"/>
            <a:pathLst>
              <a:path w="19048" h="20725" extrusionOk="0">
                <a:moveTo>
                  <a:pt x="16612" y="443"/>
                </a:moveTo>
                <a:cubicBezTo>
                  <a:pt x="16946" y="1177"/>
                  <a:pt x="18514" y="9883"/>
                  <a:pt x="18247" y="10984"/>
                </a:cubicBezTo>
                <a:cubicBezTo>
                  <a:pt x="17413" y="10717"/>
                  <a:pt x="16612" y="10317"/>
                  <a:pt x="15879" y="9850"/>
                </a:cubicBezTo>
                <a:cubicBezTo>
                  <a:pt x="15854" y="9841"/>
                  <a:pt x="15826" y="9837"/>
                  <a:pt x="15799" y="9837"/>
                </a:cubicBezTo>
                <a:cubicBezTo>
                  <a:pt x="15716" y="9837"/>
                  <a:pt x="15628" y="9875"/>
                  <a:pt x="15578" y="9950"/>
                </a:cubicBezTo>
                <a:cubicBezTo>
                  <a:pt x="15545" y="10050"/>
                  <a:pt x="10408" y="19623"/>
                  <a:pt x="4604" y="20324"/>
                </a:cubicBezTo>
                <a:lnTo>
                  <a:pt x="501" y="15320"/>
                </a:lnTo>
                <a:lnTo>
                  <a:pt x="534" y="15320"/>
                </a:lnTo>
                <a:cubicBezTo>
                  <a:pt x="1702" y="14620"/>
                  <a:pt x="7706" y="10784"/>
                  <a:pt x="10141" y="6180"/>
                </a:cubicBezTo>
                <a:cubicBezTo>
                  <a:pt x="10175" y="6080"/>
                  <a:pt x="10141" y="5947"/>
                  <a:pt x="10074" y="5914"/>
                </a:cubicBezTo>
                <a:cubicBezTo>
                  <a:pt x="9007" y="5146"/>
                  <a:pt x="7806" y="4146"/>
                  <a:pt x="7706" y="3812"/>
                </a:cubicBezTo>
                <a:cubicBezTo>
                  <a:pt x="8373" y="3345"/>
                  <a:pt x="15245" y="443"/>
                  <a:pt x="16579" y="443"/>
                </a:cubicBezTo>
                <a:close/>
                <a:moveTo>
                  <a:pt x="16631" y="1"/>
                </a:moveTo>
                <a:cubicBezTo>
                  <a:pt x="16604" y="1"/>
                  <a:pt x="16575" y="3"/>
                  <a:pt x="16546" y="9"/>
                </a:cubicBezTo>
                <a:cubicBezTo>
                  <a:pt x="15245" y="9"/>
                  <a:pt x="7673" y="3078"/>
                  <a:pt x="7306" y="3579"/>
                </a:cubicBezTo>
                <a:cubicBezTo>
                  <a:pt x="7206" y="3712"/>
                  <a:pt x="6906" y="4112"/>
                  <a:pt x="9641" y="6114"/>
                </a:cubicBezTo>
                <a:cubicBezTo>
                  <a:pt x="6972" y="11051"/>
                  <a:pt x="167" y="15053"/>
                  <a:pt x="101" y="15087"/>
                </a:cubicBezTo>
                <a:cubicBezTo>
                  <a:pt x="34" y="15120"/>
                  <a:pt x="1" y="15154"/>
                  <a:pt x="1" y="15220"/>
                </a:cubicBezTo>
                <a:cubicBezTo>
                  <a:pt x="1" y="15287"/>
                  <a:pt x="1" y="15354"/>
                  <a:pt x="34" y="15387"/>
                </a:cubicBezTo>
                <a:lnTo>
                  <a:pt x="4370" y="20657"/>
                </a:lnTo>
                <a:cubicBezTo>
                  <a:pt x="4404" y="20691"/>
                  <a:pt x="4470" y="20724"/>
                  <a:pt x="4537" y="20724"/>
                </a:cubicBezTo>
                <a:lnTo>
                  <a:pt x="4570" y="20724"/>
                </a:lnTo>
                <a:cubicBezTo>
                  <a:pt x="10241" y="20157"/>
                  <a:pt x="15078" y="11751"/>
                  <a:pt x="15845" y="10317"/>
                </a:cubicBezTo>
                <a:cubicBezTo>
                  <a:pt x="16379" y="10617"/>
                  <a:pt x="17780" y="11384"/>
                  <a:pt x="18347" y="11384"/>
                </a:cubicBezTo>
                <a:cubicBezTo>
                  <a:pt x="18447" y="11384"/>
                  <a:pt x="18547" y="11317"/>
                  <a:pt x="18581" y="11217"/>
                </a:cubicBezTo>
                <a:cubicBezTo>
                  <a:pt x="19048" y="10317"/>
                  <a:pt x="17380" y="777"/>
                  <a:pt x="16913" y="143"/>
                </a:cubicBezTo>
                <a:cubicBezTo>
                  <a:pt x="16858" y="60"/>
                  <a:pt x="16758" y="1"/>
                  <a:pt x="1663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6" name="Google Shape;516;p29"/>
          <p:cNvSpPr/>
          <p:nvPr/>
        </p:nvSpPr>
        <p:spPr>
          <a:xfrm rot="329619" flipH="1">
            <a:off x="11260098" y="798962"/>
            <a:ext cx="696748" cy="46360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7" name="Google Shape;517;p29"/>
          <p:cNvSpPr/>
          <p:nvPr/>
        </p:nvSpPr>
        <p:spPr>
          <a:xfrm rot="-460077">
            <a:off x="10180045" y="313157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18" name="Google Shape;518;p29"/>
          <p:cNvGrpSpPr/>
          <p:nvPr/>
        </p:nvGrpSpPr>
        <p:grpSpPr>
          <a:xfrm rot="-7107178" flipH="1">
            <a:off x="10315523" y="5117364"/>
            <a:ext cx="1585493" cy="2724849"/>
            <a:chOff x="3530692" y="3581129"/>
            <a:chExt cx="963669" cy="1650494"/>
          </a:xfrm>
        </p:grpSpPr>
        <p:sp>
          <p:nvSpPr>
            <p:cNvPr id="519" name="Google Shape;519;p29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9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1" name="Google Shape;521;p29"/>
          <p:cNvSpPr/>
          <p:nvPr/>
        </p:nvSpPr>
        <p:spPr>
          <a:xfrm>
            <a:off x="11539793" y="3075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2" name="Google Shape;522;p29"/>
          <p:cNvSpPr/>
          <p:nvPr/>
        </p:nvSpPr>
        <p:spPr>
          <a:xfrm rot="-460077">
            <a:off x="386128" y="6057039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23" name="Google Shape;523;p29"/>
          <p:cNvGrpSpPr/>
          <p:nvPr/>
        </p:nvGrpSpPr>
        <p:grpSpPr>
          <a:xfrm>
            <a:off x="2022555" y="350817"/>
            <a:ext cx="249765" cy="253180"/>
            <a:chOff x="-1574125" y="776500"/>
            <a:chExt cx="120675" cy="122325"/>
          </a:xfrm>
        </p:grpSpPr>
        <p:sp>
          <p:nvSpPr>
            <p:cNvPr id="524" name="Google Shape;524;p29"/>
            <p:cNvSpPr/>
            <p:nvPr/>
          </p:nvSpPr>
          <p:spPr>
            <a:xfrm>
              <a:off x="-1574125" y="817700"/>
              <a:ext cx="120675" cy="41150"/>
            </a:xfrm>
            <a:custGeom>
              <a:avLst/>
              <a:gdLst/>
              <a:ahLst/>
              <a:cxnLst/>
              <a:rect l="l" t="t" r="r" b="b"/>
              <a:pathLst>
                <a:path w="4827" h="1646" extrusionOk="0">
                  <a:moveTo>
                    <a:pt x="4612" y="1"/>
                  </a:moveTo>
                  <a:cubicBezTo>
                    <a:pt x="4595" y="1"/>
                    <a:pt x="4577" y="3"/>
                    <a:pt x="4560" y="9"/>
                  </a:cubicBezTo>
                  <a:lnTo>
                    <a:pt x="256" y="1244"/>
                  </a:lnTo>
                  <a:cubicBezTo>
                    <a:pt x="0" y="1276"/>
                    <a:pt x="21" y="1646"/>
                    <a:pt x="289" y="1646"/>
                  </a:cubicBezTo>
                  <a:cubicBezTo>
                    <a:pt x="300" y="1646"/>
                    <a:pt x="311" y="1645"/>
                    <a:pt x="323" y="1644"/>
                  </a:cubicBezTo>
                  <a:lnTo>
                    <a:pt x="390" y="1644"/>
                  </a:lnTo>
                  <a:lnTo>
                    <a:pt x="4660" y="410"/>
                  </a:lnTo>
                  <a:cubicBezTo>
                    <a:pt x="4760" y="376"/>
                    <a:pt x="4826" y="276"/>
                    <a:pt x="4793" y="143"/>
                  </a:cubicBezTo>
                  <a:cubicBezTo>
                    <a:pt x="4766" y="60"/>
                    <a:pt x="4693" y="1"/>
                    <a:pt x="4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9"/>
            <p:cNvSpPr/>
            <p:nvPr/>
          </p:nvSpPr>
          <p:spPr>
            <a:xfrm>
              <a:off x="-1539375" y="787675"/>
              <a:ext cx="44225" cy="111150"/>
            </a:xfrm>
            <a:custGeom>
              <a:avLst/>
              <a:gdLst/>
              <a:ahLst/>
              <a:cxnLst/>
              <a:rect l="l" t="t" r="r" b="b"/>
              <a:pathLst>
                <a:path w="1769" h="4446" extrusionOk="0">
                  <a:moveTo>
                    <a:pt x="235" y="1"/>
                  </a:moveTo>
                  <a:cubicBezTo>
                    <a:pt x="214" y="1"/>
                    <a:pt x="191" y="4"/>
                    <a:pt x="167" y="9"/>
                  </a:cubicBezTo>
                  <a:cubicBezTo>
                    <a:pt x="67" y="43"/>
                    <a:pt x="1" y="176"/>
                    <a:pt x="34" y="276"/>
                  </a:cubicBezTo>
                  <a:lnTo>
                    <a:pt x="1335" y="4313"/>
                  </a:lnTo>
                  <a:cubicBezTo>
                    <a:pt x="1368" y="4379"/>
                    <a:pt x="1468" y="4446"/>
                    <a:pt x="1535" y="4446"/>
                  </a:cubicBezTo>
                  <a:lnTo>
                    <a:pt x="1602" y="4446"/>
                  </a:lnTo>
                  <a:cubicBezTo>
                    <a:pt x="1702" y="4413"/>
                    <a:pt x="1769" y="4279"/>
                    <a:pt x="1735" y="4179"/>
                  </a:cubicBezTo>
                  <a:lnTo>
                    <a:pt x="434" y="143"/>
                  </a:lnTo>
                  <a:cubicBezTo>
                    <a:pt x="407" y="61"/>
                    <a:pt x="334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9"/>
            <p:cNvSpPr/>
            <p:nvPr/>
          </p:nvSpPr>
          <p:spPr>
            <a:xfrm>
              <a:off x="-1551875" y="776500"/>
              <a:ext cx="66775" cy="120675"/>
            </a:xfrm>
            <a:custGeom>
              <a:avLst/>
              <a:gdLst/>
              <a:ahLst/>
              <a:cxnLst/>
              <a:rect l="l" t="t" r="r" b="b"/>
              <a:pathLst>
                <a:path w="2671" h="4827" extrusionOk="0">
                  <a:moveTo>
                    <a:pt x="2400" y="0"/>
                  </a:moveTo>
                  <a:cubicBezTo>
                    <a:pt x="2338" y="0"/>
                    <a:pt x="2277" y="27"/>
                    <a:pt x="2235" y="90"/>
                  </a:cubicBezTo>
                  <a:lnTo>
                    <a:pt x="67" y="4493"/>
                  </a:lnTo>
                  <a:cubicBezTo>
                    <a:pt x="0" y="4593"/>
                    <a:pt x="34" y="4726"/>
                    <a:pt x="134" y="4793"/>
                  </a:cubicBezTo>
                  <a:cubicBezTo>
                    <a:pt x="167" y="4793"/>
                    <a:pt x="200" y="4793"/>
                    <a:pt x="234" y="4826"/>
                  </a:cubicBezTo>
                  <a:cubicBezTo>
                    <a:pt x="334" y="4826"/>
                    <a:pt x="401" y="4760"/>
                    <a:pt x="434" y="4693"/>
                  </a:cubicBezTo>
                  <a:lnTo>
                    <a:pt x="2602" y="290"/>
                  </a:lnTo>
                  <a:cubicBezTo>
                    <a:pt x="2671" y="129"/>
                    <a:pt x="2535" y="0"/>
                    <a:pt x="2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9"/>
            <p:cNvSpPr/>
            <p:nvPr/>
          </p:nvSpPr>
          <p:spPr>
            <a:xfrm>
              <a:off x="-1573450" y="806400"/>
              <a:ext cx="118325" cy="64925"/>
            </a:xfrm>
            <a:custGeom>
              <a:avLst/>
              <a:gdLst/>
              <a:ahLst/>
              <a:cxnLst/>
              <a:rect l="l" t="t" r="r" b="b"/>
              <a:pathLst>
                <a:path w="4733" h="2597" extrusionOk="0">
                  <a:moveTo>
                    <a:pt x="322" y="1"/>
                  </a:moveTo>
                  <a:cubicBezTo>
                    <a:pt x="116" y="1"/>
                    <a:pt x="0" y="309"/>
                    <a:pt x="229" y="395"/>
                  </a:cubicBezTo>
                  <a:lnTo>
                    <a:pt x="4332" y="2563"/>
                  </a:lnTo>
                  <a:cubicBezTo>
                    <a:pt x="4366" y="2596"/>
                    <a:pt x="4399" y="2596"/>
                    <a:pt x="4432" y="2596"/>
                  </a:cubicBezTo>
                  <a:cubicBezTo>
                    <a:pt x="4666" y="2596"/>
                    <a:pt x="4733" y="2296"/>
                    <a:pt x="4533" y="2196"/>
                  </a:cubicBezTo>
                  <a:lnTo>
                    <a:pt x="430" y="28"/>
                  </a:lnTo>
                  <a:cubicBezTo>
                    <a:pt x="392" y="9"/>
                    <a:pt x="356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8" name="Google Shape;528;p29"/>
          <p:cNvSpPr/>
          <p:nvPr/>
        </p:nvSpPr>
        <p:spPr>
          <a:xfrm>
            <a:off x="1062011" y="64114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9" name="Google Shape;529;p29"/>
          <p:cNvSpPr txBox="1">
            <a:spLocks noGrp="1"/>
          </p:cNvSpPr>
          <p:nvPr>
            <p:ph type="title"/>
          </p:nvPr>
        </p:nvSpPr>
        <p:spPr>
          <a:xfrm>
            <a:off x="2887400" y="717567"/>
            <a:ext cx="641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792955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05328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0"/>
          <p:cNvSpPr/>
          <p:nvPr/>
        </p:nvSpPr>
        <p:spPr>
          <a:xfrm rot="-750096">
            <a:off x="398181" y="327571"/>
            <a:ext cx="676507" cy="45010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32" name="Google Shape;532;p30"/>
          <p:cNvGrpSpPr/>
          <p:nvPr/>
        </p:nvGrpSpPr>
        <p:grpSpPr>
          <a:xfrm>
            <a:off x="357491" y="6364043"/>
            <a:ext cx="220511" cy="223388"/>
            <a:chOff x="8815568" y="287319"/>
            <a:chExt cx="165383" cy="167541"/>
          </a:xfrm>
        </p:grpSpPr>
        <p:sp>
          <p:nvSpPr>
            <p:cNvPr id="533" name="Google Shape;533;p30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30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30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37" name="Google Shape;537;p30"/>
          <p:cNvSpPr/>
          <p:nvPr/>
        </p:nvSpPr>
        <p:spPr>
          <a:xfrm rot="-1006477">
            <a:off x="1571612" y="507936"/>
            <a:ext cx="254760" cy="25597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02"/>
                </a:moveTo>
                <a:cubicBezTo>
                  <a:pt x="3670" y="1902"/>
                  <a:pt x="3736" y="2469"/>
                  <a:pt x="3670" y="3003"/>
                </a:cubicBezTo>
                <a:cubicBezTo>
                  <a:pt x="3470" y="2936"/>
                  <a:pt x="3303" y="2803"/>
                  <a:pt x="3236" y="2603"/>
                </a:cubicBezTo>
                <a:cubicBezTo>
                  <a:pt x="3136" y="2202"/>
                  <a:pt x="3203" y="1769"/>
                  <a:pt x="3403" y="1402"/>
                </a:cubicBezTo>
                <a:close/>
                <a:moveTo>
                  <a:pt x="4871" y="401"/>
                </a:moveTo>
                <a:cubicBezTo>
                  <a:pt x="5304" y="434"/>
                  <a:pt x="5705" y="601"/>
                  <a:pt x="6038" y="868"/>
                </a:cubicBezTo>
                <a:cubicBezTo>
                  <a:pt x="6238" y="1035"/>
                  <a:pt x="6338" y="1235"/>
                  <a:pt x="6338" y="1468"/>
                </a:cubicBezTo>
                <a:cubicBezTo>
                  <a:pt x="6472" y="2969"/>
                  <a:pt x="4037" y="5738"/>
                  <a:pt x="3370" y="6439"/>
                </a:cubicBezTo>
                <a:cubicBezTo>
                  <a:pt x="2769" y="5771"/>
                  <a:pt x="467" y="3203"/>
                  <a:pt x="701" y="1602"/>
                </a:cubicBezTo>
                <a:cubicBezTo>
                  <a:pt x="734" y="1202"/>
                  <a:pt x="968" y="868"/>
                  <a:pt x="1335" y="701"/>
                </a:cubicBezTo>
                <a:cubicBezTo>
                  <a:pt x="1568" y="534"/>
                  <a:pt x="1868" y="468"/>
                  <a:pt x="2169" y="434"/>
                </a:cubicBezTo>
                <a:cubicBezTo>
                  <a:pt x="2602" y="468"/>
                  <a:pt x="2969" y="668"/>
                  <a:pt x="3169" y="1035"/>
                </a:cubicBezTo>
                <a:cubicBezTo>
                  <a:pt x="2802" y="1535"/>
                  <a:pt x="2702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370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34"/>
                  <a:pt x="4404" y="434"/>
                  <a:pt x="4871" y="401"/>
                </a:cubicBezTo>
                <a:close/>
                <a:moveTo>
                  <a:pt x="4871" y="1"/>
                </a:moveTo>
                <a:cubicBezTo>
                  <a:pt x="4304" y="1"/>
                  <a:pt x="3803" y="234"/>
                  <a:pt x="3436" y="668"/>
                </a:cubicBezTo>
                <a:cubicBezTo>
                  <a:pt x="3083" y="236"/>
                  <a:pt x="2661" y="24"/>
                  <a:pt x="2183" y="24"/>
                </a:cubicBezTo>
                <a:cubicBezTo>
                  <a:pt x="1848" y="24"/>
                  <a:pt x="1486" y="128"/>
                  <a:pt x="1101" y="334"/>
                </a:cubicBezTo>
                <a:cubicBezTo>
                  <a:pt x="668" y="601"/>
                  <a:pt x="334" y="1035"/>
                  <a:pt x="267" y="1535"/>
                </a:cubicBezTo>
                <a:cubicBezTo>
                  <a:pt x="0" y="3570"/>
                  <a:pt x="3103" y="6739"/>
                  <a:pt x="3236" y="6872"/>
                </a:cubicBezTo>
                <a:cubicBezTo>
                  <a:pt x="3269" y="6906"/>
                  <a:pt x="3336" y="6939"/>
                  <a:pt x="3403" y="6939"/>
                </a:cubicBezTo>
                <a:cubicBezTo>
                  <a:pt x="3436" y="6939"/>
                  <a:pt x="3503" y="6906"/>
                  <a:pt x="3536" y="6872"/>
                </a:cubicBezTo>
                <a:cubicBezTo>
                  <a:pt x="3670" y="6705"/>
                  <a:pt x="6905" y="3336"/>
                  <a:pt x="6772" y="1435"/>
                </a:cubicBezTo>
                <a:cubicBezTo>
                  <a:pt x="6739" y="1101"/>
                  <a:pt x="6572" y="768"/>
                  <a:pt x="6305" y="534"/>
                </a:cubicBezTo>
                <a:cubicBezTo>
                  <a:pt x="5905" y="201"/>
                  <a:pt x="5404" y="1"/>
                  <a:pt x="487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8" name="Google Shape;538;p30"/>
          <p:cNvSpPr/>
          <p:nvPr/>
        </p:nvSpPr>
        <p:spPr>
          <a:xfrm>
            <a:off x="11447127" y="7175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9" name="Google Shape;539;p30"/>
          <p:cNvSpPr/>
          <p:nvPr/>
        </p:nvSpPr>
        <p:spPr>
          <a:xfrm flipH="1">
            <a:off x="10779369" y="2597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0" name="Google Shape;540;p30"/>
          <p:cNvSpPr/>
          <p:nvPr/>
        </p:nvSpPr>
        <p:spPr>
          <a:xfrm>
            <a:off x="10839827" y="63387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41" name="Google Shape;541;p30"/>
          <p:cNvGrpSpPr/>
          <p:nvPr/>
        </p:nvGrpSpPr>
        <p:grpSpPr>
          <a:xfrm flipH="1">
            <a:off x="11513278" y="5917043"/>
            <a:ext cx="220511" cy="223388"/>
            <a:chOff x="8815568" y="287319"/>
            <a:chExt cx="165383" cy="167541"/>
          </a:xfrm>
        </p:grpSpPr>
        <p:sp>
          <p:nvSpPr>
            <p:cNvPr id="542" name="Google Shape;542;p30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30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46" name="Google Shape;546;p30"/>
          <p:cNvSpPr/>
          <p:nvPr/>
        </p:nvSpPr>
        <p:spPr>
          <a:xfrm flipH="1">
            <a:off x="1319585" y="61404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7" name="Google Shape;547;p30"/>
          <p:cNvSpPr txBox="1">
            <a:spLocks noGrp="1"/>
          </p:cNvSpPr>
          <p:nvPr>
            <p:ph type="title"/>
          </p:nvPr>
        </p:nvSpPr>
        <p:spPr>
          <a:xfrm>
            <a:off x="2620600" y="717567"/>
            <a:ext cx="6950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0346200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31"/>
          <p:cNvGrpSpPr/>
          <p:nvPr/>
        </p:nvGrpSpPr>
        <p:grpSpPr>
          <a:xfrm rot="5214706" flipH="1">
            <a:off x="512281" y="-1013220"/>
            <a:ext cx="1663871" cy="2837808"/>
            <a:chOff x="3734873" y="941503"/>
            <a:chExt cx="824898" cy="1406901"/>
          </a:xfrm>
        </p:grpSpPr>
        <p:sp>
          <p:nvSpPr>
            <p:cNvPr id="550" name="Google Shape;550;p31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31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52" name="Google Shape;552;p31"/>
          <p:cNvSpPr/>
          <p:nvPr/>
        </p:nvSpPr>
        <p:spPr>
          <a:xfrm rot="772129">
            <a:off x="11530225" y="678991"/>
            <a:ext cx="326924" cy="328485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3" name="Google Shape;553;p31"/>
          <p:cNvSpPr/>
          <p:nvPr/>
        </p:nvSpPr>
        <p:spPr>
          <a:xfrm>
            <a:off x="401334" y="5801771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4" name="Google Shape;554;p31"/>
          <p:cNvSpPr/>
          <p:nvPr/>
        </p:nvSpPr>
        <p:spPr>
          <a:xfrm>
            <a:off x="872477" y="63863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5" name="Google Shape;555;p31"/>
          <p:cNvSpPr/>
          <p:nvPr/>
        </p:nvSpPr>
        <p:spPr>
          <a:xfrm>
            <a:off x="11718227" y="57982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6" name="Google Shape;556;p31"/>
          <p:cNvSpPr/>
          <p:nvPr/>
        </p:nvSpPr>
        <p:spPr>
          <a:xfrm rot="165154">
            <a:off x="10611903" y="146157"/>
            <a:ext cx="676504" cy="450104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7" name="Google Shape;557;p31"/>
          <p:cNvSpPr/>
          <p:nvPr/>
        </p:nvSpPr>
        <p:spPr>
          <a:xfrm flipH="1">
            <a:off x="11497735" y="63429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8" name="Google Shape;558;p31"/>
          <p:cNvSpPr/>
          <p:nvPr/>
        </p:nvSpPr>
        <p:spPr>
          <a:xfrm>
            <a:off x="3120301" y="3886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9" name="Google Shape;559;p31"/>
          <p:cNvSpPr txBox="1">
            <a:spLocks noGrp="1"/>
          </p:cNvSpPr>
          <p:nvPr>
            <p:ph type="title"/>
          </p:nvPr>
        </p:nvSpPr>
        <p:spPr>
          <a:xfrm>
            <a:off x="6668467" y="717567"/>
            <a:ext cx="4571200" cy="1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12666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560" name="Google Shape;560;p31"/>
          <p:cNvSpPr txBox="1">
            <a:spLocks noGrp="1"/>
          </p:cNvSpPr>
          <p:nvPr>
            <p:ph type="subTitle" idx="1"/>
          </p:nvPr>
        </p:nvSpPr>
        <p:spPr>
          <a:xfrm>
            <a:off x="7581667" y="2446837"/>
            <a:ext cx="3658000" cy="14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1" name="Google Shape;561;p31"/>
          <p:cNvSpPr txBox="1"/>
          <p:nvPr/>
        </p:nvSpPr>
        <p:spPr>
          <a:xfrm>
            <a:off x="5932467" y="4883777"/>
            <a:ext cx="5307200" cy="8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" sz="1333" kern="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including icons by </a:t>
            </a:r>
            <a:r>
              <a:rPr lang="en" sz="1333" kern="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infographics &amp; images by </a:t>
            </a:r>
            <a:r>
              <a:rPr lang="en" sz="1333" kern="0">
                <a:solidFill>
                  <a:srgbClr val="000000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98717516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2"/>
          <p:cNvSpPr/>
          <p:nvPr/>
        </p:nvSpPr>
        <p:spPr>
          <a:xfrm rot="-1330695">
            <a:off x="241881" y="767134"/>
            <a:ext cx="326924" cy="32848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64" name="Google Shape;564;p32"/>
          <p:cNvGrpSpPr/>
          <p:nvPr/>
        </p:nvGrpSpPr>
        <p:grpSpPr>
          <a:xfrm>
            <a:off x="1106962" y="282080"/>
            <a:ext cx="249761" cy="248776"/>
            <a:chOff x="10888275" y="4294275"/>
            <a:chExt cx="120425" cy="119950"/>
          </a:xfrm>
        </p:grpSpPr>
        <p:sp>
          <p:nvSpPr>
            <p:cNvPr id="565" name="Google Shape;565;p32"/>
            <p:cNvSpPr/>
            <p:nvPr/>
          </p:nvSpPr>
          <p:spPr>
            <a:xfrm>
              <a:off x="10888275" y="4335625"/>
              <a:ext cx="120425" cy="41075"/>
            </a:xfrm>
            <a:custGeom>
              <a:avLst/>
              <a:gdLst/>
              <a:ahLst/>
              <a:cxnLst/>
              <a:rect l="l" t="t" r="r" b="b"/>
              <a:pathLst>
                <a:path w="4817" h="1643" extrusionOk="0">
                  <a:moveTo>
                    <a:pt x="4528" y="1"/>
                  </a:moveTo>
                  <a:cubicBezTo>
                    <a:pt x="4510" y="1"/>
                    <a:pt x="4491" y="3"/>
                    <a:pt x="4470" y="8"/>
                  </a:cubicBezTo>
                  <a:lnTo>
                    <a:pt x="167" y="1209"/>
                  </a:lnTo>
                  <a:cubicBezTo>
                    <a:pt x="67" y="1243"/>
                    <a:pt x="0" y="1376"/>
                    <a:pt x="34" y="1476"/>
                  </a:cubicBezTo>
                  <a:cubicBezTo>
                    <a:pt x="67" y="1576"/>
                    <a:pt x="134" y="1643"/>
                    <a:pt x="234" y="1643"/>
                  </a:cubicBezTo>
                  <a:lnTo>
                    <a:pt x="301" y="1643"/>
                  </a:lnTo>
                  <a:lnTo>
                    <a:pt x="4570" y="409"/>
                  </a:lnTo>
                  <a:cubicBezTo>
                    <a:pt x="4817" y="347"/>
                    <a:pt x="4750" y="1"/>
                    <a:pt x="4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32"/>
            <p:cNvSpPr/>
            <p:nvPr/>
          </p:nvSpPr>
          <p:spPr>
            <a:xfrm>
              <a:off x="10908275" y="4294275"/>
              <a:ext cx="67275" cy="119950"/>
            </a:xfrm>
            <a:custGeom>
              <a:avLst/>
              <a:gdLst/>
              <a:ahLst/>
              <a:cxnLst/>
              <a:rect l="l" t="t" r="r" b="b"/>
              <a:pathLst>
                <a:path w="2691" h="4798" extrusionOk="0">
                  <a:moveTo>
                    <a:pt x="2424" y="1"/>
                  </a:moveTo>
                  <a:cubicBezTo>
                    <a:pt x="2353" y="1"/>
                    <a:pt x="2281" y="37"/>
                    <a:pt x="2236" y="128"/>
                  </a:cubicBezTo>
                  <a:lnTo>
                    <a:pt x="68" y="4531"/>
                  </a:lnTo>
                  <a:cubicBezTo>
                    <a:pt x="1" y="4631"/>
                    <a:pt x="34" y="4731"/>
                    <a:pt x="168" y="4798"/>
                  </a:cubicBezTo>
                  <a:lnTo>
                    <a:pt x="234" y="4798"/>
                  </a:lnTo>
                  <a:cubicBezTo>
                    <a:pt x="301" y="4798"/>
                    <a:pt x="401" y="4765"/>
                    <a:pt x="435" y="4698"/>
                  </a:cubicBezTo>
                  <a:lnTo>
                    <a:pt x="2603" y="295"/>
                  </a:lnTo>
                  <a:cubicBezTo>
                    <a:pt x="2691" y="140"/>
                    <a:pt x="2561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32"/>
            <p:cNvSpPr/>
            <p:nvPr/>
          </p:nvSpPr>
          <p:spPr>
            <a:xfrm>
              <a:off x="10889100" y="4324100"/>
              <a:ext cx="115675" cy="64350"/>
            </a:xfrm>
            <a:custGeom>
              <a:avLst/>
              <a:gdLst/>
              <a:ahLst/>
              <a:cxnLst/>
              <a:rect l="l" t="t" r="r" b="b"/>
              <a:pathLst>
                <a:path w="4627" h="2574" extrusionOk="0">
                  <a:moveTo>
                    <a:pt x="221" y="1"/>
                  </a:moveTo>
                  <a:cubicBezTo>
                    <a:pt x="152" y="1"/>
                    <a:pt x="89" y="38"/>
                    <a:pt x="67" y="102"/>
                  </a:cubicBezTo>
                  <a:cubicBezTo>
                    <a:pt x="1" y="202"/>
                    <a:pt x="34" y="336"/>
                    <a:pt x="134" y="403"/>
                  </a:cubicBezTo>
                  <a:lnTo>
                    <a:pt x="4237" y="2571"/>
                  </a:lnTo>
                  <a:lnTo>
                    <a:pt x="4337" y="2571"/>
                  </a:lnTo>
                  <a:cubicBezTo>
                    <a:pt x="4349" y="2573"/>
                    <a:pt x="4361" y="2573"/>
                    <a:pt x="4372" y="2573"/>
                  </a:cubicBezTo>
                  <a:cubicBezTo>
                    <a:pt x="4577" y="2573"/>
                    <a:pt x="4627" y="2299"/>
                    <a:pt x="4437" y="2204"/>
                  </a:cubicBezTo>
                  <a:lnTo>
                    <a:pt x="334" y="36"/>
                  </a:ln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68" name="Google Shape;568;p32"/>
          <p:cNvGrpSpPr/>
          <p:nvPr/>
        </p:nvGrpSpPr>
        <p:grpSpPr>
          <a:xfrm flipH="1">
            <a:off x="11102164" y="141277"/>
            <a:ext cx="775603" cy="662859"/>
            <a:chOff x="359853" y="235152"/>
            <a:chExt cx="709047" cy="606051"/>
          </a:xfrm>
        </p:grpSpPr>
        <p:sp>
          <p:nvSpPr>
            <p:cNvPr id="569" name="Google Shape;569;p32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32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71" name="Google Shape;571;p32"/>
          <p:cNvSpPr/>
          <p:nvPr/>
        </p:nvSpPr>
        <p:spPr>
          <a:xfrm flipH="1">
            <a:off x="10279635" y="3219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2" name="Google Shape;572;p32"/>
          <p:cNvSpPr/>
          <p:nvPr/>
        </p:nvSpPr>
        <p:spPr>
          <a:xfrm flipH="1">
            <a:off x="11601444" y="59828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3" name="Google Shape;573;p32"/>
          <p:cNvSpPr/>
          <p:nvPr/>
        </p:nvSpPr>
        <p:spPr>
          <a:xfrm rot="-4003146" flipH="1">
            <a:off x="440439" y="5696071"/>
            <a:ext cx="456123" cy="1641088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74" name="Google Shape;574;p32"/>
          <p:cNvGrpSpPr/>
          <p:nvPr/>
        </p:nvGrpSpPr>
        <p:grpSpPr>
          <a:xfrm>
            <a:off x="11239496" y="6392231"/>
            <a:ext cx="249761" cy="248776"/>
            <a:chOff x="10888275" y="4294275"/>
            <a:chExt cx="120425" cy="119950"/>
          </a:xfrm>
        </p:grpSpPr>
        <p:sp>
          <p:nvSpPr>
            <p:cNvPr id="575" name="Google Shape;575;p32"/>
            <p:cNvSpPr/>
            <p:nvPr/>
          </p:nvSpPr>
          <p:spPr>
            <a:xfrm>
              <a:off x="10888275" y="4335625"/>
              <a:ext cx="120425" cy="41075"/>
            </a:xfrm>
            <a:custGeom>
              <a:avLst/>
              <a:gdLst/>
              <a:ahLst/>
              <a:cxnLst/>
              <a:rect l="l" t="t" r="r" b="b"/>
              <a:pathLst>
                <a:path w="4817" h="1643" extrusionOk="0">
                  <a:moveTo>
                    <a:pt x="4528" y="1"/>
                  </a:moveTo>
                  <a:cubicBezTo>
                    <a:pt x="4510" y="1"/>
                    <a:pt x="4491" y="3"/>
                    <a:pt x="4470" y="8"/>
                  </a:cubicBezTo>
                  <a:lnTo>
                    <a:pt x="167" y="1209"/>
                  </a:lnTo>
                  <a:cubicBezTo>
                    <a:pt x="67" y="1243"/>
                    <a:pt x="0" y="1376"/>
                    <a:pt x="34" y="1476"/>
                  </a:cubicBezTo>
                  <a:cubicBezTo>
                    <a:pt x="67" y="1576"/>
                    <a:pt x="134" y="1643"/>
                    <a:pt x="234" y="1643"/>
                  </a:cubicBezTo>
                  <a:lnTo>
                    <a:pt x="301" y="1643"/>
                  </a:lnTo>
                  <a:lnTo>
                    <a:pt x="4570" y="409"/>
                  </a:lnTo>
                  <a:cubicBezTo>
                    <a:pt x="4817" y="347"/>
                    <a:pt x="4750" y="1"/>
                    <a:pt x="4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32"/>
            <p:cNvSpPr/>
            <p:nvPr/>
          </p:nvSpPr>
          <p:spPr>
            <a:xfrm>
              <a:off x="10908275" y="4294275"/>
              <a:ext cx="67275" cy="119950"/>
            </a:xfrm>
            <a:custGeom>
              <a:avLst/>
              <a:gdLst/>
              <a:ahLst/>
              <a:cxnLst/>
              <a:rect l="l" t="t" r="r" b="b"/>
              <a:pathLst>
                <a:path w="2691" h="4798" extrusionOk="0">
                  <a:moveTo>
                    <a:pt x="2424" y="1"/>
                  </a:moveTo>
                  <a:cubicBezTo>
                    <a:pt x="2353" y="1"/>
                    <a:pt x="2281" y="37"/>
                    <a:pt x="2236" y="128"/>
                  </a:cubicBezTo>
                  <a:lnTo>
                    <a:pt x="68" y="4531"/>
                  </a:lnTo>
                  <a:cubicBezTo>
                    <a:pt x="1" y="4631"/>
                    <a:pt x="34" y="4731"/>
                    <a:pt x="168" y="4798"/>
                  </a:cubicBezTo>
                  <a:lnTo>
                    <a:pt x="234" y="4798"/>
                  </a:lnTo>
                  <a:cubicBezTo>
                    <a:pt x="301" y="4798"/>
                    <a:pt x="401" y="4765"/>
                    <a:pt x="435" y="4698"/>
                  </a:cubicBezTo>
                  <a:lnTo>
                    <a:pt x="2603" y="295"/>
                  </a:lnTo>
                  <a:cubicBezTo>
                    <a:pt x="2691" y="140"/>
                    <a:pt x="2561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32"/>
            <p:cNvSpPr/>
            <p:nvPr/>
          </p:nvSpPr>
          <p:spPr>
            <a:xfrm>
              <a:off x="10889100" y="4324100"/>
              <a:ext cx="115675" cy="64350"/>
            </a:xfrm>
            <a:custGeom>
              <a:avLst/>
              <a:gdLst/>
              <a:ahLst/>
              <a:cxnLst/>
              <a:rect l="l" t="t" r="r" b="b"/>
              <a:pathLst>
                <a:path w="4627" h="2574" extrusionOk="0">
                  <a:moveTo>
                    <a:pt x="221" y="1"/>
                  </a:moveTo>
                  <a:cubicBezTo>
                    <a:pt x="152" y="1"/>
                    <a:pt x="89" y="38"/>
                    <a:pt x="67" y="102"/>
                  </a:cubicBezTo>
                  <a:cubicBezTo>
                    <a:pt x="1" y="202"/>
                    <a:pt x="34" y="336"/>
                    <a:pt x="134" y="403"/>
                  </a:cubicBezTo>
                  <a:lnTo>
                    <a:pt x="4237" y="2571"/>
                  </a:lnTo>
                  <a:lnTo>
                    <a:pt x="4337" y="2571"/>
                  </a:lnTo>
                  <a:cubicBezTo>
                    <a:pt x="4349" y="2573"/>
                    <a:pt x="4361" y="2573"/>
                    <a:pt x="4372" y="2573"/>
                  </a:cubicBezTo>
                  <a:cubicBezTo>
                    <a:pt x="4577" y="2573"/>
                    <a:pt x="4627" y="2299"/>
                    <a:pt x="4437" y="2204"/>
                  </a:cubicBezTo>
                  <a:lnTo>
                    <a:pt x="334" y="36"/>
                  </a:ln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9872798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3"/>
          <p:cNvGrpSpPr/>
          <p:nvPr/>
        </p:nvGrpSpPr>
        <p:grpSpPr>
          <a:xfrm flipH="1">
            <a:off x="288207" y="-117733"/>
            <a:ext cx="2397205" cy="1119492"/>
            <a:chOff x="6562000" y="-11584"/>
            <a:chExt cx="2055687" cy="960003"/>
          </a:xfrm>
        </p:grpSpPr>
        <p:sp>
          <p:nvSpPr>
            <p:cNvPr id="580" name="Google Shape;580;p33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33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33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33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33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5" name="Google Shape;585;p33"/>
          <p:cNvGrpSpPr/>
          <p:nvPr/>
        </p:nvGrpSpPr>
        <p:grpSpPr>
          <a:xfrm flipH="1">
            <a:off x="10272701" y="102159"/>
            <a:ext cx="220511" cy="223388"/>
            <a:chOff x="8815568" y="287319"/>
            <a:chExt cx="165383" cy="167541"/>
          </a:xfrm>
        </p:grpSpPr>
        <p:sp>
          <p:nvSpPr>
            <p:cNvPr id="586" name="Google Shape;586;p33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33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33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33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0" name="Google Shape;590;p33"/>
          <p:cNvSpPr/>
          <p:nvPr/>
        </p:nvSpPr>
        <p:spPr>
          <a:xfrm rot="-165154" flipH="1">
            <a:off x="11065595" y="216953"/>
            <a:ext cx="676504" cy="450104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1" name="Google Shape;591;p33"/>
          <p:cNvSpPr/>
          <p:nvPr/>
        </p:nvSpPr>
        <p:spPr>
          <a:xfrm flipH="1">
            <a:off x="11532014" y="1066017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92" name="Google Shape;592;p33"/>
          <p:cNvGrpSpPr/>
          <p:nvPr/>
        </p:nvGrpSpPr>
        <p:grpSpPr>
          <a:xfrm rot="7107178">
            <a:off x="159756" y="4991364"/>
            <a:ext cx="1585493" cy="2724849"/>
            <a:chOff x="3530692" y="3581129"/>
            <a:chExt cx="963669" cy="1650494"/>
          </a:xfrm>
        </p:grpSpPr>
        <p:sp>
          <p:nvSpPr>
            <p:cNvPr id="593" name="Google Shape;593;p33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33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5" name="Google Shape;595;p33"/>
          <p:cNvGrpSpPr/>
          <p:nvPr/>
        </p:nvGrpSpPr>
        <p:grpSpPr>
          <a:xfrm flipH="1">
            <a:off x="11129243" y="6408443"/>
            <a:ext cx="220511" cy="223388"/>
            <a:chOff x="8815568" y="287319"/>
            <a:chExt cx="165383" cy="167541"/>
          </a:xfrm>
        </p:grpSpPr>
        <p:sp>
          <p:nvSpPr>
            <p:cNvPr id="596" name="Google Shape;596;p33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33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33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33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00" name="Google Shape;600;p33"/>
          <p:cNvSpPr/>
          <p:nvPr/>
        </p:nvSpPr>
        <p:spPr>
          <a:xfrm flipH="1">
            <a:off x="11592577" y="58498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6423023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8597194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4781894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3843173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1585046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3715730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237817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03982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15/3/2023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9502370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7521336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573102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4896460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046586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1664511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6866503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117676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9422043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252590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98490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2858682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3818978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9976648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5415138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8728636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7797405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854705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282255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8971112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043241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37713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9169755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3305014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8388440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2164016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450789512"/>
      </p:ext>
    </p:extLst>
  </p:cSld>
  <p:clrMapOvr>
    <a:masterClrMapping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15/3/2023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696577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764300" y="1908800"/>
            <a:ext cx="6663600" cy="25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3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083200" y="4406807"/>
            <a:ext cx="6025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1545637"/>
      </p:ext>
    </p:extLst>
  </p:cSld>
  <p:clrMapOvr>
    <a:masterClrMapping/>
  </p:clrMapOvr>
  <p:transition spd="slow"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/>
          <p:nvPr/>
        </p:nvSpPr>
        <p:spPr>
          <a:xfrm rot="707460">
            <a:off x="11474497" y="5629487"/>
            <a:ext cx="326923" cy="328484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 rot="-361163">
            <a:off x="2055528" y="351397"/>
            <a:ext cx="220507" cy="223604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" name="Google Shape;14;p3"/>
          <p:cNvGrpSpPr/>
          <p:nvPr/>
        </p:nvGrpSpPr>
        <p:grpSpPr>
          <a:xfrm>
            <a:off x="479805" y="313537"/>
            <a:ext cx="945396" cy="808068"/>
            <a:chOff x="359853" y="235152"/>
            <a:chExt cx="709047" cy="606051"/>
          </a:xfrm>
        </p:grpSpPr>
        <p:sp>
          <p:nvSpPr>
            <p:cNvPr id="15" name="Google Shape;15;p3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3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" name="Google Shape;17;p3"/>
          <p:cNvGrpSpPr/>
          <p:nvPr/>
        </p:nvGrpSpPr>
        <p:grpSpPr>
          <a:xfrm rot="5240889" flipH="1">
            <a:off x="694333" y="4548817"/>
            <a:ext cx="2143364" cy="3432865"/>
            <a:chOff x="3651807" y="887993"/>
            <a:chExt cx="922769" cy="1477929"/>
          </a:xfrm>
        </p:grpSpPr>
        <p:sp>
          <p:nvSpPr>
            <p:cNvPr id="18" name="Google Shape;18;p3"/>
            <p:cNvSpPr/>
            <p:nvPr/>
          </p:nvSpPr>
          <p:spPr>
            <a:xfrm rot="-2525876">
              <a:off x="4116579" y="938536"/>
              <a:ext cx="235200" cy="21935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 rot="1021513" flipH="1">
              <a:off x="3798871" y="1199312"/>
              <a:ext cx="628641" cy="1098653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" name="Google Shape;20;p3"/>
          <p:cNvSpPr/>
          <p:nvPr/>
        </p:nvSpPr>
        <p:spPr>
          <a:xfrm>
            <a:off x="10483677" y="634283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11346051" y="63428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" name="Google Shape;22;p3"/>
          <p:cNvGrpSpPr/>
          <p:nvPr/>
        </p:nvGrpSpPr>
        <p:grpSpPr>
          <a:xfrm>
            <a:off x="565191" y="5764510"/>
            <a:ext cx="220511" cy="223388"/>
            <a:chOff x="8815568" y="287319"/>
            <a:chExt cx="165383" cy="167541"/>
          </a:xfrm>
        </p:grpSpPr>
        <p:sp>
          <p:nvSpPr>
            <p:cNvPr id="23" name="Google Shape;23;p3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" name="Google Shape;27;p3"/>
          <p:cNvSpPr/>
          <p:nvPr/>
        </p:nvSpPr>
        <p:spPr>
          <a:xfrm>
            <a:off x="241293" y="11215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6961667" y="3264267"/>
            <a:ext cx="42780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8471867" y="1962235"/>
            <a:ext cx="12576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1"/>
          </p:nvPr>
        </p:nvSpPr>
        <p:spPr>
          <a:xfrm>
            <a:off x="7336467" y="4221051"/>
            <a:ext cx="3528400" cy="7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11452885" y="953671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" name="Google Shape;32;p3"/>
          <p:cNvGrpSpPr/>
          <p:nvPr/>
        </p:nvGrpSpPr>
        <p:grpSpPr>
          <a:xfrm>
            <a:off x="10726558" y="463610"/>
            <a:ext cx="220511" cy="223388"/>
            <a:chOff x="8815568" y="287319"/>
            <a:chExt cx="165383" cy="167541"/>
          </a:xfrm>
        </p:grpSpPr>
        <p:sp>
          <p:nvSpPr>
            <p:cNvPr id="33" name="Google Shape;33;p3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8374460"/>
      </p:ext>
    </p:extLst>
  </p:cSld>
  <p:clrMapOvr>
    <a:masterClrMapping/>
  </p:clrMapOvr>
  <p:transition spd="slow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>
            <a:off x="10140718" y="245301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10632250" y="383103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" name="Google Shape;40;p4"/>
          <p:cNvGrpSpPr/>
          <p:nvPr/>
        </p:nvGrpSpPr>
        <p:grpSpPr>
          <a:xfrm>
            <a:off x="11754091" y="383093"/>
            <a:ext cx="220511" cy="223388"/>
            <a:chOff x="8815568" y="287319"/>
            <a:chExt cx="165383" cy="167541"/>
          </a:xfrm>
        </p:grpSpPr>
        <p:sp>
          <p:nvSpPr>
            <p:cNvPr id="41" name="Google Shape;41;p4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" name="Google Shape;45;p4"/>
          <p:cNvSpPr/>
          <p:nvPr/>
        </p:nvSpPr>
        <p:spPr>
          <a:xfrm>
            <a:off x="264118" y="496354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6" name="Google Shape;46;p4"/>
          <p:cNvGrpSpPr/>
          <p:nvPr/>
        </p:nvGrpSpPr>
        <p:grpSpPr>
          <a:xfrm rot="-5400000" flipH="1">
            <a:off x="10411134" y="4603411"/>
            <a:ext cx="1298236" cy="2648877"/>
            <a:chOff x="3798900" y="1015325"/>
            <a:chExt cx="628625" cy="1282625"/>
          </a:xfrm>
        </p:grpSpPr>
        <p:sp>
          <p:nvSpPr>
            <p:cNvPr id="47" name="Google Shape;47;p4"/>
            <p:cNvSpPr/>
            <p:nvPr/>
          </p:nvSpPr>
          <p:spPr>
            <a:xfrm>
              <a:off x="4122275" y="1015325"/>
              <a:ext cx="235200" cy="21935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3798900" y="1199325"/>
              <a:ext cx="628625" cy="1098625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" name="Google Shape;49;p4"/>
          <p:cNvSpPr/>
          <p:nvPr/>
        </p:nvSpPr>
        <p:spPr>
          <a:xfrm>
            <a:off x="650202" y="245318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8224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952400" y="1585233"/>
            <a:ext cx="10287200" cy="45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●"/>
              <a:defRPr sz="1600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1352041"/>
      </p:ext>
    </p:extLst>
  </p:cSld>
  <p:clrMapOvr>
    <a:masterClrMapping/>
  </p:clrMapOvr>
  <p:transition spd="slow"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"/>
          <p:cNvSpPr/>
          <p:nvPr/>
        </p:nvSpPr>
        <p:spPr>
          <a:xfrm rot="-656552">
            <a:off x="760400" y="446800"/>
            <a:ext cx="676520" cy="45011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4" name="Google Shape;54;p5"/>
          <p:cNvGrpSpPr/>
          <p:nvPr/>
        </p:nvGrpSpPr>
        <p:grpSpPr>
          <a:xfrm rot="-656482">
            <a:off x="2044889" y="443859"/>
            <a:ext cx="220505" cy="223383"/>
            <a:chOff x="8815568" y="287319"/>
            <a:chExt cx="165383" cy="167541"/>
          </a:xfrm>
        </p:grpSpPr>
        <p:sp>
          <p:nvSpPr>
            <p:cNvPr id="55" name="Google Shape;55;p5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" name="Google Shape;59;p5"/>
          <p:cNvSpPr/>
          <p:nvPr/>
        </p:nvSpPr>
        <p:spPr>
          <a:xfrm rot="-656552">
            <a:off x="315895" y="400605"/>
            <a:ext cx="160041" cy="136747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10804654" y="35718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11575315" y="27001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5"/>
          <p:cNvSpPr/>
          <p:nvPr/>
        </p:nvSpPr>
        <p:spPr>
          <a:xfrm rot="700005">
            <a:off x="11378593" y="866503"/>
            <a:ext cx="326940" cy="328501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5"/>
          <p:cNvSpPr txBox="1">
            <a:spLocks noGrp="1"/>
          </p:cNvSpPr>
          <p:nvPr>
            <p:ph type="title"/>
          </p:nvPr>
        </p:nvSpPr>
        <p:spPr>
          <a:xfrm>
            <a:off x="2578200" y="717567"/>
            <a:ext cx="70356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subTitle" idx="1"/>
          </p:nvPr>
        </p:nvSpPr>
        <p:spPr>
          <a:xfrm>
            <a:off x="1111513" y="3003933"/>
            <a:ext cx="25396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65" name="Google Shape;65;p5"/>
          <p:cNvSpPr txBox="1">
            <a:spLocks noGrp="1"/>
          </p:cNvSpPr>
          <p:nvPr>
            <p:ph type="subTitle" idx="2"/>
          </p:nvPr>
        </p:nvSpPr>
        <p:spPr>
          <a:xfrm>
            <a:off x="1111517" y="3605967"/>
            <a:ext cx="2539600" cy="1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subTitle" idx="3"/>
          </p:nvPr>
        </p:nvSpPr>
        <p:spPr>
          <a:xfrm>
            <a:off x="8540903" y="3003933"/>
            <a:ext cx="25396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subTitle" idx="4"/>
          </p:nvPr>
        </p:nvSpPr>
        <p:spPr>
          <a:xfrm>
            <a:off x="8540900" y="3605969"/>
            <a:ext cx="2539600" cy="12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"/>
          <p:cNvSpPr/>
          <p:nvPr/>
        </p:nvSpPr>
        <p:spPr>
          <a:xfrm rot="-4003048" flipH="1">
            <a:off x="498411" y="5479287"/>
            <a:ext cx="506672" cy="1822947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9" name="Google Shape;69;p5"/>
          <p:cNvGrpSpPr/>
          <p:nvPr/>
        </p:nvGrpSpPr>
        <p:grpSpPr>
          <a:xfrm flipH="1">
            <a:off x="1689145" y="6264206"/>
            <a:ext cx="249769" cy="253137"/>
            <a:chOff x="3036500" y="608900"/>
            <a:chExt cx="120475" cy="122100"/>
          </a:xfrm>
        </p:grpSpPr>
        <p:sp>
          <p:nvSpPr>
            <p:cNvPr id="70" name="Google Shape;70;p5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" name="Google Shape;74;p5"/>
          <p:cNvSpPr/>
          <p:nvPr/>
        </p:nvSpPr>
        <p:spPr>
          <a:xfrm>
            <a:off x="465883" y="55878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5"/>
          <p:cNvSpPr/>
          <p:nvPr/>
        </p:nvSpPr>
        <p:spPr>
          <a:xfrm flipH="1">
            <a:off x="11431814" y="5916850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5"/>
          <p:cNvSpPr/>
          <p:nvPr/>
        </p:nvSpPr>
        <p:spPr>
          <a:xfrm flipH="1">
            <a:off x="10495773" y="6165714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818211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61339"/>
      </p:ext>
    </p:extLst>
  </p:cSld>
  <p:clrMapOvr>
    <a:masterClrMapping/>
  </p:clrMapOvr>
  <p:transition spd="slow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"/>
          <p:cNvSpPr/>
          <p:nvPr/>
        </p:nvSpPr>
        <p:spPr>
          <a:xfrm rot="-1330695">
            <a:off x="241881" y="767134"/>
            <a:ext cx="326924" cy="32848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9" name="Google Shape;79;p6"/>
          <p:cNvGrpSpPr/>
          <p:nvPr/>
        </p:nvGrpSpPr>
        <p:grpSpPr>
          <a:xfrm>
            <a:off x="1106962" y="282080"/>
            <a:ext cx="249761" cy="248776"/>
            <a:chOff x="10888275" y="4294275"/>
            <a:chExt cx="120425" cy="119950"/>
          </a:xfrm>
        </p:grpSpPr>
        <p:sp>
          <p:nvSpPr>
            <p:cNvPr id="80" name="Google Shape;80;p6"/>
            <p:cNvSpPr/>
            <p:nvPr/>
          </p:nvSpPr>
          <p:spPr>
            <a:xfrm>
              <a:off x="10888275" y="4335625"/>
              <a:ext cx="120425" cy="41075"/>
            </a:xfrm>
            <a:custGeom>
              <a:avLst/>
              <a:gdLst/>
              <a:ahLst/>
              <a:cxnLst/>
              <a:rect l="l" t="t" r="r" b="b"/>
              <a:pathLst>
                <a:path w="4817" h="1643" extrusionOk="0">
                  <a:moveTo>
                    <a:pt x="4528" y="1"/>
                  </a:moveTo>
                  <a:cubicBezTo>
                    <a:pt x="4510" y="1"/>
                    <a:pt x="4491" y="3"/>
                    <a:pt x="4470" y="8"/>
                  </a:cubicBezTo>
                  <a:lnTo>
                    <a:pt x="167" y="1209"/>
                  </a:lnTo>
                  <a:cubicBezTo>
                    <a:pt x="67" y="1243"/>
                    <a:pt x="0" y="1376"/>
                    <a:pt x="34" y="1476"/>
                  </a:cubicBezTo>
                  <a:cubicBezTo>
                    <a:pt x="67" y="1576"/>
                    <a:pt x="134" y="1643"/>
                    <a:pt x="234" y="1643"/>
                  </a:cubicBezTo>
                  <a:lnTo>
                    <a:pt x="301" y="1643"/>
                  </a:lnTo>
                  <a:lnTo>
                    <a:pt x="4570" y="409"/>
                  </a:lnTo>
                  <a:cubicBezTo>
                    <a:pt x="4817" y="347"/>
                    <a:pt x="4750" y="1"/>
                    <a:pt x="4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6"/>
            <p:cNvSpPr/>
            <p:nvPr/>
          </p:nvSpPr>
          <p:spPr>
            <a:xfrm>
              <a:off x="10908275" y="4294275"/>
              <a:ext cx="67275" cy="119950"/>
            </a:xfrm>
            <a:custGeom>
              <a:avLst/>
              <a:gdLst/>
              <a:ahLst/>
              <a:cxnLst/>
              <a:rect l="l" t="t" r="r" b="b"/>
              <a:pathLst>
                <a:path w="2691" h="4798" extrusionOk="0">
                  <a:moveTo>
                    <a:pt x="2424" y="1"/>
                  </a:moveTo>
                  <a:cubicBezTo>
                    <a:pt x="2353" y="1"/>
                    <a:pt x="2281" y="37"/>
                    <a:pt x="2236" y="128"/>
                  </a:cubicBezTo>
                  <a:lnTo>
                    <a:pt x="68" y="4531"/>
                  </a:lnTo>
                  <a:cubicBezTo>
                    <a:pt x="1" y="4631"/>
                    <a:pt x="34" y="4731"/>
                    <a:pt x="168" y="4798"/>
                  </a:cubicBezTo>
                  <a:lnTo>
                    <a:pt x="234" y="4798"/>
                  </a:lnTo>
                  <a:cubicBezTo>
                    <a:pt x="301" y="4798"/>
                    <a:pt x="401" y="4765"/>
                    <a:pt x="435" y="4698"/>
                  </a:cubicBezTo>
                  <a:lnTo>
                    <a:pt x="2603" y="295"/>
                  </a:lnTo>
                  <a:cubicBezTo>
                    <a:pt x="2691" y="140"/>
                    <a:pt x="2561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6"/>
            <p:cNvSpPr/>
            <p:nvPr/>
          </p:nvSpPr>
          <p:spPr>
            <a:xfrm>
              <a:off x="10889100" y="4324100"/>
              <a:ext cx="115675" cy="64350"/>
            </a:xfrm>
            <a:custGeom>
              <a:avLst/>
              <a:gdLst/>
              <a:ahLst/>
              <a:cxnLst/>
              <a:rect l="l" t="t" r="r" b="b"/>
              <a:pathLst>
                <a:path w="4627" h="2574" extrusionOk="0">
                  <a:moveTo>
                    <a:pt x="221" y="1"/>
                  </a:moveTo>
                  <a:cubicBezTo>
                    <a:pt x="152" y="1"/>
                    <a:pt x="89" y="38"/>
                    <a:pt x="67" y="102"/>
                  </a:cubicBezTo>
                  <a:cubicBezTo>
                    <a:pt x="1" y="202"/>
                    <a:pt x="34" y="336"/>
                    <a:pt x="134" y="403"/>
                  </a:cubicBezTo>
                  <a:lnTo>
                    <a:pt x="4237" y="2571"/>
                  </a:lnTo>
                  <a:lnTo>
                    <a:pt x="4337" y="2571"/>
                  </a:lnTo>
                  <a:cubicBezTo>
                    <a:pt x="4349" y="2573"/>
                    <a:pt x="4361" y="2573"/>
                    <a:pt x="4372" y="2573"/>
                  </a:cubicBezTo>
                  <a:cubicBezTo>
                    <a:pt x="4577" y="2573"/>
                    <a:pt x="4627" y="2299"/>
                    <a:pt x="4437" y="2204"/>
                  </a:cubicBezTo>
                  <a:lnTo>
                    <a:pt x="334" y="36"/>
                  </a:ln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" name="Google Shape;83;p6"/>
          <p:cNvSpPr/>
          <p:nvPr/>
        </p:nvSpPr>
        <p:spPr>
          <a:xfrm rot="388197" flipH="1">
            <a:off x="11209665" y="317017"/>
            <a:ext cx="676527" cy="450120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4" name="Google Shape;84;p6"/>
          <p:cNvGrpSpPr/>
          <p:nvPr/>
        </p:nvGrpSpPr>
        <p:grpSpPr>
          <a:xfrm rot="388270" flipH="1">
            <a:off x="10581847" y="458888"/>
            <a:ext cx="220504" cy="223381"/>
            <a:chOff x="8815568" y="287319"/>
            <a:chExt cx="165383" cy="167541"/>
          </a:xfrm>
        </p:grpSpPr>
        <p:sp>
          <p:nvSpPr>
            <p:cNvPr id="85" name="Google Shape;85;p6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6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9" name="Google Shape;89;p6"/>
          <p:cNvSpPr txBox="1">
            <a:spLocks noGrp="1"/>
          </p:cNvSpPr>
          <p:nvPr>
            <p:ph type="title"/>
          </p:nvPr>
        </p:nvSpPr>
        <p:spPr>
          <a:xfrm>
            <a:off x="2578200" y="717567"/>
            <a:ext cx="70356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6825839"/>
      </p:ext>
    </p:extLst>
  </p:cSld>
  <p:clrMapOvr>
    <a:masterClrMapping/>
  </p:clrMapOvr>
  <p:transition spd="slow">
    <p:push dir="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7"/>
          <p:cNvGrpSpPr/>
          <p:nvPr/>
        </p:nvGrpSpPr>
        <p:grpSpPr>
          <a:xfrm rot="5400000" flipH="1">
            <a:off x="529593" y="4955864"/>
            <a:ext cx="1663875" cy="2837813"/>
            <a:chOff x="3734873" y="941503"/>
            <a:chExt cx="824898" cy="1406901"/>
          </a:xfrm>
        </p:grpSpPr>
        <p:sp>
          <p:nvSpPr>
            <p:cNvPr id="92" name="Google Shape;92;p7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7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4" name="Google Shape;94;p7"/>
          <p:cNvSpPr/>
          <p:nvPr/>
        </p:nvSpPr>
        <p:spPr>
          <a:xfrm rot="527192" flipH="1">
            <a:off x="1139904" y="303491"/>
            <a:ext cx="676504" cy="450104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95;p7"/>
          <p:cNvSpPr/>
          <p:nvPr/>
        </p:nvSpPr>
        <p:spPr>
          <a:xfrm rot="-1233036" flipH="1">
            <a:off x="395641" y="546097"/>
            <a:ext cx="254769" cy="25598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02"/>
                </a:moveTo>
                <a:cubicBezTo>
                  <a:pt x="3670" y="1902"/>
                  <a:pt x="3736" y="2469"/>
                  <a:pt x="3670" y="3003"/>
                </a:cubicBezTo>
                <a:cubicBezTo>
                  <a:pt x="3470" y="2936"/>
                  <a:pt x="3303" y="2803"/>
                  <a:pt x="3236" y="2603"/>
                </a:cubicBezTo>
                <a:cubicBezTo>
                  <a:pt x="3136" y="2202"/>
                  <a:pt x="3203" y="1769"/>
                  <a:pt x="3403" y="1402"/>
                </a:cubicBezTo>
                <a:close/>
                <a:moveTo>
                  <a:pt x="4871" y="401"/>
                </a:moveTo>
                <a:cubicBezTo>
                  <a:pt x="5304" y="434"/>
                  <a:pt x="5705" y="601"/>
                  <a:pt x="6038" y="868"/>
                </a:cubicBezTo>
                <a:cubicBezTo>
                  <a:pt x="6238" y="1035"/>
                  <a:pt x="6338" y="1235"/>
                  <a:pt x="6338" y="1468"/>
                </a:cubicBezTo>
                <a:cubicBezTo>
                  <a:pt x="6472" y="2969"/>
                  <a:pt x="4037" y="5738"/>
                  <a:pt x="3370" y="6439"/>
                </a:cubicBezTo>
                <a:cubicBezTo>
                  <a:pt x="2769" y="5771"/>
                  <a:pt x="467" y="3203"/>
                  <a:pt x="701" y="1602"/>
                </a:cubicBezTo>
                <a:cubicBezTo>
                  <a:pt x="734" y="1202"/>
                  <a:pt x="968" y="868"/>
                  <a:pt x="1335" y="701"/>
                </a:cubicBezTo>
                <a:cubicBezTo>
                  <a:pt x="1568" y="534"/>
                  <a:pt x="1868" y="468"/>
                  <a:pt x="2169" y="434"/>
                </a:cubicBezTo>
                <a:cubicBezTo>
                  <a:pt x="2602" y="468"/>
                  <a:pt x="2969" y="668"/>
                  <a:pt x="3169" y="1035"/>
                </a:cubicBezTo>
                <a:cubicBezTo>
                  <a:pt x="2802" y="1535"/>
                  <a:pt x="2702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370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34"/>
                  <a:pt x="4404" y="434"/>
                  <a:pt x="4871" y="401"/>
                </a:cubicBezTo>
                <a:close/>
                <a:moveTo>
                  <a:pt x="4871" y="1"/>
                </a:moveTo>
                <a:cubicBezTo>
                  <a:pt x="4304" y="1"/>
                  <a:pt x="3803" y="234"/>
                  <a:pt x="3436" y="668"/>
                </a:cubicBezTo>
                <a:cubicBezTo>
                  <a:pt x="3083" y="236"/>
                  <a:pt x="2661" y="24"/>
                  <a:pt x="2183" y="24"/>
                </a:cubicBezTo>
                <a:cubicBezTo>
                  <a:pt x="1848" y="24"/>
                  <a:pt x="1486" y="128"/>
                  <a:pt x="1101" y="334"/>
                </a:cubicBezTo>
                <a:cubicBezTo>
                  <a:pt x="668" y="601"/>
                  <a:pt x="334" y="1035"/>
                  <a:pt x="267" y="1535"/>
                </a:cubicBezTo>
                <a:cubicBezTo>
                  <a:pt x="0" y="3570"/>
                  <a:pt x="3103" y="6739"/>
                  <a:pt x="3236" y="6872"/>
                </a:cubicBezTo>
                <a:cubicBezTo>
                  <a:pt x="3269" y="6906"/>
                  <a:pt x="3336" y="6939"/>
                  <a:pt x="3403" y="6939"/>
                </a:cubicBezTo>
                <a:cubicBezTo>
                  <a:pt x="3436" y="6939"/>
                  <a:pt x="3503" y="6906"/>
                  <a:pt x="3536" y="6872"/>
                </a:cubicBezTo>
                <a:cubicBezTo>
                  <a:pt x="3670" y="6705"/>
                  <a:pt x="6905" y="3336"/>
                  <a:pt x="6772" y="1435"/>
                </a:cubicBezTo>
                <a:cubicBezTo>
                  <a:pt x="6739" y="1101"/>
                  <a:pt x="6572" y="768"/>
                  <a:pt x="6305" y="534"/>
                </a:cubicBezTo>
                <a:cubicBezTo>
                  <a:pt x="5905" y="201"/>
                  <a:pt x="5404" y="1"/>
                  <a:pt x="487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Google Shape;96;p7"/>
          <p:cNvSpPr/>
          <p:nvPr/>
        </p:nvSpPr>
        <p:spPr>
          <a:xfrm>
            <a:off x="11466951" y="605771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" name="Google Shape;97;p7"/>
          <p:cNvSpPr/>
          <p:nvPr/>
        </p:nvSpPr>
        <p:spPr>
          <a:xfrm>
            <a:off x="10822618" y="370685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7"/>
          <p:cNvSpPr/>
          <p:nvPr/>
        </p:nvSpPr>
        <p:spPr>
          <a:xfrm>
            <a:off x="10983693" y="64302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9" name="Google Shape;99;p7"/>
          <p:cNvGrpSpPr/>
          <p:nvPr/>
        </p:nvGrpSpPr>
        <p:grpSpPr>
          <a:xfrm flipH="1">
            <a:off x="11513278" y="5917043"/>
            <a:ext cx="220511" cy="223388"/>
            <a:chOff x="8815568" y="287319"/>
            <a:chExt cx="165383" cy="167541"/>
          </a:xfrm>
        </p:grpSpPr>
        <p:sp>
          <p:nvSpPr>
            <p:cNvPr id="100" name="Google Shape;100;p7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7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7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4" name="Google Shape;104;p7"/>
          <p:cNvSpPr txBox="1">
            <a:spLocks noGrp="1"/>
          </p:cNvSpPr>
          <p:nvPr>
            <p:ph type="body" idx="1"/>
          </p:nvPr>
        </p:nvSpPr>
        <p:spPr>
          <a:xfrm>
            <a:off x="952500" y="2385000"/>
            <a:ext cx="6368800" cy="27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9pPr>
          </a:lstStyle>
          <a:p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title"/>
          </p:nvPr>
        </p:nvSpPr>
        <p:spPr>
          <a:xfrm>
            <a:off x="952500" y="1743155"/>
            <a:ext cx="4886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1139153"/>
      </p:ext>
    </p:extLst>
  </p:cSld>
  <p:clrMapOvr>
    <a:masterClrMapping/>
  </p:clrMapOvr>
  <p:transition spd="slow">
    <p:push dir="u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"/>
          <p:cNvSpPr txBox="1">
            <a:spLocks noGrp="1"/>
          </p:cNvSpPr>
          <p:nvPr>
            <p:ph type="title"/>
          </p:nvPr>
        </p:nvSpPr>
        <p:spPr>
          <a:xfrm>
            <a:off x="952500" y="1529133"/>
            <a:ext cx="5143600" cy="37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666"/>
            </a:lvl1pPr>
            <a:lvl2pPr lvl="1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2pPr>
            <a:lvl3pPr lvl="2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3pPr>
            <a:lvl4pPr lvl="3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4pPr>
            <a:lvl5pPr lvl="4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5pPr>
            <a:lvl6pPr lvl="5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6pPr>
            <a:lvl7pPr lvl="6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7pPr>
            <a:lvl8pPr lvl="7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8pPr>
            <a:lvl9pPr lvl="8">
              <a:spcBef>
                <a:spcPts val="0"/>
              </a:spcBef>
              <a:spcAft>
                <a:spcPts val="0"/>
              </a:spcAft>
              <a:buSzPts val="14000"/>
              <a:buNone/>
              <a:defRPr sz="18666"/>
            </a:lvl9pPr>
          </a:lstStyle>
          <a:p>
            <a:endParaRPr/>
          </a:p>
        </p:txBody>
      </p:sp>
      <p:grpSp>
        <p:nvGrpSpPr>
          <p:cNvPr id="108" name="Google Shape;108;p8"/>
          <p:cNvGrpSpPr/>
          <p:nvPr/>
        </p:nvGrpSpPr>
        <p:grpSpPr>
          <a:xfrm rot="-4499871">
            <a:off x="5054779" y="-651853"/>
            <a:ext cx="1418332" cy="2220984"/>
            <a:chOff x="3603158" y="3822368"/>
            <a:chExt cx="845951" cy="1294422"/>
          </a:xfrm>
        </p:grpSpPr>
        <p:sp>
          <p:nvSpPr>
            <p:cNvPr id="109" name="Google Shape;109;p8"/>
            <p:cNvSpPr/>
            <p:nvPr/>
          </p:nvSpPr>
          <p:spPr>
            <a:xfrm rot="-1291269">
              <a:off x="3642768" y="3866483"/>
              <a:ext cx="292100" cy="271463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8"/>
            <p:cNvSpPr/>
            <p:nvPr/>
          </p:nvSpPr>
          <p:spPr>
            <a:xfrm rot="-1291269">
              <a:off x="3972726" y="4045117"/>
              <a:ext cx="293152" cy="1054667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1" name="Google Shape;111;p8"/>
          <p:cNvSpPr/>
          <p:nvPr/>
        </p:nvSpPr>
        <p:spPr>
          <a:xfrm rot="-510038" flipH="1">
            <a:off x="618319" y="354162"/>
            <a:ext cx="668352" cy="44468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" name="Google Shape;112;p8"/>
          <p:cNvSpPr/>
          <p:nvPr/>
        </p:nvSpPr>
        <p:spPr>
          <a:xfrm>
            <a:off x="11683102" y="2940934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3" name="Google Shape;113;p8"/>
          <p:cNvSpPr/>
          <p:nvPr/>
        </p:nvSpPr>
        <p:spPr>
          <a:xfrm rot="318094">
            <a:off x="11090899" y="351440"/>
            <a:ext cx="676495" cy="45009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" name="Google Shape;114;p8"/>
          <p:cNvSpPr/>
          <p:nvPr/>
        </p:nvSpPr>
        <p:spPr>
          <a:xfrm>
            <a:off x="10400759" y="493966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 rot="-5400000">
            <a:off x="10493227" y="4864164"/>
            <a:ext cx="1663875" cy="2837813"/>
            <a:chOff x="3734873" y="941503"/>
            <a:chExt cx="824898" cy="1406901"/>
          </a:xfrm>
        </p:grpSpPr>
        <p:sp>
          <p:nvSpPr>
            <p:cNvPr id="116" name="Google Shape;116;p8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8" name="Google Shape;118;p8"/>
          <p:cNvGrpSpPr/>
          <p:nvPr/>
        </p:nvGrpSpPr>
        <p:grpSpPr>
          <a:xfrm>
            <a:off x="401325" y="6025377"/>
            <a:ext cx="220511" cy="223388"/>
            <a:chOff x="8815568" y="287319"/>
            <a:chExt cx="165383" cy="167541"/>
          </a:xfrm>
        </p:grpSpPr>
        <p:sp>
          <p:nvSpPr>
            <p:cNvPr id="119" name="Google Shape;119;p8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3" name="Google Shape;123;p8"/>
          <p:cNvSpPr/>
          <p:nvPr/>
        </p:nvSpPr>
        <p:spPr>
          <a:xfrm>
            <a:off x="1056727" y="63863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4" name="Google Shape;124;p8"/>
          <p:cNvGrpSpPr/>
          <p:nvPr/>
        </p:nvGrpSpPr>
        <p:grpSpPr>
          <a:xfrm>
            <a:off x="4460954" y="5887289"/>
            <a:ext cx="249769" cy="253137"/>
            <a:chOff x="3036500" y="608900"/>
            <a:chExt cx="120475" cy="122100"/>
          </a:xfrm>
        </p:grpSpPr>
        <p:sp>
          <p:nvSpPr>
            <p:cNvPr id="125" name="Google Shape;125;p8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9763568"/>
      </p:ext>
    </p:extLst>
  </p:cSld>
  <p:clrMapOvr>
    <a:masterClrMapping/>
  </p:clrMapOvr>
  <p:transition spd="slow">
    <p:push dir="u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9"/>
          <p:cNvGrpSpPr/>
          <p:nvPr/>
        </p:nvGrpSpPr>
        <p:grpSpPr>
          <a:xfrm rot="3909775" flipH="1">
            <a:off x="510807" y="-737664"/>
            <a:ext cx="1585469" cy="2725115"/>
            <a:chOff x="3530692" y="3581129"/>
            <a:chExt cx="963669" cy="1650494"/>
          </a:xfrm>
        </p:grpSpPr>
        <p:sp>
          <p:nvSpPr>
            <p:cNvPr id="131" name="Google Shape;131;p9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9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3" name="Google Shape;133;p9"/>
          <p:cNvSpPr/>
          <p:nvPr/>
        </p:nvSpPr>
        <p:spPr>
          <a:xfrm rot="-9816141">
            <a:off x="368503" y="5710663"/>
            <a:ext cx="997688" cy="859560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" name="Google Shape;134;p9"/>
          <p:cNvSpPr/>
          <p:nvPr/>
        </p:nvSpPr>
        <p:spPr>
          <a:xfrm rot="700005">
            <a:off x="11347630" y="460654"/>
            <a:ext cx="326940" cy="328501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5" name="Google Shape;135;p9"/>
          <p:cNvGrpSpPr/>
          <p:nvPr/>
        </p:nvGrpSpPr>
        <p:grpSpPr>
          <a:xfrm>
            <a:off x="10146888" y="269706"/>
            <a:ext cx="249769" cy="253137"/>
            <a:chOff x="3036500" y="608900"/>
            <a:chExt cx="120475" cy="122100"/>
          </a:xfrm>
        </p:grpSpPr>
        <p:sp>
          <p:nvSpPr>
            <p:cNvPr id="136" name="Google Shape;136;p9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0" name="Google Shape;140;p9"/>
          <p:cNvSpPr/>
          <p:nvPr/>
        </p:nvSpPr>
        <p:spPr>
          <a:xfrm rot="318094">
            <a:off x="10923399" y="6058024"/>
            <a:ext cx="676495" cy="45009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9"/>
          <p:cNvSpPr/>
          <p:nvPr/>
        </p:nvSpPr>
        <p:spPr>
          <a:xfrm>
            <a:off x="11619252" y="572088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9"/>
          <p:cNvSpPr/>
          <p:nvPr/>
        </p:nvSpPr>
        <p:spPr>
          <a:xfrm>
            <a:off x="10264159" y="63147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9"/>
          <p:cNvSpPr txBox="1">
            <a:spLocks noGrp="1"/>
          </p:cNvSpPr>
          <p:nvPr>
            <p:ph type="title"/>
          </p:nvPr>
        </p:nvSpPr>
        <p:spPr>
          <a:xfrm>
            <a:off x="952500" y="2067333"/>
            <a:ext cx="49016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algn="l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144" name="Google Shape;144;p9"/>
          <p:cNvSpPr txBox="1">
            <a:spLocks noGrp="1"/>
          </p:cNvSpPr>
          <p:nvPr>
            <p:ph type="subTitle" idx="1"/>
          </p:nvPr>
        </p:nvSpPr>
        <p:spPr>
          <a:xfrm>
            <a:off x="952500" y="3086700"/>
            <a:ext cx="5771200" cy="16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1991392"/>
      </p:ext>
    </p:extLst>
  </p:cSld>
  <p:clrMapOvr>
    <a:masterClrMapping/>
  </p:clrMapOvr>
  <p:transition spd="slow">
    <p:push dir="u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 txBox="1">
            <a:spLocks noGrp="1"/>
          </p:cNvSpPr>
          <p:nvPr>
            <p:ph type="body" idx="1"/>
          </p:nvPr>
        </p:nvSpPr>
        <p:spPr>
          <a:xfrm>
            <a:off x="3194600" y="717583"/>
            <a:ext cx="5802800" cy="7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40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grpSp>
        <p:nvGrpSpPr>
          <p:cNvPr id="147" name="Google Shape;147;p10"/>
          <p:cNvGrpSpPr/>
          <p:nvPr/>
        </p:nvGrpSpPr>
        <p:grpSpPr>
          <a:xfrm rot="-5400000" flipH="1">
            <a:off x="10522412" y="5184439"/>
            <a:ext cx="1418377" cy="2220883"/>
            <a:chOff x="3603158" y="3822368"/>
            <a:chExt cx="845951" cy="1294422"/>
          </a:xfrm>
        </p:grpSpPr>
        <p:sp>
          <p:nvSpPr>
            <p:cNvPr id="148" name="Google Shape;148;p10"/>
            <p:cNvSpPr/>
            <p:nvPr/>
          </p:nvSpPr>
          <p:spPr>
            <a:xfrm rot="-1291269">
              <a:off x="3642768" y="3866483"/>
              <a:ext cx="292100" cy="271463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10"/>
            <p:cNvSpPr/>
            <p:nvPr/>
          </p:nvSpPr>
          <p:spPr>
            <a:xfrm rot="-1291269">
              <a:off x="3972726" y="4045117"/>
              <a:ext cx="293152" cy="1054667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2623458"/>
      </p:ext>
    </p:extLst>
  </p:cSld>
  <p:clrMapOvr>
    <a:masterClrMapping/>
  </p:clrMapOvr>
  <p:transition spd="slow">
    <p:push dir="u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"/>
          <p:cNvSpPr/>
          <p:nvPr/>
        </p:nvSpPr>
        <p:spPr>
          <a:xfrm rot="536258" flipH="1">
            <a:off x="10766342" y="301339"/>
            <a:ext cx="668335" cy="444669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2" name="Google Shape;152;p11"/>
          <p:cNvGrpSpPr/>
          <p:nvPr/>
        </p:nvGrpSpPr>
        <p:grpSpPr>
          <a:xfrm>
            <a:off x="246188" y="252150"/>
            <a:ext cx="249765" cy="253180"/>
            <a:chOff x="-1574125" y="776500"/>
            <a:chExt cx="120675" cy="122325"/>
          </a:xfrm>
        </p:grpSpPr>
        <p:sp>
          <p:nvSpPr>
            <p:cNvPr id="153" name="Google Shape;153;p11"/>
            <p:cNvSpPr/>
            <p:nvPr/>
          </p:nvSpPr>
          <p:spPr>
            <a:xfrm>
              <a:off x="-1574125" y="817700"/>
              <a:ext cx="120675" cy="41150"/>
            </a:xfrm>
            <a:custGeom>
              <a:avLst/>
              <a:gdLst/>
              <a:ahLst/>
              <a:cxnLst/>
              <a:rect l="l" t="t" r="r" b="b"/>
              <a:pathLst>
                <a:path w="4827" h="1646" extrusionOk="0">
                  <a:moveTo>
                    <a:pt x="4612" y="1"/>
                  </a:moveTo>
                  <a:cubicBezTo>
                    <a:pt x="4595" y="1"/>
                    <a:pt x="4577" y="3"/>
                    <a:pt x="4560" y="9"/>
                  </a:cubicBezTo>
                  <a:lnTo>
                    <a:pt x="256" y="1244"/>
                  </a:lnTo>
                  <a:cubicBezTo>
                    <a:pt x="0" y="1276"/>
                    <a:pt x="21" y="1646"/>
                    <a:pt x="289" y="1646"/>
                  </a:cubicBezTo>
                  <a:cubicBezTo>
                    <a:pt x="300" y="1646"/>
                    <a:pt x="311" y="1645"/>
                    <a:pt x="323" y="1644"/>
                  </a:cubicBezTo>
                  <a:lnTo>
                    <a:pt x="390" y="1644"/>
                  </a:lnTo>
                  <a:lnTo>
                    <a:pt x="4660" y="410"/>
                  </a:lnTo>
                  <a:cubicBezTo>
                    <a:pt x="4760" y="376"/>
                    <a:pt x="4826" y="276"/>
                    <a:pt x="4793" y="143"/>
                  </a:cubicBezTo>
                  <a:cubicBezTo>
                    <a:pt x="4766" y="60"/>
                    <a:pt x="4693" y="1"/>
                    <a:pt x="4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11"/>
            <p:cNvSpPr/>
            <p:nvPr/>
          </p:nvSpPr>
          <p:spPr>
            <a:xfrm>
              <a:off x="-1539375" y="787675"/>
              <a:ext cx="44225" cy="111150"/>
            </a:xfrm>
            <a:custGeom>
              <a:avLst/>
              <a:gdLst/>
              <a:ahLst/>
              <a:cxnLst/>
              <a:rect l="l" t="t" r="r" b="b"/>
              <a:pathLst>
                <a:path w="1769" h="4446" extrusionOk="0">
                  <a:moveTo>
                    <a:pt x="235" y="1"/>
                  </a:moveTo>
                  <a:cubicBezTo>
                    <a:pt x="214" y="1"/>
                    <a:pt x="191" y="4"/>
                    <a:pt x="167" y="9"/>
                  </a:cubicBezTo>
                  <a:cubicBezTo>
                    <a:pt x="67" y="43"/>
                    <a:pt x="1" y="176"/>
                    <a:pt x="34" y="276"/>
                  </a:cubicBezTo>
                  <a:lnTo>
                    <a:pt x="1335" y="4313"/>
                  </a:lnTo>
                  <a:cubicBezTo>
                    <a:pt x="1368" y="4379"/>
                    <a:pt x="1468" y="4446"/>
                    <a:pt x="1535" y="4446"/>
                  </a:cubicBezTo>
                  <a:lnTo>
                    <a:pt x="1602" y="4446"/>
                  </a:lnTo>
                  <a:cubicBezTo>
                    <a:pt x="1702" y="4413"/>
                    <a:pt x="1769" y="4279"/>
                    <a:pt x="1735" y="4179"/>
                  </a:cubicBezTo>
                  <a:lnTo>
                    <a:pt x="434" y="143"/>
                  </a:lnTo>
                  <a:cubicBezTo>
                    <a:pt x="407" y="61"/>
                    <a:pt x="334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-1551875" y="776500"/>
              <a:ext cx="66775" cy="120675"/>
            </a:xfrm>
            <a:custGeom>
              <a:avLst/>
              <a:gdLst/>
              <a:ahLst/>
              <a:cxnLst/>
              <a:rect l="l" t="t" r="r" b="b"/>
              <a:pathLst>
                <a:path w="2671" h="4827" extrusionOk="0">
                  <a:moveTo>
                    <a:pt x="2400" y="0"/>
                  </a:moveTo>
                  <a:cubicBezTo>
                    <a:pt x="2338" y="0"/>
                    <a:pt x="2277" y="27"/>
                    <a:pt x="2235" y="90"/>
                  </a:cubicBezTo>
                  <a:lnTo>
                    <a:pt x="67" y="4493"/>
                  </a:lnTo>
                  <a:cubicBezTo>
                    <a:pt x="0" y="4593"/>
                    <a:pt x="34" y="4726"/>
                    <a:pt x="134" y="4793"/>
                  </a:cubicBezTo>
                  <a:cubicBezTo>
                    <a:pt x="167" y="4793"/>
                    <a:pt x="200" y="4793"/>
                    <a:pt x="234" y="4826"/>
                  </a:cubicBezTo>
                  <a:cubicBezTo>
                    <a:pt x="334" y="4826"/>
                    <a:pt x="401" y="4760"/>
                    <a:pt x="434" y="4693"/>
                  </a:cubicBezTo>
                  <a:lnTo>
                    <a:pt x="2602" y="290"/>
                  </a:lnTo>
                  <a:cubicBezTo>
                    <a:pt x="2671" y="129"/>
                    <a:pt x="2535" y="0"/>
                    <a:pt x="2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-1573450" y="806400"/>
              <a:ext cx="118325" cy="64925"/>
            </a:xfrm>
            <a:custGeom>
              <a:avLst/>
              <a:gdLst/>
              <a:ahLst/>
              <a:cxnLst/>
              <a:rect l="l" t="t" r="r" b="b"/>
              <a:pathLst>
                <a:path w="4733" h="2597" extrusionOk="0">
                  <a:moveTo>
                    <a:pt x="322" y="1"/>
                  </a:moveTo>
                  <a:cubicBezTo>
                    <a:pt x="116" y="1"/>
                    <a:pt x="0" y="309"/>
                    <a:pt x="229" y="395"/>
                  </a:cubicBezTo>
                  <a:lnTo>
                    <a:pt x="4332" y="2563"/>
                  </a:lnTo>
                  <a:cubicBezTo>
                    <a:pt x="4366" y="2596"/>
                    <a:pt x="4399" y="2596"/>
                    <a:pt x="4432" y="2596"/>
                  </a:cubicBezTo>
                  <a:cubicBezTo>
                    <a:pt x="4666" y="2596"/>
                    <a:pt x="4733" y="2296"/>
                    <a:pt x="4533" y="2196"/>
                  </a:cubicBezTo>
                  <a:lnTo>
                    <a:pt x="430" y="28"/>
                  </a:lnTo>
                  <a:cubicBezTo>
                    <a:pt x="392" y="9"/>
                    <a:pt x="356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7" name="Google Shape;157;p11"/>
          <p:cNvSpPr/>
          <p:nvPr/>
        </p:nvSpPr>
        <p:spPr>
          <a:xfrm rot="-622150" flipH="1">
            <a:off x="794536" y="378458"/>
            <a:ext cx="656977" cy="43714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8" name="Google Shape;158;p11"/>
          <p:cNvSpPr/>
          <p:nvPr/>
        </p:nvSpPr>
        <p:spPr>
          <a:xfrm rot="-460077">
            <a:off x="3730361" y="6007090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1"/>
          <p:cNvSpPr/>
          <p:nvPr/>
        </p:nvSpPr>
        <p:spPr>
          <a:xfrm>
            <a:off x="7836121" y="48523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1"/>
          <p:cNvSpPr/>
          <p:nvPr/>
        </p:nvSpPr>
        <p:spPr>
          <a:xfrm>
            <a:off x="321285" y="644278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1" name="Google Shape;161;p11"/>
          <p:cNvGrpSpPr/>
          <p:nvPr/>
        </p:nvGrpSpPr>
        <p:grpSpPr>
          <a:xfrm rot="4776525" flipH="1">
            <a:off x="3587297" y="-586745"/>
            <a:ext cx="1418291" cy="2220861"/>
            <a:chOff x="3603158" y="3822368"/>
            <a:chExt cx="845951" cy="1294422"/>
          </a:xfrm>
        </p:grpSpPr>
        <p:sp>
          <p:nvSpPr>
            <p:cNvPr id="162" name="Google Shape;162;p11"/>
            <p:cNvSpPr/>
            <p:nvPr/>
          </p:nvSpPr>
          <p:spPr>
            <a:xfrm rot="-1291269">
              <a:off x="3642768" y="3866483"/>
              <a:ext cx="292100" cy="271463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11"/>
            <p:cNvSpPr/>
            <p:nvPr/>
          </p:nvSpPr>
          <p:spPr>
            <a:xfrm rot="-1291269">
              <a:off x="3972726" y="4045117"/>
              <a:ext cx="293152" cy="1054667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4" name="Google Shape;164;p11"/>
          <p:cNvGrpSpPr/>
          <p:nvPr/>
        </p:nvGrpSpPr>
        <p:grpSpPr>
          <a:xfrm rot="-5728654" flipH="1">
            <a:off x="5612363" y="5282942"/>
            <a:ext cx="1316332" cy="2014343"/>
            <a:chOff x="3603158" y="3822368"/>
            <a:chExt cx="845951" cy="1294422"/>
          </a:xfrm>
        </p:grpSpPr>
        <p:sp>
          <p:nvSpPr>
            <p:cNvPr id="165" name="Google Shape;165;p11"/>
            <p:cNvSpPr/>
            <p:nvPr/>
          </p:nvSpPr>
          <p:spPr>
            <a:xfrm rot="-1291269">
              <a:off x="3642768" y="3866483"/>
              <a:ext cx="292100" cy="271463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11"/>
            <p:cNvSpPr/>
            <p:nvPr/>
          </p:nvSpPr>
          <p:spPr>
            <a:xfrm rot="-1291269">
              <a:off x="3972726" y="4045117"/>
              <a:ext cx="293152" cy="1054667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7" name="Google Shape;167;p11"/>
          <p:cNvSpPr/>
          <p:nvPr/>
        </p:nvSpPr>
        <p:spPr>
          <a:xfrm>
            <a:off x="11465703" y="52144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8" name="Google Shape;168;p11"/>
          <p:cNvSpPr txBox="1">
            <a:spLocks noGrp="1"/>
          </p:cNvSpPr>
          <p:nvPr>
            <p:ph type="title" hasCustomPrompt="1"/>
          </p:nvPr>
        </p:nvSpPr>
        <p:spPr>
          <a:xfrm>
            <a:off x="2737800" y="2103984"/>
            <a:ext cx="6716400" cy="22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6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9" name="Google Shape;169;p11"/>
          <p:cNvSpPr txBox="1">
            <a:spLocks noGrp="1"/>
          </p:cNvSpPr>
          <p:nvPr>
            <p:ph type="subTitle" idx="1"/>
          </p:nvPr>
        </p:nvSpPr>
        <p:spPr>
          <a:xfrm>
            <a:off x="3289800" y="4205603"/>
            <a:ext cx="5612400" cy="5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70" name="Google Shape;170;p11"/>
          <p:cNvSpPr/>
          <p:nvPr/>
        </p:nvSpPr>
        <p:spPr>
          <a:xfrm>
            <a:off x="1264993" y="635593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1" name="Google Shape;171;p11"/>
          <p:cNvGrpSpPr/>
          <p:nvPr/>
        </p:nvGrpSpPr>
        <p:grpSpPr>
          <a:xfrm>
            <a:off x="291058" y="5787577"/>
            <a:ext cx="220511" cy="223388"/>
            <a:chOff x="8815568" y="287319"/>
            <a:chExt cx="165383" cy="167541"/>
          </a:xfrm>
        </p:grpSpPr>
        <p:sp>
          <p:nvSpPr>
            <p:cNvPr id="172" name="Google Shape;172;p11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6" name="Google Shape;176;p11"/>
          <p:cNvSpPr/>
          <p:nvPr/>
        </p:nvSpPr>
        <p:spPr>
          <a:xfrm>
            <a:off x="10200727" y="3103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7" name="Google Shape;177;p11"/>
          <p:cNvSpPr/>
          <p:nvPr/>
        </p:nvSpPr>
        <p:spPr>
          <a:xfrm rot="683713" flipH="1">
            <a:off x="10772013" y="6071551"/>
            <a:ext cx="656976" cy="43715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4519648"/>
      </p:ext>
    </p:extLst>
  </p:cSld>
  <p:clrMapOvr>
    <a:masterClrMapping/>
  </p:clrMapOvr>
  <p:transition spd="slow">
    <p:push dir="u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105835"/>
      </p:ext>
    </p:extLst>
  </p:cSld>
  <p:clrMapOvr>
    <a:masterClrMapping/>
  </p:clrMapOvr>
  <p:transition spd="slow">
    <p:push dir="u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"/>
          <p:cNvSpPr/>
          <p:nvPr/>
        </p:nvSpPr>
        <p:spPr>
          <a:xfrm rot="-750096">
            <a:off x="398181" y="327571"/>
            <a:ext cx="676507" cy="45010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1" name="Google Shape;181;p13"/>
          <p:cNvSpPr/>
          <p:nvPr/>
        </p:nvSpPr>
        <p:spPr>
          <a:xfrm>
            <a:off x="11716951" y="7373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2" name="Google Shape;182;p13"/>
          <p:cNvGrpSpPr/>
          <p:nvPr/>
        </p:nvGrpSpPr>
        <p:grpSpPr>
          <a:xfrm>
            <a:off x="274591" y="6295410"/>
            <a:ext cx="220511" cy="223388"/>
            <a:chOff x="8815568" y="287319"/>
            <a:chExt cx="165383" cy="167541"/>
          </a:xfrm>
        </p:grpSpPr>
        <p:sp>
          <p:nvSpPr>
            <p:cNvPr id="183" name="Google Shape;183;p13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7" name="Google Shape;187;p13"/>
          <p:cNvSpPr/>
          <p:nvPr/>
        </p:nvSpPr>
        <p:spPr>
          <a:xfrm rot="-1006477">
            <a:off x="1571612" y="507936"/>
            <a:ext cx="254760" cy="25597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02"/>
                </a:moveTo>
                <a:cubicBezTo>
                  <a:pt x="3670" y="1902"/>
                  <a:pt x="3736" y="2469"/>
                  <a:pt x="3670" y="3003"/>
                </a:cubicBezTo>
                <a:cubicBezTo>
                  <a:pt x="3470" y="2936"/>
                  <a:pt x="3303" y="2803"/>
                  <a:pt x="3236" y="2603"/>
                </a:cubicBezTo>
                <a:cubicBezTo>
                  <a:pt x="3136" y="2202"/>
                  <a:pt x="3203" y="1769"/>
                  <a:pt x="3403" y="1402"/>
                </a:cubicBezTo>
                <a:close/>
                <a:moveTo>
                  <a:pt x="4871" y="401"/>
                </a:moveTo>
                <a:cubicBezTo>
                  <a:pt x="5304" y="434"/>
                  <a:pt x="5705" y="601"/>
                  <a:pt x="6038" y="868"/>
                </a:cubicBezTo>
                <a:cubicBezTo>
                  <a:pt x="6238" y="1035"/>
                  <a:pt x="6338" y="1235"/>
                  <a:pt x="6338" y="1468"/>
                </a:cubicBezTo>
                <a:cubicBezTo>
                  <a:pt x="6472" y="2969"/>
                  <a:pt x="4037" y="5738"/>
                  <a:pt x="3370" y="6439"/>
                </a:cubicBezTo>
                <a:cubicBezTo>
                  <a:pt x="2769" y="5771"/>
                  <a:pt x="467" y="3203"/>
                  <a:pt x="701" y="1602"/>
                </a:cubicBezTo>
                <a:cubicBezTo>
                  <a:pt x="734" y="1202"/>
                  <a:pt x="968" y="868"/>
                  <a:pt x="1335" y="701"/>
                </a:cubicBezTo>
                <a:cubicBezTo>
                  <a:pt x="1568" y="534"/>
                  <a:pt x="1868" y="468"/>
                  <a:pt x="2169" y="434"/>
                </a:cubicBezTo>
                <a:cubicBezTo>
                  <a:pt x="2602" y="468"/>
                  <a:pt x="2969" y="668"/>
                  <a:pt x="3169" y="1035"/>
                </a:cubicBezTo>
                <a:cubicBezTo>
                  <a:pt x="2802" y="1535"/>
                  <a:pt x="2702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370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34"/>
                  <a:pt x="4404" y="434"/>
                  <a:pt x="4871" y="401"/>
                </a:cubicBezTo>
                <a:close/>
                <a:moveTo>
                  <a:pt x="4871" y="1"/>
                </a:moveTo>
                <a:cubicBezTo>
                  <a:pt x="4304" y="1"/>
                  <a:pt x="3803" y="234"/>
                  <a:pt x="3436" y="668"/>
                </a:cubicBezTo>
                <a:cubicBezTo>
                  <a:pt x="3083" y="236"/>
                  <a:pt x="2661" y="24"/>
                  <a:pt x="2183" y="24"/>
                </a:cubicBezTo>
                <a:cubicBezTo>
                  <a:pt x="1848" y="24"/>
                  <a:pt x="1486" y="128"/>
                  <a:pt x="1101" y="334"/>
                </a:cubicBezTo>
                <a:cubicBezTo>
                  <a:pt x="668" y="601"/>
                  <a:pt x="334" y="1035"/>
                  <a:pt x="267" y="1535"/>
                </a:cubicBezTo>
                <a:cubicBezTo>
                  <a:pt x="0" y="3570"/>
                  <a:pt x="3103" y="6739"/>
                  <a:pt x="3236" y="6872"/>
                </a:cubicBezTo>
                <a:cubicBezTo>
                  <a:pt x="3269" y="6906"/>
                  <a:pt x="3336" y="6939"/>
                  <a:pt x="3403" y="6939"/>
                </a:cubicBezTo>
                <a:cubicBezTo>
                  <a:pt x="3436" y="6939"/>
                  <a:pt x="3503" y="6906"/>
                  <a:pt x="3536" y="6872"/>
                </a:cubicBezTo>
                <a:cubicBezTo>
                  <a:pt x="3670" y="6705"/>
                  <a:pt x="6905" y="3336"/>
                  <a:pt x="6772" y="1435"/>
                </a:cubicBezTo>
                <a:cubicBezTo>
                  <a:pt x="6739" y="1101"/>
                  <a:pt x="6572" y="768"/>
                  <a:pt x="6305" y="534"/>
                </a:cubicBezTo>
                <a:cubicBezTo>
                  <a:pt x="5905" y="201"/>
                  <a:pt x="5404" y="1"/>
                  <a:pt x="487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8" name="Google Shape;188;p13"/>
          <p:cNvSpPr/>
          <p:nvPr/>
        </p:nvSpPr>
        <p:spPr>
          <a:xfrm>
            <a:off x="10830486" y="287187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9" name="Google Shape;189;p13"/>
          <p:cNvSpPr/>
          <p:nvPr/>
        </p:nvSpPr>
        <p:spPr>
          <a:xfrm>
            <a:off x="656444" y="1090921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0" name="Google Shape;190;p13"/>
          <p:cNvSpPr/>
          <p:nvPr/>
        </p:nvSpPr>
        <p:spPr>
          <a:xfrm rot="3628239">
            <a:off x="11428830" y="5696049"/>
            <a:ext cx="456125" cy="1641091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1" name="Google Shape;191;p13"/>
          <p:cNvSpPr/>
          <p:nvPr/>
        </p:nvSpPr>
        <p:spPr>
          <a:xfrm>
            <a:off x="10343785" y="259685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" name="Google Shape;192;p13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title" idx="2" hasCustomPrompt="1"/>
          </p:nvPr>
        </p:nvSpPr>
        <p:spPr>
          <a:xfrm>
            <a:off x="2173467" y="1999468"/>
            <a:ext cx="934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>
            <a:spLocks noGrp="1"/>
          </p:cNvSpPr>
          <p:nvPr>
            <p:ph type="subTitle" idx="1"/>
          </p:nvPr>
        </p:nvSpPr>
        <p:spPr>
          <a:xfrm>
            <a:off x="1297867" y="2667867"/>
            <a:ext cx="2686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subTitle" idx="3"/>
          </p:nvPr>
        </p:nvSpPr>
        <p:spPr>
          <a:xfrm>
            <a:off x="1077467" y="3192667"/>
            <a:ext cx="3126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title" idx="4" hasCustomPrompt="1"/>
          </p:nvPr>
        </p:nvSpPr>
        <p:spPr>
          <a:xfrm>
            <a:off x="9084533" y="1971268"/>
            <a:ext cx="934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5"/>
          </p:nvPr>
        </p:nvSpPr>
        <p:spPr>
          <a:xfrm>
            <a:off x="8208933" y="2639667"/>
            <a:ext cx="2686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6"/>
          </p:nvPr>
        </p:nvSpPr>
        <p:spPr>
          <a:xfrm>
            <a:off x="7988533" y="3164467"/>
            <a:ext cx="3126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7" hasCustomPrompt="1"/>
          </p:nvPr>
        </p:nvSpPr>
        <p:spPr>
          <a:xfrm>
            <a:off x="2048500" y="4229535"/>
            <a:ext cx="934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8"/>
          </p:nvPr>
        </p:nvSpPr>
        <p:spPr>
          <a:xfrm>
            <a:off x="1172900" y="4897933"/>
            <a:ext cx="2686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9"/>
          </p:nvPr>
        </p:nvSpPr>
        <p:spPr>
          <a:xfrm>
            <a:off x="952500" y="5422733"/>
            <a:ext cx="3126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13" hasCustomPrompt="1"/>
          </p:nvPr>
        </p:nvSpPr>
        <p:spPr>
          <a:xfrm>
            <a:off x="5629000" y="4229535"/>
            <a:ext cx="934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14"/>
          </p:nvPr>
        </p:nvSpPr>
        <p:spPr>
          <a:xfrm>
            <a:off x="4753400" y="4897933"/>
            <a:ext cx="2686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subTitle" idx="15"/>
          </p:nvPr>
        </p:nvSpPr>
        <p:spPr>
          <a:xfrm>
            <a:off x="4533000" y="5422733"/>
            <a:ext cx="3126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title" idx="16" hasCustomPrompt="1"/>
          </p:nvPr>
        </p:nvSpPr>
        <p:spPr>
          <a:xfrm>
            <a:off x="9209500" y="4229535"/>
            <a:ext cx="934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4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7"/>
          </p:nvPr>
        </p:nvSpPr>
        <p:spPr>
          <a:xfrm>
            <a:off x="8333900" y="4897933"/>
            <a:ext cx="26868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8"/>
          </p:nvPr>
        </p:nvSpPr>
        <p:spPr>
          <a:xfrm>
            <a:off x="8113500" y="5422733"/>
            <a:ext cx="3126000" cy="7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4053087"/>
      </p:ext>
    </p:extLst>
  </p:cSld>
  <p:clrMapOvr>
    <a:masterClrMapping/>
  </p:clrMapOvr>
  <p:transition spd="slow">
    <p:push dir="u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4"/>
          <p:cNvSpPr/>
          <p:nvPr/>
        </p:nvSpPr>
        <p:spPr>
          <a:xfrm rot="9658319" flipH="1">
            <a:off x="10094645" y="5141777"/>
            <a:ext cx="997624" cy="859505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0" name="Google Shape;210;p14"/>
          <p:cNvSpPr/>
          <p:nvPr/>
        </p:nvSpPr>
        <p:spPr>
          <a:xfrm rot="329619" flipH="1">
            <a:off x="11042965" y="839946"/>
            <a:ext cx="696748" cy="46360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1" name="Google Shape;211;p14"/>
          <p:cNvSpPr/>
          <p:nvPr/>
        </p:nvSpPr>
        <p:spPr>
          <a:xfrm rot="-460077">
            <a:off x="10507445" y="255157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2" name="Google Shape;212;p14"/>
          <p:cNvGrpSpPr/>
          <p:nvPr/>
        </p:nvGrpSpPr>
        <p:grpSpPr>
          <a:xfrm rot="4609653" flipH="1">
            <a:off x="890220" y="-434137"/>
            <a:ext cx="1585515" cy="2724992"/>
            <a:chOff x="3530692" y="3581129"/>
            <a:chExt cx="963669" cy="1650494"/>
          </a:xfrm>
        </p:grpSpPr>
        <p:sp>
          <p:nvSpPr>
            <p:cNvPr id="213" name="Google Shape;213;p14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14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5" name="Google Shape;215;p14"/>
          <p:cNvSpPr/>
          <p:nvPr/>
        </p:nvSpPr>
        <p:spPr>
          <a:xfrm rot="-141341">
            <a:off x="419108" y="6091889"/>
            <a:ext cx="696704" cy="463579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6" name="Google Shape;216;p14"/>
          <p:cNvSpPr/>
          <p:nvPr/>
        </p:nvSpPr>
        <p:spPr>
          <a:xfrm>
            <a:off x="11619252" y="572088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4"/>
          <p:cNvSpPr/>
          <p:nvPr/>
        </p:nvSpPr>
        <p:spPr>
          <a:xfrm>
            <a:off x="10264159" y="63147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4"/>
          <p:cNvSpPr/>
          <p:nvPr/>
        </p:nvSpPr>
        <p:spPr>
          <a:xfrm rot="-460077">
            <a:off x="1919694" y="6125973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14"/>
          <p:cNvSpPr/>
          <p:nvPr/>
        </p:nvSpPr>
        <p:spPr>
          <a:xfrm>
            <a:off x="415152" y="487671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220;p14"/>
          <p:cNvSpPr txBox="1">
            <a:spLocks noGrp="1"/>
          </p:cNvSpPr>
          <p:nvPr>
            <p:ph type="subTitle" idx="1"/>
          </p:nvPr>
        </p:nvSpPr>
        <p:spPr>
          <a:xfrm>
            <a:off x="2210200" y="1842184"/>
            <a:ext cx="7771600" cy="18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21" name="Google Shape;221;p14"/>
          <p:cNvSpPr txBox="1">
            <a:spLocks noGrp="1"/>
          </p:cNvSpPr>
          <p:nvPr>
            <p:ph type="subTitle" idx="2"/>
          </p:nvPr>
        </p:nvSpPr>
        <p:spPr>
          <a:xfrm>
            <a:off x="3887000" y="3714088"/>
            <a:ext cx="4418000" cy="7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2905852"/>
      </p:ext>
    </p:extLst>
  </p:cSld>
  <p:clrMapOvr>
    <a:masterClrMapping/>
  </p:clrMapOvr>
  <p:transition spd="slow">
    <p:push dir="u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accent2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"/>
          <p:cNvSpPr/>
          <p:nvPr/>
        </p:nvSpPr>
        <p:spPr>
          <a:xfrm rot="4003048">
            <a:off x="11189284" y="5459887"/>
            <a:ext cx="506672" cy="1822947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4" name="Google Shape;224;p15"/>
          <p:cNvGrpSpPr/>
          <p:nvPr/>
        </p:nvGrpSpPr>
        <p:grpSpPr>
          <a:xfrm rot="5400000">
            <a:off x="361860" y="5055672"/>
            <a:ext cx="1663875" cy="2837813"/>
            <a:chOff x="3734873" y="941503"/>
            <a:chExt cx="824898" cy="1406901"/>
          </a:xfrm>
        </p:grpSpPr>
        <p:sp>
          <p:nvSpPr>
            <p:cNvPr id="225" name="Google Shape;225;p15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15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7" name="Google Shape;227;p15"/>
          <p:cNvGrpSpPr/>
          <p:nvPr/>
        </p:nvGrpSpPr>
        <p:grpSpPr>
          <a:xfrm>
            <a:off x="9908254" y="6348006"/>
            <a:ext cx="249769" cy="253137"/>
            <a:chOff x="3036500" y="608900"/>
            <a:chExt cx="120475" cy="122100"/>
          </a:xfrm>
        </p:grpSpPr>
        <p:sp>
          <p:nvSpPr>
            <p:cNvPr id="228" name="Google Shape;228;p15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5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15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15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2" name="Google Shape;232;p15"/>
          <p:cNvSpPr/>
          <p:nvPr/>
        </p:nvSpPr>
        <p:spPr>
          <a:xfrm rot="-622150" flipH="1">
            <a:off x="794536" y="378458"/>
            <a:ext cx="656977" cy="43714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5"/>
          <p:cNvSpPr/>
          <p:nvPr/>
        </p:nvSpPr>
        <p:spPr>
          <a:xfrm rot="-460077">
            <a:off x="301361" y="1093057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5"/>
          <p:cNvSpPr/>
          <p:nvPr/>
        </p:nvSpPr>
        <p:spPr>
          <a:xfrm rot="329619" flipH="1">
            <a:off x="11144565" y="839946"/>
            <a:ext cx="696748" cy="463605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Google Shape;235;p15"/>
          <p:cNvSpPr/>
          <p:nvPr/>
        </p:nvSpPr>
        <p:spPr>
          <a:xfrm flipH="1">
            <a:off x="11616877" y="55200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6" name="Google Shape;236;p15"/>
          <p:cNvSpPr/>
          <p:nvPr/>
        </p:nvSpPr>
        <p:spPr>
          <a:xfrm>
            <a:off x="10804654" y="35718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5"/>
          <p:cNvSpPr/>
          <p:nvPr/>
        </p:nvSpPr>
        <p:spPr>
          <a:xfrm>
            <a:off x="11575315" y="27001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5"/>
          <p:cNvSpPr txBox="1">
            <a:spLocks noGrp="1"/>
          </p:cNvSpPr>
          <p:nvPr>
            <p:ph type="title" hasCustomPrompt="1"/>
          </p:nvPr>
        </p:nvSpPr>
        <p:spPr>
          <a:xfrm>
            <a:off x="952533" y="3861200"/>
            <a:ext cx="3543600" cy="7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39" name="Google Shape;239;p15"/>
          <p:cNvSpPr txBox="1">
            <a:spLocks noGrp="1"/>
          </p:cNvSpPr>
          <p:nvPr>
            <p:ph type="subTitle" idx="1"/>
          </p:nvPr>
        </p:nvSpPr>
        <p:spPr>
          <a:xfrm>
            <a:off x="952533" y="4664167"/>
            <a:ext cx="3543600" cy="9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0" name="Google Shape;240;p15"/>
          <p:cNvSpPr txBox="1">
            <a:spLocks noGrp="1"/>
          </p:cNvSpPr>
          <p:nvPr>
            <p:ph type="title" idx="2" hasCustomPrompt="1"/>
          </p:nvPr>
        </p:nvSpPr>
        <p:spPr>
          <a:xfrm>
            <a:off x="7695867" y="3861200"/>
            <a:ext cx="3543600" cy="7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1" name="Google Shape;241;p15"/>
          <p:cNvSpPr txBox="1">
            <a:spLocks noGrp="1"/>
          </p:cNvSpPr>
          <p:nvPr>
            <p:ph type="subTitle" idx="3"/>
          </p:nvPr>
        </p:nvSpPr>
        <p:spPr>
          <a:xfrm>
            <a:off x="7695867" y="4664196"/>
            <a:ext cx="3543600" cy="9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42" name="Google Shape;242;p15"/>
          <p:cNvSpPr txBox="1">
            <a:spLocks noGrp="1"/>
          </p:cNvSpPr>
          <p:nvPr>
            <p:ph type="title" idx="4" hasCustomPrompt="1"/>
          </p:nvPr>
        </p:nvSpPr>
        <p:spPr>
          <a:xfrm>
            <a:off x="4324200" y="1948633"/>
            <a:ext cx="3543600" cy="7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43" name="Google Shape;243;p15"/>
          <p:cNvSpPr txBox="1">
            <a:spLocks noGrp="1"/>
          </p:cNvSpPr>
          <p:nvPr>
            <p:ph type="subTitle" idx="5"/>
          </p:nvPr>
        </p:nvSpPr>
        <p:spPr>
          <a:xfrm>
            <a:off x="4324200" y="2751600"/>
            <a:ext cx="3543600" cy="9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157118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48278"/>
      </p:ext>
    </p:extLst>
  </p:cSld>
  <p:clrMapOvr>
    <a:masterClrMapping/>
  </p:clrMapOvr>
  <p:transition spd="slow">
    <p:push dir="u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16"/>
          <p:cNvGrpSpPr/>
          <p:nvPr/>
        </p:nvGrpSpPr>
        <p:grpSpPr>
          <a:xfrm>
            <a:off x="479805" y="313537"/>
            <a:ext cx="945396" cy="808068"/>
            <a:chOff x="359853" y="235152"/>
            <a:chExt cx="709047" cy="606051"/>
          </a:xfrm>
        </p:grpSpPr>
        <p:sp>
          <p:nvSpPr>
            <p:cNvPr id="246" name="Google Shape;246;p16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6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8" name="Google Shape;248;p16"/>
          <p:cNvSpPr/>
          <p:nvPr/>
        </p:nvSpPr>
        <p:spPr>
          <a:xfrm rot="-1330695">
            <a:off x="343281" y="6119001"/>
            <a:ext cx="326924" cy="32848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9" name="Google Shape;249;p16"/>
          <p:cNvSpPr/>
          <p:nvPr/>
        </p:nvSpPr>
        <p:spPr>
          <a:xfrm flipH="1">
            <a:off x="11365202" y="58458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0" name="Google Shape;250;p16"/>
          <p:cNvGrpSpPr/>
          <p:nvPr/>
        </p:nvGrpSpPr>
        <p:grpSpPr>
          <a:xfrm rot="-3909775">
            <a:off x="10125774" y="-669798"/>
            <a:ext cx="1585469" cy="2725115"/>
            <a:chOff x="3530692" y="3581129"/>
            <a:chExt cx="963669" cy="1650494"/>
          </a:xfrm>
        </p:grpSpPr>
        <p:sp>
          <p:nvSpPr>
            <p:cNvPr id="251" name="Google Shape;251;p16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252;p16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3" name="Google Shape;253;p16"/>
          <p:cNvSpPr/>
          <p:nvPr/>
        </p:nvSpPr>
        <p:spPr>
          <a:xfrm>
            <a:off x="1060703" y="64970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4" name="Google Shape;254;p16"/>
          <p:cNvSpPr/>
          <p:nvPr/>
        </p:nvSpPr>
        <p:spPr>
          <a:xfrm>
            <a:off x="11079469" y="636028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5" name="Google Shape;255;p16"/>
          <p:cNvSpPr txBox="1">
            <a:spLocks noGrp="1"/>
          </p:cNvSpPr>
          <p:nvPr>
            <p:ph type="title"/>
          </p:nvPr>
        </p:nvSpPr>
        <p:spPr>
          <a:xfrm>
            <a:off x="1420684" y="1984467"/>
            <a:ext cx="2654400" cy="7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5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16"/>
          <p:cNvSpPr txBox="1">
            <a:spLocks noGrp="1"/>
          </p:cNvSpPr>
          <p:nvPr>
            <p:ph type="subTitle" idx="1"/>
          </p:nvPr>
        </p:nvSpPr>
        <p:spPr>
          <a:xfrm>
            <a:off x="1420684" y="3102163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57" name="Google Shape;257;p16"/>
          <p:cNvSpPr txBox="1">
            <a:spLocks noGrp="1"/>
          </p:cNvSpPr>
          <p:nvPr>
            <p:ph type="subTitle" idx="2"/>
          </p:nvPr>
        </p:nvSpPr>
        <p:spPr>
          <a:xfrm>
            <a:off x="1420684" y="3649100"/>
            <a:ext cx="4714000" cy="1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2280808"/>
      </p:ext>
    </p:extLst>
  </p:cSld>
  <p:clrMapOvr>
    <a:masterClrMapping/>
  </p:clrMapOvr>
  <p:transition spd="slow">
    <p:push dir="u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17"/>
          <p:cNvGrpSpPr/>
          <p:nvPr/>
        </p:nvGrpSpPr>
        <p:grpSpPr>
          <a:xfrm flipH="1">
            <a:off x="10766805" y="307403"/>
            <a:ext cx="945396" cy="808068"/>
            <a:chOff x="359853" y="235152"/>
            <a:chExt cx="709047" cy="606051"/>
          </a:xfrm>
        </p:grpSpPr>
        <p:sp>
          <p:nvSpPr>
            <p:cNvPr id="260" name="Google Shape;260;p17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17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2" name="Google Shape;262;p17"/>
          <p:cNvGrpSpPr/>
          <p:nvPr/>
        </p:nvGrpSpPr>
        <p:grpSpPr>
          <a:xfrm rot="3761243" flipH="1">
            <a:off x="458903" y="-790407"/>
            <a:ext cx="1585515" cy="2725187"/>
            <a:chOff x="3530692" y="3581129"/>
            <a:chExt cx="963669" cy="1650494"/>
          </a:xfrm>
        </p:grpSpPr>
        <p:sp>
          <p:nvSpPr>
            <p:cNvPr id="263" name="Google Shape;263;p17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17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5" name="Google Shape;265;p17"/>
          <p:cNvSpPr/>
          <p:nvPr/>
        </p:nvSpPr>
        <p:spPr>
          <a:xfrm rot="-119949">
            <a:off x="907025" y="5915381"/>
            <a:ext cx="676531" cy="45012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6" name="Google Shape;266;p17"/>
          <p:cNvSpPr/>
          <p:nvPr/>
        </p:nvSpPr>
        <p:spPr>
          <a:xfrm>
            <a:off x="11446919" y="584368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7"/>
          <p:cNvSpPr/>
          <p:nvPr/>
        </p:nvSpPr>
        <p:spPr>
          <a:xfrm>
            <a:off x="10264159" y="63147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68" name="Google Shape;268;p17"/>
          <p:cNvGrpSpPr/>
          <p:nvPr/>
        </p:nvGrpSpPr>
        <p:grpSpPr>
          <a:xfrm>
            <a:off x="274591" y="6295410"/>
            <a:ext cx="220511" cy="223388"/>
            <a:chOff x="8815568" y="287319"/>
            <a:chExt cx="165383" cy="167541"/>
          </a:xfrm>
        </p:grpSpPr>
        <p:sp>
          <p:nvSpPr>
            <p:cNvPr id="269" name="Google Shape;269;p17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7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3" name="Google Shape;273;p17"/>
          <p:cNvSpPr txBox="1">
            <a:spLocks noGrp="1"/>
          </p:cNvSpPr>
          <p:nvPr>
            <p:ph type="title"/>
          </p:nvPr>
        </p:nvSpPr>
        <p:spPr>
          <a:xfrm>
            <a:off x="8136600" y="1984484"/>
            <a:ext cx="2654400" cy="7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5333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4" name="Google Shape;274;p17"/>
          <p:cNvSpPr txBox="1">
            <a:spLocks noGrp="1"/>
          </p:cNvSpPr>
          <p:nvPr>
            <p:ph type="subTitle" idx="1"/>
          </p:nvPr>
        </p:nvSpPr>
        <p:spPr>
          <a:xfrm>
            <a:off x="8136600" y="3102180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75" name="Google Shape;275;p17"/>
          <p:cNvSpPr txBox="1">
            <a:spLocks noGrp="1"/>
          </p:cNvSpPr>
          <p:nvPr>
            <p:ph type="subTitle" idx="2"/>
          </p:nvPr>
        </p:nvSpPr>
        <p:spPr>
          <a:xfrm>
            <a:off x="6077000" y="3649117"/>
            <a:ext cx="4714000" cy="122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2596174"/>
      </p:ext>
    </p:extLst>
  </p:cSld>
  <p:clrMapOvr>
    <a:masterClrMapping/>
  </p:clrMapOvr>
  <p:transition spd="slow">
    <p:push dir="u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18"/>
          <p:cNvGrpSpPr/>
          <p:nvPr/>
        </p:nvGrpSpPr>
        <p:grpSpPr>
          <a:xfrm flipH="1">
            <a:off x="10804437" y="186788"/>
            <a:ext cx="870143" cy="743665"/>
            <a:chOff x="359853" y="235152"/>
            <a:chExt cx="709047" cy="606051"/>
          </a:xfrm>
        </p:grpSpPr>
        <p:sp>
          <p:nvSpPr>
            <p:cNvPr id="278" name="Google Shape;278;p18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18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0" name="Google Shape;280;p18"/>
          <p:cNvSpPr/>
          <p:nvPr/>
        </p:nvSpPr>
        <p:spPr>
          <a:xfrm rot="-119949">
            <a:off x="614243" y="333565"/>
            <a:ext cx="676531" cy="45012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1" name="Google Shape;281;p18"/>
          <p:cNvSpPr/>
          <p:nvPr/>
        </p:nvSpPr>
        <p:spPr>
          <a:xfrm rot="-460077">
            <a:off x="441878" y="5791590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2" name="Google Shape;282;p18"/>
          <p:cNvSpPr/>
          <p:nvPr/>
        </p:nvSpPr>
        <p:spPr>
          <a:xfrm>
            <a:off x="11006385" y="62413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8"/>
          <p:cNvSpPr/>
          <p:nvPr/>
        </p:nvSpPr>
        <p:spPr>
          <a:xfrm flipH="1">
            <a:off x="10279635" y="3219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4" name="Google Shape;284;p18"/>
          <p:cNvGrpSpPr/>
          <p:nvPr/>
        </p:nvGrpSpPr>
        <p:grpSpPr>
          <a:xfrm flipH="1">
            <a:off x="11485845" y="5748743"/>
            <a:ext cx="220511" cy="223388"/>
            <a:chOff x="8815568" y="287319"/>
            <a:chExt cx="165383" cy="167541"/>
          </a:xfrm>
        </p:grpSpPr>
        <p:sp>
          <p:nvSpPr>
            <p:cNvPr id="285" name="Google Shape;285;p18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18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8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8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9" name="Google Shape;289;p18"/>
          <p:cNvGrpSpPr/>
          <p:nvPr/>
        </p:nvGrpSpPr>
        <p:grpSpPr>
          <a:xfrm flipH="1">
            <a:off x="293378" y="919077"/>
            <a:ext cx="220511" cy="223388"/>
            <a:chOff x="8815568" y="287319"/>
            <a:chExt cx="165383" cy="167541"/>
          </a:xfrm>
        </p:grpSpPr>
        <p:sp>
          <p:nvSpPr>
            <p:cNvPr id="290" name="Google Shape;290;p18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18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18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94" name="Google Shape;294;p18"/>
          <p:cNvSpPr/>
          <p:nvPr/>
        </p:nvSpPr>
        <p:spPr>
          <a:xfrm>
            <a:off x="1138403" y="637811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18"/>
          <p:cNvSpPr txBox="1">
            <a:spLocks noGrp="1"/>
          </p:cNvSpPr>
          <p:nvPr>
            <p:ph type="title"/>
          </p:nvPr>
        </p:nvSpPr>
        <p:spPr>
          <a:xfrm>
            <a:off x="2887400" y="717567"/>
            <a:ext cx="641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18"/>
          <p:cNvSpPr txBox="1">
            <a:spLocks noGrp="1"/>
          </p:cNvSpPr>
          <p:nvPr>
            <p:ph type="subTitle" idx="1"/>
          </p:nvPr>
        </p:nvSpPr>
        <p:spPr>
          <a:xfrm>
            <a:off x="8351867" y="2778547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297" name="Google Shape;297;p18"/>
          <p:cNvSpPr txBox="1">
            <a:spLocks noGrp="1"/>
          </p:cNvSpPr>
          <p:nvPr>
            <p:ph type="subTitle" idx="2"/>
          </p:nvPr>
        </p:nvSpPr>
        <p:spPr>
          <a:xfrm>
            <a:off x="7119600" y="3325500"/>
            <a:ext cx="3886800" cy="14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6602854"/>
      </p:ext>
    </p:extLst>
  </p:cSld>
  <p:clrMapOvr>
    <a:masterClrMapping/>
  </p:clrMapOvr>
  <p:transition spd="slow">
    <p:push dir="u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Google Shape;299;p19"/>
          <p:cNvGrpSpPr/>
          <p:nvPr/>
        </p:nvGrpSpPr>
        <p:grpSpPr>
          <a:xfrm rot="-5914576">
            <a:off x="9635019" y="-892738"/>
            <a:ext cx="1663892" cy="2837843"/>
            <a:chOff x="3734873" y="941503"/>
            <a:chExt cx="824898" cy="1406901"/>
          </a:xfrm>
        </p:grpSpPr>
        <p:sp>
          <p:nvSpPr>
            <p:cNvPr id="300" name="Google Shape;300;p19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19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2" name="Google Shape;302;p19"/>
          <p:cNvSpPr/>
          <p:nvPr/>
        </p:nvSpPr>
        <p:spPr>
          <a:xfrm rot="-527192">
            <a:off x="337867" y="301140"/>
            <a:ext cx="676504" cy="450104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3" name="Google Shape;303;p19"/>
          <p:cNvGrpSpPr/>
          <p:nvPr/>
        </p:nvGrpSpPr>
        <p:grpSpPr>
          <a:xfrm flipH="1">
            <a:off x="11381090" y="1417650"/>
            <a:ext cx="249765" cy="253180"/>
            <a:chOff x="-1574125" y="776500"/>
            <a:chExt cx="120675" cy="122325"/>
          </a:xfrm>
        </p:grpSpPr>
        <p:sp>
          <p:nvSpPr>
            <p:cNvPr id="304" name="Google Shape;304;p19"/>
            <p:cNvSpPr/>
            <p:nvPr/>
          </p:nvSpPr>
          <p:spPr>
            <a:xfrm>
              <a:off x="-1574125" y="817700"/>
              <a:ext cx="120675" cy="41150"/>
            </a:xfrm>
            <a:custGeom>
              <a:avLst/>
              <a:gdLst/>
              <a:ahLst/>
              <a:cxnLst/>
              <a:rect l="l" t="t" r="r" b="b"/>
              <a:pathLst>
                <a:path w="4827" h="1646" extrusionOk="0">
                  <a:moveTo>
                    <a:pt x="4612" y="1"/>
                  </a:moveTo>
                  <a:cubicBezTo>
                    <a:pt x="4595" y="1"/>
                    <a:pt x="4577" y="3"/>
                    <a:pt x="4560" y="9"/>
                  </a:cubicBezTo>
                  <a:lnTo>
                    <a:pt x="256" y="1244"/>
                  </a:lnTo>
                  <a:cubicBezTo>
                    <a:pt x="0" y="1276"/>
                    <a:pt x="21" y="1646"/>
                    <a:pt x="289" y="1646"/>
                  </a:cubicBezTo>
                  <a:cubicBezTo>
                    <a:pt x="300" y="1646"/>
                    <a:pt x="311" y="1645"/>
                    <a:pt x="323" y="1644"/>
                  </a:cubicBezTo>
                  <a:lnTo>
                    <a:pt x="390" y="1644"/>
                  </a:lnTo>
                  <a:lnTo>
                    <a:pt x="4660" y="410"/>
                  </a:lnTo>
                  <a:cubicBezTo>
                    <a:pt x="4760" y="376"/>
                    <a:pt x="4826" y="276"/>
                    <a:pt x="4793" y="143"/>
                  </a:cubicBezTo>
                  <a:cubicBezTo>
                    <a:pt x="4766" y="60"/>
                    <a:pt x="4693" y="1"/>
                    <a:pt x="4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9"/>
            <p:cNvSpPr/>
            <p:nvPr/>
          </p:nvSpPr>
          <p:spPr>
            <a:xfrm>
              <a:off x="-1539375" y="787675"/>
              <a:ext cx="44225" cy="111150"/>
            </a:xfrm>
            <a:custGeom>
              <a:avLst/>
              <a:gdLst/>
              <a:ahLst/>
              <a:cxnLst/>
              <a:rect l="l" t="t" r="r" b="b"/>
              <a:pathLst>
                <a:path w="1769" h="4446" extrusionOk="0">
                  <a:moveTo>
                    <a:pt x="235" y="1"/>
                  </a:moveTo>
                  <a:cubicBezTo>
                    <a:pt x="214" y="1"/>
                    <a:pt x="191" y="4"/>
                    <a:pt x="167" y="9"/>
                  </a:cubicBezTo>
                  <a:cubicBezTo>
                    <a:pt x="67" y="43"/>
                    <a:pt x="1" y="176"/>
                    <a:pt x="34" y="276"/>
                  </a:cubicBezTo>
                  <a:lnTo>
                    <a:pt x="1335" y="4313"/>
                  </a:lnTo>
                  <a:cubicBezTo>
                    <a:pt x="1368" y="4379"/>
                    <a:pt x="1468" y="4446"/>
                    <a:pt x="1535" y="4446"/>
                  </a:cubicBezTo>
                  <a:lnTo>
                    <a:pt x="1602" y="4446"/>
                  </a:lnTo>
                  <a:cubicBezTo>
                    <a:pt x="1702" y="4413"/>
                    <a:pt x="1769" y="4279"/>
                    <a:pt x="1735" y="4179"/>
                  </a:cubicBezTo>
                  <a:lnTo>
                    <a:pt x="434" y="143"/>
                  </a:lnTo>
                  <a:cubicBezTo>
                    <a:pt x="407" y="61"/>
                    <a:pt x="334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19"/>
            <p:cNvSpPr/>
            <p:nvPr/>
          </p:nvSpPr>
          <p:spPr>
            <a:xfrm>
              <a:off x="-1551875" y="776500"/>
              <a:ext cx="66775" cy="120675"/>
            </a:xfrm>
            <a:custGeom>
              <a:avLst/>
              <a:gdLst/>
              <a:ahLst/>
              <a:cxnLst/>
              <a:rect l="l" t="t" r="r" b="b"/>
              <a:pathLst>
                <a:path w="2671" h="4827" extrusionOk="0">
                  <a:moveTo>
                    <a:pt x="2400" y="0"/>
                  </a:moveTo>
                  <a:cubicBezTo>
                    <a:pt x="2338" y="0"/>
                    <a:pt x="2277" y="27"/>
                    <a:pt x="2235" y="90"/>
                  </a:cubicBezTo>
                  <a:lnTo>
                    <a:pt x="67" y="4493"/>
                  </a:lnTo>
                  <a:cubicBezTo>
                    <a:pt x="0" y="4593"/>
                    <a:pt x="34" y="4726"/>
                    <a:pt x="134" y="4793"/>
                  </a:cubicBezTo>
                  <a:cubicBezTo>
                    <a:pt x="167" y="4793"/>
                    <a:pt x="200" y="4793"/>
                    <a:pt x="234" y="4826"/>
                  </a:cubicBezTo>
                  <a:cubicBezTo>
                    <a:pt x="334" y="4826"/>
                    <a:pt x="401" y="4760"/>
                    <a:pt x="434" y="4693"/>
                  </a:cubicBezTo>
                  <a:lnTo>
                    <a:pt x="2602" y="290"/>
                  </a:lnTo>
                  <a:cubicBezTo>
                    <a:pt x="2671" y="129"/>
                    <a:pt x="2535" y="0"/>
                    <a:pt x="2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19"/>
            <p:cNvSpPr/>
            <p:nvPr/>
          </p:nvSpPr>
          <p:spPr>
            <a:xfrm>
              <a:off x="-1573450" y="806400"/>
              <a:ext cx="118325" cy="64925"/>
            </a:xfrm>
            <a:custGeom>
              <a:avLst/>
              <a:gdLst/>
              <a:ahLst/>
              <a:cxnLst/>
              <a:rect l="l" t="t" r="r" b="b"/>
              <a:pathLst>
                <a:path w="4733" h="2597" extrusionOk="0">
                  <a:moveTo>
                    <a:pt x="322" y="1"/>
                  </a:moveTo>
                  <a:cubicBezTo>
                    <a:pt x="116" y="1"/>
                    <a:pt x="0" y="309"/>
                    <a:pt x="229" y="395"/>
                  </a:cubicBezTo>
                  <a:lnTo>
                    <a:pt x="4332" y="2563"/>
                  </a:lnTo>
                  <a:cubicBezTo>
                    <a:pt x="4366" y="2596"/>
                    <a:pt x="4399" y="2596"/>
                    <a:pt x="4432" y="2596"/>
                  </a:cubicBezTo>
                  <a:cubicBezTo>
                    <a:pt x="4666" y="2596"/>
                    <a:pt x="4733" y="2296"/>
                    <a:pt x="4533" y="2196"/>
                  </a:cubicBezTo>
                  <a:lnTo>
                    <a:pt x="430" y="28"/>
                  </a:lnTo>
                  <a:cubicBezTo>
                    <a:pt x="392" y="9"/>
                    <a:pt x="356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8" name="Google Shape;308;p19"/>
          <p:cNvSpPr/>
          <p:nvPr/>
        </p:nvSpPr>
        <p:spPr>
          <a:xfrm rot="-772129" flipH="1">
            <a:off x="240594" y="6290491"/>
            <a:ext cx="326924" cy="328485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9" name="Google Shape;309;p19"/>
          <p:cNvSpPr/>
          <p:nvPr/>
        </p:nvSpPr>
        <p:spPr>
          <a:xfrm flipH="1">
            <a:off x="11079459" y="63595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0" name="Google Shape;310;p19"/>
          <p:cNvGrpSpPr/>
          <p:nvPr/>
        </p:nvGrpSpPr>
        <p:grpSpPr>
          <a:xfrm>
            <a:off x="423654" y="1090840"/>
            <a:ext cx="249769" cy="253137"/>
            <a:chOff x="3036500" y="608900"/>
            <a:chExt cx="120475" cy="122100"/>
          </a:xfrm>
        </p:grpSpPr>
        <p:sp>
          <p:nvSpPr>
            <p:cNvPr id="311" name="Google Shape;311;p19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19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19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19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5" name="Google Shape;315;p19"/>
          <p:cNvSpPr/>
          <p:nvPr/>
        </p:nvSpPr>
        <p:spPr>
          <a:xfrm>
            <a:off x="1422887" y="2520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6" name="Google Shape;316;p19"/>
          <p:cNvSpPr/>
          <p:nvPr/>
        </p:nvSpPr>
        <p:spPr>
          <a:xfrm>
            <a:off x="792352" y="61404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7" name="Google Shape;317;p19"/>
          <p:cNvSpPr/>
          <p:nvPr/>
        </p:nvSpPr>
        <p:spPr>
          <a:xfrm>
            <a:off x="8601369" y="295533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19"/>
          <p:cNvSpPr/>
          <p:nvPr/>
        </p:nvSpPr>
        <p:spPr>
          <a:xfrm>
            <a:off x="11630854" y="591683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9" name="Google Shape;319;p19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19"/>
          <p:cNvSpPr txBox="1">
            <a:spLocks noGrp="1"/>
          </p:cNvSpPr>
          <p:nvPr>
            <p:ph type="body" idx="1"/>
          </p:nvPr>
        </p:nvSpPr>
        <p:spPr>
          <a:xfrm>
            <a:off x="952400" y="2138367"/>
            <a:ext cx="5116400" cy="3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9pPr>
          </a:lstStyle>
          <a:p>
            <a:endParaRPr/>
          </a:p>
        </p:txBody>
      </p:sp>
      <p:sp>
        <p:nvSpPr>
          <p:cNvPr id="321" name="Google Shape;321;p19"/>
          <p:cNvSpPr txBox="1">
            <a:spLocks noGrp="1"/>
          </p:cNvSpPr>
          <p:nvPr>
            <p:ph type="body" idx="2"/>
          </p:nvPr>
        </p:nvSpPr>
        <p:spPr>
          <a:xfrm>
            <a:off x="6123200" y="2138433"/>
            <a:ext cx="5116400" cy="354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200"/>
              <a:buFont typeface="Nunito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661137"/>
      </p:ext>
    </p:extLst>
  </p:cSld>
  <p:clrMapOvr>
    <a:masterClrMapping/>
  </p:clrMapOvr>
  <p:transition spd="slow">
    <p:push dir="u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0"/>
          <p:cNvSpPr/>
          <p:nvPr/>
        </p:nvSpPr>
        <p:spPr>
          <a:xfrm flipH="1">
            <a:off x="968017" y="367637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4" name="Google Shape;324;p20"/>
          <p:cNvGrpSpPr/>
          <p:nvPr/>
        </p:nvGrpSpPr>
        <p:grpSpPr>
          <a:xfrm flipH="1">
            <a:off x="348511" y="605877"/>
            <a:ext cx="220511" cy="223388"/>
            <a:chOff x="8815568" y="287319"/>
            <a:chExt cx="165383" cy="167541"/>
          </a:xfrm>
        </p:grpSpPr>
        <p:sp>
          <p:nvSpPr>
            <p:cNvPr id="325" name="Google Shape;325;p20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" name="Google Shape;326;p20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20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" name="Google Shape;328;p20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9" name="Google Shape;329;p20"/>
          <p:cNvSpPr/>
          <p:nvPr/>
        </p:nvSpPr>
        <p:spPr>
          <a:xfrm flipH="1">
            <a:off x="2089828" y="2308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0" name="Google Shape;330;p20"/>
          <p:cNvSpPr/>
          <p:nvPr/>
        </p:nvSpPr>
        <p:spPr>
          <a:xfrm rot="750096" flipH="1">
            <a:off x="11149688" y="298771"/>
            <a:ext cx="676507" cy="45010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1" name="Google Shape;331;p20"/>
          <p:cNvSpPr/>
          <p:nvPr/>
        </p:nvSpPr>
        <p:spPr>
          <a:xfrm rot="1006477" flipH="1">
            <a:off x="10398004" y="479136"/>
            <a:ext cx="254760" cy="25597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02"/>
                </a:moveTo>
                <a:cubicBezTo>
                  <a:pt x="3670" y="1902"/>
                  <a:pt x="3736" y="2469"/>
                  <a:pt x="3670" y="3003"/>
                </a:cubicBezTo>
                <a:cubicBezTo>
                  <a:pt x="3470" y="2936"/>
                  <a:pt x="3303" y="2803"/>
                  <a:pt x="3236" y="2603"/>
                </a:cubicBezTo>
                <a:cubicBezTo>
                  <a:pt x="3136" y="2202"/>
                  <a:pt x="3203" y="1769"/>
                  <a:pt x="3403" y="1402"/>
                </a:cubicBezTo>
                <a:close/>
                <a:moveTo>
                  <a:pt x="4871" y="401"/>
                </a:moveTo>
                <a:cubicBezTo>
                  <a:pt x="5304" y="434"/>
                  <a:pt x="5705" y="601"/>
                  <a:pt x="6038" y="868"/>
                </a:cubicBezTo>
                <a:cubicBezTo>
                  <a:pt x="6238" y="1035"/>
                  <a:pt x="6338" y="1235"/>
                  <a:pt x="6338" y="1468"/>
                </a:cubicBezTo>
                <a:cubicBezTo>
                  <a:pt x="6472" y="2969"/>
                  <a:pt x="4037" y="5738"/>
                  <a:pt x="3370" y="6439"/>
                </a:cubicBezTo>
                <a:cubicBezTo>
                  <a:pt x="2769" y="5771"/>
                  <a:pt x="467" y="3203"/>
                  <a:pt x="701" y="1602"/>
                </a:cubicBezTo>
                <a:cubicBezTo>
                  <a:pt x="734" y="1202"/>
                  <a:pt x="968" y="868"/>
                  <a:pt x="1335" y="701"/>
                </a:cubicBezTo>
                <a:cubicBezTo>
                  <a:pt x="1568" y="534"/>
                  <a:pt x="1868" y="468"/>
                  <a:pt x="2169" y="434"/>
                </a:cubicBezTo>
                <a:cubicBezTo>
                  <a:pt x="2602" y="468"/>
                  <a:pt x="2969" y="668"/>
                  <a:pt x="3169" y="1035"/>
                </a:cubicBezTo>
                <a:cubicBezTo>
                  <a:pt x="2802" y="1535"/>
                  <a:pt x="2702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370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34"/>
                  <a:pt x="4404" y="434"/>
                  <a:pt x="4871" y="401"/>
                </a:cubicBezTo>
                <a:close/>
                <a:moveTo>
                  <a:pt x="4871" y="1"/>
                </a:moveTo>
                <a:cubicBezTo>
                  <a:pt x="4304" y="1"/>
                  <a:pt x="3803" y="234"/>
                  <a:pt x="3436" y="668"/>
                </a:cubicBezTo>
                <a:cubicBezTo>
                  <a:pt x="3083" y="236"/>
                  <a:pt x="2661" y="24"/>
                  <a:pt x="2183" y="24"/>
                </a:cubicBezTo>
                <a:cubicBezTo>
                  <a:pt x="1848" y="24"/>
                  <a:pt x="1486" y="128"/>
                  <a:pt x="1101" y="334"/>
                </a:cubicBezTo>
                <a:cubicBezTo>
                  <a:pt x="668" y="601"/>
                  <a:pt x="334" y="1035"/>
                  <a:pt x="267" y="1535"/>
                </a:cubicBezTo>
                <a:cubicBezTo>
                  <a:pt x="0" y="3570"/>
                  <a:pt x="3103" y="6739"/>
                  <a:pt x="3236" y="6872"/>
                </a:cubicBezTo>
                <a:cubicBezTo>
                  <a:pt x="3269" y="6906"/>
                  <a:pt x="3336" y="6939"/>
                  <a:pt x="3403" y="6939"/>
                </a:cubicBezTo>
                <a:cubicBezTo>
                  <a:pt x="3436" y="6939"/>
                  <a:pt x="3503" y="6906"/>
                  <a:pt x="3536" y="6872"/>
                </a:cubicBezTo>
                <a:cubicBezTo>
                  <a:pt x="3670" y="6705"/>
                  <a:pt x="6905" y="3336"/>
                  <a:pt x="6772" y="1435"/>
                </a:cubicBezTo>
                <a:cubicBezTo>
                  <a:pt x="6739" y="1101"/>
                  <a:pt x="6572" y="768"/>
                  <a:pt x="6305" y="534"/>
                </a:cubicBezTo>
                <a:cubicBezTo>
                  <a:pt x="5905" y="201"/>
                  <a:pt x="5404" y="1"/>
                  <a:pt x="487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2" name="Google Shape;332;p20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20"/>
          <p:cNvSpPr txBox="1">
            <a:spLocks noGrp="1"/>
          </p:cNvSpPr>
          <p:nvPr>
            <p:ph type="subTitle" idx="1"/>
          </p:nvPr>
        </p:nvSpPr>
        <p:spPr>
          <a:xfrm>
            <a:off x="1095300" y="3811029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34" name="Google Shape;334;p20"/>
          <p:cNvSpPr txBox="1">
            <a:spLocks noGrp="1"/>
          </p:cNvSpPr>
          <p:nvPr>
            <p:ph type="subTitle" idx="2"/>
          </p:nvPr>
        </p:nvSpPr>
        <p:spPr>
          <a:xfrm>
            <a:off x="952500" y="4413067"/>
            <a:ext cx="2940000" cy="14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20"/>
          <p:cNvSpPr txBox="1">
            <a:spLocks noGrp="1"/>
          </p:cNvSpPr>
          <p:nvPr>
            <p:ph type="subTitle" idx="3"/>
          </p:nvPr>
        </p:nvSpPr>
        <p:spPr>
          <a:xfrm>
            <a:off x="4768800" y="3811029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36" name="Google Shape;336;p20"/>
          <p:cNvSpPr txBox="1">
            <a:spLocks noGrp="1"/>
          </p:cNvSpPr>
          <p:nvPr>
            <p:ph type="subTitle" idx="4"/>
          </p:nvPr>
        </p:nvSpPr>
        <p:spPr>
          <a:xfrm>
            <a:off x="4626000" y="4413067"/>
            <a:ext cx="2940000" cy="14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0"/>
          <p:cNvSpPr txBox="1">
            <a:spLocks noGrp="1"/>
          </p:cNvSpPr>
          <p:nvPr>
            <p:ph type="subTitle" idx="5"/>
          </p:nvPr>
        </p:nvSpPr>
        <p:spPr>
          <a:xfrm>
            <a:off x="8442300" y="3811029"/>
            <a:ext cx="2654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38" name="Google Shape;338;p20"/>
          <p:cNvSpPr txBox="1">
            <a:spLocks noGrp="1"/>
          </p:cNvSpPr>
          <p:nvPr>
            <p:ph type="subTitle" idx="6"/>
          </p:nvPr>
        </p:nvSpPr>
        <p:spPr>
          <a:xfrm>
            <a:off x="8299500" y="4413067"/>
            <a:ext cx="2940000" cy="14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6532663"/>
      </p:ext>
    </p:extLst>
  </p:cSld>
  <p:clrMapOvr>
    <a:masterClrMapping/>
  </p:clrMapOvr>
  <p:transition spd="slow">
    <p:push dir="u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21"/>
          <p:cNvGrpSpPr/>
          <p:nvPr/>
        </p:nvGrpSpPr>
        <p:grpSpPr>
          <a:xfrm rot="5677534" flipH="1">
            <a:off x="512143" y="-978929"/>
            <a:ext cx="1663904" cy="2837864"/>
            <a:chOff x="3734873" y="941503"/>
            <a:chExt cx="824898" cy="1406901"/>
          </a:xfrm>
        </p:grpSpPr>
        <p:sp>
          <p:nvSpPr>
            <p:cNvPr id="341" name="Google Shape;341;p21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1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3" name="Google Shape;343;p21"/>
          <p:cNvSpPr/>
          <p:nvPr/>
        </p:nvSpPr>
        <p:spPr>
          <a:xfrm rot="527192" flipH="1">
            <a:off x="11270104" y="492507"/>
            <a:ext cx="676504" cy="450104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4" name="Google Shape;344;p21"/>
          <p:cNvSpPr/>
          <p:nvPr/>
        </p:nvSpPr>
        <p:spPr>
          <a:xfrm>
            <a:off x="10822618" y="370685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5" name="Google Shape;345;p21"/>
          <p:cNvGrpSpPr/>
          <p:nvPr/>
        </p:nvGrpSpPr>
        <p:grpSpPr>
          <a:xfrm>
            <a:off x="194488" y="1130717"/>
            <a:ext cx="249765" cy="253180"/>
            <a:chOff x="-1574125" y="776500"/>
            <a:chExt cx="120675" cy="122325"/>
          </a:xfrm>
        </p:grpSpPr>
        <p:sp>
          <p:nvSpPr>
            <p:cNvPr id="346" name="Google Shape;346;p21"/>
            <p:cNvSpPr/>
            <p:nvPr/>
          </p:nvSpPr>
          <p:spPr>
            <a:xfrm>
              <a:off x="-1574125" y="817700"/>
              <a:ext cx="120675" cy="41150"/>
            </a:xfrm>
            <a:custGeom>
              <a:avLst/>
              <a:gdLst/>
              <a:ahLst/>
              <a:cxnLst/>
              <a:rect l="l" t="t" r="r" b="b"/>
              <a:pathLst>
                <a:path w="4827" h="1646" extrusionOk="0">
                  <a:moveTo>
                    <a:pt x="4612" y="1"/>
                  </a:moveTo>
                  <a:cubicBezTo>
                    <a:pt x="4595" y="1"/>
                    <a:pt x="4577" y="3"/>
                    <a:pt x="4560" y="9"/>
                  </a:cubicBezTo>
                  <a:lnTo>
                    <a:pt x="256" y="1244"/>
                  </a:lnTo>
                  <a:cubicBezTo>
                    <a:pt x="0" y="1276"/>
                    <a:pt x="21" y="1646"/>
                    <a:pt x="289" y="1646"/>
                  </a:cubicBezTo>
                  <a:cubicBezTo>
                    <a:pt x="300" y="1646"/>
                    <a:pt x="311" y="1645"/>
                    <a:pt x="323" y="1644"/>
                  </a:cubicBezTo>
                  <a:lnTo>
                    <a:pt x="390" y="1644"/>
                  </a:lnTo>
                  <a:lnTo>
                    <a:pt x="4660" y="410"/>
                  </a:lnTo>
                  <a:cubicBezTo>
                    <a:pt x="4760" y="376"/>
                    <a:pt x="4826" y="276"/>
                    <a:pt x="4793" y="143"/>
                  </a:cubicBezTo>
                  <a:cubicBezTo>
                    <a:pt x="4766" y="60"/>
                    <a:pt x="4693" y="1"/>
                    <a:pt x="4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1"/>
            <p:cNvSpPr/>
            <p:nvPr/>
          </p:nvSpPr>
          <p:spPr>
            <a:xfrm>
              <a:off x="-1539375" y="787675"/>
              <a:ext cx="44225" cy="111150"/>
            </a:xfrm>
            <a:custGeom>
              <a:avLst/>
              <a:gdLst/>
              <a:ahLst/>
              <a:cxnLst/>
              <a:rect l="l" t="t" r="r" b="b"/>
              <a:pathLst>
                <a:path w="1769" h="4446" extrusionOk="0">
                  <a:moveTo>
                    <a:pt x="235" y="1"/>
                  </a:moveTo>
                  <a:cubicBezTo>
                    <a:pt x="214" y="1"/>
                    <a:pt x="191" y="4"/>
                    <a:pt x="167" y="9"/>
                  </a:cubicBezTo>
                  <a:cubicBezTo>
                    <a:pt x="67" y="43"/>
                    <a:pt x="1" y="176"/>
                    <a:pt x="34" y="276"/>
                  </a:cubicBezTo>
                  <a:lnTo>
                    <a:pt x="1335" y="4313"/>
                  </a:lnTo>
                  <a:cubicBezTo>
                    <a:pt x="1368" y="4379"/>
                    <a:pt x="1468" y="4446"/>
                    <a:pt x="1535" y="4446"/>
                  </a:cubicBezTo>
                  <a:lnTo>
                    <a:pt x="1602" y="4446"/>
                  </a:lnTo>
                  <a:cubicBezTo>
                    <a:pt x="1702" y="4413"/>
                    <a:pt x="1769" y="4279"/>
                    <a:pt x="1735" y="4179"/>
                  </a:cubicBezTo>
                  <a:lnTo>
                    <a:pt x="434" y="143"/>
                  </a:lnTo>
                  <a:cubicBezTo>
                    <a:pt x="407" y="61"/>
                    <a:pt x="334" y="1"/>
                    <a:pt x="2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1"/>
            <p:cNvSpPr/>
            <p:nvPr/>
          </p:nvSpPr>
          <p:spPr>
            <a:xfrm>
              <a:off x="-1551875" y="776500"/>
              <a:ext cx="66775" cy="120675"/>
            </a:xfrm>
            <a:custGeom>
              <a:avLst/>
              <a:gdLst/>
              <a:ahLst/>
              <a:cxnLst/>
              <a:rect l="l" t="t" r="r" b="b"/>
              <a:pathLst>
                <a:path w="2671" h="4827" extrusionOk="0">
                  <a:moveTo>
                    <a:pt x="2400" y="0"/>
                  </a:moveTo>
                  <a:cubicBezTo>
                    <a:pt x="2338" y="0"/>
                    <a:pt x="2277" y="27"/>
                    <a:pt x="2235" y="90"/>
                  </a:cubicBezTo>
                  <a:lnTo>
                    <a:pt x="67" y="4493"/>
                  </a:lnTo>
                  <a:cubicBezTo>
                    <a:pt x="0" y="4593"/>
                    <a:pt x="34" y="4726"/>
                    <a:pt x="134" y="4793"/>
                  </a:cubicBezTo>
                  <a:cubicBezTo>
                    <a:pt x="167" y="4793"/>
                    <a:pt x="200" y="4793"/>
                    <a:pt x="234" y="4826"/>
                  </a:cubicBezTo>
                  <a:cubicBezTo>
                    <a:pt x="334" y="4826"/>
                    <a:pt x="401" y="4760"/>
                    <a:pt x="434" y="4693"/>
                  </a:cubicBezTo>
                  <a:lnTo>
                    <a:pt x="2602" y="290"/>
                  </a:lnTo>
                  <a:cubicBezTo>
                    <a:pt x="2671" y="129"/>
                    <a:pt x="2535" y="0"/>
                    <a:pt x="24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1"/>
            <p:cNvSpPr/>
            <p:nvPr/>
          </p:nvSpPr>
          <p:spPr>
            <a:xfrm>
              <a:off x="-1573450" y="806400"/>
              <a:ext cx="118325" cy="64925"/>
            </a:xfrm>
            <a:custGeom>
              <a:avLst/>
              <a:gdLst/>
              <a:ahLst/>
              <a:cxnLst/>
              <a:rect l="l" t="t" r="r" b="b"/>
              <a:pathLst>
                <a:path w="4733" h="2597" extrusionOk="0">
                  <a:moveTo>
                    <a:pt x="322" y="1"/>
                  </a:moveTo>
                  <a:cubicBezTo>
                    <a:pt x="116" y="1"/>
                    <a:pt x="0" y="309"/>
                    <a:pt x="229" y="395"/>
                  </a:cubicBezTo>
                  <a:lnTo>
                    <a:pt x="4332" y="2563"/>
                  </a:lnTo>
                  <a:cubicBezTo>
                    <a:pt x="4366" y="2596"/>
                    <a:pt x="4399" y="2596"/>
                    <a:pt x="4432" y="2596"/>
                  </a:cubicBezTo>
                  <a:cubicBezTo>
                    <a:pt x="4666" y="2596"/>
                    <a:pt x="4733" y="2296"/>
                    <a:pt x="4533" y="2196"/>
                  </a:cubicBezTo>
                  <a:lnTo>
                    <a:pt x="430" y="28"/>
                  </a:lnTo>
                  <a:cubicBezTo>
                    <a:pt x="392" y="9"/>
                    <a:pt x="356" y="1"/>
                    <a:pt x="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0" name="Google Shape;350;p21"/>
          <p:cNvSpPr/>
          <p:nvPr/>
        </p:nvSpPr>
        <p:spPr>
          <a:xfrm rot="772129">
            <a:off x="11272191" y="6290491"/>
            <a:ext cx="326924" cy="328485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1" name="Google Shape;351;p21"/>
          <p:cNvSpPr/>
          <p:nvPr/>
        </p:nvSpPr>
        <p:spPr>
          <a:xfrm>
            <a:off x="401334" y="5801771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2" name="Google Shape;352;p21"/>
          <p:cNvGrpSpPr/>
          <p:nvPr/>
        </p:nvGrpSpPr>
        <p:grpSpPr>
          <a:xfrm>
            <a:off x="11705925" y="5917043"/>
            <a:ext cx="220511" cy="223388"/>
            <a:chOff x="8815568" y="287319"/>
            <a:chExt cx="165383" cy="167541"/>
          </a:xfrm>
        </p:grpSpPr>
        <p:sp>
          <p:nvSpPr>
            <p:cNvPr id="353" name="Google Shape;353;p21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1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1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1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7" name="Google Shape;357;p21"/>
          <p:cNvSpPr/>
          <p:nvPr/>
        </p:nvSpPr>
        <p:spPr>
          <a:xfrm>
            <a:off x="872477" y="63863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8" name="Google Shape;358;p21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21"/>
          <p:cNvSpPr txBox="1">
            <a:spLocks noGrp="1"/>
          </p:cNvSpPr>
          <p:nvPr>
            <p:ph type="subTitle" idx="1"/>
          </p:nvPr>
        </p:nvSpPr>
        <p:spPr>
          <a:xfrm>
            <a:off x="2590217" y="2299667"/>
            <a:ext cx="2946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60" name="Google Shape;360;p21"/>
          <p:cNvSpPr txBox="1">
            <a:spLocks noGrp="1"/>
          </p:cNvSpPr>
          <p:nvPr>
            <p:ph type="subTitle" idx="2"/>
          </p:nvPr>
        </p:nvSpPr>
        <p:spPr>
          <a:xfrm>
            <a:off x="2590233" y="2901700"/>
            <a:ext cx="2946400" cy="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21"/>
          <p:cNvSpPr txBox="1">
            <a:spLocks noGrp="1"/>
          </p:cNvSpPr>
          <p:nvPr>
            <p:ph type="subTitle" idx="3"/>
          </p:nvPr>
        </p:nvSpPr>
        <p:spPr>
          <a:xfrm>
            <a:off x="7809051" y="2299667"/>
            <a:ext cx="2946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62" name="Google Shape;362;p21"/>
          <p:cNvSpPr txBox="1">
            <a:spLocks noGrp="1"/>
          </p:cNvSpPr>
          <p:nvPr>
            <p:ph type="subTitle" idx="4"/>
          </p:nvPr>
        </p:nvSpPr>
        <p:spPr>
          <a:xfrm>
            <a:off x="7809067" y="2901700"/>
            <a:ext cx="2946400" cy="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21"/>
          <p:cNvSpPr txBox="1">
            <a:spLocks noGrp="1"/>
          </p:cNvSpPr>
          <p:nvPr>
            <p:ph type="subTitle" idx="5"/>
          </p:nvPr>
        </p:nvSpPr>
        <p:spPr>
          <a:xfrm>
            <a:off x="2590300" y="4391079"/>
            <a:ext cx="2946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64" name="Google Shape;364;p21"/>
          <p:cNvSpPr txBox="1">
            <a:spLocks noGrp="1"/>
          </p:cNvSpPr>
          <p:nvPr>
            <p:ph type="subTitle" idx="6"/>
          </p:nvPr>
        </p:nvSpPr>
        <p:spPr>
          <a:xfrm>
            <a:off x="2590333" y="4993113"/>
            <a:ext cx="2946400" cy="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21"/>
          <p:cNvSpPr txBox="1">
            <a:spLocks noGrp="1"/>
          </p:cNvSpPr>
          <p:nvPr>
            <p:ph type="subTitle" idx="7"/>
          </p:nvPr>
        </p:nvSpPr>
        <p:spPr>
          <a:xfrm>
            <a:off x="7809133" y="4391079"/>
            <a:ext cx="29464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66" name="Google Shape;366;p21"/>
          <p:cNvSpPr txBox="1">
            <a:spLocks noGrp="1"/>
          </p:cNvSpPr>
          <p:nvPr>
            <p:ph type="subTitle" idx="8"/>
          </p:nvPr>
        </p:nvSpPr>
        <p:spPr>
          <a:xfrm>
            <a:off x="7809167" y="4993112"/>
            <a:ext cx="2946400" cy="8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06247"/>
      </p:ext>
    </p:extLst>
  </p:cSld>
  <p:clrMapOvr>
    <a:masterClrMapping/>
  </p:clrMapOvr>
  <p:transition spd="slow">
    <p:push dir="u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2"/>
          <p:cNvSpPr/>
          <p:nvPr/>
        </p:nvSpPr>
        <p:spPr>
          <a:xfrm rot="-1330695">
            <a:off x="343281" y="6119001"/>
            <a:ext cx="326924" cy="328487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22"/>
          <p:cNvSpPr/>
          <p:nvPr/>
        </p:nvSpPr>
        <p:spPr>
          <a:xfrm rot="811383" flipH="1">
            <a:off x="11213667" y="353236"/>
            <a:ext cx="676507" cy="45010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0" name="Google Shape;370;p22"/>
          <p:cNvSpPr/>
          <p:nvPr/>
        </p:nvSpPr>
        <p:spPr>
          <a:xfrm>
            <a:off x="11471903" y="61404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1" name="Google Shape;371;p22"/>
          <p:cNvSpPr/>
          <p:nvPr/>
        </p:nvSpPr>
        <p:spPr>
          <a:xfrm flipH="1">
            <a:off x="10555335" y="322938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2" name="Google Shape;372;p22"/>
          <p:cNvGrpSpPr/>
          <p:nvPr/>
        </p:nvGrpSpPr>
        <p:grpSpPr>
          <a:xfrm flipH="1">
            <a:off x="11689045" y="5647143"/>
            <a:ext cx="220511" cy="223388"/>
            <a:chOff x="8815568" y="287319"/>
            <a:chExt cx="165383" cy="167541"/>
          </a:xfrm>
        </p:grpSpPr>
        <p:sp>
          <p:nvSpPr>
            <p:cNvPr id="373" name="Google Shape;373;p22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2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2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2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7" name="Google Shape;377;p22"/>
          <p:cNvGrpSpPr/>
          <p:nvPr/>
        </p:nvGrpSpPr>
        <p:grpSpPr>
          <a:xfrm rot="3909775" flipH="1">
            <a:off x="510807" y="-737664"/>
            <a:ext cx="1585469" cy="2725115"/>
            <a:chOff x="3530692" y="3581129"/>
            <a:chExt cx="963669" cy="1650494"/>
          </a:xfrm>
        </p:grpSpPr>
        <p:sp>
          <p:nvSpPr>
            <p:cNvPr id="378" name="Google Shape;378;p22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2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0" name="Google Shape;380;p22"/>
          <p:cNvSpPr/>
          <p:nvPr/>
        </p:nvSpPr>
        <p:spPr>
          <a:xfrm>
            <a:off x="1060703" y="64970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81" name="Google Shape;381;p22"/>
          <p:cNvGrpSpPr/>
          <p:nvPr/>
        </p:nvGrpSpPr>
        <p:grpSpPr>
          <a:xfrm flipH="1">
            <a:off x="293378" y="919077"/>
            <a:ext cx="220511" cy="223388"/>
            <a:chOff x="8815568" y="287319"/>
            <a:chExt cx="165383" cy="167541"/>
          </a:xfrm>
        </p:grpSpPr>
        <p:sp>
          <p:nvSpPr>
            <p:cNvPr id="382" name="Google Shape;382;p22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2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2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2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6" name="Google Shape;386;p22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22"/>
          <p:cNvSpPr txBox="1">
            <a:spLocks noGrp="1"/>
          </p:cNvSpPr>
          <p:nvPr>
            <p:ph type="subTitle" idx="1"/>
          </p:nvPr>
        </p:nvSpPr>
        <p:spPr>
          <a:xfrm>
            <a:off x="952400" y="24367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88" name="Google Shape;388;p22"/>
          <p:cNvSpPr txBox="1">
            <a:spLocks noGrp="1"/>
          </p:cNvSpPr>
          <p:nvPr>
            <p:ph type="subTitle" idx="2"/>
          </p:nvPr>
        </p:nvSpPr>
        <p:spPr>
          <a:xfrm>
            <a:off x="952400" y="30387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22"/>
          <p:cNvSpPr txBox="1">
            <a:spLocks noGrp="1"/>
          </p:cNvSpPr>
          <p:nvPr>
            <p:ph type="subTitle" idx="3"/>
          </p:nvPr>
        </p:nvSpPr>
        <p:spPr>
          <a:xfrm>
            <a:off x="4626000" y="24367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90" name="Google Shape;390;p22"/>
          <p:cNvSpPr txBox="1">
            <a:spLocks noGrp="1"/>
          </p:cNvSpPr>
          <p:nvPr>
            <p:ph type="subTitle" idx="4"/>
          </p:nvPr>
        </p:nvSpPr>
        <p:spPr>
          <a:xfrm>
            <a:off x="4626000" y="30387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22"/>
          <p:cNvSpPr txBox="1">
            <a:spLocks noGrp="1"/>
          </p:cNvSpPr>
          <p:nvPr>
            <p:ph type="subTitle" idx="5"/>
          </p:nvPr>
        </p:nvSpPr>
        <p:spPr>
          <a:xfrm>
            <a:off x="8299600" y="24367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92" name="Google Shape;392;p22"/>
          <p:cNvSpPr txBox="1">
            <a:spLocks noGrp="1"/>
          </p:cNvSpPr>
          <p:nvPr>
            <p:ph type="subTitle" idx="6"/>
          </p:nvPr>
        </p:nvSpPr>
        <p:spPr>
          <a:xfrm>
            <a:off x="8299600" y="30387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22"/>
          <p:cNvSpPr txBox="1">
            <a:spLocks noGrp="1"/>
          </p:cNvSpPr>
          <p:nvPr>
            <p:ph type="subTitle" idx="7"/>
          </p:nvPr>
        </p:nvSpPr>
        <p:spPr>
          <a:xfrm>
            <a:off x="952400" y="47752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94" name="Google Shape;394;p22"/>
          <p:cNvSpPr txBox="1">
            <a:spLocks noGrp="1"/>
          </p:cNvSpPr>
          <p:nvPr>
            <p:ph type="subTitle" idx="8"/>
          </p:nvPr>
        </p:nvSpPr>
        <p:spPr>
          <a:xfrm>
            <a:off x="952400" y="53772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22"/>
          <p:cNvSpPr txBox="1">
            <a:spLocks noGrp="1"/>
          </p:cNvSpPr>
          <p:nvPr>
            <p:ph type="subTitle" idx="9"/>
          </p:nvPr>
        </p:nvSpPr>
        <p:spPr>
          <a:xfrm>
            <a:off x="4626000" y="47752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96" name="Google Shape;396;p22"/>
          <p:cNvSpPr txBox="1">
            <a:spLocks noGrp="1"/>
          </p:cNvSpPr>
          <p:nvPr>
            <p:ph type="subTitle" idx="13"/>
          </p:nvPr>
        </p:nvSpPr>
        <p:spPr>
          <a:xfrm>
            <a:off x="4626000" y="53772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22"/>
          <p:cNvSpPr txBox="1">
            <a:spLocks noGrp="1"/>
          </p:cNvSpPr>
          <p:nvPr>
            <p:ph type="subTitle" idx="14"/>
          </p:nvPr>
        </p:nvSpPr>
        <p:spPr>
          <a:xfrm>
            <a:off x="8299600" y="4775200"/>
            <a:ext cx="2940000" cy="6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3733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matic SC"/>
              <a:buNone/>
              <a:defRPr sz="2667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398" name="Google Shape;398;p22"/>
          <p:cNvSpPr txBox="1">
            <a:spLocks noGrp="1"/>
          </p:cNvSpPr>
          <p:nvPr>
            <p:ph type="subTitle" idx="15"/>
          </p:nvPr>
        </p:nvSpPr>
        <p:spPr>
          <a:xfrm>
            <a:off x="8299600" y="5377233"/>
            <a:ext cx="29400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5713054"/>
      </p:ext>
    </p:extLst>
  </p:cSld>
  <p:clrMapOvr>
    <a:masterClrMapping/>
  </p:clrMapOvr>
  <p:transition spd="slow">
    <p:push dir="u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23"/>
          <p:cNvGrpSpPr/>
          <p:nvPr/>
        </p:nvGrpSpPr>
        <p:grpSpPr>
          <a:xfrm rot="-3798746">
            <a:off x="1252119" y="-676132"/>
            <a:ext cx="1585499" cy="2725059"/>
            <a:chOff x="3530692" y="3581129"/>
            <a:chExt cx="963669" cy="1650494"/>
          </a:xfrm>
        </p:grpSpPr>
        <p:sp>
          <p:nvSpPr>
            <p:cNvPr id="401" name="Google Shape;401;p23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3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3" name="Google Shape;403;p23"/>
          <p:cNvSpPr/>
          <p:nvPr/>
        </p:nvSpPr>
        <p:spPr>
          <a:xfrm rot="318094">
            <a:off x="10833149" y="353224"/>
            <a:ext cx="676495" cy="45009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3"/>
          <p:cNvSpPr/>
          <p:nvPr/>
        </p:nvSpPr>
        <p:spPr>
          <a:xfrm>
            <a:off x="10881893" y="6314799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5" name="Google Shape;405;p23"/>
          <p:cNvSpPr/>
          <p:nvPr/>
        </p:nvSpPr>
        <p:spPr>
          <a:xfrm>
            <a:off x="11528985" y="6140450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6" name="Google Shape;406;p23"/>
          <p:cNvSpPr/>
          <p:nvPr/>
        </p:nvSpPr>
        <p:spPr>
          <a:xfrm>
            <a:off x="11689018" y="833605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7" name="Google Shape;407;p23"/>
          <p:cNvGrpSpPr/>
          <p:nvPr/>
        </p:nvGrpSpPr>
        <p:grpSpPr>
          <a:xfrm>
            <a:off x="1456404" y="6277189"/>
            <a:ext cx="249769" cy="253137"/>
            <a:chOff x="3036500" y="608900"/>
            <a:chExt cx="120475" cy="122100"/>
          </a:xfrm>
        </p:grpSpPr>
        <p:sp>
          <p:nvSpPr>
            <p:cNvPr id="408" name="Google Shape;408;p23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3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23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23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2" name="Google Shape;412;p23"/>
          <p:cNvSpPr/>
          <p:nvPr/>
        </p:nvSpPr>
        <p:spPr>
          <a:xfrm rot="-251700" flipH="1">
            <a:off x="350294" y="5891471"/>
            <a:ext cx="661449" cy="440088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3" name="Google Shape;413;p23"/>
          <p:cNvSpPr txBox="1">
            <a:spLocks noGrp="1"/>
          </p:cNvSpPr>
          <p:nvPr>
            <p:ph type="title"/>
          </p:nvPr>
        </p:nvSpPr>
        <p:spPr>
          <a:xfrm>
            <a:off x="1130493" y="3746900"/>
            <a:ext cx="48704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14" name="Google Shape;414;p23"/>
          <p:cNvSpPr txBox="1">
            <a:spLocks noGrp="1"/>
          </p:cNvSpPr>
          <p:nvPr>
            <p:ph type="title" idx="2" hasCustomPrompt="1"/>
          </p:nvPr>
        </p:nvSpPr>
        <p:spPr>
          <a:xfrm>
            <a:off x="2936893" y="2466965"/>
            <a:ext cx="12576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415" name="Google Shape;415;p23"/>
          <p:cNvSpPr txBox="1">
            <a:spLocks noGrp="1"/>
          </p:cNvSpPr>
          <p:nvPr>
            <p:ph type="subTitle" idx="1"/>
          </p:nvPr>
        </p:nvSpPr>
        <p:spPr>
          <a:xfrm>
            <a:off x="1805493" y="4764751"/>
            <a:ext cx="3520400" cy="5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1103190"/>
      </p:ext>
    </p:extLst>
  </p:cSld>
  <p:clrMapOvr>
    <a:masterClrMapping/>
  </p:clrMapOvr>
  <p:transition spd="slow">
    <p:push dir="u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oogle Shape;417;p24"/>
          <p:cNvGrpSpPr/>
          <p:nvPr/>
        </p:nvGrpSpPr>
        <p:grpSpPr>
          <a:xfrm rot="-3798804">
            <a:off x="9636699" y="-706436"/>
            <a:ext cx="1652212" cy="2839616"/>
            <a:chOff x="3530692" y="3581129"/>
            <a:chExt cx="963669" cy="1650494"/>
          </a:xfrm>
        </p:grpSpPr>
        <p:sp>
          <p:nvSpPr>
            <p:cNvPr id="418" name="Google Shape;418;p24"/>
            <p:cNvSpPr/>
            <p:nvPr/>
          </p:nvSpPr>
          <p:spPr>
            <a:xfrm rot="-613819">
              <a:off x="3552465" y="3604913"/>
              <a:ext cx="292099" cy="271458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 rot="-1291269">
              <a:off x="3947501" y="3789060"/>
              <a:ext cx="293152" cy="1438949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0" name="Google Shape;420;p24"/>
          <p:cNvGrpSpPr/>
          <p:nvPr/>
        </p:nvGrpSpPr>
        <p:grpSpPr>
          <a:xfrm flipH="1">
            <a:off x="10216859" y="6295410"/>
            <a:ext cx="220511" cy="223388"/>
            <a:chOff x="8815568" y="287319"/>
            <a:chExt cx="165383" cy="167541"/>
          </a:xfrm>
        </p:grpSpPr>
        <p:sp>
          <p:nvSpPr>
            <p:cNvPr id="421" name="Google Shape;421;p24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5" name="Google Shape;425;p24"/>
          <p:cNvSpPr/>
          <p:nvPr/>
        </p:nvSpPr>
        <p:spPr>
          <a:xfrm flipH="1">
            <a:off x="11616877" y="55200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6" name="Google Shape;426;p24"/>
          <p:cNvSpPr/>
          <p:nvPr/>
        </p:nvSpPr>
        <p:spPr>
          <a:xfrm rot="-4003146" flipH="1">
            <a:off x="440439" y="5696071"/>
            <a:ext cx="456123" cy="1641088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7" name="Google Shape;427;p24"/>
          <p:cNvSpPr/>
          <p:nvPr/>
        </p:nvSpPr>
        <p:spPr>
          <a:xfrm>
            <a:off x="10940369" y="6182037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8" name="Google Shape;428;p24"/>
          <p:cNvSpPr/>
          <p:nvPr/>
        </p:nvSpPr>
        <p:spPr>
          <a:xfrm>
            <a:off x="1512367" y="6295287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24"/>
          <p:cNvSpPr/>
          <p:nvPr/>
        </p:nvSpPr>
        <p:spPr>
          <a:xfrm flipH="1">
            <a:off x="309644" y="57646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0" name="Google Shape;430;p24"/>
          <p:cNvSpPr txBox="1">
            <a:spLocks noGrp="1"/>
          </p:cNvSpPr>
          <p:nvPr>
            <p:ph type="title"/>
          </p:nvPr>
        </p:nvSpPr>
        <p:spPr>
          <a:xfrm>
            <a:off x="6212257" y="3486633"/>
            <a:ext cx="48704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1" name="Google Shape;431;p24"/>
          <p:cNvSpPr txBox="1">
            <a:spLocks noGrp="1"/>
          </p:cNvSpPr>
          <p:nvPr>
            <p:ph type="title" idx="2" hasCustomPrompt="1"/>
          </p:nvPr>
        </p:nvSpPr>
        <p:spPr>
          <a:xfrm>
            <a:off x="8018657" y="2206699"/>
            <a:ext cx="12576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432" name="Google Shape;432;p24"/>
          <p:cNvSpPr txBox="1">
            <a:spLocks noGrp="1"/>
          </p:cNvSpPr>
          <p:nvPr>
            <p:ph type="subTitle" idx="1"/>
          </p:nvPr>
        </p:nvSpPr>
        <p:spPr>
          <a:xfrm>
            <a:off x="6887257" y="4504484"/>
            <a:ext cx="3520400" cy="5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33" name="Google Shape;433;p24"/>
          <p:cNvGrpSpPr/>
          <p:nvPr/>
        </p:nvGrpSpPr>
        <p:grpSpPr>
          <a:xfrm>
            <a:off x="479805" y="313537"/>
            <a:ext cx="945396" cy="808068"/>
            <a:chOff x="359853" y="235152"/>
            <a:chExt cx="709047" cy="606051"/>
          </a:xfrm>
        </p:grpSpPr>
        <p:sp>
          <p:nvSpPr>
            <p:cNvPr id="434" name="Google Shape;434;p24"/>
            <p:cNvSpPr/>
            <p:nvPr/>
          </p:nvSpPr>
          <p:spPr>
            <a:xfrm flipH="1">
              <a:off x="359853" y="235152"/>
              <a:ext cx="709047" cy="606051"/>
            </a:xfrm>
            <a:custGeom>
              <a:avLst/>
              <a:gdLst/>
              <a:ahLst/>
              <a:cxnLst/>
              <a:rect l="l" t="t" r="r" b="b"/>
              <a:pathLst>
                <a:path w="18381" h="15712" extrusionOk="0">
                  <a:moveTo>
                    <a:pt x="8974" y="401"/>
                  </a:moveTo>
                  <a:cubicBezTo>
                    <a:pt x="14545" y="401"/>
                    <a:pt x="16846" y="5571"/>
                    <a:pt x="16846" y="5605"/>
                  </a:cubicBezTo>
                  <a:cubicBezTo>
                    <a:pt x="17914" y="8340"/>
                    <a:pt x="17914" y="10508"/>
                    <a:pt x="16846" y="12043"/>
                  </a:cubicBezTo>
                  <a:cubicBezTo>
                    <a:pt x="15212" y="14444"/>
                    <a:pt x="11376" y="14778"/>
                    <a:pt x="9241" y="14778"/>
                  </a:cubicBezTo>
                  <a:cubicBezTo>
                    <a:pt x="8607" y="14778"/>
                    <a:pt x="7973" y="14778"/>
                    <a:pt x="7339" y="14711"/>
                  </a:cubicBezTo>
                  <a:cubicBezTo>
                    <a:pt x="7339" y="14694"/>
                    <a:pt x="7331" y="14686"/>
                    <a:pt x="7323" y="14686"/>
                  </a:cubicBezTo>
                  <a:cubicBezTo>
                    <a:pt x="7314" y="14686"/>
                    <a:pt x="7306" y="14694"/>
                    <a:pt x="7306" y="14711"/>
                  </a:cubicBezTo>
                  <a:lnTo>
                    <a:pt x="3070" y="15245"/>
                  </a:lnTo>
                  <a:lnTo>
                    <a:pt x="4204" y="13043"/>
                  </a:lnTo>
                  <a:cubicBezTo>
                    <a:pt x="4237" y="12977"/>
                    <a:pt x="4237" y="12876"/>
                    <a:pt x="4170" y="12843"/>
                  </a:cubicBezTo>
                  <a:cubicBezTo>
                    <a:pt x="4137" y="12810"/>
                    <a:pt x="334" y="8073"/>
                    <a:pt x="1468" y="4470"/>
                  </a:cubicBezTo>
                  <a:cubicBezTo>
                    <a:pt x="1969" y="2803"/>
                    <a:pt x="3470" y="1568"/>
                    <a:pt x="5905" y="868"/>
                  </a:cubicBezTo>
                  <a:cubicBezTo>
                    <a:pt x="6906" y="568"/>
                    <a:pt x="7906" y="434"/>
                    <a:pt x="8940" y="401"/>
                  </a:cubicBezTo>
                  <a:close/>
                  <a:moveTo>
                    <a:pt x="8974" y="1"/>
                  </a:moveTo>
                  <a:cubicBezTo>
                    <a:pt x="7906" y="1"/>
                    <a:pt x="6839" y="167"/>
                    <a:pt x="5805" y="468"/>
                  </a:cubicBezTo>
                  <a:cubicBezTo>
                    <a:pt x="3236" y="1235"/>
                    <a:pt x="1669" y="2536"/>
                    <a:pt x="1102" y="4337"/>
                  </a:cubicBezTo>
                  <a:cubicBezTo>
                    <a:pt x="1" y="7906"/>
                    <a:pt x="3203" y="12243"/>
                    <a:pt x="3803" y="12977"/>
                  </a:cubicBezTo>
                  <a:lnTo>
                    <a:pt x="2536" y="15412"/>
                  </a:lnTo>
                  <a:cubicBezTo>
                    <a:pt x="2503" y="15478"/>
                    <a:pt x="2503" y="15578"/>
                    <a:pt x="2536" y="15645"/>
                  </a:cubicBezTo>
                  <a:cubicBezTo>
                    <a:pt x="2569" y="15678"/>
                    <a:pt x="2636" y="15712"/>
                    <a:pt x="2703" y="15712"/>
                  </a:cubicBezTo>
                  <a:lnTo>
                    <a:pt x="2736" y="15712"/>
                  </a:lnTo>
                  <a:lnTo>
                    <a:pt x="7339" y="15111"/>
                  </a:lnTo>
                  <a:cubicBezTo>
                    <a:pt x="7973" y="15178"/>
                    <a:pt x="8607" y="15211"/>
                    <a:pt x="9241" y="15211"/>
                  </a:cubicBezTo>
                  <a:cubicBezTo>
                    <a:pt x="11476" y="15211"/>
                    <a:pt x="15479" y="14845"/>
                    <a:pt x="17213" y="12276"/>
                  </a:cubicBezTo>
                  <a:cubicBezTo>
                    <a:pt x="18347" y="10642"/>
                    <a:pt x="18381" y="8340"/>
                    <a:pt x="17246" y="5471"/>
                  </a:cubicBezTo>
                  <a:cubicBezTo>
                    <a:pt x="17246" y="5404"/>
                    <a:pt x="14811" y="1"/>
                    <a:pt x="8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 flipH="1">
              <a:off x="467945" y="368382"/>
              <a:ext cx="445271" cy="324858"/>
            </a:xfrm>
            <a:custGeom>
              <a:avLst/>
              <a:gdLst/>
              <a:ahLst/>
              <a:cxnLst/>
              <a:rect l="l" t="t" r="r" b="b"/>
              <a:pathLst>
                <a:path w="11543" h="8422" extrusionOk="0">
                  <a:moveTo>
                    <a:pt x="3101" y="0"/>
                  </a:moveTo>
                  <a:cubicBezTo>
                    <a:pt x="2861" y="0"/>
                    <a:pt x="2595" y="86"/>
                    <a:pt x="2303" y="283"/>
                  </a:cubicBezTo>
                  <a:cubicBezTo>
                    <a:pt x="1" y="1850"/>
                    <a:pt x="4137" y="8422"/>
                    <a:pt x="4137" y="8422"/>
                  </a:cubicBezTo>
                  <a:cubicBezTo>
                    <a:pt x="4137" y="8422"/>
                    <a:pt x="11543" y="4386"/>
                    <a:pt x="8774" y="2084"/>
                  </a:cubicBezTo>
                  <a:cubicBezTo>
                    <a:pt x="8380" y="1764"/>
                    <a:pt x="8012" y="1634"/>
                    <a:pt x="7672" y="1634"/>
                  </a:cubicBezTo>
                  <a:cubicBezTo>
                    <a:pt x="6170" y="1634"/>
                    <a:pt x="5238" y="4185"/>
                    <a:pt x="5238" y="4185"/>
                  </a:cubicBezTo>
                  <a:cubicBezTo>
                    <a:pt x="5238" y="4185"/>
                    <a:pt x="4779" y="0"/>
                    <a:pt x="3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6" name="Google Shape;436;p24"/>
          <p:cNvGrpSpPr/>
          <p:nvPr/>
        </p:nvGrpSpPr>
        <p:grpSpPr>
          <a:xfrm flipH="1">
            <a:off x="1732859" y="235143"/>
            <a:ext cx="220511" cy="223388"/>
            <a:chOff x="8815568" y="287319"/>
            <a:chExt cx="165383" cy="167541"/>
          </a:xfrm>
        </p:grpSpPr>
        <p:sp>
          <p:nvSpPr>
            <p:cNvPr id="437" name="Google Shape;437;p24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1" name="Google Shape;441;p24"/>
          <p:cNvSpPr/>
          <p:nvPr/>
        </p:nvSpPr>
        <p:spPr>
          <a:xfrm flipH="1">
            <a:off x="309644" y="12350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2" name="Google Shape;442;p24"/>
          <p:cNvSpPr/>
          <p:nvPr/>
        </p:nvSpPr>
        <p:spPr>
          <a:xfrm>
            <a:off x="11586634" y="191554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9337018"/>
      </p:ext>
    </p:extLst>
  </p:cSld>
  <p:clrMapOvr>
    <a:masterClrMapping/>
  </p:clrMapOvr>
  <p:transition spd="slow">
    <p:push dir="u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Google Shape;444;p25"/>
          <p:cNvGrpSpPr/>
          <p:nvPr/>
        </p:nvGrpSpPr>
        <p:grpSpPr>
          <a:xfrm rot="-4791517">
            <a:off x="9865780" y="4660543"/>
            <a:ext cx="1775869" cy="3028827"/>
            <a:chOff x="3734873" y="941503"/>
            <a:chExt cx="824898" cy="1406901"/>
          </a:xfrm>
        </p:grpSpPr>
        <p:sp>
          <p:nvSpPr>
            <p:cNvPr id="445" name="Google Shape;445;p25"/>
            <p:cNvSpPr/>
            <p:nvPr/>
          </p:nvSpPr>
          <p:spPr>
            <a:xfrm rot="-3561278">
              <a:off x="4062967" y="988906"/>
              <a:ext cx="235189" cy="21934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5"/>
            <p:cNvSpPr/>
            <p:nvPr/>
          </p:nvSpPr>
          <p:spPr>
            <a:xfrm rot="717298" flipH="1">
              <a:off x="3839600" y="1220734"/>
              <a:ext cx="615446" cy="1075592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7" name="Google Shape;447;p25"/>
          <p:cNvSpPr/>
          <p:nvPr/>
        </p:nvSpPr>
        <p:spPr>
          <a:xfrm rot="506399">
            <a:off x="10901252" y="243917"/>
            <a:ext cx="676483" cy="45009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48" name="Google Shape;448;p25"/>
          <p:cNvGrpSpPr/>
          <p:nvPr/>
        </p:nvGrpSpPr>
        <p:grpSpPr>
          <a:xfrm>
            <a:off x="357491" y="5628643"/>
            <a:ext cx="220511" cy="223388"/>
            <a:chOff x="8815568" y="287319"/>
            <a:chExt cx="165383" cy="167541"/>
          </a:xfrm>
        </p:grpSpPr>
        <p:sp>
          <p:nvSpPr>
            <p:cNvPr id="449" name="Google Shape;449;p25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5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5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3" name="Google Shape;453;p25"/>
          <p:cNvSpPr/>
          <p:nvPr/>
        </p:nvSpPr>
        <p:spPr>
          <a:xfrm>
            <a:off x="1805511" y="625335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4" name="Google Shape;454;p25"/>
          <p:cNvSpPr/>
          <p:nvPr/>
        </p:nvSpPr>
        <p:spPr>
          <a:xfrm>
            <a:off x="10207621" y="357183"/>
            <a:ext cx="220500" cy="223596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25"/>
          <p:cNvSpPr/>
          <p:nvPr/>
        </p:nvSpPr>
        <p:spPr>
          <a:xfrm>
            <a:off x="11607115" y="1052833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25"/>
          <p:cNvSpPr txBox="1">
            <a:spLocks noGrp="1"/>
          </p:cNvSpPr>
          <p:nvPr>
            <p:ph type="title"/>
          </p:nvPr>
        </p:nvSpPr>
        <p:spPr>
          <a:xfrm>
            <a:off x="1150827" y="3734184"/>
            <a:ext cx="48704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57" name="Google Shape;457;p25"/>
          <p:cNvSpPr txBox="1">
            <a:spLocks noGrp="1"/>
          </p:cNvSpPr>
          <p:nvPr>
            <p:ph type="title" idx="2" hasCustomPrompt="1"/>
          </p:nvPr>
        </p:nvSpPr>
        <p:spPr>
          <a:xfrm>
            <a:off x="2957227" y="2454249"/>
            <a:ext cx="1257600" cy="9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8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500"/>
              <a:buNone/>
              <a:defRPr sz="7333"/>
            </a:lvl9pPr>
          </a:lstStyle>
          <a:p>
            <a:r>
              <a:t>xx%</a:t>
            </a:r>
          </a:p>
        </p:txBody>
      </p:sp>
      <p:sp>
        <p:nvSpPr>
          <p:cNvPr id="458" name="Google Shape;458;p25"/>
          <p:cNvSpPr txBox="1">
            <a:spLocks noGrp="1"/>
          </p:cNvSpPr>
          <p:nvPr>
            <p:ph type="subTitle" idx="1"/>
          </p:nvPr>
        </p:nvSpPr>
        <p:spPr>
          <a:xfrm>
            <a:off x="1825827" y="4752033"/>
            <a:ext cx="3520400" cy="5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25"/>
          <p:cNvSpPr/>
          <p:nvPr/>
        </p:nvSpPr>
        <p:spPr>
          <a:xfrm rot="-4423818" flipH="1">
            <a:off x="454393" y="5456857"/>
            <a:ext cx="564119" cy="2029627"/>
          </a:xfrm>
          <a:custGeom>
            <a:avLst/>
            <a:gdLst/>
            <a:ahLst/>
            <a:cxnLst/>
            <a:rect l="l" t="t" r="r" b="b"/>
            <a:pathLst>
              <a:path w="9475" h="34088" extrusionOk="0">
                <a:moveTo>
                  <a:pt x="5046" y="0"/>
                </a:moveTo>
                <a:cubicBezTo>
                  <a:pt x="4902" y="0"/>
                  <a:pt x="4753" y="165"/>
                  <a:pt x="4871" y="330"/>
                </a:cubicBezTo>
                <a:cubicBezTo>
                  <a:pt x="4871" y="330"/>
                  <a:pt x="5038" y="597"/>
                  <a:pt x="5304" y="1031"/>
                </a:cubicBezTo>
                <a:cubicBezTo>
                  <a:pt x="5338" y="1098"/>
                  <a:pt x="5404" y="1131"/>
                  <a:pt x="5471" y="1131"/>
                </a:cubicBezTo>
                <a:lnTo>
                  <a:pt x="5505" y="1164"/>
                </a:lnTo>
                <a:cubicBezTo>
                  <a:pt x="5538" y="1164"/>
                  <a:pt x="5571" y="1131"/>
                  <a:pt x="5605" y="1131"/>
                </a:cubicBezTo>
                <a:cubicBezTo>
                  <a:pt x="5705" y="1064"/>
                  <a:pt x="5705" y="931"/>
                  <a:pt x="5671" y="831"/>
                </a:cubicBezTo>
                <a:cubicBezTo>
                  <a:pt x="5371" y="364"/>
                  <a:pt x="5204" y="97"/>
                  <a:pt x="5204" y="97"/>
                </a:cubicBezTo>
                <a:cubicBezTo>
                  <a:pt x="5165" y="28"/>
                  <a:pt x="5106" y="0"/>
                  <a:pt x="5046" y="0"/>
                </a:cubicBezTo>
                <a:close/>
                <a:moveTo>
                  <a:pt x="5884" y="1452"/>
                </a:moveTo>
                <a:cubicBezTo>
                  <a:pt x="5857" y="1452"/>
                  <a:pt x="5830" y="1456"/>
                  <a:pt x="5805" y="1465"/>
                </a:cubicBezTo>
                <a:cubicBezTo>
                  <a:pt x="5705" y="1531"/>
                  <a:pt x="5671" y="1665"/>
                  <a:pt x="5705" y="1765"/>
                </a:cubicBezTo>
                <a:cubicBezTo>
                  <a:pt x="5871" y="1998"/>
                  <a:pt x="6005" y="2232"/>
                  <a:pt x="6138" y="2499"/>
                </a:cubicBezTo>
                <a:cubicBezTo>
                  <a:pt x="6172" y="2565"/>
                  <a:pt x="6238" y="2599"/>
                  <a:pt x="6305" y="2599"/>
                </a:cubicBezTo>
                <a:cubicBezTo>
                  <a:pt x="6338" y="2599"/>
                  <a:pt x="6372" y="2599"/>
                  <a:pt x="6405" y="2565"/>
                </a:cubicBezTo>
                <a:cubicBezTo>
                  <a:pt x="6505" y="2532"/>
                  <a:pt x="6539" y="2399"/>
                  <a:pt x="6505" y="2298"/>
                </a:cubicBezTo>
                <a:cubicBezTo>
                  <a:pt x="6338" y="2032"/>
                  <a:pt x="6205" y="1765"/>
                  <a:pt x="6072" y="1565"/>
                </a:cubicBezTo>
                <a:cubicBezTo>
                  <a:pt x="6047" y="1490"/>
                  <a:pt x="5965" y="1452"/>
                  <a:pt x="5884" y="1452"/>
                </a:cubicBezTo>
                <a:close/>
                <a:moveTo>
                  <a:pt x="6725" y="2943"/>
                </a:moveTo>
                <a:cubicBezTo>
                  <a:pt x="6587" y="2943"/>
                  <a:pt x="6459" y="3072"/>
                  <a:pt x="6505" y="3232"/>
                </a:cubicBezTo>
                <a:cubicBezTo>
                  <a:pt x="6639" y="3466"/>
                  <a:pt x="6772" y="3733"/>
                  <a:pt x="6872" y="3966"/>
                </a:cubicBezTo>
                <a:cubicBezTo>
                  <a:pt x="6906" y="4066"/>
                  <a:pt x="7006" y="4100"/>
                  <a:pt x="7072" y="4100"/>
                </a:cubicBezTo>
                <a:cubicBezTo>
                  <a:pt x="7106" y="4100"/>
                  <a:pt x="7139" y="4100"/>
                  <a:pt x="7172" y="4066"/>
                </a:cubicBezTo>
                <a:cubicBezTo>
                  <a:pt x="7272" y="4033"/>
                  <a:pt x="7306" y="3900"/>
                  <a:pt x="7272" y="3800"/>
                </a:cubicBezTo>
                <a:cubicBezTo>
                  <a:pt x="7139" y="3533"/>
                  <a:pt x="7006" y="3299"/>
                  <a:pt x="6906" y="3032"/>
                </a:cubicBezTo>
                <a:cubicBezTo>
                  <a:pt x="6853" y="2970"/>
                  <a:pt x="6788" y="2943"/>
                  <a:pt x="6725" y="2943"/>
                </a:cubicBezTo>
                <a:close/>
                <a:moveTo>
                  <a:pt x="7440" y="4454"/>
                </a:moveTo>
                <a:cubicBezTo>
                  <a:pt x="7311" y="4454"/>
                  <a:pt x="7173" y="4579"/>
                  <a:pt x="7239" y="4734"/>
                </a:cubicBezTo>
                <a:cubicBezTo>
                  <a:pt x="7339" y="4967"/>
                  <a:pt x="7473" y="5234"/>
                  <a:pt x="7573" y="5501"/>
                </a:cubicBezTo>
                <a:cubicBezTo>
                  <a:pt x="7606" y="5567"/>
                  <a:pt x="7673" y="5634"/>
                  <a:pt x="7773" y="5634"/>
                </a:cubicBezTo>
                <a:cubicBezTo>
                  <a:pt x="7773" y="5634"/>
                  <a:pt x="7806" y="5634"/>
                  <a:pt x="7840" y="5601"/>
                </a:cubicBezTo>
                <a:cubicBezTo>
                  <a:pt x="7940" y="5567"/>
                  <a:pt x="7973" y="5434"/>
                  <a:pt x="7940" y="5334"/>
                </a:cubicBezTo>
                <a:cubicBezTo>
                  <a:pt x="7840" y="5067"/>
                  <a:pt x="7739" y="4800"/>
                  <a:pt x="7606" y="4567"/>
                </a:cubicBezTo>
                <a:cubicBezTo>
                  <a:pt x="7572" y="4487"/>
                  <a:pt x="7507" y="4454"/>
                  <a:pt x="7440" y="4454"/>
                </a:cubicBezTo>
                <a:close/>
                <a:moveTo>
                  <a:pt x="8062" y="5989"/>
                </a:moveTo>
                <a:cubicBezTo>
                  <a:pt x="8034" y="5989"/>
                  <a:pt x="8004" y="5993"/>
                  <a:pt x="7973" y="6001"/>
                </a:cubicBezTo>
                <a:cubicBezTo>
                  <a:pt x="7873" y="6034"/>
                  <a:pt x="7840" y="6168"/>
                  <a:pt x="7873" y="6268"/>
                </a:cubicBezTo>
                <a:cubicBezTo>
                  <a:pt x="7973" y="6535"/>
                  <a:pt x="8073" y="6768"/>
                  <a:pt x="8140" y="7035"/>
                </a:cubicBezTo>
                <a:cubicBezTo>
                  <a:pt x="8173" y="7135"/>
                  <a:pt x="8240" y="7202"/>
                  <a:pt x="8340" y="7202"/>
                </a:cubicBezTo>
                <a:lnTo>
                  <a:pt x="8407" y="7169"/>
                </a:lnTo>
                <a:cubicBezTo>
                  <a:pt x="8507" y="7135"/>
                  <a:pt x="8573" y="7035"/>
                  <a:pt x="8540" y="6902"/>
                </a:cubicBezTo>
                <a:cubicBezTo>
                  <a:pt x="8440" y="6635"/>
                  <a:pt x="8340" y="6368"/>
                  <a:pt x="8273" y="6135"/>
                </a:cubicBezTo>
                <a:cubicBezTo>
                  <a:pt x="8222" y="6033"/>
                  <a:pt x="8152" y="5989"/>
                  <a:pt x="8062" y="5989"/>
                </a:cubicBezTo>
                <a:close/>
                <a:moveTo>
                  <a:pt x="8608" y="7548"/>
                </a:moveTo>
                <a:cubicBezTo>
                  <a:pt x="8479" y="7548"/>
                  <a:pt x="8347" y="7656"/>
                  <a:pt x="8407" y="7836"/>
                </a:cubicBezTo>
                <a:cubicBezTo>
                  <a:pt x="8473" y="8103"/>
                  <a:pt x="8540" y="8369"/>
                  <a:pt x="8607" y="8636"/>
                </a:cubicBezTo>
                <a:cubicBezTo>
                  <a:pt x="8640" y="8703"/>
                  <a:pt x="8740" y="8770"/>
                  <a:pt x="8807" y="8770"/>
                </a:cubicBezTo>
                <a:lnTo>
                  <a:pt x="8874" y="8803"/>
                </a:lnTo>
                <a:cubicBezTo>
                  <a:pt x="9007" y="8770"/>
                  <a:pt x="9074" y="8670"/>
                  <a:pt x="9040" y="8536"/>
                </a:cubicBezTo>
                <a:cubicBezTo>
                  <a:pt x="8974" y="8269"/>
                  <a:pt x="8907" y="8003"/>
                  <a:pt x="8807" y="7702"/>
                </a:cubicBezTo>
                <a:cubicBezTo>
                  <a:pt x="8780" y="7596"/>
                  <a:pt x="8695" y="7548"/>
                  <a:pt x="8608" y="7548"/>
                </a:cubicBezTo>
                <a:close/>
                <a:moveTo>
                  <a:pt x="9026" y="9195"/>
                </a:moveTo>
                <a:cubicBezTo>
                  <a:pt x="9009" y="9195"/>
                  <a:pt x="8991" y="9197"/>
                  <a:pt x="8974" y="9203"/>
                </a:cubicBezTo>
                <a:cubicBezTo>
                  <a:pt x="8840" y="9203"/>
                  <a:pt x="8774" y="9303"/>
                  <a:pt x="8807" y="9437"/>
                </a:cubicBezTo>
                <a:cubicBezTo>
                  <a:pt x="8840" y="9704"/>
                  <a:pt x="8907" y="9971"/>
                  <a:pt x="8940" y="10237"/>
                </a:cubicBezTo>
                <a:cubicBezTo>
                  <a:pt x="8940" y="10338"/>
                  <a:pt x="9040" y="10438"/>
                  <a:pt x="9140" y="10438"/>
                </a:cubicBezTo>
                <a:lnTo>
                  <a:pt x="9174" y="10404"/>
                </a:lnTo>
                <a:cubicBezTo>
                  <a:pt x="9274" y="10404"/>
                  <a:pt x="9374" y="10304"/>
                  <a:pt x="9341" y="10171"/>
                </a:cubicBezTo>
                <a:cubicBezTo>
                  <a:pt x="9307" y="9904"/>
                  <a:pt x="9274" y="9637"/>
                  <a:pt x="9207" y="9337"/>
                </a:cubicBezTo>
                <a:cubicBezTo>
                  <a:pt x="9180" y="9254"/>
                  <a:pt x="9107" y="9195"/>
                  <a:pt x="9026" y="9195"/>
                </a:cubicBezTo>
                <a:close/>
                <a:moveTo>
                  <a:pt x="9221" y="10825"/>
                </a:moveTo>
                <a:cubicBezTo>
                  <a:pt x="9113" y="10825"/>
                  <a:pt x="9007" y="10901"/>
                  <a:pt x="9007" y="11038"/>
                </a:cubicBezTo>
                <a:cubicBezTo>
                  <a:pt x="9040" y="11305"/>
                  <a:pt x="9040" y="11538"/>
                  <a:pt x="9040" y="11772"/>
                </a:cubicBezTo>
                <a:lnTo>
                  <a:pt x="9040" y="11872"/>
                </a:lnTo>
                <a:cubicBezTo>
                  <a:pt x="9040" y="12005"/>
                  <a:pt x="9140" y="12105"/>
                  <a:pt x="9241" y="12105"/>
                </a:cubicBezTo>
                <a:cubicBezTo>
                  <a:pt x="9374" y="12105"/>
                  <a:pt x="9474" y="12005"/>
                  <a:pt x="9474" y="11872"/>
                </a:cubicBezTo>
                <a:lnTo>
                  <a:pt x="9474" y="11772"/>
                </a:lnTo>
                <a:cubicBezTo>
                  <a:pt x="9474" y="11538"/>
                  <a:pt x="9441" y="11272"/>
                  <a:pt x="9441" y="11038"/>
                </a:cubicBezTo>
                <a:cubicBezTo>
                  <a:pt x="9424" y="10892"/>
                  <a:pt x="9322" y="10825"/>
                  <a:pt x="9221" y="10825"/>
                </a:cubicBezTo>
                <a:close/>
                <a:moveTo>
                  <a:pt x="9241" y="12506"/>
                </a:moveTo>
                <a:cubicBezTo>
                  <a:pt x="9107" y="12506"/>
                  <a:pt x="9007" y="12606"/>
                  <a:pt x="9007" y="12706"/>
                </a:cubicBezTo>
                <a:cubicBezTo>
                  <a:pt x="8974" y="12973"/>
                  <a:pt x="8940" y="13240"/>
                  <a:pt x="8874" y="13506"/>
                </a:cubicBezTo>
                <a:cubicBezTo>
                  <a:pt x="8840" y="13607"/>
                  <a:pt x="8907" y="13740"/>
                  <a:pt x="9040" y="13773"/>
                </a:cubicBezTo>
                <a:lnTo>
                  <a:pt x="9074" y="13773"/>
                </a:lnTo>
                <a:lnTo>
                  <a:pt x="9074" y="13740"/>
                </a:lnTo>
                <a:cubicBezTo>
                  <a:pt x="9174" y="13740"/>
                  <a:pt x="9241" y="13673"/>
                  <a:pt x="9274" y="13573"/>
                </a:cubicBezTo>
                <a:cubicBezTo>
                  <a:pt x="9341" y="13340"/>
                  <a:pt x="9374" y="13039"/>
                  <a:pt x="9407" y="12739"/>
                </a:cubicBezTo>
                <a:cubicBezTo>
                  <a:pt x="9441" y="12639"/>
                  <a:pt x="9341" y="12539"/>
                  <a:pt x="9241" y="12506"/>
                </a:cubicBezTo>
                <a:close/>
                <a:moveTo>
                  <a:pt x="2768" y="13164"/>
                </a:moveTo>
                <a:cubicBezTo>
                  <a:pt x="2747" y="13164"/>
                  <a:pt x="2725" y="13167"/>
                  <a:pt x="2703" y="13173"/>
                </a:cubicBezTo>
                <a:cubicBezTo>
                  <a:pt x="2402" y="13206"/>
                  <a:pt x="2135" y="13306"/>
                  <a:pt x="1869" y="13440"/>
                </a:cubicBezTo>
                <a:cubicBezTo>
                  <a:pt x="1735" y="13506"/>
                  <a:pt x="1702" y="13607"/>
                  <a:pt x="1769" y="13740"/>
                </a:cubicBezTo>
                <a:cubicBezTo>
                  <a:pt x="1802" y="13807"/>
                  <a:pt x="1869" y="13840"/>
                  <a:pt x="1935" y="13840"/>
                </a:cubicBezTo>
                <a:cubicBezTo>
                  <a:pt x="1969" y="13840"/>
                  <a:pt x="2002" y="13807"/>
                  <a:pt x="2035" y="13807"/>
                </a:cubicBezTo>
                <a:cubicBezTo>
                  <a:pt x="2269" y="13707"/>
                  <a:pt x="2502" y="13607"/>
                  <a:pt x="2769" y="13573"/>
                </a:cubicBezTo>
                <a:cubicBezTo>
                  <a:pt x="2869" y="13540"/>
                  <a:pt x="2969" y="13440"/>
                  <a:pt x="2936" y="13340"/>
                </a:cubicBezTo>
                <a:cubicBezTo>
                  <a:pt x="2936" y="13229"/>
                  <a:pt x="2867" y="13164"/>
                  <a:pt x="2768" y="13164"/>
                </a:cubicBezTo>
                <a:close/>
                <a:moveTo>
                  <a:pt x="3603" y="13173"/>
                </a:moveTo>
                <a:cubicBezTo>
                  <a:pt x="3503" y="13173"/>
                  <a:pt x="3370" y="13240"/>
                  <a:pt x="3370" y="13340"/>
                </a:cubicBezTo>
                <a:cubicBezTo>
                  <a:pt x="3336" y="13473"/>
                  <a:pt x="3403" y="13573"/>
                  <a:pt x="3536" y="13607"/>
                </a:cubicBezTo>
                <a:cubicBezTo>
                  <a:pt x="3770" y="13640"/>
                  <a:pt x="4037" y="13707"/>
                  <a:pt x="4270" y="13840"/>
                </a:cubicBezTo>
                <a:cubicBezTo>
                  <a:pt x="4304" y="13840"/>
                  <a:pt x="4337" y="13873"/>
                  <a:pt x="4370" y="13873"/>
                </a:cubicBezTo>
                <a:lnTo>
                  <a:pt x="4337" y="13873"/>
                </a:lnTo>
                <a:cubicBezTo>
                  <a:pt x="4358" y="13878"/>
                  <a:pt x="4379" y="13880"/>
                  <a:pt x="4398" y="13880"/>
                </a:cubicBezTo>
                <a:cubicBezTo>
                  <a:pt x="4645" y="13880"/>
                  <a:pt x="4685" y="13504"/>
                  <a:pt x="4437" y="13473"/>
                </a:cubicBezTo>
                <a:cubicBezTo>
                  <a:pt x="4170" y="13340"/>
                  <a:pt x="3903" y="13240"/>
                  <a:pt x="3603" y="13173"/>
                </a:cubicBezTo>
                <a:close/>
                <a:moveTo>
                  <a:pt x="5053" y="13894"/>
                </a:moveTo>
                <a:cubicBezTo>
                  <a:pt x="4998" y="13894"/>
                  <a:pt x="4941" y="13918"/>
                  <a:pt x="4904" y="13973"/>
                </a:cubicBezTo>
                <a:cubicBezTo>
                  <a:pt x="4804" y="14074"/>
                  <a:pt x="4837" y="14207"/>
                  <a:pt x="4937" y="14274"/>
                </a:cubicBezTo>
                <a:cubicBezTo>
                  <a:pt x="5071" y="14374"/>
                  <a:pt x="5204" y="14474"/>
                  <a:pt x="5304" y="14607"/>
                </a:cubicBezTo>
                <a:cubicBezTo>
                  <a:pt x="5404" y="14674"/>
                  <a:pt x="5471" y="14741"/>
                  <a:pt x="5538" y="14807"/>
                </a:cubicBezTo>
                <a:cubicBezTo>
                  <a:pt x="5571" y="14841"/>
                  <a:pt x="5605" y="14874"/>
                  <a:pt x="5671" y="14874"/>
                </a:cubicBezTo>
                <a:lnTo>
                  <a:pt x="5671" y="14841"/>
                </a:lnTo>
                <a:cubicBezTo>
                  <a:pt x="5738" y="14841"/>
                  <a:pt x="5771" y="14841"/>
                  <a:pt x="5838" y="14807"/>
                </a:cubicBezTo>
                <a:cubicBezTo>
                  <a:pt x="5905" y="14707"/>
                  <a:pt x="5905" y="14607"/>
                  <a:pt x="5838" y="14507"/>
                </a:cubicBezTo>
                <a:cubicBezTo>
                  <a:pt x="5771" y="14440"/>
                  <a:pt x="5671" y="14340"/>
                  <a:pt x="5605" y="14274"/>
                </a:cubicBezTo>
                <a:cubicBezTo>
                  <a:pt x="5471" y="14174"/>
                  <a:pt x="5304" y="14040"/>
                  <a:pt x="5171" y="13940"/>
                </a:cubicBezTo>
                <a:cubicBezTo>
                  <a:pt x="5141" y="13910"/>
                  <a:pt x="5098" y="13894"/>
                  <a:pt x="5053" y="13894"/>
                </a:cubicBezTo>
                <a:close/>
                <a:moveTo>
                  <a:pt x="1268" y="13923"/>
                </a:moveTo>
                <a:cubicBezTo>
                  <a:pt x="1218" y="13923"/>
                  <a:pt x="1168" y="13940"/>
                  <a:pt x="1135" y="13973"/>
                </a:cubicBezTo>
                <a:cubicBezTo>
                  <a:pt x="901" y="14174"/>
                  <a:pt x="734" y="14407"/>
                  <a:pt x="568" y="14674"/>
                </a:cubicBezTo>
                <a:cubicBezTo>
                  <a:pt x="501" y="14774"/>
                  <a:pt x="534" y="14874"/>
                  <a:pt x="634" y="14941"/>
                </a:cubicBezTo>
                <a:cubicBezTo>
                  <a:pt x="668" y="14974"/>
                  <a:pt x="701" y="14974"/>
                  <a:pt x="734" y="14974"/>
                </a:cubicBezTo>
                <a:cubicBezTo>
                  <a:pt x="801" y="14974"/>
                  <a:pt x="868" y="14941"/>
                  <a:pt x="935" y="14874"/>
                </a:cubicBezTo>
                <a:cubicBezTo>
                  <a:pt x="1068" y="14674"/>
                  <a:pt x="1235" y="14440"/>
                  <a:pt x="1402" y="14274"/>
                </a:cubicBezTo>
                <a:cubicBezTo>
                  <a:pt x="1502" y="14207"/>
                  <a:pt x="1502" y="14074"/>
                  <a:pt x="1402" y="13973"/>
                </a:cubicBezTo>
                <a:cubicBezTo>
                  <a:pt x="1368" y="13940"/>
                  <a:pt x="1318" y="13923"/>
                  <a:pt x="1268" y="13923"/>
                </a:cubicBezTo>
                <a:close/>
                <a:moveTo>
                  <a:pt x="8839" y="14147"/>
                </a:moveTo>
                <a:cubicBezTo>
                  <a:pt x="8758" y="14147"/>
                  <a:pt x="8678" y="14194"/>
                  <a:pt x="8640" y="14307"/>
                </a:cubicBezTo>
                <a:cubicBezTo>
                  <a:pt x="8540" y="14541"/>
                  <a:pt x="8440" y="14774"/>
                  <a:pt x="8307" y="15041"/>
                </a:cubicBezTo>
                <a:cubicBezTo>
                  <a:pt x="8273" y="15141"/>
                  <a:pt x="8307" y="15241"/>
                  <a:pt x="8407" y="15308"/>
                </a:cubicBezTo>
                <a:cubicBezTo>
                  <a:pt x="8440" y="15308"/>
                  <a:pt x="8473" y="15341"/>
                  <a:pt x="8507" y="15341"/>
                </a:cubicBezTo>
                <a:lnTo>
                  <a:pt x="8540" y="15308"/>
                </a:lnTo>
                <a:cubicBezTo>
                  <a:pt x="8573" y="15308"/>
                  <a:pt x="8640" y="15274"/>
                  <a:pt x="8673" y="15208"/>
                </a:cubicBezTo>
                <a:cubicBezTo>
                  <a:pt x="8807" y="14974"/>
                  <a:pt x="8940" y="14707"/>
                  <a:pt x="9040" y="14440"/>
                </a:cubicBezTo>
                <a:cubicBezTo>
                  <a:pt x="9103" y="14274"/>
                  <a:pt x="8971" y="14147"/>
                  <a:pt x="8839" y="14147"/>
                </a:cubicBezTo>
                <a:close/>
                <a:moveTo>
                  <a:pt x="6186" y="15106"/>
                </a:moveTo>
                <a:cubicBezTo>
                  <a:pt x="6147" y="15106"/>
                  <a:pt x="6107" y="15117"/>
                  <a:pt x="6072" y="15141"/>
                </a:cubicBezTo>
                <a:cubicBezTo>
                  <a:pt x="5972" y="15208"/>
                  <a:pt x="5938" y="15341"/>
                  <a:pt x="6005" y="15441"/>
                </a:cubicBezTo>
                <a:cubicBezTo>
                  <a:pt x="6138" y="15641"/>
                  <a:pt x="6238" y="15908"/>
                  <a:pt x="6338" y="16142"/>
                </a:cubicBezTo>
                <a:cubicBezTo>
                  <a:pt x="6372" y="16208"/>
                  <a:pt x="6439" y="16275"/>
                  <a:pt x="6539" y="16275"/>
                </a:cubicBezTo>
                <a:lnTo>
                  <a:pt x="6539" y="16242"/>
                </a:lnTo>
                <a:cubicBezTo>
                  <a:pt x="6539" y="16275"/>
                  <a:pt x="6572" y="16275"/>
                  <a:pt x="6605" y="16275"/>
                </a:cubicBezTo>
                <a:cubicBezTo>
                  <a:pt x="6705" y="16242"/>
                  <a:pt x="6772" y="16108"/>
                  <a:pt x="6739" y="16008"/>
                </a:cubicBezTo>
                <a:cubicBezTo>
                  <a:pt x="6639" y="15741"/>
                  <a:pt x="6505" y="15475"/>
                  <a:pt x="6372" y="15208"/>
                </a:cubicBezTo>
                <a:cubicBezTo>
                  <a:pt x="6329" y="15143"/>
                  <a:pt x="6258" y="15106"/>
                  <a:pt x="6186" y="15106"/>
                </a:cubicBezTo>
                <a:close/>
                <a:moveTo>
                  <a:pt x="383" y="15298"/>
                </a:moveTo>
                <a:cubicBezTo>
                  <a:pt x="302" y="15298"/>
                  <a:pt x="226" y="15341"/>
                  <a:pt x="201" y="15441"/>
                </a:cubicBezTo>
                <a:cubicBezTo>
                  <a:pt x="101" y="15741"/>
                  <a:pt x="34" y="16042"/>
                  <a:pt x="34" y="16342"/>
                </a:cubicBezTo>
                <a:cubicBezTo>
                  <a:pt x="1" y="16442"/>
                  <a:pt x="101" y="16542"/>
                  <a:pt x="234" y="16542"/>
                </a:cubicBezTo>
                <a:lnTo>
                  <a:pt x="234" y="16509"/>
                </a:lnTo>
                <a:cubicBezTo>
                  <a:pt x="248" y="16513"/>
                  <a:pt x="261" y="16515"/>
                  <a:pt x="274" y="16515"/>
                </a:cubicBezTo>
                <a:cubicBezTo>
                  <a:pt x="359" y="16515"/>
                  <a:pt x="434" y="16429"/>
                  <a:pt x="434" y="16342"/>
                </a:cubicBezTo>
                <a:cubicBezTo>
                  <a:pt x="468" y="16108"/>
                  <a:pt x="501" y="15841"/>
                  <a:pt x="601" y="15608"/>
                </a:cubicBezTo>
                <a:cubicBezTo>
                  <a:pt x="664" y="15420"/>
                  <a:pt x="517" y="15298"/>
                  <a:pt x="383" y="15298"/>
                </a:cubicBezTo>
                <a:close/>
                <a:moveTo>
                  <a:pt x="8037" y="15614"/>
                </a:moveTo>
                <a:cubicBezTo>
                  <a:pt x="7973" y="15614"/>
                  <a:pt x="7912" y="15650"/>
                  <a:pt x="7873" y="15708"/>
                </a:cubicBezTo>
                <a:cubicBezTo>
                  <a:pt x="7739" y="15908"/>
                  <a:pt x="7539" y="16108"/>
                  <a:pt x="7339" y="16308"/>
                </a:cubicBezTo>
                <a:cubicBezTo>
                  <a:pt x="7272" y="16375"/>
                  <a:pt x="7272" y="16509"/>
                  <a:pt x="7339" y="16609"/>
                </a:cubicBezTo>
                <a:cubicBezTo>
                  <a:pt x="7406" y="16642"/>
                  <a:pt x="7439" y="16642"/>
                  <a:pt x="7506" y="16675"/>
                </a:cubicBezTo>
                <a:lnTo>
                  <a:pt x="7506" y="16642"/>
                </a:lnTo>
                <a:cubicBezTo>
                  <a:pt x="7573" y="16642"/>
                  <a:pt x="7606" y="16642"/>
                  <a:pt x="7639" y="16609"/>
                </a:cubicBezTo>
                <a:cubicBezTo>
                  <a:pt x="7840" y="16409"/>
                  <a:pt x="8040" y="16175"/>
                  <a:pt x="8206" y="15942"/>
                </a:cubicBezTo>
                <a:cubicBezTo>
                  <a:pt x="8273" y="15841"/>
                  <a:pt x="8273" y="15741"/>
                  <a:pt x="8173" y="15675"/>
                </a:cubicBezTo>
                <a:cubicBezTo>
                  <a:pt x="8131" y="15633"/>
                  <a:pt x="8083" y="15614"/>
                  <a:pt x="8037" y="15614"/>
                </a:cubicBezTo>
                <a:close/>
                <a:moveTo>
                  <a:pt x="6760" y="16667"/>
                </a:moveTo>
                <a:cubicBezTo>
                  <a:pt x="6742" y="16667"/>
                  <a:pt x="6724" y="16669"/>
                  <a:pt x="6705" y="16675"/>
                </a:cubicBezTo>
                <a:cubicBezTo>
                  <a:pt x="6605" y="16675"/>
                  <a:pt x="6539" y="16775"/>
                  <a:pt x="6539" y="16909"/>
                </a:cubicBezTo>
                <a:cubicBezTo>
                  <a:pt x="6539" y="16909"/>
                  <a:pt x="6539" y="16942"/>
                  <a:pt x="6539" y="16976"/>
                </a:cubicBezTo>
                <a:cubicBezTo>
                  <a:pt x="6405" y="17076"/>
                  <a:pt x="6238" y="17142"/>
                  <a:pt x="6072" y="17242"/>
                </a:cubicBezTo>
                <a:cubicBezTo>
                  <a:pt x="5873" y="17356"/>
                  <a:pt x="5988" y="17638"/>
                  <a:pt x="6170" y="17638"/>
                </a:cubicBezTo>
                <a:cubicBezTo>
                  <a:pt x="6203" y="17638"/>
                  <a:pt x="6237" y="17629"/>
                  <a:pt x="6272" y="17609"/>
                </a:cubicBezTo>
                <a:cubicBezTo>
                  <a:pt x="6405" y="17543"/>
                  <a:pt x="6505" y="17476"/>
                  <a:pt x="6605" y="17409"/>
                </a:cubicBezTo>
                <a:lnTo>
                  <a:pt x="6605" y="17709"/>
                </a:lnTo>
                <a:cubicBezTo>
                  <a:pt x="6605" y="17810"/>
                  <a:pt x="6705" y="17910"/>
                  <a:pt x="6805" y="17910"/>
                </a:cubicBezTo>
                <a:lnTo>
                  <a:pt x="6872" y="17910"/>
                </a:lnTo>
                <a:cubicBezTo>
                  <a:pt x="6972" y="17910"/>
                  <a:pt x="7072" y="17810"/>
                  <a:pt x="7072" y="17676"/>
                </a:cubicBezTo>
                <a:cubicBezTo>
                  <a:pt x="7039" y="17509"/>
                  <a:pt x="7006" y="17309"/>
                  <a:pt x="7006" y="17142"/>
                </a:cubicBezTo>
                <a:cubicBezTo>
                  <a:pt x="7106" y="17076"/>
                  <a:pt x="7139" y="16942"/>
                  <a:pt x="7072" y="16842"/>
                </a:cubicBezTo>
                <a:cubicBezTo>
                  <a:pt x="7039" y="16809"/>
                  <a:pt x="7006" y="16775"/>
                  <a:pt x="6939" y="16775"/>
                </a:cubicBezTo>
                <a:cubicBezTo>
                  <a:pt x="6912" y="16721"/>
                  <a:pt x="6840" y="16667"/>
                  <a:pt x="6760" y="16667"/>
                </a:cubicBezTo>
                <a:close/>
                <a:moveTo>
                  <a:pt x="288" y="16934"/>
                </a:moveTo>
                <a:cubicBezTo>
                  <a:pt x="269" y="16934"/>
                  <a:pt x="251" y="16937"/>
                  <a:pt x="234" y="16942"/>
                </a:cubicBezTo>
                <a:cubicBezTo>
                  <a:pt x="134" y="16976"/>
                  <a:pt x="67" y="17109"/>
                  <a:pt x="101" y="17209"/>
                </a:cubicBezTo>
                <a:cubicBezTo>
                  <a:pt x="167" y="17509"/>
                  <a:pt x="334" y="17776"/>
                  <a:pt x="534" y="18010"/>
                </a:cubicBezTo>
                <a:cubicBezTo>
                  <a:pt x="568" y="18076"/>
                  <a:pt x="634" y="18076"/>
                  <a:pt x="701" y="18076"/>
                </a:cubicBezTo>
                <a:cubicBezTo>
                  <a:pt x="734" y="18076"/>
                  <a:pt x="801" y="18076"/>
                  <a:pt x="835" y="18043"/>
                </a:cubicBezTo>
                <a:cubicBezTo>
                  <a:pt x="935" y="17943"/>
                  <a:pt x="935" y="17810"/>
                  <a:pt x="835" y="17743"/>
                </a:cubicBezTo>
                <a:cubicBezTo>
                  <a:pt x="668" y="17543"/>
                  <a:pt x="568" y="17343"/>
                  <a:pt x="501" y="17109"/>
                </a:cubicBezTo>
                <a:cubicBezTo>
                  <a:pt x="473" y="16999"/>
                  <a:pt x="377" y="16934"/>
                  <a:pt x="288" y="16934"/>
                </a:cubicBezTo>
                <a:close/>
                <a:moveTo>
                  <a:pt x="5427" y="17559"/>
                </a:moveTo>
                <a:cubicBezTo>
                  <a:pt x="5399" y="17559"/>
                  <a:pt x="5369" y="17564"/>
                  <a:pt x="5338" y="17576"/>
                </a:cubicBezTo>
                <a:cubicBezTo>
                  <a:pt x="5071" y="17709"/>
                  <a:pt x="4804" y="17810"/>
                  <a:pt x="4571" y="17876"/>
                </a:cubicBezTo>
                <a:cubicBezTo>
                  <a:pt x="4314" y="17940"/>
                  <a:pt x="4366" y="18312"/>
                  <a:pt x="4606" y="18312"/>
                </a:cubicBezTo>
                <a:cubicBezTo>
                  <a:pt x="4616" y="18312"/>
                  <a:pt x="4627" y="18311"/>
                  <a:pt x="4637" y="18310"/>
                </a:cubicBezTo>
                <a:lnTo>
                  <a:pt x="4704" y="18277"/>
                </a:lnTo>
                <a:cubicBezTo>
                  <a:pt x="4971" y="18176"/>
                  <a:pt x="5238" y="18076"/>
                  <a:pt x="5505" y="17976"/>
                </a:cubicBezTo>
                <a:cubicBezTo>
                  <a:pt x="5740" y="17859"/>
                  <a:pt x="5638" y="17559"/>
                  <a:pt x="5427" y="17559"/>
                </a:cubicBezTo>
                <a:close/>
                <a:moveTo>
                  <a:pt x="1386" y="18127"/>
                </a:moveTo>
                <a:cubicBezTo>
                  <a:pt x="1177" y="18127"/>
                  <a:pt x="1094" y="18454"/>
                  <a:pt x="1302" y="18543"/>
                </a:cubicBezTo>
                <a:cubicBezTo>
                  <a:pt x="1602" y="18643"/>
                  <a:pt x="1902" y="18710"/>
                  <a:pt x="2202" y="18710"/>
                </a:cubicBezTo>
                <a:lnTo>
                  <a:pt x="2236" y="18710"/>
                </a:lnTo>
                <a:cubicBezTo>
                  <a:pt x="2502" y="18710"/>
                  <a:pt x="2502" y="18310"/>
                  <a:pt x="2236" y="18310"/>
                </a:cubicBezTo>
                <a:cubicBezTo>
                  <a:pt x="1969" y="18277"/>
                  <a:pt x="1702" y="18243"/>
                  <a:pt x="1468" y="18143"/>
                </a:cubicBezTo>
                <a:cubicBezTo>
                  <a:pt x="1439" y="18132"/>
                  <a:pt x="1411" y="18127"/>
                  <a:pt x="1386" y="18127"/>
                </a:cubicBezTo>
                <a:close/>
                <a:moveTo>
                  <a:pt x="3856" y="18134"/>
                </a:moveTo>
                <a:cubicBezTo>
                  <a:pt x="3839" y="18134"/>
                  <a:pt x="3821" y="18137"/>
                  <a:pt x="3803" y="18143"/>
                </a:cubicBezTo>
                <a:cubicBezTo>
                  <a:pt x="3536" y="18176"/>
                  <a:pt x="3270" y="18243"/>
                  <a:pt x="3003" y="18277"/>
                </a:cubicBezTo>
                <a:cubicBezTo>
                  <a:pt x="2736" y="18277"/>
                  <a:pt x="2736" y="18710"/>
                  <a:pt x="3036" y="18710"/>
                </a:cubicBezTo>
                <a:lnTo>
                  <a:pt x="3069" y="18677"/>
                </a:lnTo>
                <a:cubicBezTo>
                  <a:pt x="3336" y="18643"/>
                  <a:pt x="3603" y="18610"/>
                  <a:pt x="3903" y="18543"/>
                </a:cubicBezTo>
                <a:cubicBezTo>
                  <a:pt x="4003" y="18510"/>
                  <a:pt x="4070" y="18377"/>
                  <a:pt x="4037" y="18277"/>
                </a:cubicBezTo>
                <a:cubicBezTo>
                  <a:pt x="4009" y="18194"/>
                  <a:pt x="3937" y="18134"/>
                  <a:pt x="3856" y="18134"/>
                </a:cubicBezTo>
                <a:close/>
                <a:moveTo>
                  <a:pt x="6765" y="18303"/>
                </a:moveTo>
                <a:cubicBezTo>
                  <a:pt x="6680" y="18303"/>
                  <a:pt x="6605" y="18390"/>
                  <a:pt x="6605" y="18477"/>
                </a:cubicBezTo>
                <a:cubicBezTo>
                  <a:pt x="6572" y="18777"/>
                  <a:pt x="6572" y="19044"/>
                  <a:pt x="6539" y="19311"/>
                </a:cubicBezTo>
                <a:cubicBezTo>
                  <a:pt x="6505" y="19444"/>
                  <a:pt x="6572" y="19544"/>
                  <a:pt x="6705" y="19544"/>
                </a:cubicBezTo>
                <a:lnTo>
                  <a:pt x="6739" y="19544"/>
                </a:lnTo>
                <a:cubicBezTo>
                  <a:pt x="6839" y="19544"/>
                  <a:pt x="6939" y="19477"/>
                  <a:pt x="6939" y="19344"/>
                </a:cubicBezTo>
                <a:cubicBezTo>
                  <a:pt x="6972" y="19077"/>
                  <a:pt x="7006" y="18777"/>
                  <a:pt x="7006" y="18510"/>
                </a:cubicBezTo>
                <a:cubicBezTo>
                  <a:pt x="7006" y="18410"/>
                  <a:pt x="6939" y="18310"/>
                  <a:pt x="6805" y="18310"/>
                </a:cubicBezTo>
                <a:cubicBezTo>
                  <a:pt x="6792" y="18305"/>
                  <a:pt x="6779" y="18303"/>
                  <a:pt x="6765" y="18303"/>
                </a:cubicBezTo>
                <a:close/>
                <a:moveTo>
                  <a:pt x="6604" y="19975"/>
                </a:moveTo>
                <a:cubicBezTo>
                  <a:pt x="6511" y="19975"/>
                  <a:pt x="6420" y="20028"/>
                  <a:pt x="6405" y="20145"/>
                </a:cubicBezTo>
                <a:cubicBezTo>
                  <a:pt x="6372" y="20411"/>
                  <a:pt x="6305" y="20678"/>
                  <a:pt x="6238" y="20945"/>
                </a:cubicBezTo>
                <a:cubicBezTo>
                  <a:pt x="6205" y="21079"/>
                  <a:pt x="6305" y="21179"/>
                  <a:pt x="6405" y="21212"/>
                </a:cubicBezTo>
                <a:lnTo>
                  <a:pt x="6439" y="21212"/>
                </a:lnTo>
                <a:cubicBezTo>
                  <a:pt x="6539" y="21212"/>
                  <a:pt x="6639" y="21145"/>
                  <a:pt x="6672" y="21045"/>
                </a:cubicBezTo>
                <a:cubicBezTo>
                  <a:pt x="6705" y="20778"/>
                  <a:pt x="6772" y="20478"/>
                  <a:pt x="6805" y="20211"/>
                </a:cubicBezTo>
                <a:cubicBezTo>
                  <a:pt x="6843" y="20061"/>
                  <a:pt x="6723" y="19975"/>
                  <a:pt x="6604" y="19975"/>
                </a:cubicBezTo>
                <a:close/>
                <a:moveTo>
                  <a:pt x="6272" y="21598"/>
                </a:moveTo>
                <a:cubicBezTo>
                  <a:pt x="6186" y="21598"/>
                  <a:pt x="6100" y="21653"/>
                  <a:pt x="6072" y="21779"/>
                </a:cubicBezTo>
                <a:cubicBezTo>
                  <a:pt x="6005" y="22046"/>
                  <a:pt x="5938" y="22313"/>
                  <a:pt x="5871" y="22580"/>
                </a:cubicBezTo>
                <a:cubicBezTo>
                  <a:pt x="5838" y="22680"/>
                  <a:pt x="5905" y="22813"/>
                  <a:pt x="6038" y="22846"/>
                </a:cubicBezTo>
                <a:lnTo>
                  <a:pt x="6072" y="22846"/>
                </a:lnTo>
                <a:cubicBezTo>
                  <a:pt x="6172" y="22846"/>
                  <a:pt x="6272" y="22780"/>
                  <a:pt x="6305" y="22680"/>
                </a:cubicBezTo>
                <a:cubicBezTo>
                  <a:pt x="6372" y="22413"/>
                  <a:pt x="6439" y="22146"/>
                  <a:pt x="6472" y="21879"/>
                </a:cubicBezTo>
                <a:cubicBezTo>
                  <a:pt x="6511" y="21705"/>
                  <a:pt x="6392" y="21598"/>
                  <a:pt x="6272" y="21598"/>
                </a:cubicBezTo>
                <a:close/>
                <a:moveTo>
                  <a:pt x="5884" y="23205"/>
                </a:moveTo>
                <a:cubicBezTo>
                  <a:pt x="5795" y="23205"/>
                  <a:pt x="5699" y="23270"/>
                  <a:pt x="5671" y="23380"/>
                </a:cubicBezTo>
                <a:cubicBezTo>
                  <a:pt x="5605" y="23647"/>
                  <a:pt x="5538" y="23947"/>
                  <a:pt x="5505" y="24214"/>
                </a:cubicBezTo>
                <a:cubicBezTo>
                  <a:pt x="5471" y="24314"/>
                  <a:pt x="5538" y="24414"/>
                  <a:pt x="5638" y="24448"/>
                </a:cubicBezTo>
                <a:lnTo>
                  <a:pt x="5705" y="24448"/>
                </a:lnTo>
                <a:cubicBezTo>
                  <a:pt x="5805" y="24448"/>
                  <a:pt x="5871" y="24381"/>
                  <a:pt x="5905" y="24281"/>
                </a:cubicBezTo>
                <a:cubicBezTo>
                  <a:pt x="5972" y="24014"/>
                  <a:pt x="6038" y="23747"/>
                  <a:pt x="6105" y="23480"/>
                </a:cubicBezTo>
                <a:cubicBezTo>
                  <a:pt x="6105" y="23347"/>
                  <a:pt x="6038" y="23247"/>
                  <a:pt x="5938" y="23213"/>
                </a:cubicBezTo>
                <a:cubicBezTo>
                  <a:pt x="5921" y="23208"/>
                  <a:pt x="5903" y="23205"/>
                  <a:pt x="5884" y="23205"/>
                </a:cubicBezTo>
                <a:close/>
                <a:moveTo>
                  <a:pt x="5487" y="24839"/>
                </a:moveTo>
                <a:cubicBezTo>
                  <a:pt x="5405" y="24839"/>
                  <a:pt x="5332" y="24904"/>
                  <a:pt x="5304" y="25015"/>
                </a:cubicBezTo>
                <a:cubicBezTo>
                  <a:pt x="5238" y="25282"/>
                  <a:pt x="5171" y="25582"/>
                  <a:pt x="5138" y="25849"/>
                </a:cubicBezTo>
                <a:cubicBezTo>
                  <a:pt x="5104" y="25949"/>
                  <a:pt x="5171" y="26049"/>
                  <a:pt x="5304" y="26082"/>
                </a:cubicBezTo>
                <a:lnTo>
                  <a:pt x="5338" y="26082"/>
                </a:lnTo>
                <a:cubicBezTo>
                  <a:pt x="5438" y="26082"/>
                  <a:pt x="5538" y="26015"/>
                  <a:pt x="5538" y="25915"/>
                </a:cubicBezTo>
                <a:cubicBezTo>
                  <a:pt x="5605" y="25648"/>
                  <a:pt x="5638" y="25382"/>
                  <a:pt x="5705" y="25081"/>
                </a:cubicBezTo>
                <a:cubicBezTo>
                  <a:pt x="5738" y="24981"/>
                  <a:pt x="5671" y="24881"/>
                  <a:pt x="5538" y="24848"/>
                </a:cubicBezTo>
                <a:cubicBezTo>
                  <a:pt x="5521" y="24842"/>
                  <a:pt x="5504" y="24839"/>
                  <a:pt x="5487" y="24839"/>
                </a:cubicBezTo>
                <a:close/>
                <a:moveTo>
                  <a:pt x="5210" y="26488"/>
                </a:moveTo>
                <a:cubicBezTo>
                  <a:pt x="5113" y="26488"/>
                  <a:pt x="5019" y="26549"/>
                  <a:pt x="5004" y="26683"/>
                </a:cubicBezTo>
                <a:cubicBezTo>
                  <a:pt x="4971" y="26949"/>
                  <a:pt x="4937" y="27216"/>
                  <a:pt x="4904" y="27517"/>
                </a:cubicBezTo>
                <a:cubicBezTo>
                  <a:pt x="4904" y="27617"/>
                  <a:pt x="4971" y="27717"/>
                  <a:pt x="5104" y="27717"/>
                </a:cubicBezTo>
                <a:cubicBezTo>
                  <a:pt x="5118" y="27721"/>
                  <a:pt x="5131" y="27723"/>
                  <a:pt x="5144" y="27723"/>
                </a:cubicBezTo>
                <a:cubicBezTo>
                  <a:pt x="5230" y="27723"/>
                  <a:pt x="5309" y="27637"/>
                  <a:pt x="5338" y="27550"/>
                </a:cubicBezTo>
                <a:cubicBezTo>
                  <a:pt x="5338" y="27283"/>
                  <a:pt x="5371" y="27016"/>
                  <a:pt x="5438" y="26749"/>
                </a:cubicBezTo>
                <a:cubicBezTo>
                  <a:pt x="5456" y="26583"/>
                  <a:pt x="5331" y="26488"/>
                  <a:pt x="5210" y="26488"/>
                </a:cubicBezTo>
                <a:close/>
                <a:moveTo>
                  <a:pt x="5071" y="28150"/>
                </a:moveTo>
                <a:cubicBezTo>
                  <a:pt x="4937" y="28150"/>
                  <a:pt x="4837" y="28250"/>
                  <a:pt x="4837" y="28350"/>
                </a:cubicBezTo>
                <a:lnTo>
                  <a:pt x="4837" y="28617"/>
                </a:lnTo>
                <a:lnTo>
                  <a:pt x="4837" y="29218"/>
                </a:lnTo>
                <a:cubicBezTo>
                  <a:pt x="4837" y="29318"/>
                  <a:pt x="4937" y="29385"/>
                  <a:pt x="5038" y="29385"/>
                </a:cubicBezTo>
                <a:lnTo>
                  <a:pt x="5071" y="29385"/>
                </a:lnTo>
                <a:cubicBezTo>
                  <a:pt x="5171" y="29385"/>
                  <a:pt x="5271" y="29284"/>
                  <a:pt x="5271" y="29184"/>
                </a:cubicBezTo>
                <a:lnTo>
                  <a:pt x="5271" y="28617"/>
                </a:lnTo>
                <a:lnTo>
                  <a:pt x="5271" y="28350"/>
                </a:lnTo>
                <a:cubicBezTo>
                  <a:pt x="5271" y="28250"/>
                  <a:pt x="5171" y="28150"/>
                  <a:pt x="5071" y="28150"/>
                </a:cubicBezTo>
                <a:close/>
                <a:moveTo>
                  <a:pt x="5170" y="29810"/>
                </a:moveTo>
                <a:cubicBezTo>
                  <a:pt x="5149" y="29810"/>
                  <a:pt x="5127" y="29812"/>
                  <a:pt x="5104" y="29818"/>
                </a:cubicBezTo>
                <a:cubicBezTo>
                  <a:pt x="5004" y="29818"/>
                  <a:pt x="4937" y="29952"/>
                  <a:pt x="4937" y="30052"/>
                </a:cubicBezTo>
                <a:cubicBezTo>
                  <a:pt x="5004" y="30352"/>
                  <a:pt x="5071" y="30619"/>
                  <a:pt x="5204" y="30886"/>
                </a:cubicBezTo>
                <a:cubicBezTo>
                  <a:pt x="5204" y="30986"/>
                  <a:pt x="5304" y="31019"/>
                  <a:pt x="5371" y="31019"/>
                </a:cubicBezTo>
                <a:lnTo>
                  <a:pt x="5471" y="31019"/>
                </a:lnTo>
                <a:cubicBezTo>
                  <a:pt x="5571" y="30986"/>
                  <a:pt x="5605" y="30852"/>
                  <a:pt x="5571" y="30752"/>
                </a:cubicBezTo>
                <a:cubicBezTo>
                  <a:pt x="5471" y="30485"/>
                  <a:pt x="5404" y="30218"/>
                  <a:pt x="5371" y="29985"/>
                </a:cubicBezTo>
                <a:cubicBezTo>
                  <a:pt x="5343" y="29874"/>
                  <a:pt x="5270" y="29810"/>
                  <a:pt x="5170" y="29810"/>
                </a:cubicBezTo>
                <a:close/>
                <a:moveTo>
                  <a:pt x="5747" y="31350"/>
                </a:moveTo>
                <a:cubicBezTo>
                  <a:pt x="5595" y="31350"/>
                  <a:pt x="5456" y="31502"/>
                  <a:pt x="5571" y="31686"/>
                </a:cubicBezTo>
                <a:cubicBezTo>
                  <a:pt x="5705" y="31920"/>
                  <a:pt x="5871" y="32153"/>
                  <a:pt x="6072" y="32387"/>
                </a:cubicBezTo>
                <a:cubicBezTo>
                  <a:pt x="6138" y="32420"/>
                  <a:pt x="6172" y="32453"/>
                  <a:pt x="6238" y="32453"/>
                </a:cubicBezTo>
                <a:cubicBezTo>
                  <a:pt x="6305" y="32453"/>
                  <a:pt x="6338" y="32420"/>
                  <a:pt x="6405" y="32387"/>
                </a:cubicBezTo>
                <a:cubicBezTo>
                  <a:pt x="6472" y="32320"/>
                  <a:pt x="6472" y="32187"/>
                  <a:pt x="6405" y="32086"/>
                </a:cubicBezTo>
                <a:cubicBezTo>
                  <a:pt x="6205" y="31886"/>
                  <a:pt x="6072" y="31686"/>
                  <a:pt x="5938" y="31453"/>
                </a:cubicBezTo>
                <a:cubicBezTo>
                  <a:pt x="5887" y="31380"/>
                  <a:pt x="5816" y="31350"/>
                  <a:pt x="5747" y="31350"/>
                </a:cubicBezTo>
                <a:close/>
                <a:moveTo>
                  <a:pt x="6874" y="32584"/>
                </a:moveTo>
                <a:cubicBezTo>
                  <a:pt x="6813" y="32584"/>
                  <a:pt x="6747" y="32612"/>
                  <a:pt x="6705" y="32654"/>
                </a:cubicBezTo>
                <a:cubicBezTo>
                  <a:pt x="6605" y="32754"/>
                  <a:pt x="6639" y="32887"/>
                  <a:pt x="6739" y="32954"/>
                </a:cubicBezTo>
                <a:cubicBezTo>
                  <a:pt x="6972" y="33121"/>
                  <a:pt x="7206" y="33287"/>
                  <a:pt x="7439" y="33421"/>
                </a:cubicBezTo>
                <a:cubicBezTo>
                  <a:pt x="7473" y="33454"/>
                  <a:pt x="7506" y="33454"/>
                  <a:pt x="7539" y="33454"/>
                </a:cubicBezTo>
                <a:cubicBezTo>
                  <a:pt x="7639" y="33454"/>
                  <a:pt x="7706" y="33387"/>
                  <a:pt x="7739" y="33321"/>
                </a:cubicBezTo>
                <a:cubicBezTo>
                  <a:pt x="7806" y="33221"/>
                  <a:pt x="7739" y="33087"/>
                  <a:pt x="7639" y="33054"/>
                </a:cubicBezTo>
                <a:cubicBezTo>
                  <a:pt x="7406" y="32920"/>
                  <a:pt x="7206" y="32787"/>
                  <a:pt x="6972" y="32620"/>
                </a:cubicBezTo>
                <a:cubicBezTo>
                  <a:pt x="6947" y="32595"/>
                  <a:pt x="6912" y="32584"/>
                  <a:pt x="6874" y="32584"/>
                </a:cubicBezTo>
                <a:close/>
                <a:moveTo>
                  <a:pt x="8294" y="33404"/>
                </a:moveTo>
                <a:cubicBezTo>
                  <a:pt x="8106" y="33404"/>
                  <a:pt x="8004" y="33699"/>
                  <a:pt x="8240" y="33788"/>
                </a:cubicBezTo>
                <a:cubicBezTo>
                  <a:pt x="8473" y="33888"/>
                  <a:pt x="8774" y="33988"/>
                  <a:pt x="9040" y="34088"/>
                </a:cubicBezTo>
                <a:lnTo>
                  <a:pt x="9107" y="34088"/>
                </a:lnTo>
                <a:cubicBezTo>
                  <a:pt x="9174" y="34088"/>
                  <a:pt x="9274" y="34021"/>
                  <a:pt x="9307" y="33954"/>
                </a:cubicBezTo>
                <a:cubicBezTo>
                  <a:pt x="9341" y="33821"/>
                  <a:pt x="9274" y="33721"/>
                  <a:pt x="9140" y="33688"/>
                </a:cubicBezTo>
                <a:cubicBezTo>
                  <a:pt x="8874" y="33588"/>
                  <a:pt x="8640" y="33521"/>
                  <a:pt x="8373" y="33421"/>
                </a:cubicBezTo>
                <a:cubicBezTo>
                  <a:pt x="8346" y="33409"/>
                  <a:pt x="8319" y="33404"/>
                  <a:pt x="8294" y="334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0" name="Google Shape;460;p25"/>
          <p:cNvSpPr/>
          <p:nvPr/>
        </p:nvSpPr>
        <p:spPr>
          <a:xfrm flipH="1">
            <a:off x="700083" y="243903"/>
            <a:ext cx="676513" cy="450111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61" name="Google Shape;461;p25"/>
          <p:cNvGrpSpPr/>
          <p:nvPr/>
        </p:nvGrpSpPr>
        <p:grpSpPr>
          <a:xfrm flipH="1">
            <a:off x="357494" y="829443"/>
            <a:ext cx="220511" cy="223388"/>
            <a:chOff x="8815568" y="287319"/>
            <a:chExt cx="165383" cy="167541"/>
          </a:xfrm>
        </p:grpSpPr>
        <p:sp>
          <p:nvSpPr>
            <p:cNvPr id="462" name="Google Shape;462;p25"/>
            <p:cNvSpPr/>
            <p:nvPr/>
          </p:nvSpPr>
          <p:spPr>
            <a:xfrm>
              <a:off x="8815568" y="344525"/>
              <a:ext cx="165383" cy="56384"/>
            </a:xfrm>
            <a:custGeom>
              <a:avLst/>
              <a:gdLst/>
              <a:ahLst/>
              <a:cxnLst/>
              <a:rect l="l" t="t" r="r" b="b"/>
              <a:pathLst>
                <a:path w="4828" h="1646" extrusionOk="0">
                  <a:moveTo>
                    <a:pt x="4614" y="1"/>
                  </a:moveTo>
                  <a:cubicBezTo>
                    <a:pt x="4596" y="1"/>
                    <a:pt x="4579" y="3"/>
                    <a:pt x="4561" y="9"/>
                  </a:cubicBezTo>
                  <a:lnTo>
                    <a:pt x="258" y="1210"/>
                  </a:lnTo>
                  <a:cubicBezTo>
                    <a:pt x="1" y="1242"/>
                    <a:pt x="22" y="1646"/>
                    <a:pt x="292" y="1646"/>
                  </a:cubicBezTo>
                  <a:cubicBezTo>
                    <a:pt x="303" y="1646"/>
                    <a:pt x="314" y="1645"/>
                    <a:pt x="325" y="1644"/>
                  </a:cubicBezTo>
                  <a:lnTo>
                    <a:pt x="391" y="1644"/>
                  </a:lnTo>
                  <a:lnTo>
                    <a:pt x="4661" y="410"/>
                  </a:lnTo>
                  <a:cubicBezTo>
                    <a:pt x="4761" y="376"/>
                    <a:pt x="4828" y="243"/>
                    <a:pt x="4794" y="143"/>
                  </a:cubicBezTo>
                  <a:cubicBezTo>
                    <a:pt x="4767" y="60"/>
                    <a:pt x="4694" y="1"/>
                    <a:pt x="4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5"/>
            <p:cNvSpPr/>
            <p:nvPr/>
          </p:nvSpPr>
          <p:spPr>
            <a:xfrm>
              <a:off x="8863251" y="303385"/>
              <a:ext cx="60563" cy="151476"/>
            </a:xfrm>
            <a:custGeom>
              <a:avLst/>
              <a:gdLst/>
              <a:ahLst/>
              <a:cxnLst/>
              <a:rect l="l" t="t" r="r" b="b"/>
              <a:pathLst>
                <a:path w="1768" h="4422" extrusionOk="0">
                  <a:moveTo>
                    <a:pt x="234" y="1"/>
                  </a:moveTo>
                  <a:cubicBezTo>
                    <a:pt x="213" y="1"/>
                    <a:pt x="190" y="4"/>
                    <a:pt x="167" y="9"/>
                  </a:cubicBezTo>
                  <a:cubicBezTo>
                    <a:pt x="67" y="43"/>
                    <a:pt x="0" y="143"/>
                    <a:pt x="33" y="276"/>
                  </a:cubicBezTo>
                  <a:lnTo>
                    <a:pt x="1334" y="4279"/>
                  </a:lnTo>
                  <a:cubicBezTo>
                    <a:pt x="1362" y="4361"/>
                    <a:pt x="1434" y="4421"/>
                    <a:pt x="1496" y="4421"/>
                  </a:cubicBezTo>
                  <a:cubicBezTo>
                    <a:pt x="1510" y="4421"/>
                    <a:pt x="1523" y="4418"/>
                    <a:pt x="1534" y="4413"/>
                  </a:cubicBezTo>
                  <a:lnTo>
                    <a:pt x="1601" y="4413"/>
                  </a:lnTo>
                  <a:cubicBezTo>
                    <a:pt x="1701" y="4379"/>
                    <a:pt x="1768" y="4279"/>
                    <a:pt x="1735" y="4146"/>
                  </a:cubicBezTo>
                  <a:lnTo>
                    <a:pt x="434" y="143"/>
                  </a:lnTo>
                  <a:cubicBezTo>
                    <a:pt x="406" y="60"/>
                    <a:pt x="334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5"/>
            <p:cNvSpPr/>
            <p:nvPr/>
          </p:nvSpPr>
          <p:spPr>
            <a:xfrm>
              <a:off x="8846089" y="287319"/>
              <a:ext cx="91461" cy="164938"/>
            </a:xfrm>
            <a:custGeom>
              <a:avLst/>
              <a:gdLst/>
              <a:ahLst/>
              <a:cxnLst/>
              <a:rect l="l" t="t" r="r" b="b"/>
              <a:pathLst>
                <a:path w="2670" h="4815" extrusionOk="0">
                  <a:moveTo>
                    <a:pt x="2412" y="0"/>
                  </a:moveTo>
                  <a:cubicBezTo>
                    <a:pt x="2347" y="0"/>
                    <a:pt x="2280" y="34"/>
                    <a:pt x="2236" y="111"/>
                  </a:cubicBezTo>
                  <a:lnTo>
                    <a:pt x="67" y="4515"/>
                  </a:lnTo>
                  <a:cubicBezTo>
                    <a:pt x="1" y="4615"/>
                    <a:pt x="34" y="4748"/>
                    <a:pt x="134" y="4781"/>
                  </a:cubicBezTo>
                  <a:cubicBezTo>
                    <a:pt x="167" y="4815"/>
                    <a:pt x="201" y="4815"/>
                    <a:pt x="234" y="4815"/>
                  </a:cubicBezTo>
                  <a:cubicBezTo>
                    <a:pt x="334" y="4815"/>
                    <a:pt x="401" y="4781"/>
                    <a:pt x="434" y="4681"/>
                  </a:cubicBezTo>
                  <a:lnTo>
                    <a:pt x="2603" y="312"/>
                  </a:lnTo>
                  <a:cubicBezTo>
                    <a:pt x="2669" y="134"/>
                    <a:pt x="2543" y="0"/>
                    <a:pt x="2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25"/>
            <p:cNvSpPr/>
            <p:nvPr/>
          </p:nvSpPr>
          <p:spPr>
            <a:xfrm>
              <a:off x="8816767" y="328596"/>
              <a:ext cx="161923" cy="89406"/>
            </a:xfrm>
            <a:custGeom>
              <a:avLst/>
              <a:gdLst/>
              <a:ahLst/>
              <a:cxnLst/>
              <a:rect l="l" t="t" r="r" b="b"/>
              <a:pathLst>
                <a:path w="4727" h="2610" extrusionOk="0">
                  <a:moveTo>
                    <a:pt x="296" y="1"/>
                  </a:moveTo>
                  <a:cubicBezTo>
                    <a:pt x="102" y="1"/>
                    <a:pt x="1" y="297"/>
                    <a:pt x="223" y="408"/>
                  </a:cubicBezTo>
                  <a:lnTo>
                    <a:pt x="4326" y="2576"/>
                  </a:lnTo>
                  <a:cubicBezTo>
                    <a:pt x="4359" y="2576"/>
                    <a:pt x="4393" y="2576"/>
                    <a:pt x="4426" y="2609"/>
                  </a:cubicBezTo>
                  <a:cubicBezTo>
                    <a:pt x="4659" y="2576"/>
                    <a:pt x="4726" y="2309"/>
                    <a:pt x="4526" y="2209"/>
                  </a:cubicBezTo>
                  <a:lnTo>
                    <a:pt x="423" y="41"/>
                  </a:lnTo>
                  <a:cubicBezTo>
                    <a:pt x="378" y="13"/>
                    <a:pt x="335" y="1"/>
                    <a:pt x="2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6" name="Google Shape;466;p25"/>
          <p:cNvSpPr/>
          <p:nvPr/>
        </p:nvSpPr>
        <p:spPr>
          <a:xfrm flipH="1">
            <a:off x="1965528" y="243888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695871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71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5" Type="http://schemas.openxmlformats.org/officeDocument/2006/relationships/slideLayout" Target="../slideLayouts/slideLayout75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2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23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18" Type="http://schemas.openxmlformats.org/officeDocument/2006/relationships/slideLayout" Target="../slideLayouts/slideLayout93.xml"/><Relationship Id="rId26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96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slideLayout" Target="../slideLayouts/slideLayout92.xml"/><Relationship Id="rId25" Type="http://schemas.openxmlformats.org/officeDocument/2006/relationships/slideLayout" Target="../slideLayouts/slideLayout100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20" Type="http://schemas.openxmlformats.org/officeDocument/2006/relationships/slideLayout" Target="../slideLayouts/slideLayout95.xml"/><Relationship Id="rId29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24" Type="http://schemas.openxmlformats.org/officeDocument/2006/relationships/slideLayout" Target="../slideLayouts/slideLayout99.xml"/><Relationship Id="rId32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23" Type="http://schemas.openxmlformats.org/officeDocument/2006/relationships/slideLayout" Target="../slideLayouts/slideLayout98.xml"/><Relationship Id="rId28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85.xml"/><Relationship Id="rId19" Type="http://schemas.openxmlformats.org/officeDocument/2006/relationships/slideLayout" Target="../slideLayouts/slideLayout94.xml"/><Relationship Id="rId31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Relationship Id="rId22" Type="http://schemas.openxmlformats.org/officeDocument/2006/relationships/slideLayout" Target="../slideLayouts/slideLayout97.xml"/><Relationship Id="rId27" Type="http://schemas.openxmlformats.org/officeDocument/2006/relationships/slideLayout" Target="../slideLayouts/slideLayout102.xml"/><Relationship Id="rId30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05F5F-2453-4605-8181-877FA890ADDE}" type="datetimeFigureOut">
              <a:rPr lang="en-US" smtClean="0"/>
              <a:t>15/3/2023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36657-181E-4C28-9CAC-1ED6E2AAA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2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400" y="1536633"/>
            <a:ext cx="10287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10426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99833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p:transition spd="slow">
    <p:push dir="u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56174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724" r:id="rId23"/>
    <p:sldLayoutId id="2147483725" r:id="rId24"/>
    <p:sldLayoutId id="2147483726" r:id="rId25"/>
  </p:sldLayoutIdLst>
  <p:transition spd="slow">
    <p:push dir="u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2500" y="717567"/>
            <a:ext cx="10287200" cy="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matic SC"/>
              <a:buNone/>
              <a:defRPr sz="3500" b="1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2400" y="1536633"/>
            <a:ext cx="10287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738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6" r:id="rId29"/>
    <p:sldLayoutId id="2147483757" r:id="rId30"/>
    <p:sldLayoutId id="2147483758" r:id="rId31"/>
    <p:sldLayoutId id="2147483759" r:id="rId32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" Type="http://schemas.openxmlformats.org/officeDocument/2006/relationships/slideLayout" Target="../slideLayouts/slideLayout44.xml"/><Relationship Id="rId21" Type="http://schemas.openxmlformats.org/officeDocument/2006/relationships/image" Target="../media/image10.png"/><Relationship Id="rId34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7.emf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openxmlformats.org/officeDocument/2006/relationships/image" Target="../media/image16.png"/><Relationship Id="rId37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20.jpe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9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4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4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4.gif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4.gif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4.gif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4.gif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4.gif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54.gif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media5.wav"/><Relationship Id="rId7" Type="http://schemas.openxmlformats.org/officeDocument/2006/relationships/image" Target="../media/image57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56.png"/><Relationship Id="rId4" Type="http://schemas.openxmlformats.org/officeDocument/2006/relationships/slideLayout" Target="../slideLayouts/slideLayout9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slideLayout" Target="../slideLayouts/slideLayout75.xml"/><Relationship Id="rId7" Type="http://schemas.openxmlformats.org/officeDocument/2006/relationships/image" Target="../media/image6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86.xml"/><Relationship Id="rId21" Type="http://schemas.openxmlformats.org/officeDocument/2006/relationships/image" Target="../media/image40.png"/><Relationship Id="rId7" Type="http://schemas.openxmlformats.org/officeDocument/2006/relationships/image" Target="../media/image29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microsoft.com/office/2007/relationships/media" Target="../media/media4.wav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audio" Target="NULL" TargetMode="External"/><Relationship Id="rId6" Type="http://schemas.microsoft.com/office/2007/relationships/hdphoto" Target="../media/hdphoto13.wdp"/><Relationship Id="rId11" Type="http://schemas.microsoft.com/office/2007/relationships/hdphoto" Target="../media/hdphoto15.wdp"/><Relationship Id="rId5" Type="http://schemas.openxmlformats.org/officeDocument/2006/relationships/image" Target="../media/image28.png"/><Relationship Id="rId15" Type="http://schemas.openxmlformats.org/officeDocument/2006/relationships/image" Target="../media/image34.png"/><Relationship Id="rId10" Type="http://schemas.openxmlformats.org/officeDocument/2006/relationships/image" Target="../media/image30.png"/><Relationship Id="rId19" Type="http://schemas.openxmlformats.org/officeDocument/2006/relationships/image" Target="../media/image38.png"/><Relationship Id="rId4" Type="http://schemas.openxmlformats.org/officeDocument/2006/relationships/image" Target="../media/image27.jpg"/><Relationship Id="rId9" Type="http://schemas.openxmlformats.org/officeDocument/2006/relationships/image" Target="../media/image22.png"/><Relationship Id="rId14" Type="http://schemas.openxmlformats.org/officeDocument/2006/relationships/image" Target="../media/image33.jpg"/><Relationship Id="rId22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7" Type="http://schemas.openxmlformats.org/officeDocument/2006/relationships/image" Target="../media/image1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2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4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2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0" b="1947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44944" y="572705"/>
            <a:ext cx="2131302" cy="1606616"/>
            <a:chOff x="2630154" y="2322095"/>
            <a:chExt cx="2724206" cy="21632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11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0520" y="2958968"/>
            <a:ext cx="2131302" cy="1606616"/>
            <a:chOff x="2630154" y="2322095"/>
            <a:chExt cx="2724206" cy="21632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12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926081" y="1013421"/>
            <a:ext cx="2131302" cy="1606616"/>
            <a:chOff x="2630154" y="2322095"/>
            <a:chExt cx="2724206" cy="216324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19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714122" y="3484348"/>
            <a:ext cx="2131302" cy="1606616"/>
            <a:chOff x="2630154" y="2322095"/>
            <a:chExt cx="2724206" cy="216324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16</a:t>
              </a: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878305" y="5345231"/>
            <a:ext cx="10371222" cy="1356358"/>
          </a:xfrm>
          <a:prstGeom prst="roundRect">
            <a:avLst>
              <a:gd name="adj" fmla="val 31141"/>
            </a:avLst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798192" y="1256102"/>
            <a:ext cx="3657600" cy="365638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3300"/>
                </a:solidFill>
                <a:latin typeface="Comic Sans MS" panose="030F0702030302020204" pitchFamily="66" charset="0"/>
              </a:rPr>
              <a:t>GO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71740" y="5483360"/>
            <a:ext cx="5144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- How many apples are there?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6395628" y="5378298"/>
            <a:ext cx="3311305" cy="1290871"/>
            <a:chOff x="6395628" y="5378298"/>
            <a:chExt cx="3311305" cy="129087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423789" y="5383949"/>
              <a:ext cx="530082" cy="646018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953871" y="5391570"/>
              <a:ext cx="530082" cy="646018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7512114" y="5378298"/>
              <a:ext cx="530082" cy="646018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064150" y="5378298"/>
              <a:ext cx="530082" cy="646018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634581" y="5389436"/>
              <a:ext cx="530082" cy="646018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395628" y="6015530"/>
              <a:ext cx="530082" cy="646018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925710" y="6023151"/>
              <a:ext cx="530082" cy="646018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7483953" y="6009879"/>
              <a:ext cx="530082" cy="64601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035989" y="6009879"/>
              <a:ext cx="530082" cy="646018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606420" y="6021017"/>
              <a:ext cx="530082" cy="646018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176851" y="5995442"/>
              <a:ext cx="530082" cy="646018"/>
            </a:xfrm>
            <a:prstGeom prst="rect">
              <a:avLst/>
            </a:prstGeom>
          </p:spPr>
        </p:pic>
      </p:grpSp>
      <p:sp>
        <p:nvSpPr>
          <p:cNvPr id="60" name="TextBox 59"/>
          <p:cNvSpPr txBox="1"/>
          <p:nvPr/>
        </p:nvSpPr>
        <p:spPr>
          <a:xfrm>
            <a:off x="1168301" y="6092474"/>
            <a:ext cx="160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- Eleven.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3" name="Rounded Rectangle 62"/>
          <p:cNvSpPr/>
          <p:nvPr/>
        </p:nvSpPr>
        <p:spPr>
          <a:xfrm>
            <a:off x="108016" y="84420"/>
            <a:ext cx="2090182" cy="46723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Let’s check.</a:t>
            </a:r>
          </a:p>
        </p:txBody>
      </p:sp>
    </p:spTree>
    <p:extLst>
      <p:ext uri="{BB962C8B-B14F-4D97-AF65-F5344CB8AC3E}">
        <p14:creationId xmlns:p14="http://schemas.microsoft.com/office/powerpoint/2010/main" val="9307479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-1.48148E-6 L 0.15312 -0.16713 L 0.21328 -0.00741 L 0.33437 -0.16018 L 0.47929 0.03588 L 0.63177 -0.16366 L 0.7483 0.0794 " pathEditMode="relative" rAng="0" ptsTypes="AAAAAAA">
                                      <p:cBhvr>
                                        <p:cTn id="34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09" y="-439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8.88889E-6 L -0.12838 0.08612 L -0.31289 -0.03842 L -0.43424 0.07732 L -0.53893 -0.02615 L -0.71054 0.12825 L -0.71054 0.12825 " pathEditMode="relative" ptsTypes="AAAAAAA">
                                      <p:cBhvr>
                                        <p:cTn id="36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0.12826 -0.12638 L 0.31576 -0.00347 L 0.43216 -0.14027 L 0.56432 -0.01736 L 0.71432 -0.13333 L 0.75391 0.0125 " pathEditMode="relative" ptsTypes="AAAAAAA">
                                      <p:cBhvr>
                                        <p:cTn id="38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7 5.18519E-6 L -0.13424 0.04214 L -0.18554 -0.10161 L -0.37708 0.0176 L -0.47083 -0.09305 L -0.58828 0.04399 L -0.72734 0.00186 L -0.72734 0.00186 " pathEditMode="relative" ptsTypes="AAAAAAAA">
                                      <p:cBhvr>
                                        <p:cTn id="40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ell Done video audi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7" grpId="0"/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0" b="1947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44944" y="572705"/>
            <a:ext cx="2131302" cy="1606616"/>
            <a:chOff x="2630154" y="2322095"/>
            <a:chExt cx="2724206" cy="21632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11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0520" y="2958968"/>
            <a:ext cx="2131302" cy="1606616"/>
            <a:chOff x="2630154" y="2322095"/>
            <a:chExt cx="2724206" cy="21632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12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926081" y="1013421"/>
            <a:ext cx="2131302" cy="1606616"/>
            <a:chOff x="2630154" y="2322095"/>
            <a:chExt cx="2724206" cy="216324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13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714122" y="3484348"/>
            <a:ext cx="2131302" cy="1606616"/>
            <a:chOff x="2630154" y="2322095"/>
            <a:chExt cx="2724206" cy="216324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15</a:t>
              </a: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878305" y="5345231"/>
            <a:ext cx="10371222" cy="1356358"/>
          </a:xfrm>
          <a:prstGeom prst="roundRect">
            <a:avLst>
              <a:gd name="adj" fmla="val 31141"/>
            </a:avLst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798192" y="1256102"/>
            <a:ext cx="3657600" cy="365638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3300"/>
                </a:solidFill>
                <a:latin typeface="Comic Sans MS" panose="030F0702030302020204" pitchFamily="66" charset="0"/>
              </a:rPr>
              <a:t>GO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71740" y="5483360"/>
            <a:ext cx="5144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- How many apples are there?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6395628" y="5363861"/>
            <a:ext cx="3881736" cy="1305308"/>
            <a:chOff x="6395628" y="5363861"/>
            <a:chExt cx="3881736" cy="1305308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423789" y="5383949"/>
              <a:ext cx="530082" cy="646018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953871" y="5391570"/>
              <a:ext cx="530082" cy="646018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7512114" y="5378298"/>
              <a:ext cx="530082" cy="646018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064150" y="5378298"/>
              <a:ext cx="530082" cy="646018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634581" y="5389436"/>
              <a:ext cx="530082" cy="646018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395628" y="6015530"/>
              <a:ext cx="530082" cy="646018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925710" y="6023151"/>
              <a:ext cx="530082" cy="646018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7483953" y="6009879"/>
              <a:ext cx="530082" cy="64601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035989" y="6009879"/>
              <a:ext cx="530082" cy="646018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606420" y="6021017"/>
              <a:ext cx="530082" cy="646018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205012" y="5363861"/>
              <a:ext cx="530082" cy="646018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176851" y="5995442"/>
              <a:ext cx="530082" cy="646018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747282" y="6006580"/>
              <a:ext cx="530082" cy="646018"/>
            </a:xfrm>
            <a:prstGeom prst="rect">
              <a:avLst/>
            </a:prstGeom>
          </p:spPr>
        </p:pic>
      </p:grpSp>
      <p:sp>
        <p:nvSpPr>
          <p:cNvPr id="60" name="TextBox 59"/>
          <p:cNvSpPr txBox="1"/>
          <p:nvPr/>
        </p:nvSpPr>
        <p:spPr>
          <a:xfrm>
            <a:off x="1168301" y="6092474"/>
            <a:ext cx="2007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- Thirteen.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3" name="Rounded Rectangle 62"/>
          <p:cNvSpPr/>
          <p:nvPr/>
        </p:nvSpPr>
        <p:spPr>
          <a:xfrm>
            <a:off x="108016" y="84420"/>
            <a:ext cx="2090182" cy="46723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Let’s check.</a:t>
            </a:r>
          </a:p>
        </p:txBody>
      </p:sp>
    </p:spTree>
    <p:extLst>
      <p:ext uri="{BB962C8B-B14F-4D97-AF65-F5344CB8AC3E}">
        <p14:creationId xmlns:p14="http://schemas.microsoft.com/office/powerpoint/2010/main" val="495029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-1.48148E-6 L 0.15312 -0.16713 L 0.21328 -0.00741 L 0.33437 -0.16018 L 0.47929 0.03588 L 0.63177 -0.16366 L 0.7483 0.0794 " pathEditMode="relative" rAng="0" ptsTypes="AAAAAAA">
                                      <p:cBhvr>
                                        <p:cTn id="34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09" y="-439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8.88889E-6 L -0.12838 0.08612 L -0.31289 -0.03842 L -0.43424 0.07732 L -0.53893 -0.02615 L -0.71054 0.12825 L -0.71054 0.12825 " pathEditMode="relative" ptsTypes="AAAAAAA">
                                      <p:cBhvr>
                                        <p:cTn id="36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0.12826 -0.12638 L 0.31576 -0.00347 L 0.43216 -0.14027 L 0.56432 -0.01736 L 0.71432 -0.13333 L 0.75391 0.0125 " pathEditMode="relative" ptsTypes="AAAAAAA">
                                      <p:cBhvr>
                                        <p:cTn id="38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7 5.18519E-6 L -0.13424 0.04214 L -0.18554 -0.10161 L -0.37708 0.0176 L -0.47083 -0.09305 L -0.58828 0.04399 L -0.72734 0.00186 L -0.72734 0.00186 " pathEditMode="relative" ptsTypes="AAAAAAAA">
                                      <p:cBhvr>
                                        <p:cTn id="40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ell Done video audi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7" grpId="0"/>
      <p:bldP spid="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0" b="1947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44944" y="572705"/>
            <a:ext cx="2131302" cy="1606616"/>
            <a:chOff x="2630154" y="2322095"/>
            <a:chExt cx="2724206" cy="21632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16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0520" y="2958968"/>
            <a:ext cx="2131302" cy="1606616"/>
            <a:chOff x="2630154" y="2322095"/>
            <a:chExt cx="2724206" cy="21632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15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926081" y="1013421"/>
            <a:ext cx="2131302" cy="1606616"/>
            <a:chOff x="2630154" y="2322095"/>
            <a:chExt cx="2724206" cy="216324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19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714122" y="3484348"/>
            <a:ext cx="2131302" cy="1606616"/>
            <a:chOff x="2630154" y="2322095"/>
            <a:chExt cx="2724206" cy="216324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20</a:t>
              </a: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878305" y="5345231"/>
            <a:ext cx="10371222" cy="1356358"/>
          </a:xfrm>
          <a:prstGeom prst="roundRect">
            <a:avLst>
              <a:gd name="adj" fmla="val 31141"/>
            </a:avLst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798192" y="1256102"/>
            <a:ext cx="3657600" cy="365638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3300"/>
                </a:solidFill>
                <a:latin typeface="Comic Sans MS" panose="030F0702030302020204" pitchFamily="66" charset="0"/>
              </a:rPr>
              <a:t>GO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71740" y="5483360"/>
            <a:ext cx="5144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- How many apples are there?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6395628" y="5378298"/>
            <a:ext cx="3311305" cy="1290871"/>
            <a:chOff x="6395628" y="5378298"/>
            <a:chExt cx="3311305" cy="1290871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423789" y="5383949"/>
              <a:ext cx="530082" cy="646018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953871" y="5391570"/>
              <a:ext cx="530082" cy="646018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7512114" y="5378298"/>
              <a:ext cx="530082" cy="646018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064150" y="5378298"/>
              <a:ext cx="530082" cy="646018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634581" y="5389436"/>
              <a:ext cx="530082" cy="646018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395628" y="6015530"/>
              <a:ext cx="530082" cy="646018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925710" y="6023151"/>
              <a:ext cx="530082" cy="646018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7483953" y="6009879"/>
              <a:ext cx="530082" cy="64601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035989" y="6009879"/>
              <a:ext cx="530082" cy="646018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606420" y="6021017"/>
              <a:ext cx="530082" cy="646018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176851" y="6021946"/>
              <a:ext cx="530082" cy="646018"/>
            </a:xfrm>
            <a:prstGeom prst="rect">
              <a:avLst/>
            </a:prstGeom>
          </p:spPr>
        </p:pic>
      </p:grpSp>
      <p:sp>
        <p:nvSpPr>
          <p:cNvPr id="60" name="TextBox 59"/>
          <p:cNvSpPr txBox="1"/>
          <p:nvPr/>
        </p:nvSpPr>
        <p:spPr>
          <a:xfrm>
            <a:off x="1168301" y="6092474"/>
            <a:ext cx="18437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- Sixteen.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3" name="Rounded Rectangle 62"/>
          <p:cNvSpPr/>
          <p:nvPr/>
        </p:nvSpPr>
        <p:spPr>
          <a:xfrm>
            <a:off x="108016" y="84420"/>
            <a:ext cx="2090182" cy="46723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Let’s check.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6"/>
          <a:stretch/>
        </p:blipFill>
        <p:spPr>
          <a:xfrm>
            <a:off x="9226709" y="5397237"/>
            <a:ext cx="530082" cy="64601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6"/>
          <a:stretch/>
        </p:blipFill>
        <p:spPr>
          <a:xfrm>
            <a:off x="9806825" y="5407892"/>
            <a:ext cx="530082" cy="64601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6"/>
          <a:stretch/>
        </p:blipFill>
        <p:spPr>
          <a:xfrm>
            <a:off x="9779773" y="6043255"/>
            <a:ext cx="530082" cy="64601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6"/>
          <a:stretch/>
        </p:blipFill>
        <p:spPr>
          <a:xfrm>
            <a:off x="10513767" y="5420889"/>
            <a:ext cx="530082" cy="64601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6"/>
          <a:stretch/>
        </p:blipFill>
        <p:spPr>
          <a:xfrm>
            <a:off x="10513767" y="6043255"/>
            <a:ext cx="530082" cy="64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48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-1.48148E-6 L 0.15312 -0.16713 L 0.21328 -0.00741 L 0.33437 -0.16018 L 0.47929 0.03588 L 0.63177 -0.16366 L 0.7483 0.0794 " pathEditMode="relative" rAng="0" ptsTypes="AAAAAAA">
                                      <p:cBhvr>
                                        <p:cTn id="34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09" y="-439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8.88889E-6 L -0.12838 0.08612 L -0.31289 -0.03842 L -0.43424 0.07732 L -0.53893 -0.02615 L -0.71054 0.12825 L -0.71054 0.12825 " pathEditMode="relative" ptsTypes="AAAAAAA">
                                      <p:cBhvr>
                                        <p:cTn id="36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0.12826 -0.12638 L 0.31576 -0.00347 L 0.43216 -0.14027 L 0.56432 -0.01736 L 0.71432 -0.13333 L 0.75391 0.0125 " pathEditMode="relative" ptsTypes="AAAAAAA">
                                      <p:cBhvr>
                                        <p:cTn id="38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7 5.18519E-6 L -0.13424 0.04214 L -0.18554 -0.10161 L -0.37708 0.0176 L -0.47083 -0.09305 L -0.58828 0.04399 L -0.72734 0.00186 L -0.72734 0.00186 " pathEditMode="relative" ptsTypes="AAAAAAAA">
                                      <p:cBhvr>
                                        <p:cTn id="40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ell Done video audi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7" grpId="0"/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0" b="1947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44944" y="572705"/>
            <a:ext cx="2131302" cy="1606616"/>
            <a:chOff x="2630154" y="2322095"/>
            <a:chExt cx="2724206" cy="21632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14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0520" y="2958968"/>
            <a:ext cx="2131302" cy="1606616"/>
            <a:chOff x="2630154" y="2322095"/>
            <a:chExt cx="2724206" cy="21632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20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926081" y="1013421"/>
            <a:ext cx="2131302" cy="1606616"/>
            <a:chOff x="2630154" y="2322095"/>
            <a:chExt cx="2724206" cy="216324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18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714122" y="3484348"/>
            <a:ext cx="2131302" cy="1606616"/>
            <a:chOff x="2630154" y="2322095"/>
            <a:chExt cx="2724206" cy="216324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11</a:t>
              </a: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878304" y="5345231"/>
            <a:ext cx="10836617" cy="1356358"/>
          </a:xfrm>
          <a:prstGeom prst="roundRect">
            <a:avLst>
              <a:gd name="adj" fmla="val 31141"/>
            </a:avLst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798192" y="1256102"/>
            <a:ext cx="3657600" cy="365638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3300"/>
                </a:solidFill>
                <a:latin typeface="Comic Sans MS" panose="030F0702030302020204" pitchFamily="66" charset="0"/>
              </a:rPr>
              <a:t>GO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71740" y="5483360"/>
            <a:ext cx="5144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- How many apples are there?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6395628" y="5363861"/>
            <a:ext cx="4411818" cy="1305308"/>
            <a:chOff x="6395628" y="5363861"/>
            <a:chExt cx="4411818" cy="1305308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423789" y="5383949"/>
              <a:ext cx="530082" cy="646018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953871" y="5391570"/>
              <a:ext cx="530082" cy="646018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7512114" y="5378298"/>
              <a:ext cx="530082" cy="646018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064150" y="5378298"/>
              <a:ext cx="530082" cy="646018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634581" y="5389436"/>
              <a:ext cx="530082" cy="646018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395628" y="6015530"/>
              <a:ext cx="530082" cy="646018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925710" y="6023151"/>
              <a:ext cx="530082" cy="646018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7483953" y="6009879"/>
              <a:ext cx="530082" cy="64601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035989" y="6009879"/>
              <a:ext cx="530082" cy="646018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606420" y="6021017"/>
              <a:ext cx="530082" cy="646018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205012" y="5363861"/>
              <a:ext cx="530082" cy="646018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775443" y="5374999"/>
              <a:ext cx="530082" cy="646018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176851" y="5995442"/>
              <a:ext cx="530082" cy="646018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747282" y="6006580"/>
              <a:ext cx="530082" cy="646018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10277364" y="5995442"/>
              <a:ext cx="530082" cy="646018"/>
            </a:xfrm>
            <a:prstGeom prst="rect">
              <a:avLst/>
            </a:prstGeom>
          </p:spPr>
        </p:pic>
      </p:grpSp>
      <p:sp>
        <p:nvSpPr>
          <p:cNvPr id="60" name="TextBox 59"/>
          <p:cNvSpPr txBox="1"/>
          <p:nvPr/>
        </p:nvSpPr>
        <p:spPr>
          <a:xfrm>
            <a:off x="1168301" y="6092474"/>
            <a:ext cx="2005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- Eighteen.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3" name="Rounded Rectangle 62"/>
          <p:cNvSpPr/>
          <p:nvPr/>
        </p:nvSpPr>
        <p:spPr>
          <a:xfrm>
            <a:off x="108016" y="84420"/>
            <a:ext cx="2090182" cy="46723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Let’s check.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6"/>
          <a:stretch/>
        </p:blipFill>
        <p:spPr>
          <a:xfrm>
            <a:off x="10324290" y="5391570"/>
            <a:ext cx="530082" cy="64601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6"/>
          <a:stretch/>
        </p:blipFill>
        <p:spPr>
          <a:xfrm>
            <a:off x="10854673" y="5391570"/>
            <a:ext cx="530082" cy="64601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96"/>
          <a:stretch/>
        </p:blipFill>
        <p:spPr>
          <a:xfrm>
            <a:off x="10807446" y="6029967"/>
            <a:ext cx="530082" cy="64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68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-1.48148E-6 L 0.15312 -0.16713 L 0.21328 -0.00741 L 0.33437 -0.16018 L 0.47929 0.03588 L 0.63177 -0.16366 L 0.7483 0.0794 " pathEditMode="relative" rAng="0" ptsTypes="AAAAAAA">
                                      <p:cBhvr>
                                        <p:cTn id="34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09" y="-439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8.88889E-6 L -0.12838 0.08612 L -0.31289 -0.03842 L -0.43424 0.07732 L -0.53893 -0.02615 L -0.71054 0.12825 L -0.71054 0.12825 " pathEditMode="relative" ptsTypes="AAAAAAA">
                                      <p:cBhvr>
                                        <p:cTn id="36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0.12826 -0.12638 L 0.31576 -0.00347 L 0.43216 -0.14027 L 0.56432 -0.01736 L 0.71432 -0.13333 L 0.75391 0.0125 " pathEditMode="relative" ptsTypes="AAAAAAA">
                                      <p:cBhvr>
                                        <p:cTn id="38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7 5.18519E-6 L -0.13424 0.04214 L -0.18554 -0.10161 L -0.37708 0.0176 L -0.47083 -0.09305 L -0.58828 0.04399 L -0.72734 0.00186 L -0.72734 0.00186 " pathEditMode="relative" ptsTypes="AAAAAAAA">
                                      <p:cBhvr>
                                        <p:cTn id="40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ell Done video audi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7" grpId="0"/>
      <p:bldP spid="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767;p39"/>
          <p:cNvSpPr/>
          <p:nvPr/>
        </p:nvSpPr>
        <p:spPr>
          <a:xfrm>
            <a:off x="1346694" y="1645414"/>
            <a:ext cx="9957871" cy="3265922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1" name="Google Shape;802;p39"/>
          <p:cNvGrpSpPr/>
          <p:nvPr/>
        </p:nvGrpSpPr>
        <p:grpSpPr>
          <a:xfrm rot="-9000086">
            <a:off x="9196063" y="1313522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3981430" y="680820"/>
            <a:ext cx="43765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3 PRACTICE</a:t>
            </a:r>
          </a:p>
        </p:txBody>
      </p:sp>
      <p:sp>
        <p:nvSpPr>
          <p:cNvPr id="72" name="Rectangle 71"/>
          <p:cNvSpPr/>
          <p:nvPr/>
        </p:nvSpPr>
        <p:spPr>
          <a:xfrm>
            <a:off x="2919838" y="2407914"/>
            <a:ext cx="57631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5 </a:t>
            </a:r>
            <a:r>
              <a:rPr lang="en-US" sz="4400" dirty="0">
                <a:latin typeface="Comic Sans MS" panose="030F0702030302020204" pitchFamily="66" charset="0"/>
              </a:rPr>
              <a:t>Look and say.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268" y="3424921"/>
            <a:ext cx="2115495" cy="1097375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78" name="Google Shape;999;p44"/>
          <p:cNvGrpSpPr/>
          <p:nvPr/>
        </p:nvGrpSpPr>
        <p:grpSpPr>
          <a:xfrm>
            <a:off x="1328287" y="3658813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980425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802;p39"/>
          <p:cNvGrpSpPr/>
          <p:nvPr/>
        </p:nvGrpSpPr>
        <p:grpSpPr>
          <a:xfrm rot="-9000086">
            <a:off x="9841071" y="1003809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" name="Google Shape;999;p44"/>
          <p:cNvGrpSpPr/>
          <p:nvPr/>
        </p:nvGrpSpPr>
        <p:grpSpPr>
          <a:xfrm>
            <a:off x="299544" y="41273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24" y="150762"/>
            <a:ext cx="3237076" cy="24074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24" y="150762"/>
            <a:ext cx="3259299" cy="24296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354" y="159487"/>
            <a:ext cx="3207445" cy="24074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45" y="3495775"/>
            <a:ext cx="3244484" cy="24148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23" y="3495775"/>
            <a:ext cx="3237075" cy="24000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354" y="3502104"/>
            <a:ext cx="3207446" cy="2414843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1442" y="2514161"/>
            <a:ext cx="299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1. sweets / 15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12448" y="2514160"/>
            <a:ext cx="299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2. bananas /16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43451" y="2514159"/>
            <a:ext cx="299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3. biscuits /14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4537" y="5900357"/>
            <a:ext cx="3336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4. tomatoes /13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12448" y="5863889"/>
            <a:ext cx="299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5. sweets / 12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143451" y="5900356"/>
            <a:ext cx="299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6. pears / 11</a:t>
            </a:r>
          </a:p>
        </p:txBody>
      </p:sp>
    </p:spTree>
    <p:extLst>
      <p:ext uri="{BB962C8B-B14F-4D97-AF65-F5344CB8AC3E}">
        <p14:creationId xmlns:p14="http://schemas.microsoft.com/office/powerpoint/2010/main" val="3336106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5" grpId="0"/>
      <p:bldP spid="36" grpId="0"/>
      <p:bldP spid="37" grpId="0"/>
      <p:bldP spid="38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802;p39"/>
          <p:cNvGrpSpPr/>
          <p:nvPr/>
        </p:nvGrpSpPr>
        <p:grpSpPr>
          <a:xfrm rot="-9000086">
            <a:off x="9841071" y="1003809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" name="Google Shape;999;p44"/>
          <p:cNvGrpSpPr/>
          <p:nvPr/>
        </p:nvGrpSpPr>
        <p:grpSpPr>
          <a:xfrm>
            <a:off x="299544" y="41273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647" y="121024"/>
            <a:ext cx="4477871" cy="281636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39945" y="2937392"/>
            <a:ext cx="299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1. sweets / 15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13" b="89947" l="10000" r="90000">
                        <a14:foregroundMark x1="16977" y1="58363" x2="32209" y2="54804"/>
                        <a14:foregroundMark x1="13953" y1="57918" x2="13953" y2="57918"/>
                        <a14:foregroundMark x1="15233" y1="57918" x2="17442" y2="57473"/>
                        <a14:foregroundMark x1="15581" y1="59164" x2="15581" y2="59164"/>
                        <a14:foregroundMark x1="14186" y1="59164" x2="14186" y2="59164"/>
                        <a14:foregroundMark x1="11977" y1="59164" x2="11977" y2="59164"/>
                        <a14:foregroundMark x1="71279" y1="60676" x2="71279" y2="60676"/>
                        <a14:foregroundMark x1="72907" y1="60854" x2="77558" y2="66726"/>
                        <a14:foregroundMark x1="79535" y1="68772" x2="80581" y2="69662"/>
                        <a14:foregroundMark x1="79535" y1="67972" x2="81977" y2="68594"/>
                        <a14:foregroundMark x1="81163" y1="70730" x2="81163" y2="70730"/>
                        <a14:foregroundMark x1="83023" y1="69662" x2="83023" y2="69662"/>
                        <a14:foregroundMark x1="83953" y1="69039" x2="83953" y2="69039"/>
                        <a14:foregroundMark x1="82791" y1="70907" x2="82791" y2="70907"/>
                        <a14:foregroundMark x1="50233" y1="50178" x2="50233" y2="50178"/>
                        <a14:foregroundMark x1="57907" y1="50801" x2="58256" y2="48310"/>
                        <a14:foregroundMark x1="47791" y1="50000" x2="50000" y2="47242"/>
                        <a14:foregroundMark x1="51395" y1="69662" x2="51395" y2="69662"/>
                        <a14:foregroundMark x1="43605" y1="67527" x2="42674" y2="62278"/>
                        <a14:foregroundMark x1="34186" y1="73843" x2="34186" y2="73843"/>
                        <a14:foregroundMark x1="70116" y1="73843" x2="70116" y2="73843"/>
                        <a14:backgroundMark x1="71628" y1="75000" x2="29419" y2="74466"/>
                        <a14:backgroundMark x1="71047" y1="75178" x2="73140" y2="75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11501" y="2622423"/>
            <a:ext cx="4293715" cy="5611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ounded Rectangular Callout 1"/>
          <p:cNvSpPr/>
          <p:nvPr/>
        </p:nvSpPr>
        <p:spPr>
          <a:xfrm>
            <a:off x="3361765" y="3590366"/>
            <a:ext cx="5741894" cy="739588"/>
          </a:xfrm>
          <a:prstGeom prst="wedgeRoundRectCallout">
            <a:avLst>
              <a:gd name="adj1" fmla="val 57990"/>
              <a:gd name="adj2" fmla="val 806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-150" dirty="0">
                <a:solidFill>
                  <a:srgbClr val="0070C0"/>
                </a:solidFill>
                <a:latin typeface="Comic Sans MS" pitchFamily="66" charset="0"/>
              </a:rPr>
              <a:t>How many sweets are there?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46" y="2254774"/>
            <a:ext cx="4755088" cy="4866304"/>
          </a:xfrm>
          <a:prstGeom prst="rect">
            <a:avLst/>
          </a:prstGeom>
        </p:spPr>
      </p:pic>
      <p:sp>
        <p:nvSpPr>
          <p:cNvPr id="42" name="Rounded Rectangular Callout 41"/>
          <p:cNvSpPr/>
          <p:nvPr/>
        </p:nvSpPr>
        <p:spPr>
          <a:xfrm>
            <a:off x="3482215" y="4600328"/>
            <a:ext cx="2656367" cy="739588"/>
          </a:xfrm>
          <a:prstGeom prst="wedgeRoundRectCallout">
            <a:avLst>
              <a:gd name="adj1" fmla="val -54913"/>
              <a:gd name="adj2" fmla="val 843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omic Sans MS" pitchFamily="66" charset="0"/>
              </a:rPr>
              <a:t>Fifteen.</a:t>
            </a:r>
          </a:p>
        </p:txBody>
      </p:sp>
    </p:spTree>
    <p:extLst>
      <p:ext uri="{BB962C8B-B14F-4D97-AF65-F5344CB8AC3E}">
        <p14:creationId xmlns:p14="http://schemas.microsoft.com/office/powerpoint/2010/main" val="2215150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802;p39"/>
          <p:cNvGrpSpPr/>
          <p:nvPr/>
        </p:nvGrpSpPr>
        <p:grpSpPr>
          <a:xfrm rot="-9000086">
            <a:off x="9841071" y="1003809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" name="Google Shape;999;p44"/>
          <p:cNvGrpSpPr/>
          <p:nvPr/>
        </p:nvGrpSpPr>
        <p:grpSpPr>
          <a:xfrm>
            <a:off x="299544" y="41273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34" y="121024"/>
            <a:ext cx="5540189" cy="281636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13" b="89947" l="10000" r="90000">
                        <a14:foregroundMark x1="16977" y1="58363" x2="32209" y2="54804"/>
                        <a14:foregroundMark x1="13953" y1="57918" x2="13953" y2="57918"/>
                        <a14:foregroundMark x1="15233" y1="57918" x2="17442" y2="57473"/>
                        <a14:foregroundMark x1="15581" y1="59164" x2="15581" y2="59164"/>
                        <a14:foregroundMark x1="14186" y1="59164" x2="14186" y2="59164"/>
                        <a14:foregroundMark x1="11977" y1="59164" x2="11977" y2="59164"/>
                        <a14:foregroundMark x1="71279" y1="60676" x2="71279" y2="60676"/>
                        <a14:foregroundMark x1="72907" y1="60854" x2="77558" y2="66726"/>
                        <a14:foregroundMark x1="79535" y1="68772" x2="80581" y2="69662"/>
                        <a14:foregroundMark x1="79535" y1="67972" x2="81977" y2="68594"/>
                        <a14:foregroundMark x1="81163" y1="70730" x2="81163" y2="70730"/>
                        <a14:foregroundMark x1="83023" y1="69662" x2="83023" y2="69662"/>
                        <a14:foregroundMark x1="83953" y1="69039" x2="83953" y2="69039"/>
                        <a14:foregroundMark x1="82791" y1="70907" x2="82791" y2="70907"/>
                        <a14:foregroundMark x1="50233" y1="50178" x2="50233" y2="50178"/>
                        <a14:foregroundMark x1="57907" y1="50801" x2="58256" y2="48310"/>
                        <a14:foregroundMark x1="47791" y1="50000" x2="50000" y2="47242"/>
                        <a14:foregroundMark x1="51395" y1="69662" x2="51395" y2="69662"/>
                        <a14:foregroundMark x1="43605" y1="67527" x2="42674" y2="62278"/>
                        <a14:foregroundMark x1="34186" y1="73843" x2="34186" y2="73843"/>
                        <a14:foregroundMark x1="70116" y1="73843" x2="70116" y2="73843"/>
                        <a14:backgroundMark x1="71628" y1="75000" x2="29419" y2="74466"/>
                        <a14:backgroundMark x1="71047" y1="75178" x2="73140" y2="75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11501" y="2622423"/>
            <a:ext cx="4293715" cy="5611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ounded Rectangular Callout 1"/>
          <p:cNvSpPr/>
          <p:nvPr/>
        </p:nvSpPr>
        <p:spPr>
          <a:xfrm>
            <a:off x="3133165" y="3590366"/>
            <a:ext cx="5970494" cy="739588"/>
          </a:xfrm>
          <a:prstGeom prst="wedgeRoundRectCallout">
            <a:avLst>
              <a:gd name="adj1" fmla="val 57990"/>
              <a:gd name="adj2" fmla="val 806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-150" dirty="0">
                <a:solidFill>
                  <a:srgbClr val="0070C0"/>
                </a:solidFill>
                <a:latin typeface="Comic Sans MS" pitchFamily="66" charset="0"/>
              </a:rPr>
              <a:t>How many bananas are there?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46" y="2254774"/>
            <a:ext cx="4755088" cy="4866304"/>
          </a:xfrm>
          <a:prstGeom prst="rect">
            <a:avLst/>
          </a:prstGeom>
        </p:spPr>
      </p:pic>
      <p:sp>
        <p:nvSpPr>
          <p:cNvPr id="42" name="Rounded Rectangular Callout 41"/>
          <p:cNvSpPr/>
          <p:nvPr/>
        </p:nvSpPr>
        <p:spPr>
          <a:xfrm>
            <a:off x="3482215" y="4600328"/>
            <a:ext cx="2656367" cy="739588"/>
          </a:xfrm>
          <a:prstGeom prst="wedgeRoundRectCallout">
            <a:avLst>
              <a:gd name="adj1" fmla="val -54913"/>
              <a:gd name="adj2" fmla="val 843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omic Sans MS" pitchFamily="66" charset="0"/>
              </a:rPr>
              <a:t>Sixteen.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39103" y="2829551"/>
            <a:ext cx="299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2. bananas /16</a:t>
            </a:r>
          </a:p>
        </p:txBody>
      </p:sp>
    </p:spTree>
    <p:extLst>
      <p:ext uri="{BB962C8B-B14F-4D97-AF65-F5344CB8AC3E}">
        <p14:creationId xmlns:p14="http://schemas.microsoft.com/office/powerpoint/2010/main" val="23135463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2" grpId="0" animBg="1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802;p39"/>
          <p:cNvGrpSpPr/>
          <p:nvPr/>
        </p:nvGrpSpPr>
        <p:grpSpPr>
          <a:xfrm rot="-9000086">
            <a:off x="9841071" y="1003809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" name="Google Shape;999;p44"/>
          <p:cNvGrpSpPr/>
          <p:nvPr/>
        </p:nvGrpSpPr>
        <p:grpSpPr>
          <a:xfrm>
            <a:off x="299544" y="41273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165" y="121024"/>
            <a:ext cx="5876363" cy="281636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13" b="89947" l="10000" r="90000">
                        <a14:foregroundMark x1="16977" y1="58363" x2="32209" y2="54804"/>
                        <a14:foregroundMark x1="13953" y1="57918" x2="13953" y2="57918"/>
                        <a14:foregroundMark x1="15233" y1="57918" x2="17442" y2="57473"/>
                        <a14:foregroundMark x1="15581" y1="59164" x2="15581" y2="59164"/>
                        <a14:foregroundMark x1="14186" y1="59164" x2="14186" y2="59164"/>
                        <a14:foregroundMark x1="11977" y1="59164" x2="11977" y2="59164"/>
                        <a14:foregroundMark x1="71279" y1="60676" x2="71279" y2="60676"/>
                        <a14:foregroundMark x1="72907" y1="60854" x2="77558" y2="66726"/>
                        <a14:foregroundMark x1="79535" y1="68772" x2="80581" y2="69662"/>
                        <a14:foregroundMark x1="79535" y1="67972" x2="81977" y2="68594"/>
                        <a14:foregroundMark x1="81163" y1="70730" x2="81163" y2="70730"/>
                        <a14:foregroundMark x1="83023" y1="69662" x2="83023" y2="69662"/>
                        <a14:foregroundMark x1="83953" y1="69039" x2="83953" y2="69039"/>
                        <a14:foregroundMark x1="82791" y1="70907" x2="82791" y2="70907"/>
                        <a14:foregroundMark x1="50233" y1="50178" x2="50233" y2="50178"/>
                        <a14:foregroundMark x1="57907" y1="50801" x2="58256" y2="48310"/>
                        <a14:foregroundMark x1="47791" y1="50000" x2="50000" y2="47242"/>
                        <a14:foregroundMark x1="51395" y1="69662" x2="51395" y2="69662"/>
                        <a14:foregroundMark x1="43605" y1="67527" x2="42674" y2="62278"/>
                        <a14:foregroundMark x1="34186" y1="73843" x2="34186" y2="73843"/>
                        <a14:foregroundMark x1="70116" y1="73843" x2="70116" y2="73843"/>
                        <a14:backgroundMark x1="71628" y1="75000" x2="29419" y2="74466"/>
                        <a14:backgroundMark x1="71047" y1="75178" x2="73140" y2="75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11501" y="2622423"/>
            <a:ext cx="4293715" cy="5611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ounded Rectangular Callout 1"/>
          <p:cNvSpPr/>
          <p:nvPr/>
        </p:nvSpPr>
        <p:spPr>
          <a:xfrm>
            <a:off x="3133165" y="3590366"/>
            <a:ext cx="5970494" cy="739588"/>
          </a:xfrm>
          <a:prstGeom prst="wedgeRoundRectCallout">
            <a:avLst>
              <a:gd name="adj1" fmla="val 57990"/>
              <a:gd name="adj2" fmla="val 806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-150" dirty="0">
                <a:solidFill>
                  <a:srgbClr val="0070C0"/>
                </a:solidFill>
                <a:latin typeface="Comic Sans MS" pitchFamily="66" charset="0"/>
              </a:rPr>
              <a:t>How many biscuits are there?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46" y="2254774"/>
            <a:ext cx="4755088" cy="4866304"/>
          </a:xfrm>
          <a:prstGeom prst="rect">
            <a:avLst/>
          </a:prstGeom>
        </p:spPr>
      </p:pic>
      <p:sp>
        <p:nvSpPr>
          <p:cNvPr id="42" name="Rounded Rectangular Callout 41"/>
          <p:cNvSpPr/>
          <p:nvPr/>
        </p:nvSpPr>
        <p:spPr>
          <a:xfrm>
            <a:off x="3482215" y="4600328"/>
            <a:ext cx="2656367" cy="739588"/>
          </a:xfrm>
          <a:prstGeom prst="wedgeRoundRectCallout">
            <a:avLst>
              <a:gd name="adj1" fmla="val -54913"/>
              <a:gd name="adj2" fmla="val 843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omic Sans MS" pitchFamily="66" charset="0"/>
              </a:rPr>
              <a:t>Fourteen.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39957" y="2843263"/>
            <a:ext cx="299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3. biscuits /14</a:t>
            </a:r>
          </a:p>
        </p:txBody>
      </p:sp>
    </p:spTree>
    <p:extLst>
      <p:ext uri="{BB962C8B-B14F-4D97-AF65-F5344CB8AC3E}">
        <p14:creationId xmlns:p14="http://schemas.microsoft.com/office/powerpoint/2010/main" val="21935339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2" grpId="0" animBg="1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802;p39"/>
          <p:cNvGrpSpPr/>
          <p:nvPr/>
        </p:nvGrpSpPr>
        <p:grpSpPr>
          <a:xfrm rot="-9000086">
            <a:off x="9841071" y="1003809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" name="Google Shape;999;p44"/>
          <p:cNvGrpSpPr/>
          <p:nvPr/>
        </p:nvGrpSpPr>
        <p:grpSpPr>
          <a:xfrm>
            <a:off x="299544" y="41273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407" y="121024"/>
            <a:ext cx="5792734" cy="281636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13" b="89947" l="10000" r="90000">
                        <a14:foregroundMark x1="16977" y1="58363" x2="32209" y2="54804"/>
                        <a14:foregroundMark x1="13953" y1="57918" x2="13953" y2="57918"/>
                        <a14:foregroundMark x1="15233" y1="57918" x2="17442" y2="57473"/>
                        <a14:foregroundMark x1="15581" y1="59164" x2="15581" y2="59164"/>
                        <a14:foregroundMark x1="14186" y1="59164" x2="14186" y2="59164"/>
                        <a14:foregroundMark x1="11977" y1="59164" x2="11977" y2="59164"/>
                        <a14:foregroundMark x1="71279" y1="60676" x2="71279" y2="60676"/>
                        <a14:foregroundMark x1="72907" y1="60854" x2="77558" y2="66726"/>
                        <a14:foregroundMark x1="79535" y1="68772" x2="80581" y2="69662"/>
                        <a14:foregroundMark x1="79535" y1="67972" x2="81977" y2="68594"/>
                        <a14:foregroundMark x1="81163" y1="70730" x2="81163" y2="70730"/>
                        <a14:foregroundMark x1="83023" y1="69662" x2="83023" y2="69662"/>
                        <a14:foregroundMark x1="83953" y1="69039" x2="83953" y2="69039"/>
                        <a14:foregroundMark x1="82791" y1="70907" x2="82791" y2="70907"/>
                        <a14:foregroundMark x1="50233" y1="50178" x2="50233" y2="50178"/>
                        <a14:foregroundMark x1="57907" y1="50801" x2="58256" y2="48310"/>
                        <a14:foregroundMark x1="47791" y1="50000" x2="50000" y2="47242"/>
                        <a14:foregroundMark x1="51395" y1="69662" x2="51395" y2="69662"/>
                        <a14:foregroundMark x1="43605" y1="67527" x2="42674" y2="62278"/>
                        <a14:foregroundMark x1="34186" y1="73843" x2="34186" y2="73843"/>
                        <a14:foregroundMark x1="70116" y1="73843" x2="70116" y2="73843"/>
                        <a14:backgroundMark x1="71628" y1="75000" x2="29419" y2="74466"/>
                        <a14:backgroundMark x1="71047" y1="75178" x2="73140" y2="75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11501" y="2622423"/>
            <a:ext cx="4293715" cy="5611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ounded Rectangular Callout 1"/>
          <p:cNvSpPr/>
          <p:nvPr/>
        </p:nvSpPr>
        <p:spPr>
          <a:xfrm>
            <a:off x="3133165" y="3590366"/>
            <a:ext cx="5970494" cy="739588"/>
          </a:xfrm>
          <a:prstGeom prst="wedgeRoundRectCallout">
            <a:avLst>
              <a:gd name="adj1" fmla="val 57990"/>
              <a:gd name="adj2" fmla="val 806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-150" dirty="0">
                <a:solidFill>
                  <a:srgbClr val="0070C0"/>
                </a:solidFill>
                <a:latin typeface="Comic Sans MS" pitchFamily="66" charset="0"/>
              </a:rPr>
              <a:t>How many tomatoes are there?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46" y="2254774"/>
            <a:ext cx="4755088" cy="4866304"/>
          </a:xfrm>
          <a:prstGeom prst="rect">
            <a:avLst/>
          </a:prstGeom>
        </p:spPr>
      </p:pic>
      <p:sp>
        <p:nvSpPr>
          <p:cNvPr id="42" name="Rounded Rectangular Callout 41"/>
          <p:cNvSpPr/>
          <p:nvPr/>
        </p:nvSpPr>
        <p:spPr>
          <a:xfrm>
            <a:off x="3482215" y="4600328"/>
            <a:ext cx="2656367" cy="739588"/>
          </a:xfrm>
          <a:prstGeom prst="wedgeRoundRectCallout">
            <a:avLst>
              <a:gd name="adj1" fmla="val -54913"/>
              <a:gd name="adj2" fmla="val 843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omic Sans MS" pitchFamily="66" charset="0"/>
              </a:rPr>
              <a:t>Thirteen.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62451" y="2860360"/>
            <a:ext cx="3336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4. tomatoes /13</a:t>
            </a:r>
          </a:p>
        </p:txBody>
      </p:sp>
    </p:spTree>
    <p:extLst>
      <p:ext uri="{BB962C8B-B14F-4D97-AF65-F5344CB8AC3E}">
        <p14:creationId xmlns:p14="http://schemas.microsoft.com/office/powerpoint/2010/main" val="35306646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2" grpId="0" animBg="1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1" name="Google Shape;611;p36"/>
          <p:cNvGrpSpPr/>
          <p:nvPr/>
        </p:nvGrpSpPr>
        <p:grpSpPr>
          <a:xfrm flipH="1">
            <a:off x="-157845" y="3193535"/>
            <a:ext cx="2865775" cy="3741253"/>
            <a:chOff x="9285450" y="2923600"/>
            <a:chExt cx="1586925" cy="2071875"/>
          </a:xfrm>
        </p:grpSpPr>
        <p:sp>
          <p:nvSpPr>
            <p:cNvPr id="612" name="Google Shape;612;p36"/>
            <p:cNvSpPr/>
            <p:nvPr/>
          </p:nvSpPr>
          <p:spPr>
            <a:xfrm>
              <a:off x="9599025" y="3163525"/>
              <a:ext cx="893850" cy="731525"/>
            </a:xfrm>
            <a:custGeom>
              <a:avLst/>
              <a:gdLst/>
              <a:ahLst/>
              <a:cxnLst/>
              <a:rect l="l" t="t" r="r" b="b"/>
              <a:pathLst>
                <a:path w="35754" h="29261" extrusionOk="0">
                  <a:moveTo>
                    <a:pt x="18696" y="0"/>
                  </a:moveTo>
                  <a:cubicBezTo>
                    <a:pt x="17791" y="0"/>
                    <a:pt x="16841" y="62"/>
                    <a:pt x="15845" y="192"/>
                  </a:cubicBezTo>
                  <a:cubicBezTo>
                    <a:pt x="0" y="2260"/>
                    <a:pt x="1902" y="16871"/>
                    <a:pt x="1902" y="16871"/>
                  </a:cubicBezTo>
                  <a:cubicBezTo>
                    <a:pt x="1902" y="16871"/>
                    <a:pt x="701" y="25310"/>
                    <a:pt x="9974" y="28212"/>
                  </a:cubicBezTo>
                  <a:cubicBezTo>
                    <a:pt x="12228" y="28923"/>
                    <a:pt x="14531" y="29260"/>
                    <a:pt x="16773" y="29260"/>
                  </a:cubicBezTo>
                  <a:cubicBezTo>
                    <a:pt x="23789" y="29260"/>
                    <a:pt x="30213" y="25959"/>
                    <a:pt x="32690" y="20473"/>
                  </a:cubicBezTo>
                  <a:cubicBezTo>
                    <a:pt x="35753" y="13722"/>
                    <a:pt x="32168" y="0"/>
                    <a:pt x="18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36"/>
            <p:cNvSpPr/>
            <p:nvPr/>
          </p:nvSpPr>
          <p:spPr>
            <a:xfrm>
              <a:off x="9309650" y="3538775"/>
              <a:ext cx="893850" cy="731550"/>
            </a:xfrm>
            <a:custGeom>
              <a:avLst/>
              <a:gdLst/>
              <a:ahLst/>
              <a:cxnLst/>
              <a:rect l="l" t="t" r="r" b="b"/>
              <a:pathLst>
                <a:path w="35754" h="29262" extrusionOk="0">
                  <a:moveTo>
                    <a:pt x="18696" y="1"/>
                  </a:moveTo>
                  <a:cubicBezTo>
                    <a:pt x="17791" y="1"/>
                    <a:pt x="16841" y="63"/>
                    <a:pt x="15845" y="193"/>
                  </a:cubicBezTo>
                  <a:cubicBezTo>
                    <a:pt x="0" y="2261"/>
                    <a:pt x="1902" y="16872"/>
                    <a:pt x="1902" y="16872"/>
                  </a:cubicBezTo>
                  <a:cubicBezTo>
                    <a:pt x="1902" y="16872"/>
                    <a:pt x="701" y="25311"/>
                    <a:pt x="9974" y="28213"/>
                  </a:cubicBezTo>
                  <a:cubicBezTo>
                    <a:pt x="12228" y="28924"/>
                    <a:pt x="14531" y="29261"/>
                    <a:pt x="16773" y="29261"/>
                  </a:cubicBezTo>
                  <a:cubicBezTo>
                    <a:pt x="23790" y="29261"/>
                    <a:pt x="30213" y="25960"/>
                    <a:pt x="32690" y="20474"/>
                  </a:cubicBezTo>
                  <a:cubicBezTo>
                    <a:pt x="35753" y="13723"/>
                    <a:pt x="32168" y="1"/>
                    <a:pt x="186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36"/>
            <p:cNvSpPr/>
            <p:nvPr/>
          </p:nvSpPr>
          <p:spPr>
            <a:xfrm>
              <a:off x="9978450" y="3444675"/>
              <a:ext cx="893925" cy="731775"/>
            </a:xfrm>
            <a:custGeom>
              <a:avLst/>
              <a:gdLst/>
              <a:ahLst/>
              <a:cxnLst/>
              <a:rect l="l" t="t" r="r" b="b"/>
              <a:pathLst>
                <a:path w="35757" h="29271" extrusionOk="0">
                  <a:moveTo>
                    <a:pt x="18634" y="1"/>
                  </a:moveTo>
                  <a:cubicBezTo>
                    <a:pt x="17737" y="1"/>
                    <a:pt x="16797" y="61"/>
                    <a:pt x="15812" y="188"/>
                  </a:cubicBezTo>
                  <a:cubicBezTo>
                    <a:pt x="1" y="2256"/>
                    <a:pt x="1902" y="16866"/>
                    <a:pt x="1902" y="16866"/>
                  </a:cubicBezTo>
                  <a:cubicBezTo>
                    <a:pt x="1902" y="16866"/>
                    <a:pt x="701" y="25306"/>
                    <a:pt x="9974" y="28241"/>
                  </a:cubicBezTo>
                  <a:cubicBezTo>
                    <a:pt x="12206" y="28940"/>
                    <a:pt x="14491" y="29271"/>
                    <a:pt x="16718" y="29271"/>
                  </a:cubicBezTo>
                  <a:cubicBezTo>
                    <a:pt x="23745" y="29271"/>
                    <a:pt x="30209" y="25973"/>
                    <a:pt x="32691" y="20502"/>
                  </a:cubicBezTo>
                  <a:cubicBezTo>
                    <a:pt x="35757" y="13714"/>
                    <a:pt x="32162" y="1"/>
                    <a:pt x="186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5" name="Google Shape;615;p36"/>
            <p:cNvSpPr/>
            <p:nvPr/>
          </p:nvSpPr>
          <p:spPr>
            <a:xfrm>
              <a:off x="9285450" y="3841300"/>
              <a:ext cx="1575325" cy="1154175"/>
            </a:xfrm>
            <a:custGeom>
              <a:avLst/>
              <a:gdLst/>
              <a:ahLst/>
              <a:cxnLst/>
              <a:rect l="l" t="t" r="r" b="b"/>
              <a:pathLst>
                <a:path w="63013" h="46167" extrusionOk="0">
                  <a:moveTo>
                    <a:pt x="55774" y="5605"/>
                  </a:moveTo>
                  <a:cubicBezTo>
                    <a:pt x="55874" y="6305"/>
                    <a:pt x="55707" y="7039"/>
                    <a:pt x="55307" y="7639"/>
                  </a:cubicBezTo>
                  <a:cubicBezTo>
                    <a:pt x="55140" y="7873"/>
                    <a:pt x="54873" y="8006"/>
                    <a:pt x="54607" y="8040"/>
                  </a:cubicBezTo>
                  <a:lnTo>
                    <a:pt x="54573" y="8040"/>
                  </a:lnTo>
                  <a:cubicBezTo>
                    <a:pt x="54473" y="7873"/>
                    <a:pt x="54840" y="6839"/>
                    <a:pt x="55741" y="5605"/>
                  </a:cubicBezTo>
                  <a:close/>
                  <a:moveTo>
                    <a:pt x="45667" y="5938"/>
                  </a:moveTo>
                  <a:cubicBezTo>
                    <a:pt x="46067" y="7039"/>
                    <a:pt x="46067" y="7873"/>
                    <a:pt x="45834" y="8206"/>
                  </a:cubicBezTo>
                  <a:cubicBezTo>
                    <a:pt x="45766" y="8320"/>
                    <a:pt x="45636" y="8387"/>
                    <a:pt x="45508" y="8387"/>
                  </a:cubicBezTo>
                  <a:cubicBezTo>
                    <a:pt x="45447" y="8387"/>
                    <a:pt x="45387" y="8372"/>
                    <a:pt x="45333" y="8340"/>
                  </a:cubicBezTo>
                  <a:cubicBezTo>
                    <a:pt x="45267" y="8306"/>
                    <a:pt x="45200" y="8273"/>
                    <a:pt x="45200" y="8206"/>
                  </a:cubicBezTo>
                  <a:cubicBezTo>
                    <a:pt x="45033" y="7806"/>
                    <a:pt x="45233" y="6939"/>
                    <a:pt x="45667" y="5938"/>
                  </a:cubicBezTo>
                  <a:close/>
                  <a:moveTo>
                    <a:pt x="33491" y="6405"/>
                  </a:moveTo>
                  <a:lnTo>
                    <a:pt x="33491" y="6405"/>
                  </a:lnTo>
                  <a:cubicBezTo>
                    <a:pt x="33858" y="7573"/>
                    <a:pt x="33692" y="8473"/>
                    <a:pt x="33458" y="8807"/>
                  </a:cubicBezTo>
                  <a:cubicBezTo>
                    <a:pt x="33404" y="8888"/>
                    <a:pt x="33328" y="8992"/>
                    <a:pt x="33229" y="8992"/>
                  </a:cubicBezTo>
                  <a:cubicBezTo>
                    <a:pt x="33207" y="8992"/>
                    <a:pt x="33183" y="8986"/>
                    <a:pt x="33158" y="8974"/>
                  </a:cubicBezTo>
                  <a:cubicBezTo>
                    <a:pt x="33125" y="8974"/>
                    <a:pt x="33091" y="8940"/>
                    <a:pt x="33091" y="8907"/>
                  </a:cubicBezTo>
                  <a:cubicBezTo>
                    <a:pt x="32958" y="8573"/>
                    <a:pt x="33058" y="7639"/>
                    <a:pt x="33491" y="6405"/>
                  </a:cubicBezTo>
                  <a:close/>
                  <a:moveTo>
                    <a:pt x="20916" y="6672"/>
                  </a:moveTo>
                  <a:cubicBezTo>
                    <a:pt x="21550" y="8040"/>
                    <a:pt x="21550" y="9140"/>
                    <a:pt x="21316" y="9574"/>
                  </a:cubicBezTo>
                  <a:cubicBezTo>
                    <a:pt x="21283" y="9641"/>
                    <a:pt x="21216" y="9674"/>
                    <a:pt x="21216" y="9674"/>
                  </a:cubicBezTo>
                  <a:cubicBezTo>
                    <a:pt x="21183" y="9674"/>
                    <a:pt x="21149" y="9641"/>
                    <a:pt x="21049" y="9541"/>
                  </a:cubicBezTo>
                  <a:cubicBezTo>
                    <a:pt x="20816" y="9174"/>
                    <a:pt x="20716" y="8040"/>
                    <a:pt x="20916" y="6672"/>
                  </a:cubicBezTo>
                  <a:close/>
                  <a:moveTo>
                    <a:pt x="9608" y="8106"/>
                  </a:moveTo>
                  <a:lnTo>
                    <a:pt x="9608" y="8106"/>
                  </a:lnTo>
                  <a:cubicBezTo>
                    <a:pt x="10709" y="9941"/>
                    <a:pt x="11109" y="10942"/>
                    <a:pt x="11109" y="11309"/>
                  </a:cubicBezTo>
                  <a:cubicBezTo>
                    <a:pt x="10775" y="11008"/>
                    <a:pt x="10508" y="10675"/>
                    <a:pt x="10275" y="10308"/>
                  </a:cubicBezTo>
                  <a:cubicBezTo>
                    <a:pt x="9875" y="9641"/>
                    <a:pt x="9641" y="8874"/>
                    <a:pt x="9608" y="8106"/>
                  </a:cubicBezTo>
                  <a:close/>
                  <a:moveTo>
                    <a:pt x="51438" y="367"/>
                  </a:moveTo>
                  <a:cubicBezTo>
                    <a:pt x="52205" y="401"/>
                    <a:pt x="52939" y="734"/>
                    <a:pt x="53406" y="1335"/>
                  </a:cubicBezTo>
                  <a:cubicBezTo>
                    <a:pt x="54607" y="2636"/>
                    <a:pt x="55374" y="3870"/>
                    <a:pt x="55641" y="5037"/>
                  </a:cubicBezTo>
                  <a:cubicBezTo>
                    <a:pt x="54773" y="6172"/>
                    <a:pt x="53939" y="7639"/>
                    <a:pt x="54173" y="8173"/>
                  </a:cubicBezTo>
                  <a:cubicBezTo>
                    <a:pt x="54206" y="8306"/>
                    <a:pt x="54340" y="8407"/>
                    <a:pt x="54473" y="8440"/>
                  </a:cubicBezTo>
                  <a:cubicBezTo>
                    <a:pt x="54940" y="8440"/>
                    <a:pt x="55374" y="8240"/>
                    <a:pt x="55641" y="7839"/>
                  </a:cubicBezTo>
                  <a:cubicBezTo>
                    <a:pt x="56174" y="7072"/>
                    <a:pt x="56341" y="6072"/>
                    <a:pt x="56108" y="5138"/>
                  </a:cubicBezTo>
                  <a:cubicBezTo>
                    <a:pt x="57309" y="3703"/>
                    <a:pt x="58543" y="2869"/>
                    <a:pt x="59543" y="2869"/>
                  </a:cubicBezTo>
                  <a:cubicBezTo>
                    <a:pt x="60010" y="2869"/>
                    <a:pt x="60444" y="3036"/>
                    <a:pt x="60778" y="3370"/>
                  </a:cubicBezTo>
                  <a:cubicBezTo>
                    <a:pt x="62512" y="5004"/>
                    <a:pt x="61378" y="7039"/>
                    <a:pt x="59844" y="9874"/>
                  </a:cubicBezTo>
                  <a:cubicBezTo>
                    <a:pt x="58876" y="11509"/>
                    <a:pt x="58076" y="13243"/>
                    <a:pt x="57442" y="15045"/>
                  </a:cubicBezTo>
                  <a:cubicBezTo>
                    <a:pt x="52572" y="29622"/>
                    <a:pt x="40630" y="33491"/>
                    <a:pt x="34325" y="33491"/>
                  </a:cubicBezTo>
                  <a:cubicBezTo>
                    <a:pt x="33892" y="33491"/>
                    <a:pt x="33458" y="33491"/>
                    <a:pt x="33024" y="33458"/>
                  </a:cubicBezTo>
                  <a:cubicBezTo>
                    <a:pt x="32958" y="33458"/>
                    <a:pt x="32891" y="33458"/>
                    <a:pt x="32858" y="33525"/>
                  </a:cubicBezTo>
                  <a:cubicBezTo>
                    <a:pt x="32824" y="33558"/>
                    <a:pt x="32791" y="33591"/>
                    <a:pt x="32791" y="33658"/>
                  </a:cubicBezTo>
                  <a:lnTo>
                    <a:pt x="32658" y="40096"/>
                  </a:lnTo>
                  <a:cubicBezTo>
                    <a:pt x="32658" y="40196"/>
                    <a:pt x="32724" y="40296"/>
                    <a:pt x="32824" y="40329"/>
                  </a:cubicBezTo>
                  <a:cubicBezTo>
                    <a:pt x="39496" y="41830"/>
                    <a:pt x="46467" y="43832"/>
                    <a:pt x="46634" y="44532"/>
                  </a:cubicBezTo>
                  <a:cubicBezTo>
                    <a:pt x="46634" y="44532"/>
                    <a:pt x="46567" y="44632"/>
                    <a:pt x="46167" y="44699"/>
                  </a:cubicBezTo>
                  <a:cubicBezTo>
                    <a:pt x="42465" y="45433"/>
                    <a:pt x="26820" y="45767"/>
                    <a:pt x="19248" y="45767"/>
                  </a:cubicBezTo>
                  <a:lnTo>
                    <a:pt x="17447" y="45767"/>
                  </a:lnTo>
                  <a:cubicBezTo>
                    <a:pt x="17247" y="45767"/>
                    <a:pt x="17046" y="45733"/>
                    <a:pt x="16880" y="45667"/>
                  </a:cubicBezTo>
                  <a:cubicBezTo>
                    <a:pt x="17280" y="44999"/>
                    <a:pt x="22951" y="42631"/>
                    <a:pt x="28321" y="40696"/>
                  </a:cubicBezTo>
                  <a:cubicBezTo>
                    <a:pt x="28388" y="40663"/>
                    <a:pt x="28455" y="40596"/>
                    <a:pt x="28455" y="40496"/>
                  </a:cubicBezTo>
                  <a:lnTo>
                    <a:pt x="28321" y="33691"/>
                  </a:lnTo>
                  <a:cubicBezTo>
                    <a:pt x="28321" y="33658"/>
                    <a:pt x="28288" y="33591"/>
                    <a:pt x="28254" y="33558"/>
                  </a:cubicBezTo>
                  <a:cubicBezTo>
                    <a:pt x="28221" y="33525"/>
                    <a:pt x="28154" y="33491"/>
                    <a:pt x="28088" y="33491"/>
                  </a:cubicBezTo>
                  <a:cubicBezTo>
                    <a:pt x="27587" y="33525"/>
                    <a:pt x="27054" y="33558"/>
                    <a:pt x="26520" y="33558"/>
                  </a:cubicBezTo>
                  <a:cubicBezTo>
                    <a:pt x="23318" y="33558"/>
                    <a:pt x="18614" y="32857"/>
                    <a:pt x="14445" y="29455"/>
                  </a:cubicBezTo>
                  <a:cubicBezTo>
                    <a:pt x="9408" y="25419"/>
                    <a:pt x="6272" y="17980"/>
                    <a:pt x="3970" y="12543"/>
                  </a:cubicBezTo>
                  <a:cubicBezTo>
                    <a:pt x="2936" y="10074"/>
                    <a:pt x="2002" y="7940"/>
                    <a:pt x="1168" y="6672"/>
                  </a:cubicBezTo>
                  <a:cubicBezTo>
                    <a:pt x="535" y="5738"/>
                    <a:pt x="368" y="4871"/>
                    <a:pt x="768" y="4137"/>
                  </a:cubicBezTo>
                  <a:cubicBezTo>
                    <a:pt x="1135" y="3436"/>
                    <a:pt x="2069" y="2969"/>
                    <a:pt x="3170" y="2969"/>
                  </a:cubicBezTo>
                  <a:cubicBezTo>
                    <a:pt x="5004" y="2969"/>
                    <a:pt x="6839" y="4103"/>
                    <a:pt x="8173" y="5971"/>
                  </a:cubicBezTo>
                  <a:cubicBezTo>
                    <a:pt x="8507" y="6438"/>
                    <a:pt x="8841" y="6905"/>
                    <a:pt x="9107" y="7339"/>
                  </a:cubicBezTo>
                  <a:cubicBezTo>
                    <a:pt x="9141" y="8673"/>
                    <a:pt x="9441" y="9841"/>
                    <a:pt x="9908" y="10508"/>
                  </a:cubicBezTo>
                  <a:cubicBezTo>
                    <a:pt x="10775" y="11742"/>
                    <a:pt x="11075" y="11742"/>
                    <a:pt x="11176" y="11742"/>
                  </a:cubicBezTo>
                  <a:cubicBezTo>
                    <a:pt x="11309" y="11742"/>
                    <a:pt x="11409" y="11676"/>
                    <a:pt x="11442" y="11575"/>
                  </a:cubicBezTo>
                  <a:cubicBezTo>
                    <a:pt x="11743" y="11008"/>
                    <a:pt x="10642" y="8974"/>
                    <a:pt x="9508" y="7206"/>
                  </a:cubicBezTo>
                  <a:cubicBezTo>
                    <a:pt x="9474" y="5471"/>
                    <a:pt x="9908" y="3169"/>
                    <a:pt x="11075" y="1969"/>
                  </a:cubicBezTo>
                  <a:cubicBezTo>
                    <a:pt x="11659" y="1351"/>
                    <a:pt x="12385" y="1043"/>
                    <a:pt x="13227" y="1043"/>
                  </a:cubicBezTo>
                  <a:cubicBezTo>
                    <a:pt x="14069" y="1043"/>
                    <a:pt x="15028" y="1351"/>
                    <a:pt x="16079" y="1969"/>
                  </a:cubicBezTo>
                  <a:cubicBezTo>
                    <a:pt x="18114" y="3136"/>
                    <a:pt x="19648" y="4537"/>
                    <a:pt x="20549" y="6038"/>
                  </a:cubicBezTo>
                  <a:cubicBezTo>
                    <a:pt x="20282" y="7639"/>
                    <a:pt x="20315" y="9174"/>
                    <a:pt x="20716" y="9707"/>
                  </a:cubicBezTo>
                  <a:cubicBezTo>
                    <a:pt x="20782" y="9908"/>
                    <a:pt x="20983" y="10041"/>
                    <a:pt x="21216" y="10041"/>
                  </a:cubicBezTo>
                  <a:cubicBezTo>
                    <a:pt x="21416" y="10041"/>
                    <a:pt x="21583" y="9908"/>
                    <a:pt x="21683" y="9741"/>
                  </a:cubicBezTo>
                  <a:cubicBezTo>
                    <a:pt x="21983" y="9207"/>
                    <a:pt x="22050" y="7773"/>
                    <a:pt x="21016" y="5971"/>
                  </a:cubicBezTo>
                  <a:cubicBezTo>
                    <a:pt x="21249" y="4637"/>
                    <a:pt x="22317" y="734"/>
                    <a:pt x="25753" y="734"/>
                  </a:cubicBezTo>
                  <a:cubicBezTo>
                    <a:pt x="26520" y="734"/>
                    <a:pt x="27287" y="901"/>
                    <a:pt x="27988" y="1201"/>
                  </a:cubicBezTo>
                  <a:cubicBezTo>
                    <a:pt x="31290" y="2536"/>
                    <a:pt x="32658" y="4404"/>
                    <a:pt x="33258" y="5805"/>
                  </a:cubicBezTo>
                  <a:cubicBezTo>
                    <a:pt x="32691" y="7239"/>
                    <a:pt x="32457" y="8540"/>
                    <a:pt x="32724" y="9074"/>
                  </a:cubicBezTo>
                  <a:cubicBezTo>
                    <a:pt x="32758" y="9207"/>
                    <a:pt x="32858" y="9307"/>
                    <a:pt x="32991" y="9374"/>
                  </a:cubicBezTo>
                  <a:cubicBezTo>
                    <a:pt x="33058" y="9396"/>
                    <a:pt x="33126" y="9407"/>
                    <a:pt x="33193" y="9407"/>
                  </a:cubicBezTo>
                  <a:cubicBezTo>
                    <a:pt x="33431" y="9407"/>
                    <a:pt x="33662" y="9274"/>
                    <a:pt x="33792" y="9040"/>
                  </a:cubicBezTo>
                  <a:cubicBezTo>
                    <a:pt x="34159" y="8507"/>
                    <a:pt x="34292" y="7239"/>
                    <a:pt x="33692" y="5771"/>
                  </a:cubicBezTo>
                  <a:cubicBezTo>
                    <a:pt x="34759" y="3236"/>
                    <a:pt x="36727" y="534"/>
                    <a:pt x="39196" y="534"/>
                  </a:cubicBezTo>
                  <a:cubicBezTo>
                    <a:pt x="39763" y="534"/>
                    <a:pt x="40296" y="668"/>
                    <a:pt x="40797" y="901"/>
                  </a:cubicBezTo>
                  <a:cubicBezTo>
                    <a:pt x="42831" y="1802"/>
                    <a:pt x="44466" y="3403"/>
                    <a:pt x="45433" y="5404"/>
                  </a:cubicBezTo>
                  <a:cubicBezTo>
                    <a:pt x="45100" y="6105"/>
                    <a:pt x="44466" y="7573"/>
                    <a:pt x="44800" y="8340"/>
                  </a:cubicBezTo>
                  <a:cubicBezTo>
                    <a:pt x="44866" y="8540"/>
                    <a:pt x="45033" y="8673"/>
                    <a:pt x="45200" y="8740"/>
                  </a:cubicBezTo>
                  <a:cubicBezTo>
                    <a:pt x="45296" y="8775"/>
                    <a:pt x="45395" y="8792"/>
                    <a:pt x="45492" y="8792"/>
                  </a:cubicBezTo>
                  <a:cubicBezTo>
                    <a:pt x="45763" y="8792"/>
                    <a:pt x="46020" y="8661"/>
                    <a:pt x="46167" y="8440"/>
                  </a:cubicBezTo>
                  <a:cubicBezTo>
                    <a:pt x="46567" y="7839"/>
                    <a:pt x="46434" y="6672"/>
                    <a:pt x="45900" y="5404"/>
                  </a:cubicBezTo>
                  <a:cubicBezTo>
                    <a:pt x="47168" y="2869"/>
                    <a:pt x="49470" y="367"/>
                    <a:pt x="51438" y="367"/>
                  </a:cubicBezTo>
                  <a:close/>
                  <a:moveTo>
                    <a:pt x="51438" y="1"/>
                  </a:moveTo>
                  <a:cubicBezTo>
                    <a:pt x="49269" y="1"/>
                    <a:pt x="47001" y="2502"/>
                    <a:pt x="45700" y="4971"/>
                  </a:cubicBezTo>
                  <a:cubicBezTo>
                    <a:pt x="44666" y="3003"/>
                    <a:pt x="42998" y="1435"/>
                    <a:pt x="40997" y="534"/>
                  </a:cubicBezTo>
                  <a:cubicBezTo>
                    <a:pt x="40430" y="267"/>
                    <a:pt x="39829" y="134"/>
                    <a:pt x="39229" y="134"/>
                  </a:cubicBezTo>
                  <a:cubicBezTo>
                    <a:pt x="36660" y="134"/>
                    <a:pt x="34626" y="2702"/>
                    <a:pt x="33491" y="5271"/>
                  </a:cubicBezTo>
                  <a:cubicBezTo>
                    <a:pt x="32791" y="3870"/>
                    <a:pt x="31323" y="2102"/>
                    <a:pt x="28154" y="834"/>
                  </a:cubicBezTo>
                  <a:cubicBezTo>
                    <a:pt x="27387" y="501"/>
                    <a:pt x="26587" y="334"/>
                    <a:pt x="25753" y="334"/>
                  </a:cubicBezTo>
                  <a:cubicBezTo>
                    <a:pt x="22384" y="334"/>
                    <a:pt x="21116" y="3837"/>
                    <a:pt x="20716" y="5504"/>
                  </a:cubicBezTo>
                  <a:cubicBezTo>
                    <a:pt x="19548" y="3903"/>
                    <a:pt x="18047" y="2569"/>
                    <a:pt x="16313" y="1635"/>
                  </a:cubicBezTo>
                  <a:cubicBezTo>
                    <a:pt x="15183" y="980"/>
                    <a:pt x="14150" y="655"/>
                    <a:pt x="13237" y="655"/>
                  </a:cubicBezTo>
                  <a:cubicBezTo>
                    <a:pt x="12289" y="655"/>
                    <a:pt x="11471" y="1005"/>
                    <a:pt x="10809" y="1702"/>
                  </a:cubicBezTo>
                  <a:cubicBezTo>
                    <a:pt x="9641" y="2903"/>
                    <a:pt x="9174" y="4904"/>
                    <a:pt x="9141" y="6605"/>
                  </a:cubicBezTo>
                  <a:cubicBezTo>
                    <a:pt x="8974" y="6338"/>
                    <a:pt x="8740" y="6038"/>
                    <a:pt x="8540" y="5771"/>
                  </a:cubicBezTo>
                  <a:cubicBezTo>
                    <a:pt x="7139" y="3770"/>
                    <a:pt x="5171" y="2569"/>
                    <a:pt x="3237" y="2569"/>
                  </a:cubicBezTo>
                  <a:cubicBezTo>
                    <a:pt x="1936" y="2569"/>
                    <a:pt x="902" y="3136"/>
                    <a:pt x="435" y="3970"/>
                  </a:cubicBezTo>
                  <a:cubicBezTo>
                    <a:pt x="1" y="4837"/>
                    <a:pt x="134" y="5871"/>
                    <a:pt x="868" y="6939"/>
                  </a:cubicBezTo>
                  <a:cubicBezTo>
                    <a:pt x="1669" y="8173"/>
                    <a:pt x="2569" y="10275"/>
                    <a:pt x="3637" y="12743"/>
                  </a:cubicBezTo>
                  <a:cubicBezTo>
                    <a:pt x="5938" y="18214"/>
                    <a:pt x="9107" y="25686"/>
                    <a:pt x="14178" y="29822"/>
                  </a:cubicBezTo>
                  <a:cubicBezTo>
                    <a:pt x="18481" y="33291"/>
                    <a:pt x="23284" y="33992"/>
                    <a:pt x="26553" y="33992"/>
                  </a:cubicBezTo>
                  <a:cubicBezTo>
                    <a:pt x="27020" y="33992"/>
                    <a:pt x="27487" y="33992"/>
                    <a:pt x="27954" y="33958"/>
                  </a:cubicBezTo>
                  <a:lnTo>
                    <a:pt x="28054" y="40396"/>
                  </a:lnTo>
                  <a:cubicBezTo>
                    <a:pt x="23584" y="41964"/>
                    <a:pt x="16279" y="44733"/>
                    <a:pt x="16446" y="45767"/>
                  </a:cubicBezTo>
                  <a:cubicBezTo>
                    <a:pt x="16513" y="46134"/>
                    <a:pt x="16980" y="46167"/>
                    <a:pt x="17447" y="46167"/>
                  </a:cubicBezTo>
                  <a:lnTo>
                    <a:pt x="19248" y="46167"/>
                  </a:lnTo>
                  <a:cubicBezTo>
                    <a:pt x="26820" y="46167"/>
                    <a:pt x="42531" y="45867"/>
                    <a:pt x="46267" y="45133"/>
                  </a:cubicBezTo>
                  <a:cubicBezTo>
                    <a:pt x="46501" y="45066"/>
                    <a:pt x="47068" y="44966"/>
                    <a:pt x="47068" y="44566"/>
                  </a:cubicBezTo>
                  <a:cubicBezTo>
                    <a:pt x="47101" y="43265"/>
                    <a:pt x="36594" y="40763"/>
                    <a:pt x="33091" y="39962"/>
                  </a:cubicBezTo>
                  <a:lnTo>
                    <a:pt x="33225" y="33891"/>
                  </a:lnTo>
                  <a:cubicBezTo>
                    <a:pt x="33592" y="33925"/>
                    <a:pt x="33992" y="33925"/>
                    <a:pt x="34359" y="33925"/>
                  </a:cubicBezTo>
                  <a:cubicBezTo>
                    <a:pt x="40029" y="33925"/>
                    <a:pt x="45400" y="31757"/>
                    <a:pt x="49836" y="27620"/>
                  </a:cubicBezTo>
                  <a:cubicBezTo>
                    <a:pt x="53472" y="24184"/>
                    <a:pt x="56241" y="19915"/>
                    <a:pt x="57842" y="15178"/>
                  </a:cubicBezTo>
                  <a:cubicBezTo>
                    <a:pt x="58476" y="13443"/>
                    <a:pt x="59277" y="11709"/>
                    <a:pt x="60211" y="10108"/>
                  </a:cubicBezTo>
                  <a:cubicBezTo>
                    <a:pt x="61778" y="7206"/>
                    <a:pt x="63013" y="4937"/>
                    <a:pt x="61045" y="3103"/>
                  </a:cubicBezTo>
                  <a:cubicBezTo>
                    <a:pt x="60644" y="2702"/>
                    <a:pt x="60111" y="2469"/>
                    <a:pt x="59543" y="2469"/>
                  </a:cubicBezTo>
                  <a:cubicBezTo>
                    <a:pt x="58109" y="2469"/>
                    <a:pt x="56708" y="3837"/>
                    <a:pt x="55974" y="4671"/>
                  </a:cubicBezTo>
                  <a:cubicBezTo>
                    <a:pt x="55507" y="3303"/>
                    <a:pt x="54740" y="2102"/>
                    <a:pt x="53739" y="1068"/>
                  </a:cubicBezTo>
                  <a:cubicBezTo>
                    <a:pt x="53172" y="401"/>
                    <a:pt x="52338" y="1"/>
                    <a:pt x="51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36"/>
            <p:cNvSpPr/>
            <p:nvPr/>
          </p:nvSpPr>
          <p:spPr>
            <a:xfrm>
              <a:off x="9352175" y="3532300"/>
              <a:ext cx="720550" cy="324500"/>
            </a:xfrm>
            <a:custGeom>
              <a:avLst/>
              <a:gdLst/>
              <a:ahLst/>
              <a:cxnLst/>
              <a:rect l="l" t="t" r="r" b="b"/>
              <a:pathLst>
                <a:path w="28822" h="12980" extrusionOk="0">
                  <a:moveTo>
                    <a:pt x="17245" y="0"/>
                  </a:moveTo>
                  <a:cubicBezTo>
                    <a:pt x="11950" y="0"/>
                    <a:pt x="5335" y="2026"/>
                    <a:pt x="2235" y="7724"/>
                  </a:cubicBezTo>
                  <a:cubicBezTo>
                    <a:pt x="2235" y="7724"/>
                    <a:pt x="0" y="12160"/>
                    <a:pt x="3903" y="12928"/>
                  </a:cubicBezTo>
                  <a:cubicBezTo>
                    <a:pt x="4092" y="12963"/>
                    <a:pt x="4273" y="12980"/>
                    <a:pt x="4445" y="12980"/>
                  </a:cubicBezTo>
                  <a:cubicBezTo>
                    <a:pt x="7527" y="12980"/>
                    <a:pt x="7959" y="7567"/>
                    <a:pt x="9678" y="7567"/>
                  </a:cubicBezTo>
                  <a:cubicBezTo>
                    <a:pt x="9842" y="7567"/>
                    <a:pt x="10017" y="7616"/>
                    <a:pt x="10208" y="7724"/>
                  </a:cubicBezTo>
                  <a:cubicBezTo>
                    <a:pt x="12340" y="8912"/>
                    <a:pt x="12191" y="12187"/>
                    <a:pt x="14284" y="12187"/>
                  </a:cubicBezTo>
                  <a:cubicBezTo>
                    <a:pt x="14483" y="12187"/>
                    <a:pt x="14702" y="12157"/>
                    <a:pt x="14944" y="12094"/>
                  </a:cubicBezTo>
                  <a:cubicBezTo>
                    <a:pt x="17471" y="11393"/>
                    <a:pt x="14163" y="4831"/>
                    <a:pt x="16229" y="4831"/>
                  </a:cubicBezTo>
                  <a:cubicBezTo>
                    <a:pt x="16426" y="4831"/>
                    <a:pt x="16673" y="4891"/>
                    <a:pt x="16979" y="5022"/>
                  </a:cubicBezTo>
                  <a:cubicBezTo>
                    <a:pt x="18770" y="5821"/>
                    <a:pt x="20356" y="7348"/>
                    <a:pt x="23053" y="7348"/>
                  </a:cubicBezTo>
                  <a:cubicBezTo>
                    <a:pt x="23621" y="7348"/>
                    <a:pt x="24239" y="7280"/>
                    <a:pt x="24918" y="7123"/>
                  </a:cubicBezTo>
                  <a:cubicBezTo>
                    <a:pt x="28821" y="6223"/>
                    <a:pt x="28387" y="4422"/>
                    <a:pt x="23817" y="1453"/>
                  </a:cubicBezTo>
                  <a:cubicBezTo>
                    <a:pt x="22469" y="565"/>
                    <a:pt x="20041" y="0"/>
                    <a:pt x="172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7" name="Google Shape;617;p36"/>
            <p:cNvSpPr/>
            <p:nvPr/>
          </p:nvSpPr>
          <p:spPr>
            <a:xfrm>
              <a:off x="9705750" y="3561525"/>
              <a:ext cx="286075" cy="98000"/>
            </a:xfrm>
            <a:custGeom>
              <a:avLst/>
              <a:gdLst/>
              <a:ahLst/>
              <a:cxnLst/>
              <a:rect l="l" t="t" r="r" b="b"/>
              <a:pathLst>
                <a:path w="11443" h="3920" extrusionOk="0">
                  <a:moveTo>
                    <a:pt x="3528" y="0"/>
                  </a:moveTo>
                  <a:cubicBezTo>
                    <a:pt x="3170" y="0"/>
                    <a:pt x="2886" y="50"/>
                    <a:pt x="2870" y="50"/>
                  </a:cubicBezTo>
                  <a:cubicBezTo>
                    <a:pt x="2736" y="50"/>
                    <a:pt x="2669" y="184"/>
                    <a:pt x="2703" y="284"/>
                  </a:cubicBezTo>
                  <a:cubicBezTo>
                    <a:pt x="2703" y="370"/>
                    <a:pt x="2803" y="457"/>
                    <a:pt x="2895" y="457"/>
                  </a:cubicBezTo>
                  <a:cubicBezTo>
                    <a:pt x="2909" y="457"/>
                    <a:pt x="2923" y="455"/>
                    <a:pt x="2936" y="450"/>
                  </a:cubicBezTo>
                  <a:cubicBezTo>
                    <a:pt x="3091" y="420"/>
                    <a:pt x="3249" y="405"/>
                    <a:pt x="3408" y="405"/>
                  </a:cubicBezTo>
                  <a:cubicBezTo>
                    <a:pt x="3761" y="405"/>
                    <a:pt x="4115" y="479"/>
                    <a:pt x="4437" y="617"/>
                  </a:cubicBezTo>
                  <a:cubicBezTo>
                    <a:pt x="4471" y="617"/>
                    <a:pt x="4504" y="651"/>
                    <a:pt x="4537" y="651"/>
                  </a:cubicBezTo>
                  <a:cubicBezTo>
                    <a:pt x="4604" y="651"/>
                    <a:pt x="4671" y="584"/>
                    <a:pt x="4704" y="551"/>
                  </a:cubicBezTo>
                  <a:cubicBezTo>
                    <a:pt x="4771" y="450"/>
                    <a:pt x="4738" y="317"/>
                    <a:pt x="4638" y="250"/>
                  </a:cubicBezTo>
                  <a:cubicBezTo>
                    <a:pt x="4321" y="50"/>
                    <a:pt x="3887" y="0"/>
                    <a:pt x="3528" y="0"/>
                  </a:cubicBezTo>
                  <a:close/>
                  <a:moveTo>
                    <a:pt x="261" y="350"/>
                  </a:moveTo>
                  <a:cubicBezTo>
                    <a:pt x="226" y="350"/>
                    <a:pt x="205" y="350"/>
                    <a:pt x="201" y="350"/>
                  </a:cubicBezTo>
                  <a:cubicBezTo>
                    <a:pt x="68" y="350"/>
                    <a:pt x="1" y="450"/>
                    <a:pt x="1" y="584"/>
                  </a:cubicBezTo>
                  <a:cubicBezTo>
                    <a:pt x="1" y="684"/>
                    <a:pt x="101" y="784"/>
                    <a:pt x="234" y="784"/>
                  </a:cubicBezTo>
                  <a:cubicBezTo>
                    <a:pt x="320" y="773"/>
                    <a:pt x="406" y="767"/>
                    <a:pt x="492" y="767"/>
                  </a:cubicBezTo>
                  <a:cubicBezTo>
                    <a:pt x="905" y="767"/>
                    <a:pt x="1310" y="897"/>
                    <a:pt x="1669" y="1118"/>
                  </a:cubicBezTo>
                  <a:cubicBezTo>
                    <a:pt x="1702" y="1118"/>
                    <a:pt x="1769" y="1151"/>
                    <a:pt x="1802" y="1151"/>
                  </a:cubicBezTo>
                  <a:cubicBezTo>
                    <a:pt x="1869" y="1151"/>
                    <a:pt x="1936" y="1118"/>
                    <a:pt x="1969" y="1084"/>
                  </a:cubicBezTo>
                  <a:cubicBezTo>
                    <a:pt x="2036" y="984"/>
                    <a:pt x="2036" y="851"/>
                    <a:pt x="1936" y="784"/>
                  </a:cubicBezTo>
                  <a:cubicBezTo>
                    <a:pt x="1410" y="375"/>
                    <a:pt x="502" y="350"/>
                    <a:pt x="261" y="350"/>
                  </a:cubicBezTo>
                  <a:close/>
                  <a:moveTo>
                    <a:pt x="7088" y="577"/>
                  </a:moveTo>
                  <a:cubicBezTo>
                    <a:pt x="6980" y="577"/>
                    <a:pt x="6901" y="664"/>
                    <a:pt x="6872" y="751"/>
                  </a:cubicBezTo>
                  <a:cubicBezTo>
                    <a:pt x="6872" y="851"/>
                    <a:pt x="6939" y="984"/>
                    <a:pt x="7039" y="984"/>
                  </a:cubicBezTo>
                  <a:cubicBezTo>
                    <a:pt x="7073" y="984"/>
                    <a:pt x="8007" y="1184"/>
                    <a:pt x="8374" y="1685"/>
                  </a:cubicBezTo>
                  <a:cubicBezTo>
                    <a:pt x="8407" y="1718"/>
                    <a:pt x="8474" y="1751"/>
                    <a:pt x="8540" y="1751"/>
                  </a:cubicBezTo>
                  <a:cubicBezTo>
                    <a:pt x="8607" y="1751"/>
                    <a:pt x="8640" y="1751"/>
                    <a:pt x="8674" y="1718"/>
                  </a:cubicBezTo>
                  <a:cubicBezTo>
                    <a:pt x="8774" y="1651"/>
                    <a:pt x="8774" y="1518"/>
                    <a:pt x="8707" y="1418"/>
                  </a:cubicBezTo>
                  <a:cubicBezTo>
                    <a:pt x="8273" y="817"/>
                    <a:pt x="7173" y="584"/>
                    <a:pt x="7139" y="584"/>
                  </a:cubicBezTo>
                  <a:cubicBezTo>
                    <a:pt x="7121" y="579"/>
                    <a:pt x="7104" y="577"/>
                    <a:pt x="7088" y="577"/>
                  </a:cubicBezTo>
                  <a:close/>
                  <a:moveTo>
                    <a:pt x="4971" y="1485"/>
                  </a:moveTo>
                  <a:cubicBezTo>
                    <a:pt x="4871" y="1485"/>
                    <a:pt x="4771" y="1551"/>
                    <a:pt x="4738" y="1651"/>
                  </a:cubicBezTo>
                  <a:cubicBezTo>
                    <a:pt x="4704" y="1785"/>
                    <a:pt x="4771" y="1885"/>
                    <a:pt x="4904" y="1918"/>
                  </a:cubicBezTo>
                  <a:cubicBezTo>
                    <a:pt x="4904" y="1918"/>
                    <a:pt x="5872" y="2118"/>
                    <a:pt x="6239" y="2585"/>
                  </a:cubicBezTo>
                  <a:cubicBezTo>
                    <a:pt x="6272" y="2652"/>
                    <a:pt x="6339" y="2685"/>
                    <a:pt x="6405" y="2685"/>
                  </a:cubicBezTo>
                  <a:cubicBezTo>
                    <a:pt x="6439" y="2685"/>
                    <a:pt x="6472" y="2652"/>
                    <a:pt x="6539" y="2619"/>
                  </a:cubicBezTo>
                  <a:cubicBezTo>
                    <a:pt x="6606" y="2552"/>
                    <a:pt x="6639" y="2419"/>
                    <a:pt x="6572" y="2318"/>
                  </a:cubicBezTo>
                  <a:cubicBezTo>
                    <a:pt x="6105" y="1718"/>
                    <a:pt x="5038" y="1485"/>
                    <a:pt x="4971" y="1485"/>
                  </a:cubicBezTo>
                  <a:close/>
                  <a:moveTo>
                    <a:pt x="1871" y="1711"/>
                  </a:moveTo>
                  <a:cubicBezTo>
                    <a:pt x="1627" y="1711"/>
                    <a:pt x="1589" y="2057"/>
                    <a:pt x="1836" y="2118"/>
                  </a:cubicBezTo>
                  <a:cubicBezTo>
                    <a:pt x="1836" y="2118"/>
                    <a:pt x="2803" y="2318"/>
                    <a:pt x="3170" y="2819"/>
                  </a:cubicBezTo>
                  <a:cubicBezTo>
                    <a:pt x="3203" y="2852"/>
                    <a:pt x="3270" y="2886"/>
                    <a:pt x="3337" y="2886"/>
                  </a:cubicBezTo>
                  <a:cubicBezTo>
                    <a:pt x="3370" y="2886"/>
                    <a:pt x="3437" y="2852"/>
                    <a:pt x="3470" y="2819"/>
                  </a:cubicBezTo>
                  <a:cubicBezTo>
                    <a:pt x="3570" y="2752"/>
                    <a:pt x="3570" y="2619"/>
                    <a:pt x="3503" y="2552"/>
                  </a:cubicBezTo>
                  <a:cubicBezTo>
                    <a:pt x="3036" y="1918"/>
                    <a:pt x="1969" y="1718"/>
                    <a:pt x="1936" y="1718"/>
                  </a:cubicBezTo>
                  <a:cubicBezTo>
                    <a:pt x="1913" y="1713"/>
                    <a:pt x="1891" y="1711"/>
                    <a:pt x="1871" y="1711"/>
                  </a:cubicBezTo>
                  <a:close/>
                  <a:moveTo>
                    <a:pt x="9709" y="2477"/>
                  </a:moveTo>
                  <a:cubicBezTo>
                    <a:pt x="9610" y="2477"/>
                    <a:pt x="9541" y="2542"/>
                    <a:pt x="9541" y="2652"/>
                  </a:cubicBezTo>
                  <a:cubicBezTo>
                    <a:pt x="9508" y="2752"/>
                    <a:pt x="9574" y="2852"/>
                    <a:pt x="9708" y="2886"/>
                  </a:cubicBezTo>
                  <a:cubicBezTo>
                    <a:pt x="9708" y="2886"/>
                    <a:pt x="10675" y="3086"/>
                    <a:pt x="11042" y="3586"/>
                  </a:cubicBezTo>
                  <a:cubicBezTo>
                    <a:pt x="11075" y="3619"/>
                    <a:pt x="11142" y="3653"/>
                    <a:pt x="11209" y="3653"/>
                  </a:cubicBezTo>
                  <a:cubicBezTo>
                    <a:pt x="11242" y="3653"/>
                    <a:pt x="11276" y="3619"/>
                    <a:pt x="11309" y="3586"/>
                  </a:cubicBezTo>
                  <a:cubicBezTo>
                    <a:pt x="11409" y="3519"/>
                    <a:pt x="11442" y="3386"/>
                    <a:pt x="11376" y="3319"/>
                  </a:cubicBezTo>
                  <a:cubicBezTo>
                    <a:pt x="10909" y="2685"/>
                    <a:pt x="9808" y="2485"/>
                    <a:pt x="9775" y="2485"/>
                  </a:cubicBezTo>
                  <a:cubicBezTo>
                    <a:pt x="9752" y="2480"/>
                    <a:pt x="9730" y="2477"/>
                    <a:pt x="9709" y="2477"/>
                  </a:cubicBezTo>
                  <a:close/>
                  <a:moveTo>
                    <a:pt x="7422" y="2744"/>
                  </a:moveTo>
                  <a:cubicBezTo>
                    <a:pt x="7340" y="2744"/>
                    <a:pt x="7267" y="2808"/>
                    <a:pt x="7239" y="2919"/>
                  </a:cubicBezTo>
                  <a:cubicBezTo>
                    <a:pt x="7206" y="3019"/>
                    <a:pt x="7273" y="3119"/>
                    <a:pt x="7406" y="3152"/>
                  </a:cubicBezTo>
                  <a:cubicBezTo>
                    <a:pt x="7406" y="3152"/>
                    <a:pt x="8374" y="3353"/>
                    <a:pt x="8740" y="3853"/>
                  </a:cubicBezTo>
                  <a:cubicBezTo>
                    <a:pt x="8774" y="3886"/>
                    <a:pt x="8841" y="3920"/>
                    <a:pt x="8907" y="3920"/>
                  </a:cubicBezTo>
                  <a:cubicBezTo>
                    <a:pt x="8941" y="3920"/>
                    <a:pt x="8974" y="3920"/>
                    <a:pt x="9041" y="3886"/>
                  </a:cubicBezTo>
                  <a:cubicBezTo>
                    <a:pt x="9107" y="3820"/>
                    <a:pt x="9141" y="3686"/>
                    <a:pt x="9074" y="3586"/>
                  </a:cubicBezTo>
                  <a:cubicBezTo>
                    <a:pt x="8607" y="2986"/>
                    <a:pt x="7540" y="2752"/>
                    <a:pt x="7473" y="2752"/>
                  </a:cubicBezTo>
                  <a:cubicBezTo>
                    <a:pt x="7456" y="2746"/>
                    <a:pt x="7439" y="2744"/>
                    <a:pt x="7422" y="27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8" name="Google Shape;618;p36"/>
            <p:cNvSpPr/>
            <p:nvPr/>
          </p:nvSpPr>
          <p:spPr>
            <a:xfrm>
              <a:off x="9670725" y="3153400"/>
              <a:ext cx="734725" cy="295275"/>
            </a:xfrm>
            <a:custGeom>
              <a:avLst/>
              <a:gdLst/>
              <a:ahLst/>
              <a:cxnLst/>
              <a:rect l="l" t="t" r="r" b="b"/>
              <a:pathLst>
                <a:path w="29389" h="11811" extrusionOk="0">
                  <a:moveTo>
                    <a:pt x="15002" y="1"/>
                  </a:moveTo>
                  <a:cubicBezTo>
                    <a:pt x="10734" y="1"/>
                    <a:pt x="6166" y="1307"/>
                    <a:pt x="3070" y="4967"/>
                  </a:cubicBezTo>
                  <a:cubicBezTo>
                    <a:pt x="3070" y="4967"/>
                    <a:pt x="1" y="8870"/>
                    <a:pt x="3670" y="10404"/>
                  </a:cubicBezTo>
                  <a:cubicBezTo>
                    <a:pt x="4025" y="10551"/>
                    <a:pt x="4360" y="10616"/>
                    <a:pt x="4677" y="10616"/>
                  </a:cubicBezTo>
                  <a:cubicBezTo>
                    <a:pt x="7255" y="10616"/>
                    <a:pt x="8689" y="6325"/>
                    <a:pt x="10221" y="6325"/>
                  </a:cubicBezTo>
                  <a:cubicBezTo>
                    <a:pt x="10436" y="6325"/>
                    <a:pt x="10653" y="6409"/>
                    <a:pt x="10875" y="6602"/>
                  </a:cubicBezTo>
                  <a:cubicBezTo>
                    <a:pt x="12832" y="8297"/>
                    <a:pt x="11792" y="11811"/>
                    <a:pt x="14456" y="11811"/>
                  </a:cubicBezTo>
                  <a:cubicBezTo>
                    <a:pt x="14517" y="11811"/>
                    <a:pt x="14580" y="11809"/>
                    <a:pt x="14645" y="11805"/>
                  </a:cubicBezTo>
                  <a:cubicBezTo>
                    <a:pt x="17074" y="11692"/>
                    <a:pt x="16537" y="7322"/>
                    <a:pt x="18199" y="7322"/>
                  </a:cubicBezTo>
                  <a:cubicBezTo>
                    <a:pt x="18500" y="7322"/>
                    <a:pt x="18873" y="7465"/>
                    <a:pt x="19348" y="7802"/>
                  </a:cubicBezTo>
                  <a:cubicBezTo>
                    <a:pt x="20778" y="8813"/>
                    <a:pt x="21224" y="9022"/>
                    <a:pt x="22974" y="9022"/>
                  </a:cubicBezTo>
                  <a:cubicBezTo>
                    <a:pt x="23592" y="9022"/>
                    <a:pt x="24374" y="8996"/>
                    <a:pt x="25419" y="8970"/>
                  </a:cubicBezTo>
                  <a:cubicBezTo>
                    <a:pt x="29389" y="8870"/>
                    <a:pt x="29355" y="7002"/>
                    <a:pt x="25486" y="3199"/>
                  </a:cubicBezTo>
                  <a:cubicBezTo>
                    <a:pt x="23780" y="1493"/>
                    <a:pt x="19563" y="1"/>
                    <a:pt x="150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9" name="Google Shape;619;p36"/>
            <p:cNvSpPr/>
            <p:nvPr/>
          </p:nvSpPr>
          <p:spPr>
            <a:xfrm>
              <a:off x="10068525" y="3187325"/>
              <a:ext cx="266050" cy="136125"/>
            </a:xfrm>
            <a:custGeom>
              <a:avLst/>
              <a:gdLst/>
              <a:ahLst/>
              <a:cxnLst/>
              <a:rect l="l" t="t" r="r" b="b"/>
              <a:pathLst>
                <a:path w="10642" h="5445" extrusionOk="0">
                  <a:moveTo>
                    <a:pt x="215" y="1"/>
                  </a:moveTo>
                  <a:cubicBezTo>
                    <a:pt x="109" y="1"/>
                    <a:pt x="34" y="88"/>
                    <a:pt x="34" y="174"/>
                  </a:cubicBezTo>
                  <a:cubicBezTo>
                    <a:pt x="0" y="308"/>
                    <a:pt x="100" y="408"/>
                    <a:pt x="200" y="408"/>
                  </a:cubicBezTo>
                  <a:cubicBezTo>
                    <a:pt x="701" y="474"/>
                    <a:pt x="1201" y="708"/>
                    <a:pt x="1568" y="1042"/>
                  </a:cubicBezTo>
                  <a:cubicBezTo>
                    <a:pt x="1601" y="1075"/>
                    <a:pt x="1668" y="1108"/>
                    <a:pt x="1735" y="1108"/>
                  </a:cubicBezTo>
                  <a:cubicBezTo>
                    <a:pt x="1768" y="1108"/>
                    <a:pt x="1835" y="1075"/>
                    <a:pt x="1868" y="1075"/>
                  </a:cubicBezTo>
                  <a:cubicBezTo>
                    <a:pt x="1935" y="975"/>
                    <a:pt x="1968" y="841"/>
                    <a:pt x="1902" y="775"/>
                  </a:cubicBezTo>
                  <a:cubicBezTo>
                    <a:pt x="1401" y="174"/>
                    <a:pt x="300" y="7"/>
                    <a:pt x="267" y="7"/>
                  </a:cubicBezTo>
                  <a:cubicBezTo>
                    <a:pt x="249" y="3"/>
                    <a:pt x="232" y="1"/>
                    <a:pt x="215" y="1"/>
                  </a:cubicBezTo>
                  <a:close/>
                  <a:moveTo>
                    <a:pt x="2969" y="241"/>
                  </a:moveTo>
                  <a:cubicBezTo>
                    <a:pt x="2836" y="241"/>
                    <a:pt x="2736" y="308"/>
                    <a:pt x="2736" y="441"/>
                  </a:cubicBezTo>
                  <a:cubicBezTo>
                    <a:pt x="2736" y="541"/>
                    <a:pt x="2836" y="641"/>
                    <a:pt x="2936" y="641"/>
                  </a:cubicBezTo>
                  <a:cubicBezTo>
                    <a:pt x="3436" y="641"/>
                    <a:pt x="3936" y="808"/>
                    <a:pt x="4370" y="1108"/>
                  </a:cubicBezTo>
                  <a:cubicBezTo>
                    <a:pt x="4403" y="1142"/>
                    <a:pt x="4437" y="1142"/>
                    <a:pt x="4503" y="1142"/>
                  </a:cubicBezTo>
                  <a:cubicBezTo>
                    <a:pt x="4570" y="1142"/>
                    <a:pt x="4604" y="1142"/>
                    <a:pt x="4670" y="1108"/>
                  </a:cubicBezTo>
                  <a:cubicBezTo>
                    <a:pt x="4737" y="1008"/>
                    <a:pt x="4737" y="875"/>
                    <a:pt x="4670" y="808"/>
                  </a:cubicBezTo>
                  <a:cubicBezTo>
                    <a:pt x="4103" y="274"/>
                    <a:pt x="3002" y="241"/>
                    <a:pt x="2969" y="241"/>
                  </a:cubicBezTo>
                  <a:close/>
                  <a:moveTo>
                    <a:pt x="6917" y="1615"/>
                  </a:moveTo>
                  <a:cubicBezTo>
                    <a:pt x="6838" y="1615"/>
                    <a:pt x="6762" y="1670"/>
                    <a:pt x="6738" y="1742"/>
                  </a:cubicBezTo>
                  <a:cubicBezTo>
                    <a:pt x="6705" y="1842"/>
                    <a:pt x="6738" y="1976"/>
                    <a:pt x="6838" y="2009"/>
                  </a:cubicBezTo>
                  <a:cubicBezTo>
                    <a:pt x="6872" y="2009"/>
                    <a:pt x="7772" y="2409"/>
                    <a:pt x="8006" y="2943"/>
                  </a:cubicBezTo>
                  <a:cubicBezTo>
                    <a:pt x="8039" y="3010"/>
                    <a:pt x="8139" y="3076"/>
                    <a:pt x="8206" y="3076"/>
                  </a:cubicBezTo>
                  <a:cubicBezTo>
                    <a:pt x="8239" y="3076"/>
                    <a:pt x="8273" y="3076"/>
                    <a:pt x="8306" y="3043"/>
                  </a:cubicBezTo>
                  <a:cubicBezTo>
                    <a:pt x="8406" y="3010"/>
                    <a:pt x="8440" y="2876"/>
                    <a:pt x="8406" y="2776"/>
                  </a:cubicBezTo>
                  <a:cubicBezTo>
                    <a:pt x="8073" y="2076"/>
                    <a:pt x="7072" y="1642"/>
                    <a:pt x="7005" y="1642"/>
                  </a:cubicBezTo>
                  <a:cubicBezTo>
                    <a:pt x="6977" y="1623"/>
                    <a:pt x="6947" y="1615"/>
                    <a:pt x="6917" y="1615"/>
                  </a:cubicBezTo>
                  <a:close/>
                  <a:moveTo>
                    <a:pt x="1585" y="1648"/>
                  </a:moveTo>
                  <a:cubicBezTo>
                    <a:pt x="1515" y="1648"/>
                    <a:pt x="1449" y="1703"/>
                    <a:pt x="1401" y="1775"/>
                  </a:cubicBezTo>
                  <a:cubicBezTo>
                    <a:pt x="1368" y="1875"/>
                    <a:pt x="1401" y="2009"/>
                    <a:pt x="1535" y="2042"/>
                  </a:cubicBezTo>
                  <a:cubicBezTo>
                    <a:pt x="1535" y="2042"/>
                    <a:pt x="2435" y="2443"/>
                    <a:pt x="2702" y="2976"/>
                  </a:cubicBezTo>
                  <a:cubicBezTo>
                    <a:pt x="2736" y="3043"/>
                    <a:pt x="2802" y="3110"/>
                    <a:pt x="2869" y="3110"/>
                  </a:cubicBezTo>
                  <a:cubicBezTo>
                    <a:pt x="2902" y="3110"/>
                    <a:pt x="2936" y="3110"/>
                    <a:pt x="2969" y="3076"/>
                  </a:cubicBezTo>
                  <a:cubicBezTo>
                    <a:pt x="3069" y="3043"/>
                    <a:pt x="3102" y="2910"/>
                    <a:pt x="3069" y="2809"/>
                  </a:cubicBezTo>
                  <a:cubicBezTo>
                    <a:pt x="2736" y="2109"/>
                    <a:pt x="1735" y="1675"/>
                    <a:pt x="1668" y="1675"/>
                  </a:cubicBezTo>
                  <a:cubicBezTo>
                    <a:pt x="1640" y="1657"/>
                    <a:pt x="1612" y="1648"/>
                    <a:pt x="1585" y="1648"/>
                  </a:cubicBezTo>
                  <a:close/>
                  <a:moveTo>
                    <a:pt x="4643" y="2063"/>
                  </a:moveTo>
                  <a:cubicBezTo>
                    <a:pt x="4556" y="2063"/>
                    <a:pt x="4487" y="2101"/>
                    <a:pt x="4437" y="2176"/>
                  </a:cubicBezTo>
                  <a:cubicBezTo>
                    <a:pt x="4403" y="2276"/>
                    <a:pt x="4437" y="2409"/>
                    <a:pt x="4570" y="2476"/>
                  </a:cubicBezTo>
                  <a:cubicBezTo>
                    <a:pt x="5037" y="2643"/>
                    <a:pt x="5437" y="2976"/>
                    <a:pt x="5738" y="3410"/>
                  </a:cubicBezTo>
                  <a:cubicBezTo>
                    <a:pt x="5771" y="3477"/>
                    <a:pt x="5838" y="3510"/>
                    <a:pt x="5904" y="3510"/>
                  </a:cubicBezTo>
                  <a:lnTo>
                    <a:pt x="6005" y="3510"/>
                  </a:lnTo>
                  <a:cubicBezTo>
                    <a:pt x="6105" y="3443"/>
                    <a:pt x="6138" y="3310"/>
                    <a:pt x="6105" y="3210"/>
                  </a:cubicBezTo>
                  <a:cubicBezTo>
                    <a:pt x="5771" y="2543"/>
                    <a:pt x="4770" y="2109"/>
                    <a:pt x="4737" y="2076"/>
                  </a:cubicBezTo>
                  <a:cubicBezTo>
                    <a:pt x="4704" y="2067"/>
                    <a:pt x="4672" y="2063"/>
                    <a:pt x="4643" y="2063"/>
                  </a:cubicBezTo>
                  <a:close/>
                  <a:moveTo>
                    <a:pt x="6826" y="3793"/>
                  </a:moveTo>
                  <a:cubicBezTo>
                    <a:pt x="6638" y="3793"/>
                    <a:pt x="6533" y="4089"/>
                    <a:pt x="6738" y="4177"/>
                  </a:cubicBezTo>
                  <a:cubicBezTo>
                    <a:pt x="6738" y="4177"/>
                    <a:pt x="7672" y="4577"/>
                    <a:pt x="7906" y="5144"/>
                  </a:cubicBezTo>
                  <a:cubicBezTo>
                    <a:pt x="7939" y="5211"/>
                    <a:pt x="8039" y="5245"/>
                    <a:pt x="8106" y="5245"/>
                  </a:cubicBezTo>
                  <a:lnTo>
                    <a:pt x="8206" y="5245"/>
                  </a:lnTo>
                  <a:cubicBezTo>
                    <a:pt x="8306" y="5178"/>
                    <a:pt x="8340" y="5044"/>
                    <a:pt x="8306" y="4944"/>
                  </a:cubicBezTo>
                  <a:cubicBezTo>
                    <a:pt x="7973" y="4277"/>
                    <a:pt x="6972" y="3810"/>
                    <a:pt x="6905" y="3810"/>
                  </a:cubicBezTo>
                  <a:cubicBezTo>
                    <a:pt x="6878" y="3798"/>
                    <a:pt x="6851" y="3793"/>
                    <a:pt x="6826" y="3793"/>
                  </a:cubicBezTo>
                  <a:close/>
                  <a:moveTo>
                    <a:pt x="9112" y="3983"/>
                  </a:moveTo>
                  <a:cubicBezTo>
                    <a:pt x="8927" y="3983"/>
                    <a:pt x="8815" y="4291"/>
                    <a:pt x="9073" y="4377"/>
                  </a:cubicBezTo>
                  <a:cubicBezTo>
                    <a:pt x="9073" y="4377"/>
                    <a:pt x="9974" y="4778"/>
                    <a:pt x="10241" y="5311"/>
                  </a:cubicBezTo>
                  <a:cubicBezTo>
                    <a:pt x="10241" y="5378"/>
                    <a:pt x="10341" y="5445"/>
                    <a:pt x="10408" y="5445"/>
                  </a:cubicBezTo>
                  <a:cubicBezTo>
                    <a:pt x="10441" y="5445"/>
                    <a:pt x="10474" y="5445"/>
                    <a:pt x="10508" y="5411"/>
                  </a:cubicBezTo>
                  <a:cubicBezTo>
                    <a:pt x="10608" y="5378"/>
                    <a:pt x="10641" y="5245"/>
                    <a:pt x="10608" y="5144"/>
                  </a:cubicBezTo>
                  <a:cubicBezTo>
                    <a:pt x="10274" y="4444"/>
                    <a:pt x="9274" y="4010"/>
                    <a:pt x="9207" y="4010"/>
                  </a:cubicBezTo>
                  <a:cubicBezTo>
                    <a:pt x="9174" y="3992"/>
                    <a:pt x="9142" y="3983"/>
                    <a:pt x="9112" y="39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0" name="Google Shape;620;p36"/>
            <p:cNvSpPr/>
            <p:nvPr/>
          </p:nvSpPr>
          <p:spPr>
            <a:xfrm>
              <a:off x="10078525" y="3434875"/>
              <a:ext cx="732275" cy="371550"/>
            </a:xfrm>
            <a:custGeom>
              <a:avLst/>
              <a:gdLst/>
              <a:ahLst/>
              <a:cxnLst/>
              <a:rect l="l" t="t" r="r" b="b"/>
              <a:pathLst>
                <a:path w="29291" h="14862" extrusionOk="0">
                  <a:moveTo>
                    <a:pt x="13861" y="0"/>
                  </a:moveTo>
                  <a:cubicBezTo>
                    <a:pt x="10170" y="0"/>
                    <a:pt x="6353" y="1047"/>
                    <a:pt x="3436" y="3882"/>
                  </a:cubicBezTo>
                  <a:cubicBezTo>
                    <a:pt x="3436" y="3882"/>
                    <a:pt x="1" y="7451"/>
                    <a:pt x="3503" y="9319"/>
                  </a:cubicBezTo>
                  <a:cubicBezTo>
                    <a:pt x="3929" y="9547"/>
                    <a:pt x="4337" y="9645"/>
                    <a:pt x="4728" y="9645"/>
                  </a:cubicBezTo>
                  <a:cubicBezTo>
                    <a:pt x="7141" y="9645"/>
                    <a:pt x="8897" y="5903"/>
                    <a:pt x="10363" y="5903"/>
                  </a:cubicBezTo>
                  <a:cubicBezTo>
                    <a:pt x="10608" y="5903"/>
                    <a:pt x="10845" y="6007"/>
                    <a:pt x="11075" y="6250"/>
                  </a:cubicBezTo>
                  <a:cubicBezTo>
                    <a:pt x="12876" y="8152"/>
                    <a:pt x="12309" y="12388"/>
                    <a:pt x="14578" y="14156"/>
                  </a:cubicBezTo>
                  <a:cubicBezTo>
                    <a:pt x="15208" y="14649"/>
                    <a:pt x="15716" y="14861"/>
                    <a:pt x="16128" y="14861"/>
                  </a:cubicBezTo>
                  <a:cubicBezTo>
                    <a:pt x="18641" y="14861"/>
                    <a:pt x="17591" y="6974"/>
                    <a:pt x="19182" y="6974"/>
                  </a:cubicBezTo>
                  <a:cubicBezTo>
                    <a:pt x="19358" y="6974"/>
                    <a:pt x="19566" y="7070"/>
                    <a:pt x="19815" y="7284"/>
                  </a:cubicBezTo>
                  <a:cubicBezTo>
                    <a:pt x="21616" y="8852"/>
                    <a:pt x="21316" y="9753"/>
                    <a:pt x="25285" y="10020"/>
                  </a:cubicBezTo>
                  <a:cubicBezTo>
                    <a:pt x="25539" y="10037"/>
                    <a:pt x="25776" y="10045"/>
                    <a:pt x="25999" y="10045"/>
                  </a:cubicBezTo>
                  <a:cubicBezTo>
                    <a:pt x="29291" y="10045"/>
                    <a:pt x="29202" y="8188"/>
                    <a:pt x="25952" y="4282"/>
                  </a:cubicBezTo>
                  <a:cubicBezTo>
                    <a:pt x="24202" y="2159"/>
                    <a:pt x="19161" y="0"/>
                    <a:pt x="138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1" name="Google Shape;621;p36"/>
            <p:cNvSpPr/>
            <p:nvPr/>
          </p:nvSpPr>
          <p:spPr>
            <a:xfrm>
              <a:off x="10492150" y="3473325"/>
              <a:ext cx="252700" cy="160350"/>
            </a:xfrm>
            <a:custGeom>
              <a:avLst/>
              <a:gdLst/>
              <a:ahLst/>
              <a:cxnLst/>
              <a:rect l="l" t="t" r="r" b="b"/>
              <a:pathLst>
                <a:path w="10108" h="6414" extrusionOk="0">
                  <a:moveTo>
                    <a:pt x="216" y="0"/>
                  </a:moveTo>
                  <a:cubicBezTo>
                    <a:pt x="135" y="0"/>
                    <a:pt x="62" y="65"/>
                    <a:pt x="34" y="176"/>
                  </a:cubicBezTo>
                  <a:cubicBezTo>
                    <a:pt x="1" y="276"/>
                    <a:pt x="67" y="376"/>
                    <a:pt x="167" y="409"/>
                  </a:cubicBezTo>
                  <a:cubicBezTo>
                    <a:pt x="167" y="409"/>
                    <a:pt x="1135" y="676"/>
                    <a:pt x="1468" y="1176"/>
                  </a:cubicBezTo>
                  <a:cubicBezTo>
                    <a:pt x="1535" y="1210"/>
                    <a:pt x="1568" y="1243"/>
                    <a:pt x="1669" y="1243"/>
                  </a:cubicBezTo>
                  <a:cubicBezTo>
                    <a:pt x="1702" y="1243"/>
                    <a:pt x="1735" y="1243"/>
                    <a:pt x="1802" y="1210"/>
                  </a:cubicBezTo>
                  <a:lnTo>
                    <a:pt x="1769" y="1210"/>
                  </a:lnTo>
                  <a:cubicBezTo>
                    <a:pt x="1869" y="1143"/>
                    <a:pt x="1902" y="1010"/>
                    <a:pt x="1835" y="943"/>
                  </a:cubicBezTo>
                  <a:cubicBezTo>
                    <a:pt x="1402" y="309"/>
                    <a:pt x="334" y="42"/>
                    <a:pt x="268" y="9"/>
                  </a:cubicBezTo>
                  <a:cubicBezTo>
                    <a:pt x="250" y="3"/>
                    <a:pt x="233" y="0"/>
                    <a:pt x="216" y="0"/>
                  </a:cubicBezTo>
                  <a:close/>
                  <a:moveTo>
                    <a:pt x="2863" y="503"/>
                  </a:moveTo>
                  <a:cubicBezTo>
                    <a:pt x="2777" y="503"/>
                    <a:pt x="2698" y="589"/>
                    <a:pt x="2669" y="676"/>
                  </a:cubicBezTo>
                  <a:cubicBezTo>
                    <a:pt x="2669" y="810"/>
                    <a:pt x="2736" y="910"/>
                    <a:pt x="2869" y="910"/>
                  </a:cubicBezTo>
                  <a:cubicBezTo>
                    <a:pt x="2869" y="910"/>
                    <a:pt x="3837" y="1043"/>
                    <a:pt x="4237" y="1510"/>
                  </a:cubicBezTo>
                  <a:cubicBezTo>
                    <a:pt x="4270" y="1543"/>
                    <a:pt x="4337" y="1577"/>
                    <a:pt x="4404" y="1577"/>
                  </a:cubicBezTo>
                  <a:cubicBezTo>
                    <a:pt x="4437" y="1577"/>
                    <a:pt x="4504" y="1577"/>
                    <a:pt x="4571" y="1510"/>
                  </a:cubicBezTo>
                  <a:lnTo>
                    <a:pt x="4537" y="1510"/>
                  </a:lnTo>
                  <a:cubicBezTo>
                    <a:pt x="4637" y="1443"/>
                    <a:pt x="4637" y="1310"/>
                    <a:pt x="4537" y="1243"/>
                  </a:cubicBezTo>
                  <a:cubicBezTo>
                    <a:pt x="4037" y="643"/>
                    <a:pt x="2969" y="509"/>
                    <a:pt x="2903" y="509"/>
                  </a:cubicBezTo>
                  <a:cubicBezTo>
                    <a:pt x="2889" y="505"/>
                    <a:pt x="2876" y="503"/>
                    <a:pt x="2863" y="503"/>
                  </a:cubicBezTo>
                  <a:close/>
                  <a:moveTo>
                    <a:pt x="1422" y="1776"/>
                  </a:moveTo>
                  <a:cubicBezTo>
                    <a:pt x="1353" y="1776"/>
                    <a:pt x="1290" y="1812"/>
                    <a:pt x="1268" y="1877"/>
                  </a:cubicBezTo>
                  <a:cubicBezTo>
                    <a:pt x="1202" y="1977"/>
                    <a:pt x="1235" y="2110"/>
                    <a:pt x="1335" y="2177"/>
                  </a:cubicBezTo>
                  <a:cubicBezTo>
                    <a:pt x="1335" y="2177"/>
                    <a:pt x="2202" y="2644"/>
                    <a:pt x="2402" y="3211"/>
                  </a:cubicBezTo>
                  <a:cubicBezTo>
                    <a:pt x="2436" y="3311"/>
                    <a:pt x="2536" y="3345"/>
                    <a:pt x="2603" y="3345"/>
                  </a:cubicBezTo>
                  <a:lnTo>
                    <a:pt x="2669" y="3345"/>
                  </a:lnTo>
                  <a:cubicBezTo>
                    <a:pt x="2769" y="3311"/>
                    <a:pt x="2836" y="3178"/>
                    <a:pt x="2803" y="3078"/>
                  </a:cubicBezTo>
                  <a:cubicBezTo>
                    <a:pt x="2536" y="2344"/>
                    <a:pt x="1568" y="1844"/>
                    <a:pt x="1535" y="1810"/>
                  </a:cubicBezTo>
                  <a:cubicBezTo>
                    <a:pt x="1500" y="1787"/>
                    <a:pt x="1460" y="1776"/>
                    <a:pt x="1422" y="1776"/>
                  </a:cubicBezTo>
                  <a:close/>
                  <a:moveTo>
                    <a:pt x="6758" y="2249"/>
                  </a:moveTo>
                  <a:cubicBezTo>
                    <a:pt x="6556" y="2249"/>
                    <a:pt x="6445" y="2531"/>
                    <a:pt x="6672" y="2644"/>
                  </a:cubicBezTo>
                  <a:cubicBezTo>
                    <a:pt x="6672" y="2644"/>
                    <a:pt x="7539" y="3111"/>
                    <a:pt x="7740" y="3678"/>
                  </a:cubicBezTo>
                  <a:cubicBezTo>
                    <a:pt x="7773" y="3778"/>
                    <a:pt x="7840" y="3812"/>
                    <a:pt x="7940" y="3845"/>
                  </a:cubicBezTo>
                  <a:cubicBezTo>
                    <a:pt x="7940" y="3812"/>
                    <a:pt x="7973" y="3812"/>
                    <a:pt x="7973" y="3812"/>
                  </a:cubicBezTo>
                  <a:cubicBezTo>
                    <a:pt x="8073" y="3778"/>
                    <a:pt x="8140" y="3645"/>
                    <a:pt x="8107" y="3545"/>
                  </a:cubicBezTo>
                  <a:cubicBezTo>
                    <a:pt x="7873" y="2844"/>
                    <a:pt x="6906" y="2277"/>
                    <a:pt x="6872" y="2277"/>
                  </a:cubicBezTo>
                  <a:cubicBezTo>
                    <a:pt x="6832" y="2257"/>
                    <a:pt x="6794" y="2249"/>
                    <a:pt x="6758" y="2249"/>
                  </a:cubicBezTo>
                  <a:close/>
                  <a:moveTo>
                    <a:pt x="4430" y="2477"/>
                  </a:moveTo>
                  <a:cubicBezTo>
                    <a:pt x="4356" y="2477"/>
                    <a:pt x="4282" y="2522"/>
                    <a:pt x="4237" y="2611"/>
                  </a:cubicBezTo>
                  <a:cubicBezTo>
                    <a:pt x="4204" y="2678"/>
                    <a:pt x="4237" y="2811"/>
                    <a:pt x="4337" y="2878"/>
                  </a:cubicBezTo>
                  <a:cubicBezTo>
                    <a:pt x="4771" y="3111"/>
                    <a:pt x="5171" y="3478"/>
                    <a:pt x="5405" y="3912"/>
                  </a:cubicBezTo>
                  <a:cubicBezTo>
                    <a:pt x="5438" y="4012"/>
                    <a:pt x="5505" y="4079"/>
                    <a:pt x="5605" y="4079"/>
                  </a:cubicBezTo>
                  <a:cubicBezTo>
                    <a:pt x="5605" y="4079"/>
                    <a:pt x="5638" y="4045"/>
                    <a:pt x="5671" y="4045"/>
                  </a:cubicBezTo>
                  <a:cubicBezTo>
                    <a:pt x="5772" y="4012"/>
                    <a:pt x="5805" y="3878"/>
                    <a:pt x="5772" y="3778"/>
                  </a:cubicBezTo>
                  <a:cubicBezTo>
                    <a:pt x="5538" y="3078"/>
                    <a:pt x="4571" y="2544"/>
                    <a:pt x="4537" y="2511"/>
                  </a:cubicBezTo>
                  <a:cubicBezTo>
                    <a:pt x="4504" y="2489"/>
                    <a:pt x="4467" y="2477"/>
                    <a:pt x="4430" y="2477"/>
                  </a:cubicBezTo>
                  <a:close/>
                  <a:moveTo>
                    <a:pt x="6437" y="4417"/>
                  </a:moveTo>
                  <a:cubicBezTo>
                    <a:pt x="6255" y="4417"/>
                    <a:pt x="6140" y="4699"/>
                    <a:pt x="6339" y="4812"/>
                  </a:cubicBezTo>
                  <a:cubicBezTo>
                    <a:pt x="6339" y="4812"/>
                    <a:pt x="7206" y="5279"/>
                    <a:pt x="7406" y="5880"/>
                  </a:cubicBezTo>
                  <a:cubicBezTo>
                    <a:pt x="7439" y="5947"/>
                    <a:pt x="7539" y="6013"/>
                    <a:pt x="7606" y="6013"/>
                  </a:cubicBezTo>
                  <a:lnTo>
                    <a:pt x="7673" y="5980"/>
                  </a:lnTo>
                  <a:cubicBezTo>
                    <a:pt x="7773" y="5947"/>
                    <a:pt x="7840" y="5813"/>
                    <a:pt x="7806" y="5713"/>
                  </a:cubicBezTo>
                  <a:cubicBezTo>
                    <a:pt x="7539" y="5013"/>
                    <a:pt x="6572" y="4479"/>
                    <a:pt x="6539" y="4445"/>
                  </a:cubicBezTo>
                  <a:cubicBezTo>
                    <a:pt x="6504" y="4426"/>
                    <a:pt x="6470" y="4417"/>
                    <a:pt x="6437" y="4417"/>
                  </a:cubicBezTo>
                  <a:close/>
                  <a:moveTo>
                    <a:pt x="8726" y="4817"/>
                  </a:moveTo>
                  <a:cubicBezTo>
                    <a:pt x="8524" y="4817"/>
                    <a:pt x="8413" y="5099"/>
                    <a:pt x="8640" y="5213"/>
                  </a:cubicBezTo>
                  <a:cubicBezTo>
                    <a:pt x="9074" y="5446"/>
                    <a:pt x="9474" y="5813"/>
                    <a:pt x="9708" y="6280"/>
                  </a:cubicBezTo>
                  <a:cubicBezTo>
                    <a:pt x="9741" y="6347"/>
                    <a:pt x="9808" y="6414"/>
                    <a:pt x="9908" y="6414"/>
                  </a:cubicBezTo>
                  <a:lnTo>
                    <a:pt x="9975" y="6380"/>
                  </a:lnTo>
                  <a:cubicBezTo>
                    <a:pt x="10075" y="6347"/>
                    <a:pt x="10108" y="6247"/>
                    <a:pt x="10075" y="6113"/>
                  </a:cubicBezTo>
                  <a:cubicBezTo>
                    <a:pt x="9841" y="5413"/>
                    <a:pt x="8874" y="4879"/>
                    <a:pt x="8840" y="4846"/>
                  </a:cubicBezTo>
                  <a:cubicBezTo>
                    <a:pt x="8800" y="4826"/>
                    <a:pt x="8762" y="4817"/>
                    <a:pt x="8726" y="48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2" name="Google Shape;622;p36"/>
            <p:cNvSpPr/>
            <p:nvPr/>
          </p:nvSpPr>
          <p:spPr>
            <a:xfrm>
              <a:off x="10174425" y="3424725"/>
              <a:ext cx="261575" cy="95525"/>
            </a:xfrm>
            <a:custGeom>
              <a:avLst/>
              <a:gdLst/>
              <a:ahLst/>
              <a:cxnLst/>
              <a:rect l="l" t="t" r="r" b="b"/>
              <a:pathLst>
                <a:path w="10463" h="3821" extrusionOk="0">
                  <a:moveTo>
                    <a:pt x="9638" y="1"/>
                  </a:moveTo>
                  <a:cubicBezTo>
                    <a:pt x="8218" y="1"/>
                    <a:pt x="4192" y="305"/>
                    <a:pt x="101" y="3454"/>
                  </a:cubicBezTo>
                  <a:cubicBezTo>
                    <a:pt x="1" y="3521"/>
                    <a:pt x="1" y="3654"/>
                    <a:pt x="67" y="3754"/>
                  </a:cubicBezTo>
                  <a:cubicBezTo>
                    <a:pt x="101" y="3788"/>
                    <a:pt x="167" y="3821"/>
                    <a:pt x="234" y="3821"/>
                  </a:cubicBezTo>
                  <a:cubicBezTo>
                    <a:pt x="267" y="3821"/>
                    <a:pt x="301" y="3821"/>
                    <a:pt x="368" y="3788"/>
                  </a:cubicBezTo>
                  <a:cubicBezTo>
                    <a:pt x="4440" y="679"/>
                    <a:pt x="8421" y="406"/>
                    <a:pt x="9709" y="406"/>
                  </a:cubicBezTo>
                  <a:cubicBezTo>
                    <a:pt x="9983" y="406"/>
                    <a:pt x="10135" y="419"/>
                    <a:pt x="10141" y="419"/>
                  </a:cubicBezTo>
                  <a:cubicBezTo>
                    <a:pt x="10152" y="420"/>
                    <a:pt x="10162" y="421"/>
                    <a:pt x="10172" y="421"/>
                  </a:cubicBezTo>
                  <a:cubicBezTo>
                    <a:pt x="10413" y="421"/>
                    <a:pt x="10463" y="50"/>
                    <a:pt x="10175" y="18"/>
                  </a:cubicBezTo>
                  <a:cubicBezTo>
                    <a:pt x="10168" y="18"/>
                    <a:pt x="9978" y="1"/>
                    <a:pt x="96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3" name="Google Shape;623;p36"/>
            <p:cNvSpPr/>
            <p:nvPr/>
          </p:nvSpPr>
          <p:spPr>
            <a:xfrm>
              <a:off x="9782475" y="3521900"/>
              <a:ext cx="285225" cy="145975"/>
            </a:xfrm>
            <a:custGeom>
              <a:avLst/>
              <a:gdLst/>
              <a:ahLst/>
              <a:cxnLst/>
              <a:rect l="l" t="t" r="r" b="b"/>
              <a:pathLst>
                <a:path w="11409" h="5839" extrusionOk="0">
                  <a:moveTo>
                    <a:pt x="201" y="1"/>
                  </a:moveTo>
                  <a:cubicBezTo>
                    <a:pt x="101" y="1"/>
                    <a:pt x="1" y="101"/>
                    <a:pt x="1" y="234"/>
                  </a:cubicBezTo>
                  <a:cubicBezTo>
                    <a:pt x="1" y="334"/>
                    <a:pt x="101" y="434"/>
                    <a:pt x="201" y="434"/>
                  </a:cubicBezTo>
                  <a:cubicBezTo>
                    <a:pt x="268" y="434"/>
                    <a:pt x="6972" y="634"/>
                    <a:pt x="11009" y="5772"/>
                  </a:cubicBezTo>
                  <a:cubicBezTo>
                    <a:pt x="11042" y="5805"/>
                    <a:pt x="11109" y="5838"/>
                    <a:pt x="11175" y="5838"/>
                  </a:cubicBezTo>
                  <a:cubicBezTo>
                    <a:pt x="11242" y="5838"/>
                    <a:pt x="11275" y="5838"/>
                    <a:pt x="11309" y="5805"/>
                  </a:cubicBezTo>
                  <a:cubicBezTo>
                    <a:pt x="11409" y="5738"/>
                    <a:pt x="11409" y="5605"/>
                    <a:pt x="11342" y="5505"/>
                  </a:cubicBezTo>
                  <a:cubicBezTo>
                    <a:pt x="7173" y="201"/>
                    <a:pt x="268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24" name="Google Shape;624;p36"/>
            <p:cNvGrpSpPr/>
            <p:nvPr/>
          </p:nvGrpSpPr>
          <p:grpSpPr>
            <a:xfrm>
              <a:off x="9469775" y="3283375"/>
              <a:ext cx="262700" cy="348425"/>
              <a:chOff x="9469775" y="3283375"/>
              <a:chExt cx="262700" cy="348425"/>
            </a:xfrm>
          </p:grpSpPr>
          <p:sp>
            <p:nvSpPr>
              <p:cNvPr id="625" name="Google Shape;625;p36"/>
              <p:cNvSpPr/>
              <p:nvPr/>
            </p:nvSpPr>
            <p:spPr>
              <a:xfrm>
                <a:off x="9568150" y="3283375"/>
                <a:ext cx="52575" cy="22687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9075" extrusionOk="0">
                    <a:moveTo>
                      <a:pt x="1856" y="0"/>
                    </a:moveTo>
                    <a:cubicBezTo>
                      <a:pt x="1787" y="0"/>
                      <a:pt x="1724" y="37"/>
                      <a:pt x="1702" y="102"/>
                    </a:cubicBezTo>
                    <a:cubicBezTo>
                      <a:pt x="301" y="2837"/>
                      <a:pt x="1" y="6006"/>
                      <a:pt x="935" y="8941"/>
                    </a:cubicBezTo>
                    <a:cubicBezTo>
                      <a:pt x="968" y="9008"/>
                      <a:pt x="1035" y="9075"/>
                      <a:pt x="1135" y="9075"/>
                    </a:cubicBezTo>
                    <a:cubicBezTo>
                      <a:pt x="1168" y="9075"/>
                      <a:pt x="1168" y="9075"/>
                      <a:pt x="1202" y="9041"/>
                    </a:cubicBezTo>
                    <a:cubicBezTo>
                      <a:pt x="1302" y="9008"/>
                      <a:pt x="1369" y="8908"/>
                      <a:pt x="1335" y="8808"/>
                    </a:cubicBezTo>
                    <a:cubicBezTo>
                      <a:pt x="468" y="5972"/>
                      <a:pt x="701" y="2937"/>
                      <a:pt x="2036" y="302"/>
                    </a:cubicBezTo>
                    <a:cubicBezTo>
                      <a:pt x="2102" y="202"/>
                      <a:pt x="2069" y="68"/>
                      <a:pt x="1969" y="35"/>
                    </a:cubicBezTo>
                    <a:cubicBezTo>
                      <a:pt x="1934" y="11"/>
                      <a:pt x="1894" y="0"/>
                      <a:pt x="18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36"/>
              <p:cNvSpPr/>
              <p:nvPr/>
            </p:nvSpPr>
            <p:spPr>
              <a:xfrm>
                <a:off x="9469775" y="3458200"/>
                <a:ext cx="262700" cy="173600"/>
              </a:xfrm>
              <a:custGeom>
                <a:avLst/>
                <a:gdLst/>
                <a:ahLst/>
                <a:cxnLst/>
                <a:rect l="l" t="t" r="r" b="b"/>
                <a:pathLst>
                  <a:path w="10508" h="6944" extrusionOk="0">
                    <a:moveTo>
                      <a:pt x="5520" y="0"/>
                    </a:moveTo>
                    <a:cubicBezTo>
                      <a:pt x="5148" y="0"/>
                      <a:pt x="4772" y="48"/>
                      <a:pt x="4403" y="147"/>
                    </a:cubicBezTo>
                    <a:cubicBezTo>
                      <a:pt x="1" y="1239"/>
                      <a:pt x="706" y="6944"/>
                      <a:pt x="4282" y="6944"/>
                    </a:cubicBezTo>
                    <a:cubicBezTo>
                      <a:pt x="4418" y="6944"/>
                      <a:pt x="4559" y="6936"/>
                      <a:pt x="4703" y="6918"/>
                    </a:cubicBezTo>
                    <a:cubicBezTo>
                      <a:pt x="9507" y="6318"/>
                      <a:pt x="10507" y="3149"/>
                      <a:pt x="8606" y="1281"/>
                    </a:cubicBezTo>
                    <a:cubicBezTo>
                      <a:pt x="7776" y="451"/>
                      <a:pt x="6662" y="0"/>
                      <a:pt x="55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36"/>
              <p:cNvSpPr/>
              <p:nvPr/>
            </p:nvSpPr>
            <p:spPr>
              <a:xfrm>
                <a:off x="9622375" y="3476050"/>
                <a:ext cx="70900" cy="6005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402" extrusionOk="0">
                    <a:moveTo>
                      <a:pt x="234" y="0"/>
                    </a:moveTo>
                    <a:cubicBezTo>
                      <a:pt x="134" y="0"/>
                      <a:pt x="34" y="67"/>
                      <a:pt x="0" y="200"/>
                    </a:cubicBezTo>
                    <a:cubicBezTo>
                      <a:pt x="0" y="300"/>
                      <a:pt x="67" y="400"/>
                      <a:pt x="167" y="434"/>
                    </a:cubicBezTo>
                    <a:cubicBezTo>
                      <a:pt x="200" y="434"/>
                      <a:pt x="2135" y="734"/>
                      <a:pt x="2402" y="2235"/>
                    </a:cubicBezTo>
                    <a:cubicBezTo>
                      <a:pt x="2435" y="2335"/>
                      <a:pt x="2502" y="2402"/>
                      <a:pt x="2602" y="2402"/>
                    </a:cubicBezTo>
                    <a:lnTo>
                      <a:pt x="2635" y="2402"/>
                    </a:lnTo>
                    <a:cubicBezTo>
                      <a:pt x="2769" y="2368"/>
                      <a:pt x="2836" y="2268"/>
                      <a:pt x="2802" y="2168"/>
                    </a:cubicBezTo>
                    <a:cubicBezTo>
                      <a:pt x="2469" y="367"/>
                      <a:pt x="334" y="0"/>
                      <a:pt x="2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28" name="Google Shape;628;p36"/>
            <p:cNvGrpSpPr/>
            <p:nvPr/>
          </p:nvGrpSpPr>
          <p:grpSpPr>
            <a:xfrm>
              <a:off x="9869475" y="2923600"/>
              <a:ext cx="259100" cy="293725"/>
              <a:chOff x="9869475" y="2923600"/>
              <a:chExt cx="259100" cy="293725"/>
            </a:xfrm>
          </p:grpSpPr>
          <p:sp>
            <p:nvSpPr>
              <p:cNvPr id="629" name="Google Shape;629;p36"/>
              <p:cNvSpPr/>
              <p:nvPr/>
            </p:nvSpPr>
            <p:spPr>
              <a:xfrm>
                <a:off x="9970125" y="2923600"/>
                <a:ext cx="103400" cy="191375"/>
              </a:xfrm>
              <a:custGeom>
                <a:avLst/>
                <a:gdLst/>
                <a:ahLst/>
                <a:cxnLst/>
                <a:rect l="l" t="t" r="r" b="b"/>
                <a:pathLst>
                  <a:path w="4136" h="7655" extrusionOk="0">
                    <a:moveTo>
                      <a:pt x="3859" y="0"/>
                    </a:moveTo>
                    <a:cubicBezTo>
                      <a:pt x="3819" y="0"/>
                      <a:pt x="3777" y="15"/>
                      <a:pt x="3736" y="49"/>
                    </a:cubicBezTo>
                    <a:cubicBezTo>
                      <a:pt x="3703" y="49"/>
                      <a:pt x="0" y="2951"/>
                      <a:pt x="1168" y="7488"/>
                    </a:cubicBezTo>
                    <a:cubicBezTo>
                      <a:pt x="1201" y="7588"/>
                      <a:pt x="1268" y="7654"/>
                      <a:pt x="1368" y="7654"/>
                    </a:cubicBezTo>
                    <a:lnTo>
                      <a:pt x="1434" y="7654"/>
                    </a:lnTo>
                    <a:cubicBezTo>
                      <a:pt x="1535" y="7621"/>
                      <a:pt x="1601" y="7488"/>
                      <a:pt x="1568" y="7388"/>
                    </a:cubicBezTo>
                    <a:cubicBezTo>
                      <a:pt x="500" y="3118"/>
                      <a:pt x="3970" y="383"/>
                      <a:pt x="4003" y="383"/>
                    </a:cubicBezTo>
                    <a:cubicBezTo>
                      <a:pt x="4136" y="223"/>
                      <a:pt x="4015" y="0"/>
                      <a:pt x="38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36"/>
              <p:cNvSpPr/>
              <p:nvPr/>
            </p:nvSpPr>
            <p:spPr>
              <a:xfrm>
                <a:off x="9869475" y="3049075"/>
                <a:ext cx="259100" cy="168250"/>
              </a:xfrm>
              <a:custGeom>
                <a:avLst/>
                <a:gdLst/>
                <a:ahLst/>
                <a:cxnLst/>
                <a:rect l="l" t="t" r="r" b="b"/>
                <a:pathLst>
                  <a:path w="10364" h="6730" extrusionOk="0">
                    <a:moveTo>
                      <a:pt x="5322" y="0"/>
                    </a:moveTo>
                    <a:cubicBezTo>
                      <a:pt x="653" y="0"/>
                      <a:pt x="1" y="6106"/>
                      <a:pt x="3926" y="6638"/>
                    </a:cubicBezTo>
                    <a:cubicBezTo>
                      <a:pt x="4395" y="6700"/>
                      <a:pt x="4836" y="6729"/>
                      <a:pt x="5247" y="6729"/>
                    </a:cubicBezTo>
                    <a:cubicBezTo>
                      <a:pt x="9045" y="6729"/>
                      <a:pt x="10364" y="4245"/>
                      <a:pt x="9130" y="2168"/>
                    </a:cubicBezTo>
                    <a:cubicBezTo>
                      <a:pt x="8363" y="834"/>
                      <a:pt x="6928" y="0"/>
                      <a:pt x="5360" y="0"/>
                    </a:cubicBezTo>
                    <a:cubicBezTo>
                      <a:pt x="5348" y="0"/>
                      <a:pt x="5335" y="0"/>
                      <a:pt x="53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36"/>
              <p:cNvSpPr/>
              <p:nvPr/>
            </p:nvSpPr>
            <p:spPr>
              <a:xfrm>
                <a:off x="10018475" y="3069750"/>
                <a:ext cx="70925" cy="602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409" extrusionOk="0">
                    <a:moveTo>
                      <a:pt x="194" y="1"/>
                    </a:moveTo>
                    <a:cubicBezTo>
                      <a:pt x="109" y="1"/>
                      <a:pt x="30" y="87"/>
                      <a:pt x="1" y="174"/>
                    </a:cubicBezTo>
                    <a:cubicBezTo>
                      <a:pt x="1" y="274"/>
                      <a:pt x="68" y="407"/>
                      <a:pt x="168" y="407"/>
                    </a:cubicBezTo>
                    <a:cubicBezTo>
                      <a:pt x="201" y="407"/>
                      <a:pt x="2136" y="708"/>
                      <a:pt x="2403" y="2209"/>
                    </a:cubicBezTo>
                    <a:cubicBezTo>
                      <a:pt x="2436" y="2309"/>
                      <a:pt x="2503" y="2375"/>
                      <a:pt x="2603" y="2409"/>
                    </a:cubicBezTo>
                    <a:lnTo>
                      <a:pt x="2636" y="2375"/>
                    </a:lnTo>
                    <a:cubicBezTo>
                      <a:pt x="2769" y="2375"/>
                      <a:pt x="2836" y="2275"/>
                      <a:pt x="2803" y="2142"/>
                    </a:cubicBezTo>
                    <a:cubicBezTo>
                      <a:pt x="2469" y="341"/>
                      <a:pt x="334" y="7"/>
                      <a:pt x="234" y="7"/>
                    </a:cubicBezTo>
                    <a:cubicBezTo>
                      <a:pt x="221" y="3"/>
                      <a:pt x="208" y="1"/>
                      <a:pt x="1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32" name="Google Shape;632;p36"/>
            <p:cNvGrpSpPr/>
            <p:nvPr/>
          </p:nvGrpSpPr>
          <p:grpSpPr>
            <a:xfrm>
              <a:off x="10286700" y="3183550"/>
              <a:ext cx="258725" cy="296650"/>
              <a:chOff x="10286700" y="3183550"/>
              <a:chExt cx="258725" cy="296650"/>
            </a:xfrm>
          </p:grpSpPr>
          <p:sp>
            <p:nvSpPr>
              <p:cNvPr id="633" name="Google Shape;633;p36"/>
              <p:cNvSpPr/>
              <p:nvPr/>
            </p:nvSpPr>
            <p:spPr>
              <a:xfrm>
                <a:off x="10382075" y="3183550"/>
                <a:ext cx="104750" cy="191600"/>
              </a:xfrm>
              <a:custGeom>
                <a:avLst/>
                <a:gdLst/>
                <a:ahLst/>
                <a:cxnLst/>
                <a:rect l="l" t="t" r="r" b="b"/>
                <a:pathLst>
                  <a:path w="4190" h="7664" extrusionOk="0">
                    <a:moveTo>
                      <a:pt x="3880" y="0"/>
                    </a:moveTo>
                    <a:cubicBezTo>
                      <a:pt x="3834" y="0"/>
                      <a:pt x="3784" y="17"/>
                      <a:pt x="3737" y="58"/>
                    </a:cubicBezTo>
                    <a:cubicBezTo>
                      <a:pt x="3703" y="92"/>
                      <a:pt x="1" y="2994"/>
                      <a:pt x="1168" y="7530"/>
                    </a:cubicBezTo>
                    <a:cubicBezTo>
                      <a:pt x="1168" y="7597"/>
                      <a:pt x="1268" y="7664"/>
                      <a:pt x="1368" y="7664"/>
                    </a:cubicBezTo>
                    <a:lnTo>
                      <a:pt x="1435" y="7664"/>
                    </a:lnTo>
                    <a:cubicBezTo>
                      <a:pt x="1535" y="7630"/>
                      <a:pt x="1602" y="7530"/>
                      <a:pt x="1568" y="7430"/>
                    </a:cubicBezTo>
                    <a:cubicBezTo>
                      <a:pt x="501" y="3161"/>
                      <a:pt x="3970" y="425"/>
                      <a:pt x="4003" y="392"/>
                    </a:cubicBezTo>
                    <a:cubicBezTo>
                      <a:pt x="4189" y="259"/>
                      <a:pt x="4058" y="0"/>
                      <a:pt x="3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36"/>
              <p:cNvSpPr/>
              <p:nvPr/>
            </p:nvSpPr>
            <p:spPr>
              <a:xfrm>
                <a:off x="10286700" y="3312575"/>
                <a:ext cx="258725" cy="167625"/>
              </a:xfrm>
              <a:custGeom>
                <a:avLst/>
                <a:gdLst/>
                <a:ahLst/>
                <a:cxnLst/>
                <a:rect l="l" t="t" r="r" b="b"/>
                <a:pathLst>
                  <a:path w="10349" h="6705" extrusionOk="0">
                    <a:moveTo>
                      <a:pt x="5275" y="1"/>
                    </a:moveTo>
                    <a:cubicBezTo>
                      <a:pt x="640" y="1"/>
                      <a:pt x="1" y="6108"/>
                      <a:pt x="3916" y="6606"/>
                    </a:cubicBezTo>
                    <a:cubicBezTo>
                      <a:pt x="4402" y="6673"/>
                      <a:pt x="4857" y="6705"/>
                      <a:pt x="5280" y="6705"/>
                    </a:cubicBezTo>
                    <a:cubicBezTo>
                      <a:pt x="9045" y="6705"/>
                      <a:pt x="10349" y="4208"/>
                      <a:pt x="9119" y="2169"/>
                    </a:cubicBezTo>
                    <a:cubicBezTo>
                      <a:pt x="8352" y="835"/>
                      <a:pt x="6918" y="1"/>
                      <a:pt x="5350" y="1"/>
                    </a:cubicBezTo>
                    <a:cubicBezTo>
                      <a:pt x="5325" y="1"/>
                      <a:pt x="5300" y="1"/>
                      <a:pt x="5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36"/>
              <p:cNvSpPr/>
              <p:nvPr/>
            </p:nvSpPr>
            <p:spPr>
              <a:xfrm>
                <a:off x="10440450" y="3335725"/>
                <a:ext cx="70900" cy="5945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378" extrusionOk="0">
                    <a:moveTo>
                      <a:pt x="202" y="1"/>
                    </a:moveTo>
                    <a:cubicBezTo>
                      <a:pt x="102" y="1"/>
                      <a:pt x="28" y="65"/>
                      <a:pt x="1" y="176"/>
                    </a:cubicBezTo>
                    <a:cubicBezTo>
                      <a:pt x="1" y="276"/>
                      <a:pt x="67" y="376"/>
                      <a:pt x="201" y="409"/>
                    </a:cubicBezTo>
                    <a:cubicBezTo>
                      <a:pt x="201" y="409"/>
                      <a:pt x="2135" y="710"/>
                      <a:pt x="2402" y="2211"/>
                    </a:cubicBezTo>
                    <a:cubicBezTo>
                      <a:pt x="2436" y="2311"/>
                      <a:pt x="2502" y="2377"/>
                      <a:pt x="2602" y="2377"/>
                    </a:cubicBezTo>
                    <a:lnTo>
                      <a:pt x="2669" y="2377"/>
                    </a:lnTo>
                    <a:cubicBezTo>
                      <a:pt x="2769" y="2377"/>
                      <a:pt x="2836" y="2244"/>
                      <a:pt x="2836" y="2144"/>
                    </a:cubicBezTo>
                    <a:cubicBezTo>
                      <a:pt x="2502" y="343"/>
                      <a:pt x="334" y="9"/>
                      <a:pt x="267" y="9"/>
                    </a:cubicBezTo>
                    <a:cubicBezTo>
                      <a:pt x="245" y="3"/>
                      <a:pt x="223" y="1"/>
                      <a:pt x="2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36" name="Google Shape;636;p36"/>
            <p:cNvSpPr/>
            <p:nvPr/>
          </p:nvSpPr>
          <p:spPr>
            <a:xfrm>
              <a:off x="9570675" y="4114825"/>
              <a:ext cx="1029925" cy="503775"/>
            </a:xfrm>
            <a:custGeom>
              <a:avLst/>
              <a:gdLst/>
              <a:ahLst/>
              <a:cxnLst/>
              <a:rect l="l" t="t" r="r" b="b"/>
              <a:pathLst>
                <a:path w="41197" h="20151" extrusionOk="0">
                  <a:moveTo>
                    <a:pt x="20848" y="401"/>
                  </a:moveTo>
                  <a:cubicBezTo>
                    <a:pt x="21615" y="401"/>
                    <a:pt x="22149" y="1635"/>
                    <a:pt x="22349" y="3803"/>
                  </a:cubicBezTo>
                  <a:cubicBezTo>
                    <a:pt x="22816" y="9441"/>
                    <a:pt x="21048" y="18147"/>
                    <a:pt x="20248" y="18314"/>
                  </a:cubicBezTo>
                  <a:cubicBezTo>
                    <a:pt x="20214" y="18280"/>
                    <a:pt x="20214" y="18280"/>
                    <a:pt x="20214" y="18247"/>
                  </a:cubicBezTo>
                  <a:cubicBezTo>
                    <a:pt x="20048" y="17380"/>
                    <a:pt x="17913" y="3370"/>
                    <a:pt x="20114" y="768"/>
                  </a:cubicBezTo>
                  <a:cubicBezTo>
                    <a:pt x="20281" y="534"/>
                    <a:pt x="20548" y="401"/>
                    <a:pt x="20848" y="401"/>
                  </a:cubicBezTo>
                  <a:close/>
                  <a:moveTo>
                    <a:pt x="10841" y="1035"/>
                  </a:moveTo>
                  <a:cubicBezTo>
                    <a:pt x="12943" y="1035"/>
                    <a:pt x="17146" y="12810"/>
                    <a:pt x="17146" y="17447"/>
                  </a:cubicBezTo>
                  <a:cubicBezTo>
                    <a:pt x="17146" y="17780"/>
                    <a:pt x="17112" y="18147"/>
                    <a:pt x="17012" y="18481"/>
                  </a:cubicBezTo>
                  <a:cubicBezTo>
                    <a:pt x="16912" y="18714"/>
                    <a:pt x="16779" y="18714"/>
                    <a:pt x="16745" y="18714"/>
                  </a:cubicBezTo>
                  <a:cubicBezTo>
                    <a:pt x="16612" y="18714"/>
                    <a:pt x="16512" y="18681"/>
                    <a:pt x="16412" y="18614"/>
                  </a:cubicBezTo>
                  <a:cubicBezTo>
                    <a:pt x="14377" y="14311"/>
                    <a:pt x="9373" y="2969"/>
                    <a:pt x="10508" y="1202"/>
                  </a:cubicBezTo>
                  <a:cubicBezTo>
                    <a:pt x="10574" y="1101"/>
                    <a:pt x="10674" y="1035"/>
                    <a:pt x="10841" y="1035"/>
                  </a:cubicBezTo>
                  <a:close/>
                  <a:moveTo>
                    <a:pt x="20848" y="1"/>
                  </a:moveTo>
                  <a:cubicBezTo>
                    <a:pt x="20415" y="1"/>
                    <a:pt x="20048" y="201"/>
                    <a:pt x="19814" y="501"/>
                  </a:cubicBezTo>
                  <a:cubicBezTo>
                    <a:pt x="17412" y="3303"/>
                    <a:pt x="19714" y="17747"/>
                    <a:pt x="19814" y="18381"/>
                  </a:cubicBezTo>
                  <a:cubicBezTo>
                    <a:pt x="19814" y="18414"/>
                    <a:pt x="19814" y="18414"/>
                    <a:pt x="19814" y="18447"/>
                  </a:cubicBezTo>
                  <a:cubicBezTo>
                    <a:pt x="19914" y="18614"/>
                    <a:pt x="20081" y="18714"/>
                    <a:pt x="20248" y="18714"/>
                  </a:cubicBezTo>
                  <a:cubicBezTo>
                    <a:pt x="21549" y="18714"/>
                    <a:pt x="22816" y="10542"/>
                    <a:pt x="22850" y="5805"/>
                  </a:cubicBezTo>
                  <a:cubicBezTo>
                    <a:pt x="22883" y="4437"/>
                    <a:pt x="22716" y="3103"/>
                    <a:pt x="22416" y="1769"/>
                  </a:cubicBezTo>
                  <a:cubicBezTo>
                    <a:pt x="22082" y="601"/>
                    <a:pt x="21549" y="1"/>
                    <a:pt x="20848" y="1"/>
                  </a:cubicBezTo>
                  <a:close/>
                  <a:moveTo>
                    <a:pt x="31923" y="601"/>
                  </a:moveTo>
                  <a:cubicBezTo>
                    <a:pt x="31823" y="601"/>
                    <a:pt x="31723" y="701"/>
                    <a:pt x="31723" y="801"/>
                  </a:cubicBezTo>
                  <a:cubicBezTo>
                    <a:pt x="31723" y="935"/>
                    <a:pt x="31823" y="1001"/>
                    <a:pt x="31923" y="1035"/>
                  </a:cubicBezTo>
                  <a:cubicBezTo>
                    <a:pt x="31948" y="1026"/>
                    <a:pt x="31971" y="1022"/>
                    <a:pt x="31992" y="1022"/>
                  </a:cubicBezTo>
                  <a:cubicBezTo>
                    <a:pt x="32056" y="1022"/>
                    <a:pt x="32106" y="1060"/>
                    <a:pt x="32156" y="1135"/>
                  </a:cubicBezTo>
                  <a:cubicBezTo>
                    <a:pt x="32190" y="1235"/>
                    <a:pt x="32223" y="1402"/>
                    <a:pt x="32223" y="1535"/>
                  </a:cubicBezTo>
                  <a:cubicBezTo>
                    <a:pt x="32223" y="4837"/>
                    <a:pt x="24518" y="18180"/>
                    <a:pt x="23550" y="18547"/>
                  </a:cubicBezTo>
                  <a:cubicBezTo>
                    <a:pt x="23417" y="18581"/>
                    <a:pt x="23350" y="18647"/>
                    <a:pt x="23350" y="18781"/>
                  </a:cubicBezTo>
                  <a:cubicBezTo>
                    <a:pt x="23350" y="18881"/>
                    <a:pt x="23450" y="18981"/>
                    <a:pt x="23550" y="18981"/>
                  </a:cubicBezTo>
                  <a:cubicBezTo>
                    <a:pt x="23555" y="18981"/>
                    <a:pt x="23559" y="18981"/>
                    <a:pt x="23563" y="18981"/>
                  </a:cubicBezTo>
                  <a:cubicBezTo>
                    <a:pt x="24520" y="18981"/>
                    <a:pt x="28388" y="11874"/>
                    <a:pt x="28554" y="11576"/>
                  </a:cubicBezTo>
                  <a:cubicBezTo>
                    <a:pt x="29488" y="9774"/>
                    <a:pt x="32657" y="3803"/>
                    <a:pt x="32657" y="1568"/>
                  </a:cubicBezTo>
                  <a:cubicBezTo>
                    <a:pt x="32657" y="1335"/>
                    <a:pt x="32590" y="1101"/>
                    <a:pt x="32490" y="901"/>
                  </a:cubicBezTo>
                  <a:cubicBezTo>
                    <a:pt x="32356" y="701"/>
                    <a:pt x="32156" y="601"/>
                    <a:pt x="31923" y="601"/>
                  </a:cubicBezTo>
                  <a:close/>
                  <a:moveTo>
                    <a:pt x="10765" y="630"/>
                  </a:moveTo>
                  <a:cubicBezTo>
                    <a:pt x="10496" y="630"/>
                    <a:pt x="10263" y="788"/>
                    <a:pt x="10141" y="1001"/>
                  </a:cubicBezTo>
                  <a:cubicBezTo>
                    <a:pt x="8706" y="3270"/>
                    <a:pt x="15311" y="17246"/>
                    <a:pt x="16045" y="18848"/>
                  </a:cubicBezTo>
                  <a:cubicBezTo>
                    <a:pt x="16078" y="18881"/>
                    <a:pt x="16112" y="18914"/>
                    <a:pt x="16145" y="18948"/>
                  </a:cubicBezTo>
                  <a:cubicBezTo>
                    <a:pt x="16312" y="19048"/>
                    <a:pt x="16512" y="19148"/>
                    <a:pt x="16745" y="19148"/>
                  </a:cubicBezTo>
                  <a:cubicBezTo>
                    <a:pt x="17046" y="19148"/>
                    <a:pt x="17312" y="18914"/>
                    <a:pt x="17412" y="18614"/>
                  </a:cubicBezTo>
                  <a:cubicBezTo>
                    <a:pt x="17513" y="18247"/>
                    <a:pt x="17579" y="17847"/>
                    <a:pt x="17546" y="17447"/>
                  </a:cubicBezTo>
                  <a:cubicBezTo>
                    <a:pt x="17546" y="13444"/>
                    <a:pt x="13543" y="634"/>
                    <a:pt x="10841" y="634"/>
                  </a:cubicBezTo>
                  <a:cubicBezTo>
                    <a:pt x="10815" y="632"/>
                    <a:pt x="10790" y="630"/>
                    <a:pt x="10765" y="630"/>
                  </a:cubicBezTo>
                  <a:close/>
                  <a:moveTo>
                    <a:pt x="434" y="2569"/>
                  </a:moveTo>
                  <a:cubicBezTo>
                    <a:pt x="1901" y="2569"/>
                    <a:pt x="11341" y="15045"/>
                    <a:pt x="12109" y="18848"/>
                  </a:cubicBezTo>
                  <a:cubicBezTo>
                    <a:pt x="12175" y="19081"/>
                    <a:pt x="12175" y="19315"/>
                    <a:pt x="12075" y="19515"/>
                  </a:cubicBezTo>
                  <a:cubicBezTo>
                    <a:pt x="10841" y="18381"/>
                    <a:pt x="400" y="8640"/>
                    <a:pt x="400" y="2703"/>
                  </a:cubicBezTo>
                  <a:cubicBezTo>
                    <a:pt x="400" y="2603"/>
                    <a:pt x="434" y="2569"/>
                    <a:pt x="434" y="2569"/>
                  </a:cubicBezTo>
                  <a:close/>
                  <a:moveTo>
                    <a:pt x="40362" y="2202"/>
                  </a:moveTo>
                  <a:cubicBezTo>
                    <a:pt x="40429" y="2202"/>
                    <a:pt x="40462" y="2202"/>
                    <a:pt x="40529" y="2269"/>
                  </a:cubicBezTo>
                  <a:cubicBezTo>
                    <a:pt x="40729" y="2369"/>
                    <a:pt x="40729" y="2803"/>
                    <a:pt x="40529" y="3470"/>
                  </a:cubicBezTo>
                  <a:cubicBezTo>
                    <a:pt x="39261" y="7873"/>
                    <a:pt x="30188" y="19748"/>
                    <a:pt x="27453" y="19748"/>
                  </a:cubicBezTo>
                  <a:cubicBezTo>
                    <a:pt x="27219" y="19748"/>
                    <a:pt x="26986" y="19615"/>
                    <a:pt x="26919" y="19415"/>
                  </a:cubicBezTo>
                  <a:cubicBezTo>
                    <a:pt x="29955" y="14511"/>
                    <a:pt x="38127" y="2202"/>
                    <a:pt x="40362" y="2202"/>
                  </a:cubicBezTo>
                  <a:close/>
                  <a:moveTo>
                    <a:pt x="434" y="2136"/>
                  </a:moveTo>
                  <a:cubicBezTo>
                    <a:pt x="334" y="2136"/>
                    <a:pt x="0" y="2202"/>
                    <a:pt x="0" y="2703"/>
                  </a:cubicBezTo>
                  <a:cubicBezTo>
                    <a:pt x="0" y="9174"/>
                    <a:pt x="11442" y="19548"/>
                    <a:pt x="11942" y="19948"/>
                  </a:cubicBezTo>
                  <a:cubicBezTo>
                    <a:pt x="11975" y="19982"/>
                    <a:pt x="12009" y="20015"/>
                    <a:pt x="12075" y="20015"/>
                  </a:cubicBezTo>
                  <a:lnTo>
                    <a:pt x="12142" y="20015"/>
                  </a:lnTo>
                  <a:cubicBezTo>
                    <a:pt x="12509" y="19848"/>
                    <a:pt x="12642" y="19415"/>
                    <a:pt x="12509" y="18747"/>
                  </a:cubicBezTo>
                  <a:cubicBezTo>
                    <a:pt x="11808" y="15178"/>
                    <a:pt x="2302" y="2136"/>
                    <a:pt x="434" y="2136"/>
                  </a:cubicBezTo>
                  <a:close/>
                  <a:moveTo>
                    <a:pt x="40329" y="1769"/>
                  </a:moveTo>
                  <a:cubicBezTo>
                    <a:pt x="37427" y="1769"/>
                    <a:pt x="27586" y="17480"/>
                    <a:pt x="26486" y="19248"/>
                  </a:cubicBezTo>
                  <a:cubicBezTo>
                    <a:pt x="26452" y="19315"/>
                    <a:pt x="26452" y="19381"/>
                    <a:pt x="26486" y="19448"/>
                  </a:cubicBezTo>
                  <a:cubicBezTo>
                    <a:pt x="26612" y="19860"/>
                    <a:pt x="26979" y="20151"/>
                    <a:pt x="27387" y="20151"/>
                  </a:cubicBezTo>
                  <a:cubicBezTo>
                    <a:pt x="27409" y="20151"/>
                    <a:pt x="27431" y="20150"/>
                    <a:pt x="27453" y="20148"/>
                  </a:cubicBezTo>
                  <a:cubicBezTo>
                    <a:pt x="29521" y="20148"/>
                    <a:pt x="33691" y="15045"/>
                    <a:pt x="34892" y="13477"/>
                  </a:cubicBezTo>
                  <a:cubicBezTo>
                    <a:pt x="37894" y="9641"/>
                    <a:pt x="40329" y="5638"/>
                    <a:pt x="40929" y="3570"/>
                  </a:cubicBezTo>
                  <a:cubicBezTo>
                    <a:pt x="41196" y="2669"/>
                    <a:pt x="41129" y="2136"/>
                    <a:pt x="40729" y="1902"/>
                  </a:cubicBezTo>
                  <a:cubicBezTo>
                    <a:pt x="40629" y="1802"/>
                    <a:pt x="40462" y="1769"/>
                    <a:pt x="40329" y="17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37" name="Google Shape;637;p36"/>
          <p:cNvGrpSpPr/>
          <p:nvPr/>
        </p:nvGrpSpPr>
        <p:grpSpPr>
          <a:xfrm rot="-899882" flipH="1">
            <a:off x="9366899" y="428445"/>
            <a:ext cx="3371851" cy="2969881"/>
            <a:chOff x="11252498" y="4420050"/>
            <a:chExt cx="1933925" cy="1703376"/>
          </a:xfrm>
        </p:grpSpPr>
        <p:sp>
          <p:nvSpPr>
            <p:cNvPr id="638" name="Google Shape;638;p36"/>
            <p:cNvSpPr/>
            <p:nvPr/>
          </p:nvSpPr>
          <p:spPr>
            <a:xfrm>
              <a:off x="11252498" y="5728551"/>
              <a:ext cx="1933925" cy="394875"/>
            </a:xfrm>
            <a:custGeom>
              <a:avLst/>
              <a:gdLst/>
              <a:ahLst/>
              <a:cxnLst/>
              <a:rect l="l" t="t" r="r" b="b"/>
              <a:pathLst>
                <a:path w="77357" h="15795" extrusionOk="0">
                  <a:moveTo>
                    <a:pt x="13183" y="1"/>
                  </a:moveTo>
                  <a:cubicBezTo>
                    <a:pt x="13160" y="1"/>
                    <a:pt x="13136" y="6"/>
                    <a:pt x="13110" y="17"/>
                  </a:cubicBezTo>
                  <a:cubicBezTo>
                    <a:pt x="12677" y="150"/>
                    <a:pt x="2569" y="3586"/>
                    <a:pt x="501" y="7922"/>
                  </a:cubicBezTo>
                  <a:cubicBezTo>
                    <a:pt x="68" y="8756"/>
                    <a:pt x="1" y="9724"/>
                    <a:pt x="335" y="10624"/>
                  </a:cubicBezTo>
                  <a:cubicBezTo>
                    <a:pt x="735" y="11592"/>
                    <a:pt x="2770" y="12425"/>
                    <a:pt x="6572" y="13226"/>
                  </a:cubicBezTo>
                  <a:cubicBezTo>
                    <a:pt x="14144" y="14760"/>
                    <a:pt x="28355" y="15795"/>
                    <a:pt x="41964" y="15795"/>
                  </a:cubicBezTo>
                  <a:cubicBezTo>
                    <a:pt x="57509" y="15795"/>
                    <a:pt x="72286" y="14460"/>
                    <a:pt x="75555" y="11091"/>
                  </a:cubicBezTo>
                  <a:cubicBezTo>
                    <a:pt x="76889" y="9690"/>
                    <a:pt x="77356" y="8323"/>
                    <a:pt x="76923" y="7022"/>
                  </a:cubicBezTo>
                  <a:cubicBezTo>
                    <a:pt x="75388" y="2418"/>
                    <a:pt x="62612" y="417"/>
                    <a:pt x="62079" y="317"/>
                  </a:cubicBezTo>
                  <a:cubicBezTo>
                    <a:pt x="62061" y="312"/>
                    <a:pt x="62043" y="310"/>
                    <a:pt x="62027" y="310"/>
                  </a:cubicBezTo>
                  <a:cubicBezTo>
                    <a:pt x="61920" y="310"/>
                    <a:pt x="61845" y="397"/>
                    <a:pt x="61845" y="484"/>
                  </a:cubicBezTo>
                  <a:cubicBezTo>
                    <a:pt x="61812" y="617"/>
                    <a:pt x="61912" y="717"/>
                    <a:pt x="62012" y="717"/>
                  </a:cubicBezTo>
                  <a:cubicBezTo>
                    <a:pt x="62145" y="750"/>
                    <a:pt x="75055" y="2785"/>
                    <a:pt x="76556" y="7155"/>
                  </a:cubicBezTo>
                  <a:cubicBezTo>
                    <a:pt x="76923" y="8289"/>
                    <a:pt x="76489" y="9523"/>
                    <a:pt x="75255" y="10791"/>
                  </a:cubicBezTo>
                  <a:cubicBezTo>
                    <a:pt x="72175" y="13963"/>
                    <a:pt x="57035" y="15341"/>
                    <a:pt x="41125" y="15341"/>
                  </a:cubicBezTo>
                  <a:cubicBezTo>
                    <a:pt x="28086" y="15341"/>
                    <a:pt x="14530" y="14415"/>
                    <a:pt x="6672" y="12792"/>
                  </a:cubicBezTo>
                  <a:cubicBezTo>
                    <a:pt x="1936" y="11825"/>
                    <a:pt x="902" y="10924"/>
                    <a:pt x="735" y="10457"/>
                  </a:cubicBezTo>
                  <a:cubicBezTo>
                    <a:pt x="435" y="9690"/>
                    <a:pt x="501" y="8823"/>
                    <a:pt x="868" y="8122"/>
                  </a:cubicBezTo>
                  <a:cubicBezTo>
                    <a:pt x="2870" y="3919"/>
                    <a:pt x="13110" y="450"/>
                    <a:pt x="13210" y="417"/>
                  </a:cubicBezTo>
                  <a:cubicBezTo>
                    <a:pt x="13448" y="328"/>
                    <a:pt x="13368" y="1"/>
                    <a:pt x="13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9" name="Google Shape;639;p36"/>
            <p:cNvSpPr/>
            <p:nvPr/>
          </p:nvSpPr>
          <p:spPr>
            <a:xfrm>
              <a:off x="11443275" y="5133075"/>
              <a:ext cx="1626200" cy="884475"/>
            </a:xfrm>
            <a:custGeom>
              <a:avLst/>
              <a:gdLst/>
              <a:ahLst/>
              <a:cxnLst/>
              <a:rect l="l" t="t" r="r" b="b"/>
              <a:pathLst>
                <a:path w="65048" h="35379" extrusionOk="0">
                  <a:moveTo>
                    <a:pt x="28093" y="1"/>
                  </a:moveTo>
                  <a:cubicBezTo>
                    <a:pt x="13973" y="1"/>
                    <a:pt x="776" y="349"/>
                    <a:pt x="1" y="1512"/>
                  </a:cubicBezTo>
                  <a:cubicBezTo>
                    <a:pt x="1" y="1512"/>
                    <a:pt x="3770" y="30699"/>
                    <a:pt x="4604" y="33635"/>
                  </a:cubicBezTo>
                  <a:cubicBezTo>
                    <a:pt x="4967" y="34899"/>
                    <a:pt x="16019" y="35379"/>
                    <a:pt x="28341" y="35379"/>
                  </a:cubicBezTo>
                  <a:cubicBezTo>
                    <a:pt x="44292" y="35379"/>
                    <a:pt x="62371" y="34576"/>
                    <a:pt x="62145" y="33635"/>
                  </a:cubicBezTo>
                  <a:cubicBezTo>
                    <a:pt x="61711" y="31967"/>
                    <a:pt x="65047" y="1111"/>
                    <a:pt x="62979" y="678"/>
                  </a:cubicBezTo>
                  <a:cubicBezTo>
                    <a:pt x="61854" y="463"/>
                    <a:pt x="44361" y="1"/>
                    <a:pt x="28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0" name="Google Shape;640;p36"/>
            <p:cNvSpPr/>
            <p:nvPr/>
          </p:nvSpPr>
          <p:spPr>
            <a:xfrm>
              <a:off x="11428825" y="4532525"/>
              <a:ext cx="1619800" cy="691025"/>
            </a:xfrm>
            <a:custGeom>
              <a:avLst/>
              <a:gdLst/>
              <a:ahLst/>
              <a:cxnLst/>
              <a:rect l="l" t="t" r="r" b="b"/>
              <a:pathLst>
                <a:path w="64792" h="27641" extrusionOk="0">
                  <a:moveTo>
                    <a:pt x="22796" y="1"/>
                  </a:moveTo>
                  <a:cubicBezTo>
                    <a:pt x="16053" y="1"/>
                    <a:pt x="579" y="25534"/>
                    <a:pt x="579" y="25534"/>
                  </a:cubicBezTo>
                  <a:cubicBezTo>
                    <a:pt x="0" y="26910"/>
                    <a:pt x="13525" y="27641"/>
                    <a:pt x="28189" y="27641"/>
                  </a:cubicBezTo>
                  <a:cubicBezTo>
                    <a:pt x="44806" y="27641"/>
                    <a:pt x="62884" y="26702"/>
                    <a:pt x="63557" y="24700"/>
                  </a:cubicBezTo>
                  <a:cubicBezTo>
                    <a:pt x="64791" y="20964"/>
                    <a:pt x="29766" y="2184"/>
                    <a:pt x="23528" y="115"/>
                  </a:cubicBezTo>
                  <a:cubicBezTo>
                    <a:pt x="23298" y="38"/>
                    <a:pt x="23053" y="1"/>
                    <a:pt x="22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36"/>
            <p:cNvSpPr/>
            <p:nvPr/>
          </p:nvSpPr>
          <p:spPr>
            <a:xfrm>
              <a:off x="11481605" y="5451555"/>
              <a:ext cx="1551610" cy="397297"/>
            </a:xfrm>
            <a:custGeom>
              <a:avLst/>
              <a:gdLst/>
              <a:ahLst/>
              <a:cxnLst/>
              <a:rect l="l" t="t" r="r" b="b"/>
              <a:pathLst>
                <a:path w="62546" h="15444" extrusionOk="0">
                  <a:moveTo>
                    <a:pt x="62545" y="0"/>
                  </a:moveTo>
                  <a:lnTo>
                    <a:pt x="62545" y="0"/>
                  </a:lnTo>
                  <a:cubicBezTo>
                    <a:pt x="59595" y="934"/>
                    <a:pt x="50139" y="1226"/>
                    <a:pt x="39442" y="1226"/>
                  </a:cubicBezTo>
                  <a:cubicBezTo>
                    <a:pt x="21472" y="1226"/>
                    <a:pt x="1" y="401"/>
                    <a:pt x="1" y="401"/>
                  </a:cubicBezTo>
                  <a:lnTo>
                    <a:pt x="1" y="401"/>
                  </a:lnTo>
                  <a:cubicBezTo>
                    <a:pt x="1" y="401"/>
                    <a:pt x="1268" y="13343"/>
                    <a:pt x="2936" y="14578"/>
                  </a:cubicBezTo>
                  <a:cubicBezTo>
                    <a:pt x="3665" y="15132"/>
                    <a:pt x="14912" y="15443"/>
                    <a:pt x="27341" y="15443"/>
                  </a:cubicBezTo>
                  <a:cubicBezTo>
                    <a:pt x="43346" y="15443"/>
                    <a:pt x="61311" y="14926"/>
                    <a:pt x="61311" y="13744"/>
                  </a:cubicBezTo>
                  <a:cubicBezTo>
                    <a:pt x="61311" y="11675"/>
                    <a:pt x="62545" y="1"/>
                    <a:pt x="625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36"/>
            <p:cNvSpPr/>
            <p:nvPr/>
          </p:nvSpPr>
          <p:spPr>
            <a:xfrm>
              <a:off x="11495825" y="5557175"/>
              <a:ext cx="1503600" cy="199125"/>
            </a:xfrm>
            <a:custGeom>
              <a:avLst/>
              <a:gdLst/>
              <a:ahLst/>
              <a:cxnLst/>
              <a:rect l="l" t="t" r="r" b="b"/>
              <a:pathLst>
                <a:path w="60144" h="7965" extrusionOk="0">
                  <a:moveTo>
                    <a:pt x="53805" y="392"/>
                  </a:moveTo>
                  <a:cubicBezTo>
                    <a:pt x="53905" y="392"/>
                    <a:pt x="54005" y="426"/>
                    <a:pt x="54072" y="492"/>
                  </a:cubicBezTo>
                  <a:cubicBezTo>
                    <a:pt x="54272" y="693"/>
                    <a:pt x="54239" y="1193"/>
                    <a:pt x="54005" y="1793"/>
                  </a:cubicBezTo>
                  <a:cubicBezTo>
                    <a:pt x="53605" y="2794"/>
                    <a:pt x="52971" y="3661"/>
                    <a:pt x="52171" y="4362"/>
                  </a:cubicBezTo>
                  <a:cubicBezTo>
                    <a:pt x="51837" y="3962"/>
                    <a:pt x="51637" y="3461"/>
                    <a:pt x="51570" y="2927"/>
                  </a:cubicBezTo>
                  <a:cubicBezTo>
                    <a:pt x="51537" y="1793"/>
                    <a:pt x="52271" y="793"/>
                    <a:pt x="53372" y="492"/>
                  </a:cubicBezTo>
                  <a:cubicBezTo>
                    <a:pt x="53505" y="426"/>
                    <a:pt x="53639" y="392"/>
                    <a:pt x="53805" y="392"/>
                  </a:cubicBezTo>
                  <a:close/>
                  <a:moveTo>
                    <a:pt x="37989" y="1625"/>
                  </a:moveTo>
                  <a:cubicBezTo>
                    <a:pt x="38497" y="1625"/>
                    <a:pt x="38929" y="2014"/>
                    <a:pt x="38961" y="2527"/>
                  </a:cubicBezTo>
                  <a:cubicBezTo>
                    <a:pt x="38995" y="3194"/>
                    <a:pt x="38628" y="4162"/>
                    <a:pt x="37761" y="5029"/>
                  </a:cubicBezTo>
                  <a:cubicBezTo>
                    <a:pt x="37127" y="4529"/>
                    <a:pt x="36693" y="3761"/>
                    <a:pt x="36593" y="2961"/>
                  </a:cubicBezTo>
                  <a:cubicBezTo>
                    <a:pt x="36528" y="2278"/>
                    <a:pt x="37033" y="1659"/>
                    <a:pt x="37708" y="1659"/>
                  </a:cubicBezTo>
                  <a:cubicBezTo>
                    <a:pt x="37725" y="1659"/>
                    <a:pt x="37743" y="1659"/>
                    <a:pt x="37761" y="1660"/>
                  </a:cubicBezTo>
                  <a:lnTo>
                    <a:pt x="37927" y="1660"/>
                  </a:lnTo>
                  <a:lnTo>
                    <a:pt x="37927" y="1627"/>
                  </a:lnTo>
                  <a:cubicBezTo>
                    <a:pt x="37948" y="1625"/>
                    <a:pt x="37969" y="1625"/>
                    <a:pt x="37989" y="1625"/>
                  </a:cubicBezTo>
                  <a:close/>
                  <a:moveTo>
                    <a:pt x="45966" y="1660"/>
                  </a:moveTo>
                  <a:cubicBezTo>
                    <a:pt x="46233" y="1660"/>
                    <a:pt x="46467" y="1760"/>
                    <a:pt x="46667" y="1960"/>
                  </a:cubicBezTo>
                  <a:cubicBezTo>
                    <a:pt x="47134" y="2460"/>
                    <a:pt x="47234" y="3428"/>
                    <a:pt x="46867" y="4262"/>
                  </a:cubicBezTo>
                  <a:cubicBezTo>
                    <a:pt x="46734" y="4662"/>
                    <a:pt x="46467" y="4996"/>
                    <a:pt x="46167" y="5296"/>
                  </a:cubicBezTo>
                  <a:cubicBezTo>
                    <a:pt x="45366" y="4929"/>
                    <a:pt x="44766" y="4228"/>
                    <a:pt x="44499" y="3361"/>
                  </a:cubicBezTo>
                  <a:cubicBezTo>
                    <a:pt x="44332" y="2661"/>
                    <a:pt x="44766" y="1927"/>
                    <a:pt x="45499" y="1727"/>
                  </a:cubicBezTo>
                  <a:cubicBezTo>
                    <a:pt x="45633" y="1693"/>
                    <a:pt x="45800" y="1660"/>
                    <a:pt x="45933" y="1660"/>
                  </a:cubicBezTo>
                  <a:close/>
                  <a:moveTo>
                    <a:pt x="16245" y="1426"/>
                  </a:moveTo>
                  <a:cubicBezTo>
                    <a:pt x="16445" y="1426"/>
                    <a:pt x="16679" y="1493"/>
                    <a:pt x="16846" y="1627"/>
                  </a:cubicBezTo>
                  <a:cubicBezTo>
                    <a:pt x="17112" y="1893"/>
                    <a:pt x="17213" y="2460"/>
                    <a:pt x="17046" y="3094"/>
                  </a:cubicBezTo>
                  <a:cubicBezTo>
                    <a:pt x="16779" y="4128"/>
                    <a:pt x="16178" y="5062"/>
                    <a:pt x="15345" y="5729"/>
                  </a:cubicBezTo>
                  <a:cubicBezTo>
                    <a:pt x="14677" y="5296"/>
                    <a:pt x="14210" y="4562"/>
                    <a:pt x="14077" y="3761"/>
                  </a:cubicBezTo>
                  <a:cubicBezTo>
                    <a:pt x="13977" y="2727"/>
                    <a:pt x="14644" y="1760"/>
                    <a:pt x="15678" y="1526"/>
                  </a:cubicBezTo>
                  <a:cubicBezTo>
                    <a:pt x="15845" y="1460"/>
                    <a:pt x="16045" y="1426"/>
                    <a:pt x="16245" y="1426"/>
                  </a:cubicBezTo>
                  <a:close/>
                  <a:moveTo>
                    <a:pt x="22983" y="2027"/>
                  </a:moveTo>
                  <a:lnTo>
                    <a:pt x="22983" y="2060"/>
                  </a:lnTo>
                  <a:cubicBezTo>
                    <a:pt x="23250" y="2060"/>
                    <a:pt x="23450" y="2194"/>
                    <a:pt x="23584" y="2427"/>
                  </a:cubicBezTo>
                  <a:cubicBezTo>
                    <a:pt x="24084" y="3294"/>
                    <a:pt x="24084" y="4395"/>
                    <a:pt x="23584" y="5262"/>
                  </a:cubicBezTo>
                  <a:cubicBezTo>
                    <a:pt x="23450" y="5529"/>
                    <a:pt x="23284" y="5729"/>
                    <a:pt x="23083" y="5930"/>
                  </a:cubicBezTo>
                  <a:cubicBezTo>
                    <a:pt x="22350" y="4829"/>
                    <a:pt x="22116" y="3428"/>
                    <a:pt x="22383" y="2594"/>
                  </a:cubicBezTo>
                  <a:cubicBezTo>
                    <a:pt x="22416" y="2327"/>
                    <a:pt x="22616" y="2127"/>
                    <a:pt x="22883" y="2027"/>
                  </a:cubicBezTo>
                  <a:close/>
                  <a:moveTo>
                    <a:pt x="8907" y="1660"/>
                  </a:moveTo>
                  <a:lnTo>
                    <a:pt x="8907" y="1693"/>
                  </a:lnTo>
                  <a:cubicBezTo>
                    <a:pt x="8973" y="1693"/>
                    <a:pt x="9073" y="1693"/>
                    <a:pt x="9140" y="1760"/>
                  </a:cubicBezTo>
                  <a:cubicBezTo>
                    <a:pt x="9607" y="2060"/>
                    <a:pt x="9640" y="3161"/>
                    <a:pt x="9274" y="4228"/>
                  </a:cubicBezTo>
                  <a:cubicBezTo>
                    <a:pt x="9007" y="4929"/>
                    <a:pt x="8540" y="5596"/>
                    <a:pt x="7939" y="6063"/>
                  </a:cubicBezTo>
                  <a:cubicBezTo>
                    <a:pt x="7572" y="5830"/>
                    <a:pt x="7272" y="5496"/>
                    <a:pt x="7039" y="5129"/>
                  </a:cubicBezTo>
                  <a:cubicBezTo>
                    <a:pt x="6538" y="4228"/>
                    <a:pt x="6772" y="3261"/>
                    <a:pt x="7772" y="2294"/>
                  </a:cubicBezTo>
                  <a:cubicBezTo>
                    <a:pt x="8073" y="1960"/>
                    <a:pt x="8440" y="1760"/>
                    <a:pt x="8907" y="1660"/>
                  </a:cubicBezTo>
                  <a:close/>
                  <a:moveTo>
                    <a:pt x="31356" y="2260"/>
                  </a:moveTo>
                  <a:cubicBezTo>
                    <a:pt x="32490" y="2327"/>
                    <a:pt x="33124" y="2661"/>
                    <a:pt x="33191" y="3194"/>
                  </a:cubicBezTo>
                  <a:cubicBezTo>
                    <a:pt x="33257" y="3995"/>
                    <a:pt x="32123" y="5196"/>
                    <a:pt x="30322" y="6163"/>
                  </a:cubicBezTo>
                  <a:cubicBezTo>
                    <a:pt x="29988" y="5930"/>
                    <a:pt x="29688" y="5596"/>
                    <a:pt x="29421" y="5262"/>
                  </a:cubicBezTo>
                  <a:cubicBezTo>
                    <a:pt x="28954" y="4629"/>
                    <a:pt x="28854" y="3795"/>
                    <a:pt x="29188" y="3094"/>
                  </a:cubicBezTo>
                  <a:cubicBezTo>
                    <a:pt x="29521" y="2561"/>
                    <a:pt x="30188" y="2260"/>
                    <a:pt x="31056" y="2260"/>
                  </a:cubicBezTo>
                  <a:close/>
                  <a:moveTo>
                    <a:pt x="53800" y="1"/>
                  </a:moveTo>
                  <a:cubicBezTo>
                    <a:pt x="53653" y="1"/>
                    <a:pt x="53478" y="27"/>
                    <a:pt x="53272" y="92"/>
                  </a:cubicBezTo>
                  <a:cubicBezTo>
                    <a:pt x="52004" y="459"/>
                    <a:pt x="51137" y="1660"/>
                    <a:pt x="51170" y="2994"/>
                  </a:cubicBezTo>
                  <a:cubicBezTo>
                    <a:pt x="51237" y="3595"/>
                    <a:pt x="51470" y="4195"/>
                    <a:pt x="51837" y="4662"/>
                  </a:cubicBezTo>
                  <a:cubicBezTo>
                    <a:pt x="51070" y="5329"/>
                    <a:pt x="50069" y="5729"/>
                    <a:pt x="49035" y="5830"/>
                  </a:cubicBezTo>
                  <a:cubicBezTo>
                    <a:pt x="48878" y="5843"/>
                    <a:pt x="48720" y="5849"/>
                    <a:pt x="48561" y="5849"/>
                  </a:cubicBezTo>
                  <a:cubicBezTo>
                    <a:pt x="47909" y="5849"/>
                    <a:pt x="47244" y="5737"/>
                    <a:pt x="46600" y="5496"/>
                  </a:cubicBezTo>
                  <a:cubicBezTo>
                    <a:pt x="46900" y="5196"/>
                    <a:pt x="47134" y="4829"/>
                    <a:pt x="47301" y="4462"/>
                  </a:cubicBezTo>
                  <a:cubicBezTo>
                    <a:pt x="47701" y="3461"/>
                    <a:pt x="47568" y="2327"/>
                    <a:pt x="46967" y="1693"/>
                  </a:cubicBezTo>
                  <a:cubicBezTo>
                    <a:pt x="46698" y="1402"/>
                    <a:pt x="46324" y="1246"/>
                    <a:pt x="45935" y="1246"/>
                  </a:cubicBezTo>
                  <a:cubicBezTo>
                    <a:pt x="45745" y="1246"/>
                    <a:pt x="45552" y="1283"/>
                    <a:pt x="45366" y="1360"/>
                  </a:cubicBezTo>
                  <a:cubicBezTo>
                    <a:pt x="44465" y="1627"/>
                    <a:pt x="43898" y="2561"/>
                    <a:pt x="44132" y="3461"/>
                  </a:cubicBezTo>
                  <a:cubicBezTo>
                    <a:pt x="44365" y="4395"/>
                    <a:pt x="44999" y="5162"/>
                    <a:pt x="45866" y="5596"/>
                  </a:cubicBezTo>
                  <a:cubicBezTo>
                    <a:pt x="45199" y="6096"/>
                    <a:pt x="44165" y="6530"/>
                    <a:pt x="42564" y="6563"/>
                  </a:cubicBezTo>
                  <a:cubicBezTo>
                    <a:pt x="40563" y="6563"/>
                    <a:pt x="39095" y="6030"/>
                    <a:pt x="38094" y="5296"/>
                  </a:cubicBezTo>
                  <a:cubicBezTo>
                    <a:pt x="39028" y="4362"/>
                    <a:pt x="39462" y="3328"/>
                    <a:pt x="39395" y="2494"/>
                  </a:cubicBezTo>
                  <a:cubicBezTo>
                    <a:pt x="39301" y="1710"/>
                    <a:pt x="38735" y="1220"/>
                    <a:pt x="37919" y="1220"/>
                  </a:cubicBezTo>
                  <a:cubicBezTo>
                    <a:pt x="37867" y="1220"/>
                    <a:pt x="37814" y="1222"/>
                    <a:pt x="37761" y="1226"/>
                  </a:cubicBezTo>
                  <a:cubicBezTo>
                    <a:pt x="36827" y="1226"/>
                    <a:pt x="36093" y="2060"/>
                    <a:pt x="36193" y="2961"/>
                  </a:cubicBezTo>
                  <a:cubicBezTo>
                    <a:pt x="36293" y="3895"/>
                    <a:pt x="36760" y="4729"/>
                    <a:pt x="37460" y="5329"/>
                  </a:cubicBezTo>
                  <a:cubicBezTo>
                    <a:pt x="36393" y="6196"/>
                    <a:pt x="35125" y="6697"/>
                    <a:pt x="33791" y="6864"/>
                  </a:cubicBezTo>
                  <a:cubicBezTo>
                    <a:pt x="33508" y="6909"/>
                    <a:pt x="33223" y="6932"/>
                    <a:pt x="32938" y="6932"/>
                  </a:cubicBezTo>
                  <a:cubicBezTo>
                    <a:pt x="32183" y="6932"/>
                    <a:pt x="31434" y="6769"/>
                    <a:pt x="30756" y="6430"/>
                  </a:cubicBezTo>
                  <a:cubicBezTo>
                    <a:pt x="32523" y="5429"/>
                    <a:pt x="33691" y="4195"/>
                    <a:pt x="33624" y="3194"/>
                  </a:cubicBezTo>
                  <a:cubicBezTo>
                    <a:pt x="33558" y="2661"/>
                    <a:pt x="33124" y="1993"/>
                    <a:pt x="31389" y="1860"/>
                  </a:cubicBezTo>
                  <a:cubicBezTo>
                    <a:pt x="31296" y="1855"/>
                    <a:pt x="31205" y="1852"/>
                    <a:pt x="31116" y="1852"/>
                  </a:cubicBezTo>
                  <a:cubicBezTo>
                    <a:pt x="30052" y="1852"/>
                    <a:pt x="29254" y="2217"/>
                    <a:pt x="28854" y="2894"/>
                  </a:cubicBezTo>
                  <a:cubicBezTo>
                    <a:pt x="28421" y="3761"/>
                    <a:pt x="28521" y="4762"/>
                    <a:pt x="29088" y="5529"/>
                  </a:cubicBezTo>
                  <a:cubicBezTo>
                    <a:pt x="29321" y="5863"/>
                    <a:pt x="29621" y="6163"/>
                    <a:pt x="29922" y="6397"/>
                  </a:cubicBezTo>
                  <a:cubicBezTo>
                    <a:pt x="29088" y="6830"/>
                    <a:pt x="28187" y="7164"/>
                    <a:pt x="27286" y="7397"/>
                  </a:cubicBezTo>
                  <a:cubicBezTo>
                    <a:pt x="26834" y="7522"/>
                    <a:pt x="26422" y="7576"/>
                    <a:pt x="26047" y="7576"/>
                  </a:cubicBezTo>
                  <a:cubicBezTo>
                    <a:pt x="24819" y="7576"/>
                    <a:pt x="23995" y="7000"/>
                    <a:pt x="23484" y="6463"/>
                  </a:cubicBezTo>
                  <a:cubicBezTo>
                    <a:pt x="23450" y="6430"/>
                    <a:pt x="23384" y="6363"/>
                    <a:pt x="23350" y="6297"/>
                  </a:cubicBezTo>
                  <a:cubicBezTo>
                    <a:pt x="23584" y="6063"/>
                    <a:pt x="23784" y="5763"/>
                    <a:pt x="23951" y="5463"/>
                  </a:cubicBezTo>
                  <a:cubicBezTo>
                    <a:pt x="24518" y="4429"/>
                    <a:pt x="24518" y="3194"/>
                    <a:pt x="23951" y="2160"/>
                  </a:cubicBezTo>
                  <a:cubicBezTo>
                    <a:pt x="23747" y="1811"/>
                    <a:pt x="23390" y="1614"/>
                    <a:pt x="22993" y="1614"/>
                  </a:cubicBezTo>
                  <a:cubicBezTo>
                    <a:pt x="22935" y="1614"/>
                    <a:pt x="22876" y="1618"/>
                    <a:pt x="22817" y="1627"/>
                  </a:cubicBezTo>
                  <a:cubicBezTo>
                    <a:pt x="22416" y="1727"/>
                    <a:pt x="22083" y="2027"/>
                    <a:pt x="21983" y="2460"/>
                  </a:cubicBezTo>
                  <a:cubicBezTo>
                    <a:pt x="21682" y="3394"/>
                    <a:pt x="21916" y="4962"/>
                    <a:pt x="22750" y="6196"/>
                  </a:cubicBezTo>
                  <a:cubicBezTo>
                    <a:pt x="22037" y="6731"/>
                    <a:pt x="21034" y="6975"/>
                    <a:pt x="19810" y="6975"/>
                  </a:cubicBezTo>
                  <a:cubicBezTo>
                    <a:pt x="19659" y="6975"/>
                    <a:pt x="19505" y="6971"/>
                    <a:pt x="19347" y="6964"/>
                  </a:cubicBezTo>
                  <a:cubicBezTo>
                    <a:pt x="18080" y="6897"/>
                    <a:pt x="16846" y="6563"/>
                    <a:pt x="15711" y="5963"/>
                  </a:cubicBezTo>
                  <a:cubicBezTo>
                    <a:pt x="16579" y="5229"/>
                    <a:pt x="17179" y="4262"/>
                    <a:pt x="17479" y="3194"/>
                  </a:cubicBezTo>
                  <a:cubicBezTo>
                    <a:pt x="17680" y="2394"/>
                    <a:pt x="17546" y="1693"/>
                    <a:pt x="17146" y="1326"/>
                  </a:cubicBezTo>
                  <a:cubicBezTo>
                    <a:pt x="16964" y="1167"/>
                    <a:pt x="16672" y="1007"/>
                    <a:pt x="16240" y="1007"/>
                  </a:cubicBezTo>
                  <a:cubicBezTo>
                    <a:pt x="16040" y="1007"/>
                    <a:pt x="15809" y="1042"/>
                    <a:pt x="15545" y="1126"/>
                  </a:cubicBezTo>
                  <a:cubicBezTo>
                    <a:pt x="14277" y="1526"/>
                    <a:pt x="13543" y="2594"/>
                    <a:pt x="13677" y="3795"/>
                  </a:cubicBezTo>
                  <a:cubicBezTo>
                    <a:pt x="13810" y="4695"/>
                    <a:pt x="14310" y="5463"/>
                    <a:pt x="15011" y="5996"/>
                  </a:cubicBezTo>
                  <a:cubicBezTo>
                    <a:pt x="14544" y="6330"/>
                    <a:pt x="14010" y="6597"/>
                    <a:pt x="13443" y="6764"/>
                  </a:cubicBezTo>
                  <a:cubicBezTo>
                    <a:pt x="12799" y="6953"/>
                    <a:pt x="12136" y="7047"/>
                    <a:pt x="11475" y="7047"/>
                  </a:cubicBezTo>
                  <a:cubicBezTo>
                    <a:pt x="10391" y="7047"/>
                    <a:pt x="9314" y="6794"/>
                    <a:pt x="8340" y="6297"/>
                  </a:cubicBezTo>
                  <a:cubicBezTo>
                    <a:pt x="8940" y="5763"/>
                    <a:pt x="9407" y="5096"/>
                    <a:pt x="9674" y="4362"/>
                  </a:cubicBezTo>
                  <a:cubicBezTo>
                    <a:pt x="10141" y="3061"/>
                    <a:pt x="10041" y="1827"/>
                    <a:pt x="9407" y="1393"/>
                  </a:cubicBezTo>
                  <a:cubicBezTo>
                    <a:pt x="9284" y="1319"/>
                    <a:pt x="9125" y="1259"/>
                    <a:pt x="8925" y="1259"/>
                  </a:cubicBezTo>
                  <a:cubicBezTo>
                    <a:pt x="8582" y="1259"/>
                    <a:pt x="8117" y="1437"/>
                    <a:pt x="7506" y="2027"/>
                  </a:cubicBezTo>
                  <a:cubicBezTo>
                    <a:pt x="5971" y="3495"/>
                    <a:pt x="6338" y="4729"/>
                    <a:pt x="6672" y="5363"/>
                  </a:cubicBezTo>
                  <a:cubicBezTo>
                    <a:pt x="6905" y="5729"/>
                    <a:pt x="7239" y="6063"/>
                    <a:pt x="7606" y="6330"/>
                  </a:cubicBezTo>
                  <a:cubicBezTo>
                    <a:pt x="7053" y="6646"/>
                    <a:pt x="6438" y="6795"/>
                    <a:pt x="5826" y="6795"/>
                  </a:cubicBezTo>
                  <a:cubicBezTo>
                    <a:pt x="5663" y="6795"/>
                    <a:pt x="5499" y="6785"/>
                    <a:pt x="5337" y="6764"/>
                  </a:cubicBezTo>
                  <a:cubicBezTo>
                    <a:pt x="367" y="6163"/>
                    <a:pt x="401" y="1627"/>
                    <a:pt x="401" y="1426"/>
                  </a:cubicBezTo>
                  <a:cubicBezTo>
                    <a:pt x="401" y="1326"/>
                    <a:pt x="300" y="1226"/>
                    <a:pt x="200" y="1226"/>
                  </a:cubicBezTo>
                  <a:cubicBezTo>
                    <a:pt x="67" y="1226"/>
                    <a:pt x="0" y="1326"/>
                    <a:pt x="0" y="1426"/>
                  </a:cubicBezTo>
                  <a:cubicBezTo>
                    <a:pt x="0" y="2327"/>
                    <a:pt x="200" y="3228"/>
                    <a:pt x="601" y="4028"/>
                  </a:cubicBezTo>
                  <a:cubicBezTo>
                    <a:pt x="1168" y="5262"/>
                    <a:pt x="2469" y="6797"/>
                    <a:pt x="5271" y="7164"/>
                  </a:cubicBezTo>
                  <a:cubicBezTo>
                    <a:pt x="5445" y="7189"/>
                    <a:pt x="5620" y="7201"/>
                    <a:pt x="5795" y="7201"/>
                  </a:cubicBezTo>
                  <a:cubicBezTo>
                    <a:pt x="6559" y="7201"/>
                    <a:pt x="7315" y="6970"/>
                    <a:pt x="7939" y="6563"/>
                  </a:cubicBezTo>
                  <a:cubicBezTo>
                    <a:pt x="9028" y="7149"/>
                    <a:pt x="10221" y="7447"/>
                    <a:pt x="11420" y="7447"/>
                  </a:cubicBezTo>
                  <a:cubicBezTo>
                    <a:pt x="12133" y="7447"/>
                    <a:pt x="12847" y="7342"/>
                    <a:pt x="13543" y="7130"/>
                  </a:cubicBezTo>
                  <a:cubicBezTo>
                    <a:pt x="14210" y="6930"/>
                    <a:pt x="14811" y="6630"/>
                    <a:pt x="15378" y="6230"/>
                  </a:cubicBezTo>
                  <a:cubicBezTo>
                    <a:pt x="16579" y="6930"/>
                    <a:pt x="17946" y="7331"/>
                    <a:pt x="19314" y="7364"/>
                  </a:cubicBezTo>
                  <a:cubicBezTo>
                    <a:pt x="19501" y="7374"/>
                    <a:pt x="19682" y="7379"/>
                    <a:pt x="19855" y="7379"/>
                  </a:cubicBezTo>
                  <a:cubicBezTo>
                    <a:pt x="21353" y="7379"/>
                    <a:pt x="22356" y="7008"/>
                    <a:pt x="22983" y="6530"/>
                  </a:cubicBezTo>
                  <a:cubicBezTo>
                    <a:pt x="23050" y="6597"/>
                    <a:pt x="23117" y="6663"/>
                    <a:pt x="23183" y="6730"/>
                  </a:cubicBezTo>
                  <a:cubicBezTo>
                    <a:pt x="23884" y="7531"/>
                    <a:pt x="24951" y="7964"/>
                    <a:pt x="26019" y="7964"/>
                  </a:cubicBezTo>
                  <a:cubicBezTo>
                    <a:pt x="26486" y="7964"/>
                    <a:pt x="26953" y="7898"/>
                    <a:pt x="27420" y="7798"/>
                  </a:cubicBezTo>
                  <a:cubicBezTo>
                    <a:pt x="28421" y="7531"/>
                    <a:pt x="29421" y="7164"/>
                    <a:pt x="30355" y="6663"/>
                  </a:cubicBezTo>
                  <a:cubicBezTo>
                    <a:pt x="31148" y="7110"/>
                    <a:pt x="32033" y="7353"/>
                    <a:pt x="32942" y="7353"/>
                  </a:cubicBezTo>
                  <a:cubicBezTo>
                    <a:pt x="33257" y="7353"/>
                    <a:pt x="33574" y="7324"/>
                    <a:pt x="33891" y="7264"/>
                  </a:cubicBezTo>
                  <a:cubicBezTo>
                    <a:pt x="35325" y="7130"/>
                    <a:pt x="36693" y="6530"/>
                    <a:pt x="37794" y="5596"/>
                  </a:cubicBezTo>
                  <a:cubicBezTo>
                    <a:pt x="38831" y="6407"/>
                    <a:pt x="40342" y="6965"/>
                    <a:pt x="42417" y="6965"/>
                  </a:cubicBezTo>
                  <a:cubicBezTo>
                    <a:pt x="42476" y="6965"/>
                    <a:pt x="42537" y="6965"/>
                    <a:pt x="42597" y="6964"/>
                  </a:cubicBezTo>
                  <a:cubicBezTo>
                    <a:pt x="44432" y="6930"/>
                    <a:pt x="45599" y="6397"/>
                    <a:pt x="46300" y="5796"/>
                  </a:cubicBezTo>
                  <a:cubicBezTo>
                    <a:pt x="47028" y="6093"/>
                    <a:pt x="47777" y="6258"/>
                    <a:pt x="48548" y="6258"/>
                  </a:cubicBezTo>
                  <a:cubicBezTo>
                    <a:pt x="48732" y="6258"/>
                    <a:pt x="48916" y="6249"/>
                    <a:pt x="49102" y="6230"/>
                  </a:cubicBezTo>
                  <a:cubicBezTo>
                    <a:pt x="50236" y="6130"/>
                    <a:pt x="51304" y="5696"/>
                    <a:pt x="52171" y="4962"/>
                  </a:cubicBezTo>
                  <a:cubicBezTo>
                    <a:pt x="52971" y="5696"/>
                    <a:pt x="53939" y="6163"/>
                    <a:pt x="55006" y="6330"/>
                  </a:cubicBezTo>
                  <a:cubicBezTo>
                    <a:pt x="55431" y="6421"/>
                    <a:pt x="55834" y="6466"/>
                    <a:pt x="56215" y="6466"/>
                  </a:cubicBezTo>
                  <a:cubicBezTo>
                    <a:pt x="57090" y="6466"/>
                    <a:pt x="57848" y="6228"/>
                    <a:pt x="58475" y="5763"/>
                  </a:cubicBezTo>
                  <a:cubicBezTo>
                    <a:pt x="59976" y="4629"/>
                    <a:pt x="60143" y="2494"/>
                    <a:pt x="60143" y="2427"/>
                  </a:cubicBezTo>
                  <a:cubicBezTo>
                    <a:pt x="60143" y="2294"/>
                    <a:pt x="60043" y="2194"/>
                    <a:pt x="59943" y="2194"/>
                  </a:cubicBezTo>
                  <a:cubicBezTo>
                    <a:pt x="59810" y="2194"/>
                    <a:pt x="59743" y="2260"/>
                    <a:pt x="59710" y="2394"/>
                  </a:cubicBezTo>
                  <a:cubicBezTo>
                    <a:pt x="59710" y="2394"/>
                    <a:pt x="59576" y="4395"/>
                    <a:pt x="58208" y="5429"/>
                  </a:cubicBezTo>
                  <a:cubicBezTo>
                    <a:pt x="57639" y="5857"/>
                    <a:pt x="56934" y="6064"/>
                    <a:pt x="56117" y="6064"/>
                  </a:cubicBezTo>
                  <a:cubicBezTo>
                    <a:pt x="55787" y="6064"/>
                    <a:pt x="55438" y="6030"/>
                    <a:pt x="55073" y="5963"/>
                  </a:cubicBezTo>
                  <a:cubicBezTo>
                    <a:pt x="54106" y="5796"/>
                    <a:pt x="53205" y="5363"/>
                    <a:pt x="52471" y="4695"/>
                  </a:cubicBezTo>
                  <a:cubicBezTo>
                    <a:pt x="53305" y="3962"/>
                    <a:pt x="53972" y="2994"/>
                    <a:pt x="54406" y="1960"/>
                  </a:cubicBezTo>
                  <a:cubicBezTo>
                    <a:pt x="54739" y="1160"/>
                    <a:pt x="54739" y="559"/>
                    <a:pt x="54406" y="226"/>
                  </a:cubicBezTo>
                  <a:cubicBezTo>
                    <a:pt x="54293" y="113"/>
                    <a:pt x="54105" y="1"/>
                    <a:pt x="538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36"/>
            <p:cNvSpPr/>
            <p:nvPr/>
          </p:nvSpPr>
          <p:spPr>
            <a:xfrm>
              <a:off x="12659275" y="4829525"/>
              <a:ext cx="371825" cy="315925"/>
            </a:xfrm>
            <a:custGeom>
              <a:avLst/>
              <a:gdLst/>
              <a:ahLst/>
              <a:cxnLst/>
              <a:rect l="l" t="t" r="r" b="b"/>
              <a:pathLst>
                <a:path w="14873" h="12637" extrusionOk="0">
                  <a:moveTo>
                    <a:pt x="5510" y="0"/>
                  </a:moveTo>
                  <a:cubicBezTo>
                    <a:pt x="0" y="0"/>
                    <a:pt x="1096" y="11252"/>
                    <a:pt x="1096" y="11252"/>
                  </a:cubicBezTo>
                  <a:cubicBezTo>
                    <a:pt x="1248" y="12264"/>
                    <a:pt x="2637" y="12636"/>
                    <a:pt x="4512" y="12636"/>
                  </a:cubicBezTo>
                  <a:cubicBezTo>
                    <a:pt x="6345" y="12636"/>
                    <a:pt x="8642" y="12281"/>
                    <a:pt x="10703" y="11819"/>
                  </a:cubicBezTo>
                  <a:cubicBezTo>
                    <a:pt x="14873" y="10852"/>
                    <a:pt x="11637" y="444"/>
                    <a:pt x="5800" y="11"/>
                  </a:cubicBezTo>
                  <a:cubicBezTo>
                    <a:pt x="5701" y="4"/>
                    <a:pt x="5604" y="0"/>
                    <a:pt x="5510" y="0"/>
                  </a:cubicBezTo>
                  <a:close/>
                </a:path>
              </a:pathLst>
            </a:custGeom>
            <a:solidFill>
              <a:srgbClr val="C43C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4" name="Google Shape;644;p36"/>
            <p:cNvSpPr/>
            <p:nvPr/>
          </p:nvSpPr>
          <p:spPr>
            <a:xfrm>
              <a:off x="12652475" y="4957075"/>
              <a:ext cx="401975" cy="224550"/>
            </a:xfrm>
            <a:custGeom>
              <a:avLst/>
              <a:gdLst/>
              <a:ahLst/>
              <a:cxnLst/>
              <a:rect l="l" t="t" r="r" b="b"/>
              <a:pathLst>
                <a:path w="16079" h="8982" extrusionOk="0">
                  <a:moveTo>
                    <a:pt x="11487" y="1"/>
                  </a:moveTo>
                  <a:cubicBezTo>
                    <a:pt x="9816" y="1"/>
                    <a:pt x="7073" y="2344"/>
                    <a:pt x="3803" y="2981"/>
                  </a:cubicBezTo>
                  <a:cubicBezTo>
                    <a:pt x="1" y="3715"/>
                    <a:pt x="501" y="6884"/>
                    <a:pt x="501" y="6884"/>
                  </a:cubicBezTo>
                  <a:cubicBezTo>
                    <a:pt x="501" y="8338"/>
                    <a:pt x="2857" y="8981"/>
                    <a:pt x="5596" y="8981"/>
                  </a:cubicBezTo>
                  <a:cubicBezTo>
                    <a:pt x="8388" y="8981"/>
                    <a:pt x="11578" y="8312"/>
                    <a:pt x="13077" y="7151"/>
                  </a:cubicBezTo>
                  <a:cubicBezTo>
                    <a:pt x="16079" y="4816"/>
                    <a:pt x="13710" y="1080"/>
                    <a:pt x="12176" y="179"/>
                  </a:cubicBezTo>
                  <a:cubicBezTo>
                    <a:pt x="11973" y="55"/>
                    <a:pt x="11742" y="1"/>
                    <a:pt x="11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5" name="Google Shape;645;p36"/>
            <p:cNvSpPr/>
            <p:nvPr/>
          </p:nvSpPr>
          <p:spPr>
            <a:xfrm>
              <a:off x="12705850" y="4843975"/>
              <a:ext cx="207675" cy="168450"/>
            </a:xfrm>
            <a:custGeom>
              <a:avLst/>
              <a:gdLst/>
              <a:ahLst/>
              <a:cxnLst/>
              <a:rect l="l" t="t" r="r" b="b"/>
              <a:pathLst>
                <a:path w="8307" h="6738" extrusionOk="0">
                  <a:moveTo>
                    <a:pt x="3651" y="0"/>
                  </a:moveTo>
                  <a:cubicBezTo>
                    <a:pt x="3601" y="0"/>
                    <a:pt x="3549" y="20"/>
                    <a:pt x="3503" y="66"/>
                  </a:cubicBezTo>
                  <a:cubicBezTo>
                    <a:pt x="3169" y="467"/>
                    <a:pt x="3069" y="1034"/>
                    <a:pt x="3236" y="1534"/>
                  </a:cubicBezTo>
                  <a:cubicBezTo>
                    <a:pt x="3269" y="1634"/>
                    <a:pt x="3370" y="1701"/>
                    <a:pt x="3436" y="1701"/>
                  </a:cubicBezTo>
                  <a:lnTo>
                    <a:pt x="3503" y="1701"/>
                  </a:lnTo>
                  <a:cubicBezTo>
                    <a:pt x="3603" y="1667"/>
                    <a:pt x="3670" y="1567"/>
                    <a:pt x="3670" y="1434"/>
                  </a:cubicBezTo>
                  <a:cubicBezTo>
                    <a:pt x="3536" y="1067"/>
                    <a:pt x="3570" y="667"/>
                    <a:pt x="3803" y="367"/>
                  </a:cubicBezTo>
                  <a:cubicBezTo>
                    <a:pt x="3957" y="213"/>
                    <a:pt x="3816" y="0"/>
                    <a:pt x="3651" y="0"/>
                  </a:cubicBezTo>
                  <a:close/>
                  <a:moveTo>
                    <a:pt x="4894" y="424"/>
                  </a:moveTo>
                  <a:cubicBezTo>
                    <a:pt x="4725" y="424"/>
                    <a:pt x="4579" y="696"/>
                    <a:pt x="4771" y="834"/>
                  </a:cubicBezTo>
                  <a:cubicBezTo>
                    <a:pt x="5104" y="1000"/>
                    <a:pt x="5304" y="1367"/>
                    <a:pt x="5338" y="1768"/>
                  </a:cubicBezTo>
                  <a:cubicBezTo>
                    <a:pt x="5338" y="1868"/>
                    <a:pt x="5404" y="1968"/>
                    <a:pt x="5538" y="1968"/>
                  </a:cubicBezTo>
                  <a:cubicBezTo>
                    <a:pt x="5638" y="1968"/>
                    <a:pt x="5738" y="1901"/>
                    <a:pt x="5738" y="1801"/>
                  </a:cubicBezTo>
                  <a:cubicBezTo>
                    <a:pt x="5738" y="1267"/>
                    <a:pt x="5471" y="767"/>
                    <a:pt x="5004" y="467"/>
                  </a:cubicBezTo>
                  <a:cubicBezTo>
                    <a:pt x="4968" y="437"/>
                    <a:pt x="4931" y="424"/>
                    <a:pt x="4894" y="424"/>
                  </a:cubicBezTo>
                  <a:close/>
                  <a:moveTo>
                    <a:pt x="1702" y="1192"/>
                  </a:moveTo>
                  <a:cubicBezTo>
                    <a:pt x="1652" y="1192"/>
                    <a:pt x="1602" y="1217"/>
                    <a:pt x="1568" y="1267"/>
                  </a:cubicBezTo>
                  <a:cubicBezTo>
                    <a:pt x="1201" y="1667"/>
                    <a:pt x="1101" y="2235"/>
                    <a:pt x="1301" y="2735"/>
                  </a:cubicBezTo>
                  <a:cubicBezTo>
                    <a:pt x="1301" y="2835"/>
                    <a:pt x="1401" y="2902"/>
                    <a:pt x="1502" y="2902"/>
                  </a:cubicBezTo>
                  <a:lnTo>
                    <a:pt x="1535" y="2868"/>
                  </a:lnTo>
                  <a:cubicBezTo>
                    <a:pt x="1635" y="2868"/>
                    <a:pt x="1702" y="2735"/>
                    <a:pt x="1702" y="2635"/>
                  </a:cubicBezTo>
                  <a:cubicBezTo>
                    <a:pt x="1568" y="2268"/>
                    <a:pt x="1602" y="1868"/>
                    <a:pt x="1835" y="1534"/>
                  </a:cubicBezTo>
                  <a:cubicBezTo>
                    <a:pt x="1935" y="1467"/>
                    <a:pt x="1935" y="1334"/>
                    <a:pt x="1835" y="1267"/>
                  </a:cubicBezTo>
                  <a:cubicBezTo>
                    <a:pt x="1802" y="1217"/>
                    <a:pt x="1752" y="1192"/>
                    <a:pt x="1702" y="1192"/>
                  </a:cubicBezTo>
                  <a:close/>
                  <a:moveTo>
                    <a:pt x="7421" y="1956"/>
                  </a:moveTo>
                  <a:cubicBezTo>
                    <a:pt x="7255" y="1956"/>
                    <a:pt x="7117" y="2200"/>
                    <a:pt x="7306" y="2335"/>
                  </a:cubicBezTo>
                  <a:cubicBezTo>
                    <a:pt x="7639" y="2535"/>
                    <a:pt x="7839" y="2868"/>
                    <a:pt x="7873" y="3269"/>
                  </a:cubicBezTo>
                  <a:cubicBezTo>
                    <a:pt x="7873" y="3369"/>
                    <a:pt x="7939" y="3469"/>
                    <a:pt x="8073" y="3502"/>
                  </a:cubicBezTo>
                  <a:cubicBezTo>
                    <a:pt x="8173" y="3502"/>
                    <a:pt x="8273" y="3402"/>
                    <a:pt x="8306" y="3302"/>
                  </a:cubicBezTo>
                  <a:cubicBezTo>
                    <a:pt x="8273" y="2768"/>
                    <a:pt x="8006" y="2268"/>
                    <a:pt x="7539" y="2001"/>
                  </a:cubicBezTo>
                  <a:cubicBezTo>
                    <a:pt x="7501" y="1969"/>
                    <a:pt x="7460" y="1956"/>
                    <a:pt x="7421" y="1956"/>
                  </a:cubicBezTo>
                  <a:close/>
                  <a:moveTo>
                    <a:pt x="2932" y="2785"/>
                  </a:moveTo>
                  <a:cubicBezTo>
                    <a:pt x="2878" y="2785"/>
                    <a:pt x="2819" y="2802"/>
                    <a:pt x="2769" y="2835"/>
                  </a:cubicBezTo>
                  <a:cubicBezTo>
                    <a:pt x="2436" y="3269"/>
                    <a:pt x="2335" y="3802"/>
                    <a:pt x="2502" y="4336"/>
                  </a:cubicBezTo>
                  <a:cubicBezTo>
                    <a:pt x="2536" y="4403"/>
                    <a:pt x="2602" y="4470"/>
                    <a:pt x="2702" y="4470"/>
                  </a:cubicBezTo>
                  <a:lnTo>
                    <a:pt x="2769" y="4470"/>
                  </a:lnTo>
                  <a:cubicBezTo>
                    <a:pt x="2869" y="4436"/>
                    <a:pt x="2936" y="4336"/>
                    <a:pt x="2903" y="4236"/>
                  </a:cubicBezTo>
                  <a:cubicBezTo>
                    <a:pt x="2769" y="3869"/>
                    <a:pt x="2836" y="3435"/>
                    <a:pt x="3069" y="3135"/>
                  </a:cubicBezTo>
                  <a:cubicBezTo>
                    <a:pt x="3136" y="3068"/>
                    <a:pt x="3136" y="2935"/>
                    <a:pt x="3069" y="2835"/>
                  </a:cubicBezTo>
                  <a:cubicBezTo>
                    <a:pt x="3036" y="2802"/>
                    <a:pt x="2986" y="2785"/>
                    <a:pt x="2932" y="2785"/>
                  </a:cubicBezTo>
                  <a:close/>
                  <a:moveTo>
                    <a:pt x="5659" y="2922"/>
                  </a:moveTo>
                  <a:cubicBezTo>
                    <a:pt x="5598" y="2922"/>
                    <a:pt x="5541" y="2947"/>
                    <a:pt x="5504" y="3002"/>
                  </a:cubicBezTo>
                  <a:cubicBezTo>
                    <a:pt x="5438" y="3102"/>
                    <a:pt x="5438" y="3235"/>
                    <a:pt x="5538" y="3302"/>
                  </a:cubicBezTo>
                  <a:cubicBezTo>
                    <a:pt x="5871" y="3502"/>
                    <a:pt x="6105" y="3836"/>
                    <a:pt x="6105" y="4236"/>
                  </a:cubicBezTo>
                  <a:cubicBezTo>
                    <a:pt x="6105" y="4336"/>
                    <a:pt x="6172" y="4436"/>
                    <a:pt x="6305" y="4470"/>
                  </a:cubicBezTo>
                  <a:cubicBezTo>
                    <a:pt x="6405" y="4470"/>
                    <a:pt x="6504" y="4370"/>
                    <a:pt x="6538" y="4270"/>
                  </a:cubicBezTo>
                  <a:lnTo>
                    <a:pt x="6538" y="4270"/>
                  </a:lnTo>
                  <a:cubicBezTo>
                    <a:pt x="6538" y="4281"/>
                    <a:pt x="6538" y="4292"/>
                    <a:pt x="6538" y="4303"/>
                  </a:cubicBezTo>
                  <a:lnTo>
                    <a:pt x="6538" y="4269"/>
                  </a:lnTo>
                  <a:cubicBezTo>
                    <a:pt x="6538" y="4270"/>
                    <a:pt x="6538" y="4270"/>
                    <a:pt x="6538" y="4270"/>
                  </a:cubicBezTo>
                  <a:lnTo>
                    <a:pt x="6538" y="4270"/>
                  </a:lnTo>
                  <a:cubicBezTo>
                    <a:pt x="6527" y="3717"/>
                    <a:pt x="6230" y="3230"/>
                    <a:pt x="5805" y="2968"/>
                  </a:cubicBezTo>
                  <a:cubicBezTo>
                    <a:pt x="5760" y="2938"/>
                    <a:pt x="5708" y="2922"/>
                    <a:pt x="5659" y="2922"/>
                  </a:cubicBezTo>
                  <a:close/>
                  <a:moveTo>
                    <a:pt x="4332" y="3467"/>
                  </a:moveTo>
                  <a:cubicBezTo>
                    <a:pt x="4270" y="3467"/>
                    <a:pt x="4213" y="3504"/>
                    <a:pt x="4170" y="3569"/>
                  </a:cubicBezTo>
                  <a:cubicBezTo>
                    <a:pt x="3937" y="4036"/>
                    <a:pt x="3937" y="4603"/>
                    <a:pt x="4203" y="5070"/>
                  </a:cubicBezTo>
                  <a:cubicBezTo>
                    <a:pt x="4270" y="5137"/>
                    <a:pt x="4337" y="5203"/>
                    <a:pt x="4404" y="5203"/>
                  </a:cubicBezTo>
                  <a:cubicBezTo>
                    <a:pt x="4437" y="5170"/>
                    <a:pt x="4470" y="5170"/>
                    <a:pt x="4504" y="5170"/>
                  </a:cubicBezTo>
                  <a:cubicBezTo>
                    <a:pt x="4604" y="5103"/>
                    <a:pt x="4637" y="5003"/>
                    <a:pt x="4604" y="4903"/>
                  </a:cubicBezTo>
                  <a:cubicBezTo>
                    <a:pt x="4404" y="4570"/>
                    <a:pt x="4370" y="4136"/>
                    <a:pt x="4504" y="3802"/>
                  </a:cubicBezTo>
                  <a:cubicBezTo>
                    <a:pt x="4570" y="3702"/>
                    <a:pt x="4537" y="3569"/>
                    <a:pt x="4437" y="3502"/>
                  </a:cubicBezTo>
                  <a:cubicBezTo>
                    <a:pt x="4402" y="3479"/>
                    <a:pt x="4366" y="3467"/>
                    <a:pt x="4332" y="3467"/>
                  </a:cubicBezTo>
                  <a:close/>
                  <a:moveTo>
                    <a:pt x="597" y="4086"/>
                  </a:moveTo>
                  <a:cubicBezTo>
                    <a:pt x="543" y="4086"/>
                    <a:pt x="484" y="4103"/>
                    <a:pt x="434" y="4136"/>
                  </a:cubicBezTo>
                  <a:cubicBezTo>
                    <a:pt x="101" y="4570"/>
                    <a:pt x="0" y="5103"/>
                    <a:pt x="167" y="5637"/>
                  </a:cubicBezTo>
                  <a:cubicBezTo>
                    <a:pt x="201" y="5704"/>
                    <a:pt x="267" y="5770"/>
                    <a:pt x="367" y="5770"/>
                  </a:cubicBezTo>
                  <a:lnTo>
                    <a:pt x="434" y="5770"/>
                  </a:lnTo>
                  <a:cubicBezTo>
                    <a:pt x="534" y="5737"/>
                    <a:pt x="601" y="5637"/>
                    <a:pt x="568" y="5537"/>
                  </a:cubicBezTo>
                  <a:cubicBezTo>
                    <a:pt x="434" y="5170"/>
                    <a:pt x="501" y="4736"/>
                    <a:pt x="734" y="4436"/>
                  </a:cubicBezTo>
                  <a:cubicBezTo>
                    <a:pt x="801" y="4369"/>
                    <a:pt x="801" y="4236"/>
                    <a:pt x="734" y="4136"/>
                  </a:cubicBezTo>
                  <a:cubicBezTo>
                    <a:pt x="701" y="4103"/>
                    <a:pt x="651" y="4086"/>
                    <a:pt x="597" y="4086"/>
                  </a:cubicBezTo>
                  <a:close/>
                  <a:moveTo>
                    <a:pt x="2117" y="5037"/>
                  </a:moveTo>
                  <a:cubicBezTo>
                    <a:pt x="2067" y="5037"/>
                    <a:pt x="2015" y="5057"/>
                    <a:pt x="1969" y="5103"/>
                  </a:cubicBezTo>
                  <a:cubicBezTo>
                    <a:pt x="1635" y="5504"/>
                    <a:pt x="1535" y="6071"/>
                    <a:pt x="1702" y="6571"/>
                  </a:cubicBezTo>
                  <a:cubicBezTo>
                    <a:pt x="1702" y="6671"/>
                    <a:pt x="1802" y="6738"/>
                    <a:pt x="1902" y="6738"/>
                  </a:cubicBezTo>
                  <a:lnTo>
                    <a:pt x="1935" y="6738"/>
                  </a:lnTo>
                  <a:cubicBezTo>
                    <a:pt x="2069" y="6704"/>
                    <a:pt x="2135" y="6604"/>
                    <a:pt x="2102" y="6471"/>
                  </a:cubicBezTo>
                  <a:cubicBezTo>
                    <a:pt x="1969" y="6104"/>
                    <a:pt x="2035" y="5704"/>
                    <a:pt x="2269" y="5404"/>
                  </a:cubicBezTo>
                  <a:cubicBezTo>
                    <a:pt x="2422" y="5250"/>
                    <a:pt x="2281" y="5037"/>
                    <a:pt x="2117" y="50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6" name="Google Shape;646;p36"/>
            <p:cNvSpPr/>
            <p:nvPr/>
          </p:nvSpPr>
          <p:spPr>
            <a:xfrm>
              <a:off x="11988825" y="4857825"/>
              <a:ext cx="371800" cy="315250"/>
            </a:xfrm>
            <a:custGeom>
              <a:avLst/>
              <a:gdLst/>
              <a:ahLst/>
              <a:cxnLst/>
              <a:rect l="l" t="t" r="r" b="b"/>
              <a:pathLst>
                <a:path w="14872" h="12610" extrusionOk="0">
                  <a:moveTo>
                    <a:pt x="5486" y="1"/>
                  </a:moveTo>
                  <a:cubicBezTo>
                    <a:pt x="1" y="1"/>
                    <a:pt x="1062" y="11254"/>
                    <a:pt x="1062" y="11254"/>
                  </a:cubicBezTo>
                  <a:cubicBezTo>
                    <a:pt x="1229" y="12244"/>
                    <a:pt x="2612" y="12609"/>
                    <a:pt x="4475" y="12609"/>
                  </a:cubicBezTo>
                  <a:cubicBezTo>
                    <a:pt x="6317" y="12609"/>
                    <a:pt x="8629" y="12252"/>
                    <a:pt x="10702" y="11788"/>
                  </a:cubicBezTo>
                  <a:cubicBezTo>
                    <a:pt x="14872" y="10854"/>
                    <a:pt x="11636" y="413"/>
                    <a:pt x="5798" y="13"/>
                  </a:cubicBezTo>
                  <a:cubicBezTo>
                    <a:pt x="5692" y="5"/>
                    <a:pt x="5588" y="1"/>
                    <a:pt x="5486" y="1"/>
                  </a:cubicBezTo>
                  <a:close/>
                </a:path>
              </a:pathLst>
            </a:custGeom>
            <a:solidFill>
              <a:srgbClr val="C43C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36"/>
            <p:cNvSpPr/>
            <p:nvPr/>
          </p:nvSpPr>
          <p:spPr>
            <a:xfrm>
              <a:off x="11982000" y="4984600"/>
              <a:ext cx="401975" cy="225275"/>
            </a:xfrm>
            <a:custGeom>
              <a:avLst/>
              <a:gdLst/>
              <a:ahLst/>
              <a:cxnLst/>
              <a:rect l="l" t="t" r="r" b="b"/>
              <a:pathLst>
                <a:path w="16079" h="9011" extrusionOk="0">
                  <a:moveTo>
                    <a:pt x="11489" y="0"/>
                  </a:moveTo>
                  <a:cubicBezTo>
                    <a:pt x="9824" y="0"/>
                    <a:pt x="7102" y="2344"/>
                    <a:pt x="3803" y="2981"/>
                  </a:cubicBezTo>
                  <a:cubicBezTo>
                    <a:pt x="0" y="3715"/>
                    <a:pt x="501" y="6917"/>
                    <a:pt x="501" y="6917"/>
                  </a:cubicBezTo>
                  <a:cubicBezTo>
                    <a:pt x="501" y="8366"/>
                    <a:pt x="2842" y="9010"/>
                    <a:pt x="5570" y="9010"/>
                  </a:cubicBezTo>
                  <a:cubicBezTo>
                    <a:pt x="8368" y="9010"/>
                    <a:pt x="11573" y="8333"/>
                    <a:pt x="13076" y="7150"/>
                  </a:cubicBezTo>
                  <a:cubicBezTo>
                    <a:pt x="16079" y="4815"/>
                    <a:pt x="13710" y="1113"/>
                    <a:pt x="12176" y="179"/>
                  </a:cubicBezTo>
                  <a:cubicBezTo>
                    <a:pt x="11973" y="55"/>
                    <a:pt x="11743" y="0"/>
                    <a:pt x="11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36"/>
            <p:cNvSpPr/>
            <p:nvPr/>
          </p:nvSpPr>
          <p:spPr>
            <a:xfrm>
              <a:off x="11977000" y="4979675"/>
              <a:ext cx="374450" cy="235400"/>
            </a:xfrm>
            <a:custGeom>
              <a:avLst/>
              <a:gdLst/>
              <a:ahLst/>
              <a:cxnLst/>
              <a:rect l="l" t="t" r="r" b="b"/>
              <a:pathLst>
                <a:path w="14978" h="9416" extrusionOk="0">
                  <a:moveTo>
                    <a:pt x="11709" y="409"/>
                  </a:moveTo>
                  <a:cubicBezTo>
                    <a:pt x="11909" y="409"/>
                    <a:pt x="12109" y="476"/>
                    <a:pt x="12276" y="576"/>
                  </a:cubicBezTo>
                  <a:cubicBezTo>
                    <a:pt x="13510" y="1443"/>
                    <a:pt x="14344" y="2844"/>
                    <a:pt x="14511" y="4379"/>
                  </a:cubicBezTo>
                  <a:cubicBezTo>
                    <a:pt x="14577" y="5479"/>
                    <a:pt x="14044" y="6547"/>
                    <a:pt x="13143" y="7181"/>
                  </a:cubicBezTo>
                  <a:cubicBezTo>
                    <a:pt x="11775" y="8248"/>
                    <a:pt x="8707" y="8982"/>
                    <a:pt x="5771" y="8982"/>
                  </a:cubicBezTo>
                  <a:cubicBezTo>
                    <a:pt x="2802" y="8982"/>
                    <a:pt x="868" y="8248"/>
                    <a:pt x="868" y="7081"/>
                  </a:cubicBezTo>
                  <a:cubicBezTo>
                    <a:pt x="868" y="6947"/>
                    <a:pt x="467" y="4078"/>
                    <a:pt x="4003" y="3378"/>
                  </a:cubicBezTo>
                  <a:cubicBezTo>
                    <a:pt x="5771" y="3044"/>
                    <a:pt x="7339" y="2244"/>
                    <a:pt x="8740" y="1543"/>
                  </a:cubicBezTo>
                  <a:cubicBezTo>
                    <a:pt x="9907" y="943"/>
                    <a:pt x="10941" y="409"/>
                    <a:pt x="11675" y="409"/>
                  </a:cubicBezTo>
                  <a:close/>
                  <a:moveTo>
                    <a:pt x="11809" y="1"/>
                  </a:moveTo>
                  <a:cubicBezTo>
                    <a:pt x="11764" y="1"/>
                    <a:pt x="11720" y="3"/>
                    <a:pt x="11675" y="9"/>
                  </a:cubicBezTo>
                  <a:cubicBezTo>
                    <a:pt x="10841" y="9"/>
                    <a:pt x="9807" y="543"/>
                    <a:pt x="8540" y="1176"/>
                  </a:cubicBezTo>
                  <a:cubicBezTo>
                    <a:pt x="7172" y="1877"/>
                    <a:pt x="5638" y="2644"/>
                    <a:pt x="3936" y="2978"/>
                  </a:cubicBezTo>
                  <a:cubicBezTo>
                    <a:pt x="0" y="3778"/>
                    <a:pt x="467" y="7114"/>
                    <a:pt x="467" y="7114"/>
                  </a:cubicBezTo>
                  <a:cubicBezTo>
                    <a:pt x="467" y="8548"/>
                    <a:pt x="2435" y="9416"/>
                    <a:pt x="5771" y="9416"/>
                  </a:cubicBezTo>
                  <a:cubicBezTo>
                    <a:pt x="8840" y="9416"/>
                    <a:pt x="11976" y="8615"/>
                    <a:pt x="13410" y="7548"/>
                  </a:cubicBezTo>
                  <a:cubicBezTo>
                    <a:pt x="14411" y="6814"/>
                    <a:pt x="14978" y="5613"/>
                    <a:pt x="14911" y="4379"/>
                  </a:cubicBezTo>
                  <a:cubicBezTo>
                    <a:pt x="14744" y="2677"/>
                    <a:pt x="13844" y="1176"/>
                    <a:pt x="12476" y="209"/>
                  </a:cubicBezTo>
                  <a:cubicBezTo>
                    <a:pt x="12253" y="70"/>
                    <a:pt x="12031" y="1"/>
                    <a:pt x="11809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36"/>
            <p:cNvSpPr/>
            <p:nvPr/>
          </p:nvSpPr>
          <p:spPr>
            <a:xfrm>
              <a:off x="11992000" y="4980625"/>
              <a:ext cx="292750" cy="207775"/>
            </a:xfrm>
            <a:custGeom>
              <a:avLst/>
              <a:gdLst/>
              <a:ahLst/>
              <a:cxnLst/>
              <a:rect l="l" t="t" r="r" b="b"/>
              <a:pathLst>
                <a:path w="11710" h="8311" extrusionOk="0">
                  <a:moveTo>
                    <a:pt x="11236" y="0"/>
                  </a:moveTo>
                  <a:cubicBezTo>
                    <a:pt x="11094" y="0"/>
                    <a:pt x="10951" y="144"/>
                    <a:pt x="11042" y="304"/>
                  </a:cubicBezTo>
                  <a:cubicBezTo>
                    <a:pt x="11209" y="605"/>
                    <a:pt x="11275" y="938"/>
                    <a:pt x="11142" y="1238"/>
                  </a:cubicBezTo>
                  <a:cubicBezTo>
                    <a:pt x="10742" y="2273"/>
                    <a:pt x="8407" y="2940"/>
                    <a:pt x="6172" y="3573"/>
                  </a:cubicBezTo>
                  <a:cubicBezTo>
                    <a:pt x="5338" y="3807"/>
                    <a:pt x="4504" y="4040"/>
                    <a:pt x="3737" y="4307"/>
                  </a:cubicBezTo>
                  <a:cubicBezTo>
                    <a:pt x="1" y="5575"/>
                    <a:pt x="735" y="8143"/>
                    <a:pt x="735" y="8177"/>
                  </a:cubicBezTo>
                  <a:cubicBezTo>
                    <a:pt x="768" y="8243"/>
                    <a:pt x="868" y="8310"/>
                    <a:pt x="935" y="8310"/>
                  </a:cubicBezTo>
                  <a:lnTo>
                    <a:pt x="1001" y="8277"/>
                  </a:lnTo>
                  <a:cubicBezTo>
                    <a:pt x="1135" y="8243"/>
                    <a:pt x="1168" y="8143"/>
                    <a:pt x="1135" y="8010"/>
                  </a:cubicBezTo>
                  <a:cubicBezTo>
                    <a:pt x="1135" y="8010"/>
                    <a:pt x="501" y="5842"/>
                    <a:pt x="3904" y="4674"/>
                  </a:cubicBezTo>
                  <a:cubicBezTo>
                    <a:pt x="4637" y="4441"/>
                    <a:pt x="5471" y="4207"/>
                    <a:pt x="6272" y="3974"/>
                  </a:cubicBezTo>
                  <a:cubicBezTo>
                    <a:pt x="8740" y="3273"/>
                    <a:pt x="11042" y="2606"/>
                    <a:pt x="11542" y="1405"/>
                  </a:cubicBezTo>
                  <a:cubicBezTo>
                    <a:pt x="11709" y="972"/>
                    <a:pt x="11642" y="505"/>
                    <a:pt x="11409" y="104"/>
                  </a:cubicBezTo>
                  <a:cubicBezTo>
                    <a:pt x="11367" y="31"/>
                    <a:pt x="11302" y="0"/>
                    <a:pt x="11236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36"/>
            <p:cNvSpPr/>
            <p:nvPr/>
          </p:nvSpPr>
          <p:spPr>
            <a:xfrm>
              <a:off x="12137950" y="4983975"/>
              <a:ext cx="170975" cy="220250"/>
            </a:xfrm>
            <a:custGeom>
              <a:avLst/>
              <a:gdLst/>
              <a:ahLst/>
              <a:cxnLst/>
              <a:rect l="l" t="t" r="r" b="b"/>
              <a:pathLst>
                <a:path w="6839" h="8810" extrusionOk="0">
                  <a:moveTo>
                    <a:pt x="5936" y="1"/>
                  </a:moveTo>
                  <a:cubicBezTo>
                    <a:pt x="5795" y="1"/>
                    <a:pt x="5656" y="153"/>
                    <a:pt x="5771" y="337"/>
                  </a:cubicBezTo>
                  <a:cubicBezTo>
                    <a:pt x="6238" y="971"/>
                    <a:pt x="6405" y="1805"/>
                    <a:pt x="6205" y="2606"/>
                  </a:cubicBezTo>
                  <a:cubicBezTo>
                    <a:pt x="5738" y="4107"/>
                    <a:pt x="3770" y="5041"/>
                    <a:pt x="2569" y="5608"/>
                  </a:cubicBezTo>
                  <a:lnTo>
                    <a:pt x="2035" y="5841"/>
                  </a:lnTo>
                  <a:cubicBezTo>
                    <a:pt x="501" y="6608"/>
                    <a:pt x="67" y="8476"/>
                    <a:pt x="34" y="8543"/>
                  </a:cubicBezTo>
                  <a:cubicBezTo>
                    <a:pt x="0" y="8643"/>
                    <a:pt x="100" y="8777"/>
                    <a:pt x="200" y="8810"/>
                  </a:cubicBezTo>
                  <a:lnTo>
                    <a:pt x="234" y="8810"/>
                  </a:lnTo>
                  <a:cubicBezTo>
                    <a:pt x="334" y="8777"/>
                    <a:pt x="434" y="8743"/>
                    <a:pt x="467" y="8643"/>
                  </a:cubicBezTo>
                  <a:cubicBezTo>
                    <a:pt x="467" y="8610"/>
                    <a:pt x="868" y="6909"/>
                    <a:pt x="2235" y="6208"/>
                  </a:cubicBezTo>
                  <a:lnTo>
                    <a:pt x="2736" y="5975"/>
                  </a:lnTo>
                  <a:cubicBezTo>
                    <a:pt x="4003" y="5374"/>
                    <a:pt x="6105" y="4407"/>
                    <a:pt x="6605" y="2739"/>
                  </a:cubicBezTo>
                  <a:cubicBezTo>
                    <a:pt x="6838" y="1838"/>
                    <a:pt x="6638" y="871"/>
                    <a:pt x="6105" y="104"/>
                  </a:cubicBezTo>
                  <a:cubicBezTo>
                    <a:pt x="6063" y="31"/>
                    <a:pt x="5999" y="1"/>
                    <a:pt x="5936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36"/>
            <p:cNvSpPr/>
            <p:nvPr/>
          </p:nvSpPr>
          <p:spPr>
            <a:xfrm>
              <a:off x="12245525" y="5023225"/>
              <a:ext cx="109275" cy="163500"/>
            </a:xfrm>
            <a:custGeom>
              <a:avLst/>
              <a:gdLst/>
              <a:ahLst/>
              <a:cxnLst/>
              <a:rect l="l" t="t" r="r" b="b"/>
              <a:pathLst>
                <a:path w="4371" h="6540" extrusionOk="0">
                  <a:moveTo>
                    <a:pt x="3050" y="0"/>
                  </a:moveTo>
                  <a:cubicBezTo>
                    <a:pt x="3011" y="0"/>
                    <a:pt x="2971" y="11"/>
                    <a:pt x="2936" y="35"/>
                  </a:cubicBezTo>
                  <a:cubicBezTo>
                    <a:pt x="2836" y="102"/>
                    <a:pt x="2802" y="202"/>
                    <a:pt x="2869" y="335"/>
                  </a:cubicBezTo>
                  <a:cubicBezTo>
                    <a:pt x="3803" y="2003"/>
                    <a:pt x="2736" y="2770"/>
                    <a:pt x="1768" y="3471"/>
                  </a:cubicBezTo>
                  <a:cubicBezTo>
                    <a:pt x="1568" y="3604"/>
                    <a:pt x="1368" y="3771"/>
                    <a:pt x="1201" y="3938"/>
                  </a:cubicBezTo>
                  <a:cubicBezTo>
                    <a:pt x="334" y="4705"/>
                    <a:pt x="34" y="6239"/>
                    <a:pt x="34" y="6306"/>
                  </a:cubicBezTo>
                  <a:cubicBezTo>
                    <a:pt x="0" y="6406"/>
                    <a:pt x="67" y="6506"/>
                    <a:pt x="200" y="6539"/>
                  </a:cubicBezTo>
                  <a:lnTo>
                    <a:pt x="234" y="6539"/>
                  </a:lnTo>
                  <a:cubicBezTo>
                    <a:pt x="334" y="6539"/>
                    <a:pt x="401" y="6473"/>
                    <a:pt x="434" y="6373"/>
                  </a:cubicBezTo>
                  <a:cubicBezTo>
                    <a:pt x="434" y="6373"/>
                    <a:pt x="734" y="4905"/>
                    <a:pt x="1468" y="4238"/>
                  </a:cubicBezTo>
                  <a:cubicBezTo>
                    <a:pt x="1635" y="4071"/>
                    <a:pt x="1802" y="3938"/>
                    <a:pt x="2002" y="3804"/>
                  </a:cubicBezTo>
                  <a:cubicBezTo>
                    <a:pt x="2936" y="3137"/>
                    <a:pt x="4370" y="2136"/>
                    <a:pt x="3236" y="102"/>
                  </a:cubicBezTo>
                  <a:cubicBezTo>
                    <a:pt x="3193" y="37"/>
                    <a:pt x="3122" y="0"/>
                    <a:pt x="3050" y="0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2" name="Google Shape;652;p36"/>
            <p:cNvSpPr/>
            <p:nvPr/>
          </p:nvSpPr>
          <p:spPr>
            <a:xfrm>
              <a:off x="12035375" y="4872100"/>
              <a:ext cx="207675" cy="168675"/>
            </a:xfrm>
            <a:custGeom>
              <a:avLst/>
              <a:gdLst/>
              <a:ahLst/>
              <a:cxnLst/>
              <a:rect l="l" t="t" r="r" b="b"/>
              <a:pathLst>
                <a:path w="8307" h="6747" extrusionOk="0">
                  <a:moveTo>
                    <a:pt x="3665" y="0"/>
                  </a:moveTo>
                  <a:cubicBezTo>
                    <a:pt x="3611" y="0"/>
                    <a:pt x="3553" y="25"/>
                    <a:pt x="3503" y="75"/>
                  </a:cubicBezTo>
                  <a:cubicBezTo>
                    <a:pt x="3169" y="476"/>
                    <a:pt x="3069" y="1043"/>
                    <a:pt x="3236" y="1543"/>
                  </a:cubicBezTo>
                  <a:cubicBezTo>
                    <a:pt x="3269" y="1643"/>
                    <a:pt x="3336" y="1710"/>
                    <a:pt x="3436" y="1710"/>
                  </a:cubicBezTo>
                  <a:lnTo>
                    <a:pt x="3503" y="1677"/>
                  </a:lnTo>
                  <a:cubicBezTo>
                    <a:pt x="3603" y="1677"/>
                    <a:pt x="3670" y="1543"/>
                    <a:pt x="3636" y="1443"/>
                  </a:cubicBezTo>
                  <a:cubicBezTo>
                    <a:pt x="3503" y="1076"/>
                    <a:pt x="3570" y="676"/>
                    <a:pt x="3803" y="342"/>
                  </a:cubicBezTo>
                  <a:cubicBezTo>
                    <a:pt x="3903" y="276"/>
                    <a:pt x="3903" y="142"/>
                    <a:pt x="3803" y="75"/>
                  </a:cubicBezTo>
                  <a:cubicBezTo>
                    <a:pt x="3770" y="25"/>
                    <a:pt x="3720" y="0"/>
                    <a:pt x="3665" y="0"/>
                  </a:cubicBezTo>
                  <a:close/>
                  <a:moveTo>
                    <a:pt x="4858" y="429"/>
                  </a:moveTo>
                  <a:cubicBezTo>
                    <a:pt x="4797" y="429"/>
                    <a:pt x="4740" y="454"/>
                    <a:pt x="4704" y="509"/>
                  </a:cubicBezTo>
                  <a:cubicBezTo>
                    <a:pt x="4637" y="609"/>
                    <a:pt x="4670" y="743"/>
                    <a:pt x="4770" y="809"/>
                  </a:cubicBezTo>
                  <a:cubicBezTo>
                    <a:pt x="5104" y="1009"/>
                    <a:pt x="5304" y="1343"/>
                    <a:pt x="5337" y="1743"/>
                  </a:cubicBezTo>
                  <a:cubicBezTo>
                    <a:pt x="5304" y="1843"/>
                    <a:pt x="5404" y="1943"/>
                    <a:pt x="5538" y="1977"/>
                  </a:cubicBezTo>
                  <a:cubicBezTo>
                    <a:pt x="5638" y="1977"/>
                    <a:pt x="5738" y="1877"/>
                    <a:pt x="5738" y="1777"/>
                  </a:cubicBezTo>
                  <a:cubicBezTo>
                    <a:pt x="5738" y="1243"/>
                    <a:pt x="5471" y="743"/>
                    <a:pt x="5004" y="476"/>
                  </a:cubicBezTo>
                  <a:cubicBezTo>
                    <a:pt x="4959" y="446"/>
                    <a:pt x="4907" y="429"/>
                    <a:pt x="4858" y="429"/>
                  </a:cubicBezTo>
                  <a:close/>
                  <a:moveTo>
                    <a:pt x="1697" y="1168"/>
                  </a:moveTo>
                  <a:cubicBezTo>
                    <a:pt x="1643" y="1168"/>
                    <a:pt x="1585" y="1193"/>
                    <a:pt x="1535" y="1243"/>
                  </a:cubicBezTo>
                  <a:cubicBezTo>
                    <a:pt x="1201" y="1643"/>
                    <a:pt x="1101" y="2210"/>
                    <a:pt x="1268" y="2711"/>
                  </a:cubicBezTo>
                  <a:cubicBezTo>
                    <a:pt x="1301" y="2811"/>
                    <a:pt x="1368" y="2878"/>
                    <a:pt x="1468" y="2878"/>
                  </a:cubicBezTo>
                  <a:lnTo>
                    <a:pt x="1535" y="2878"/>
                  </a:lnTo>
                  <a:cubicBezTo>
                    <a:pt x="1635" y="2844"/>
                    <a:pt x="1702" y="2711"/>
                    <a:pt x="1668" y="2611"/>
                  </a:cubicBezTo>
                  <a:cubicBezTo>
                    <a:pt x="1535" y="2244"/>
                    <a:pt x="1601" y="1843"/>
                    <a:pt x="1835" y="1543"/>
                  </a:cubicBezTo>
                  <a:cubicBezTo>
                    <a:pt x="1935" y="1443"/>
                    <a:pt x="1935" y="1310"/>
                    <a:pt x="1835" y="1243"/>
                  </a:cubicBezTo>
                  <a:cubicBezTo>
                    <a:pt x="1802" y="1193"/>
                    <a:pt x="1752" y="1168"/>
                    <a:pt x="1697" y="1168"/>
                  </a:cubicBezTo>
                  <a:close/>
                  <a:moveTo>
                    <a:pt x="8306" y="3278"/>
                  </a:moveTo>
                  <a:cubicBezTo>
                    <a:pt x="8306" y="3278"/>
                    <a:pt x="8306" y="3279"/>
                    <a:pt x="8306" y="3279"/>
                  </a:cubicBezTo>
                  <a:lnTo>
                    <a:pt x="8306" y="3279"/>
                  </a:lnTo>
                  <a:cubicBezTo>
                    <a:pt x="8306" y="3290"/>
                    <a:pt x="8306" y="3300"/>
                    <a:pt x="8306" y="3311"/>
                  </a:cubicBezTo>
                  <a:lnTo>
                    <a:pt x="8306" y="3278"/>
                  </a:lnTo>
                  <a:close/>
                  <a:moveTo>
                    <a:pt x="7450" y="1934"/>
                  </a:moveTo>
                  <a:cubicBezTo>
                    <a:pt x="7269" y="1934"/>
                    <a:pt x="7141" y="2207"/>
                    <a:pt x="7306" y="2344"/>
                  </a:cubicBezTo>
                  <a:cubicBezTo>
                    <a:pt x="7639" y="2511"/>
                    <a:pt x="7873" y="2878"/>
                    <a:pt x="7873" y="3278"/>
                  </a:cubicBezTo>
                  <a:cubicBezTo>
                    <a:pt x="7873" y="3378"/>
                    <a:pt x="7939" y="3478"/>
                    <a:pt x="8073" y="3478"/>
                  </a:cubicBezTo>
                  <a:cubicBezTo>
                    <a:pt x="8086" y="3482"/>
                    <a:pt x="8099" y="3484"/>
                    <a:pt x="8112" y="3484"/>
                  </a:cubicBezTo>
                  <a:cubicBezTo>
                    <a:pt x="8198" y="3484"/>
                    <a:pt x="8277" y="3394"/>
                    <a:pt x="8306" y="3279"/>
                  </a:cubicBezTo>
                  <a:lnTo>
                    <a:pt x="8306" y="3279"/>
                  </a:lnTo>
                  <a:cubicBezTo>
                    <a:pt x="8294" y="2758"/>
                    <a:pt x="7997" y="2271"/>
                    <a:pt x="7572" y="1977"/>
                  </a:cubicBezTo>
                  <a:cubicBezTo>
                    <a:pt x="7531" y="1947"/>
                    <a:pt x="7489" y="1934"/>
                    <a:pt x="7450" y="1934"/>
                  </a:cubicBezTo>
                  <a:close/>
                  <a:moveTo>
                    <a:pt x="5653" y="2899"/>
                  </a:moveTo>
                  <a:cubicBezTo>
                    <a:pt x="5487" y="2899"/>
                    <a:pt x="5349" y="3143"/>
                    <a:pt x="5538" y="3278"/>
                  </a:cubicBezTo>
                  <a:cubicBezTo>
                    <a:pt x="5871" y="3478"/>
                    <a:pt x="6071" y="3845"/>
                    <a:pt x="6105" y="4212"/>
                  </a:cubicBezTo>
                  <a:cubicBezTo>
                    <a:pt x="6105" y="4345"/>
                    <a:pt x="6171" y="4445"/>
                    <a:pt x="6305" y="4445"/>
                  </a:cubicBezTo>
                  <a:cubicBezTo>
                    <a:pt x="6438" y="4445"/>
                    <a:pt x="6505" y="4345"/>
                    <a:pt x="6505" y="4245"/>
                  </a:cubicBezTo>
                  <a:lnTo>
                    <a:pt x="6538" y="4245"/>
                  </a:lnTo>
                  <a:cubicBezTo>
                    <a:pt x="6505" y="3711"/>
                    <a:pt x="6238" y="3244"/>
                    <a:pt x="5771" y="2944"/>
                  </a:cubicBezTo>
                  <a:cubicBezTo>
                    <a:pt x="5733" y="2912"/>
                    <a:pt x="5692" y="2899"/>
                    <a:pt x="5653" y="2899"/>
                  </a:cubicBezTo>
                  <a:close/>
                  <a:moveTo>
                    <a:pt x="2907" y="2769"/>
                  </a:moveTo>
                  <a:cubicBezTo>
                    <a:pt x="2852" y="2769"/>
                    <a:pt x="2802" y="2794"/>
                    <a:pt x="2769" y="2844"/>
                  </a:cubicBezTo>
                  <a:cubicBezTo>
                    <a:pt x="2435" y="3244"/>
                    <a:pt x="2335" y="3812"/>
                    <a:pt x="2502" y="4312"/>
                  </a:cubicBezTo>
                  <a:cubicBezTo>
                    <a:pt x="2535" y="4412"/>
                    <a:pt x="2602" y="4479"/>
                    <a:pt x="2702" y="4479"/>
                  </a:cubicBezTo>
                  <a:lnTo>
                    <a:pt x="2769" y="4479"/>
                  </a:lnTo>
                  <a:cubicBezTo>
                    <a:pt x="2869" y="4445"/>
                    <a:pt x="2936" y="4312"/>
                    <a:pt x="2902" y="4212"/>
                  </a:cubicBezTo>
                  <a:cubicBezTo>
                    <a:pt x="2769" y="3845"/>
                    <a:pt x="2836" y="3445"/>
                    <a:pt x="3069" y="3144"/>
                  </a:cubicBezTo>
                  <a:cubicBezTo>
                    <a:pt x="3136" y="3044"/>
                    <a:pt x="3136" y="2911"/>
                    <a:pt x="3069" y="2844"/>
                  </a:cubicBezTo>
                  <a:cubicBezTo>
                    <a:pt x="3019" y="2794"/>
                    <a:pt x="2961" y="2769"/>
                    <a:pt x="2907" y="2769"/>
                  </a:cubicBezTo>
                  <a:close/>
                  <a:moveTo>
                    <a:pt x="4324" y="3477"/>
                  </a:moveTo>
                  <a:cubicBezTo>
                    <a:pt x="4255" y="3477"/>
                    <a:pt x="4191" y="3513"/>
                    <a:pt x="4170" y="3578"/>
                  </a:cubicBezTo>
                  <a:cubicBezTo>
                    <a:pt x="3903" y="4045"/>
                    <a:pt x="3936" y="4612"/>
                    <a:pt x="4203" y="5079"/>
                  </a:cubicBezTo>
                  <a:cubicBezTo>
                    <a:pt x="4237" y="5146"/>
                    <a:pt x="4303" y="5179"/>
                    <a:pt x="4403" y="5179"/>
                  </a:cubicBezTo>
                  <a:cubicBezTo>
                    <a:pt x="4437" y="5179"/>
                    <a:pt x="4470" y="5179"/>
                    <a:pt x="4504" y="5146"/>
                  </a:cubicBezTo>
                  <a:cubicBezTo>
                    <a:pt x="4604" y="5112"/>
                    <a:pt x="4637" y="4979"/>
                    <a:pt x="4604" y="4879"/>
                  </a:cubicBezTo>
                  <a:cubicBezTo>
                    <a:pt x="4370" y="4545"/>
                    <a:pt x="4337" y="4145"/>
                    <a:pt x="4504" y="3778"/>
                  </a:cubicBezTo>
                  <a:cubicBezTo>
                    <a:pt x="4570" y="3678"/>
                    <a:pt x="4537" y="3545"/>
                    <a:pt x="4437" y="3511"/>
                  </a:cubicBezTo>
                  <a:cubicBezTo>
                    <a:pt x="4401" y="3488"/>
                    <a:pt x="4362" y="3477"/>
                    <a:pt x="4324" y="3477"/>
                  </a:cubicBezTo>
                  <a:close/>
                  <a:moveTo>
                    <a:pt x="572" y="4070"/>
                  </a:moveTo>
                  <a:cubicBezTo>
                    <a:pt x="517" y="4070"/>
                    <a:pt x="467" y="4095"/>
                    <a:pt x="434" y="4145"/>
                  </a:cubicBezTo>
                  <a:cubicBezTo>
                    <a:pt x="100" y="4545"/>
                    <a:pt x="0" y="5112"/>
                    <a:pt x="167" y="5613"/>
                  </a:cubicBezTo>
                  <a:cubicBezTo>
                    <a:pt x="200" y="5713"/>
                    <a:pt x="267" y="5780"/>
                    <a:pt x="367" y="5780"/>
                  </a:cubicBezTo>
                  <a:lnTo>
                    <a:pt x="434" y="5780"/>
                  </a:lnTo>
                  <a:cubicBezTo>
                    <a:pt x="534" y="5746"/>
                    <a:pt x="601" y="5613"/>
                    <a:pt x="567" y="5513"/>
                  </a:cubicBezTo>
                  <a:cubicBezTo>
                    <a:pt x="434" y="5146"/>
                    <a:pt x="501" y="4746"/>
                    <a:pt x="734" y="4445"/>
                  </a:cubicBezTo>
                  <a:cubicBezTo>
                    <a:pt x="801" y="4345"/>
                    <a:pt x="801" y="4212"/>
                    <a:pt x="734" y="4145"/>
                  </a:cubicBezTo>
                  <a:cubicBezTo>
                    <a:pt x="684" y="4095"/>
                    <a:pt x="626" y="4070"/>
                    <a:pt x="572" y="4070"/>
                  </a:cubicBezTo>
                  <a:close/>
                  <a:moveTo>
                    <a:pt x="2118" y="5027"/>
                  </a:moveTo>
                  <a:cubicBezTo>
                    <a:pt x="2066" y="5027"/>
                    <a:pt x="2011" y="5052"/>
                    <a:pt x="1968" y="5112"/>
                  </a:cubicBezTo>
                  <a:cubicBezTo>
                    <a:pt x="1601" y="5513"/>
                    <a:pt x="1501" y="6080"/>
                    <a:pt x="1702" y="6580"/>
                  </a:cubicBezTo>
                  <a:cubicBezTo>
                    <a:pt x="1702" y="6680"/>
                    <a:pt x="1802" y="6747"/>
                    <a:pt x="1902" y="6747"/>
                  </a:cubicBezTo>
                  <a:lnTo>
                    <a:pt x="1935" y="6714"/>
                  </a:lnTo>
                  <a:cubicBezTo>
                    <a:pt x="2035" y="6714"/>
                    <a:pt x="2102" y="6580"/>
                    <a:pt x="2102" y="6480"/>
                  </a:cubicBezTo>
                  <a:cubicBezTo>
                    <a:pt x="1968" y="6113"/>
                    <a:pt x="2035" y="5713"/>
                    <a:pt x="2235" y="5379"/>
                  </a:cubicBezTo>
                  <a:cubicBezTo>
                    <a:pt x="2408" y="5231"/>
                    <a:pt x="2270" y="5027"/>
                    <a:pt x="2118" y="50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36"/>
            <p:cNvSpPr/>
            <p:nvPr/>
          </p:nvSpPr>
          <p:spPr>
            <a:xfrm>
              <a:off x="11436775" y="4819475"/>
              <a:ext cx="371800" cy="315225"/>
            </a:xfrm>
            <a:custGeom>
              <a:avLst/>
              <a:gdLst/>
              <a:ahLst/>
              <a:cxnLst/>
              <a:rect l="l" t="t" r="r" b="b"/>
              <a:pathLst>
                <a:path w="14872" h="12609" extrusionOk="0">
                  <a:moveTo>
                    <a:pt x="5486" y="0"/>
                  </a:moveTo>
                  <a:cubicBezTo>
                    <a:pt x="0" y="0"/>
                    <a:pt x="1061" y="11254"/>
                    <a:pt x="1061" y="11254"/>
                  </a:cubicBezTo>
                  <a:cubicBezTo>
                    <a:pt x="1212" y="12243"/>
                    <a:pt x="2595" y="12609"/>
                    <a:pt x="4462" y="12609"/>
                  </a:cubicBezTo>
                  <a:cubicBezTo>
                    <a:pt x="6309" y="12609"/>
                    <a:pt x="8629" y="12252"/>
                    <a:pt x="10702" y="11787"/>
                  </a:cubicBezTo>
                  <a:cubicBezTo>
                    <a:pt x="14871" y="10853"/>
                    <a:pt x="11636" y="413"/>
                    <a:pt x="5798" y="12"/>
                  </a:cubicBezTo>
                  <a:cubicBezTo>
                    <a:pt x="5692" y="4"/>
                    <a:pt x="5587" y="0"/>
                    <a:pt x="5486" y="0"/>
                  </a:cubicBezTo>
                  <a:close/>
                </a:path>
              </a:pathLst>
            </a:custGeom>
            <a:solidFill>
              <a:srgbClr val="C43C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36"/>
            <p:cNvSpPr/>
            <p:nvPr/>
          </p:nvSpPr>
          <p:spPr>
            <a:xfrm>
              <a:off x="11429950" y="4946475"/>
              <a:ext cx="401975" cy="225025"/>
            </a:xfrm>
            <a:custGeom>
              <a:avLst/>
              <a:gdLst/>
              <a:ahLst/>
              <a:cxnLst/>
              <a:rect l="l" t="t" r="r" b="b"/>
              <a:pathLst>
                <a:path w="16079" h="9001" extrusionOk="0">
                  <a:moveTo>
                    <a:pt x="11481" y="1"/>
                  </a:moveTo>
                  <a:cubicBezTo>
                    <a:pt x="9833" y="1"/>
                    <a:pt x="7079" y="2333"/>
                    <a:pt x="3769" y="2971"/>
                  </a:cubicBezTo>
                  <a:cubicBezTo>
                    <a:pt x="0" y="3705"/>
                    <a:pt x="467" y="6908"/>
                    <a:pt x="467" y="6908"/>
                  </a:cubicBezTo>
                  <a:cubicBezTo>
                    <a:pt x="467" y="8357"/>
                    <a:pt x="2808" y="9001"/>
                    <a:pt x="5541" y="9001"/>
                  </a:cubicBezTo>
                  <a:cubicBezTo>
                    <a:pt x="8343" y="9001"/>
                    <a:pt x="11556" y="8323"/>
                    <a:pt x="13076" y="7141"/>
                  </a:cubicBezTo>
                  <a:cubicBezTo>
                    <a:pt x="16078" y="4806"/>
                    <a:pt x="13676" y="1103"/>
                    <a:pt x="12142" y="169"/>
                  </a:cubicBezTo>
                  <a:cubicBezTo>
                    <a:pt x="11947" y="53"/>
                    <a:pt x="11726" y="1"/>
                    <a:pt x="11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36"/>
            <p:cNvSpPr/>
            <p:nvPr/>
          </p:nvSpPr>
          <p:spPr>
            <a:xfrm>
              <a:off x="11599225" y="4844700"/>
              <a:ext cx="27550" cy="38475"/>
            </a:xfrm>
            <a:custGeom>
              <a:avLst/>
              <a:gdLst/>
              <a:ahLst/>
              <a:cxnLst/>
              <a:rect l="l" t="t" r="r" b="b"/>
              <a:pathLst>
                <a:path w="1102" h="1539" extrusionOk="0">
                  <a:moveTo>
                    <a:pt x="244" y="1"/>
                  </a:moveTo>
                  <a:cubicBezTo>
                    <a:pt x="175" y="1"/>
                    <a:pt x="108" y="29"/>
                    <a:pt x="67" y="71"/>
                  </a:cubicBezTo>
                  <a:cubicBezTo>
                    <a:pt x="1" y="171"/>
                    <a:pt x="34" y="304"/>
                    <a:pt x="134" y="371"/>
                  </a:cubicBezTo>
                  <a:cubicBezTo>
                    <a:pt x="468" y="571"/>
                    <a:pt x="668" y="938"/>
                    <a:pt x="701" y="1305"/>
                  </a:cubicBezTo>
                  <a:cubicBezTo>
                    <a:pt x="668" y="1438"/>
                    <a:pt x="768" y="1538"/>
                    <a:pt x="868" y="1538"/>
                  </a:cubicBezTo>
                  <a:cubicBezTo>
                    <a:pt x="1001" y="1538"/>
                    <a:pt x="1101" y="1472"/>
                    <a:pt x="1101" y="1338"/>
                  </a:cubicBezTo>
                  <a:cubicBezTo>
                    <a:pt x="1101" y="805"/>
                    <a:pt x="801" y="304"/>
                    <a:pt x="367" y="37"/>
                  </a:cubicBezTo>
                  <a:cubicBezTo>
                    <a:pt x="329" y="12"/>
                    <a:pt x="286" y="1"/>
                    <a:pt x="244" y="1"/>
                  </a:cubicBezTo>
                  <a:close/>
                </a:path>
              </a:pathLst>
            </a:custGeom>
            <a:solidFill>
              <a:srgbClr val="261C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36"/>
            <p:cNvSpPr/>
            <p:nvPr/>
          </p:nvSpPr>
          <p:spPr>
            <a:xfrm>
              <a:off x="11482475" y="4833850"/>
              <a:ext cx="207675" cy="168575"/>
            </a:xfrm>
            <a:custGeom>
              <a:avLst/>
              <a:gdLst/>
              <a:ahLst/>
              <a:cxnLst/>
              <a:rect l="l" t="t" r="r" b="b"/>
              <a:pathLst>
                <a:path w="8307" h="6743" extrusionOk="0">
                  <a:moveTo>
                    <a:pt x="3662" y="0"/>
                  </a:moveTo>
                  <a:cubicBezTo>
                    <a:pt x="3609" y="0"/>
                    <a:pt x="3553" y="21"/>
                    <a:pt x="3503" y="71"/>
                  </a:cubicBezTo>
                  <a:cubicBezTo>
                    <a:pt x="3169" y="471"/>
                    <a:pt x="3069" y="1038"/>
                    <a:pt x="3236" y="1539"/>
                  </a:cubicBezTo>
                  <a:cubicBezTo>
                    <a:pt x="3270" y="1639"/>
                    <a:pt x="3336" y="1706"/>
                    <a:pt x="3436" y="1706"/>
                  </a:cubicBezTo>
                  <a:lnTo>
                    <a:pt x="3503" y="1672"/>
                  </a:lnTo>
                  <a:cubicBezTo>
                    <a:pt x="3603" y="1672"/>
                    <a:pt x="3670" y="1539"/>
                    <a:pt x="3636" y="1439"/>
                  </a:cubicBezTo>
                  <a:cubicBezTo>
                    <a:pt x="3503" y="1072"/>
                    <a:pt x="3570" y="671"/>
                    <a:pt x="3803" y="338"/>
                  </a:cubicBezTo>
                  <a:cubicBezTo>
                    <a:pt x="3953" y="188"/>
                    <a:pt x="3822" y="0"/>
                    <a:pt x="3662" y="0"/>
                  </a:cubicBezTo>
                  <a:close/>
                  <a:moveTo>
                    <a:pt x="1717" y="1173"/>
                  </a:moveTo>
                  <a:cubicBezTo>
                    <a:pt x="1667" y="1173"/>
                    <a:pt x="1615" y="1192"/>
                    <a:pt x="1568" y="1239"/>
                  </a:cubicBezTo>
                  <a:cubicBezTo>
                    <a:pt x="1235" y="1672"/>
                    <a:pt x="1135" y="2206"/>
                    <a:pt x="1301" y="2706"/>
                  </a:cubicBezTo>
                  <a:cubicBezTo>
                    <a:pt x="1301" y="2806"/>
                    <a:pt x="1402" y="2873"/>
                    <a:pt x="1502" y="2873"/>
                  </a:cubicBezTo>
                  <a:lnTo>
                    <a:pt x="1535" y="2873"/>
                  </a:lnTo>
                  <a:cubicBezTo>
                    <a:pt x="1668" y="2840"/>
                    <a:pt x="1735" y="2740"/>
                    <a:pt x="1702" y="2606"/>
                  </a:cubicBezTo>
                  <a:cubicBezTo>
                    <a:pt x="1568" y="2239"/>
                    <a:pt x="1635" y="1839"/>
                    <a:pt x="1869" y="1539"/>
                  </a:cubicBezTo>
                  <a:cubicBezTo>
                    <a:pt x="2022" y="1385"/>
                    <a:pt x="1881" y="1173"/>
                    <a:pt x="1717" y="1173"/>
                  </a:cubicBezTo>
                  <a:close/>
                  <a:moveTo>
                    <a:pt x="7429" y="1930"/>
                  </a:moveTo>
                  <a:cubicBezTo>
                    <a:pt x="7260" y="1930"/>
                    <a:pt x="7114" y="2202"/>
                    <a:pt x="7306" y="2339"/>
                  </a:cubicBezTo>
                  <a:cubicBezTo>
                    <a:pt x="7639" y="2506"/>
                    <a:pt x="7839" y="2873"/>
                    <a:pt x="7873" y="3240"/>
                  </a:cubicBezTo>
                  <a:cubicBezTo>
                    <a:pt x="7873" y="3373"/>
                    <a:pt x="7940" y="3473"/>
                    <a:pt x="8073" y="3473"/>
                  </a:cubicBezTo>
                  <a:cubicBezTo>
                    <a:pt x="8091" y="3478"/>
                    <a:pt x="8108" y="3480"/>
                    <a:pt x="8125" y="3480"/>
                  </a:cubicBezTo>
                  <a:cubicBezTo>
                    <a:pt x="8231" y="3480"/>
                    <a:pt x="8306" y="3393"/>
                    <a:pt x="8306" y="3307"/>
                  </a:cubicBezTo>
                  <a:lnTo>
                    <a:pt x="8273" y="3307"/>
                  </a:lnTo>
                  <a:cubicBezTo>
                    <a:pt x="8273" y="2773"/>
                    <a:pt x="8006" y="2273"/>
                    <a:pt x="7539" y="1972"/>
                  </a:cubicBezTo>
                  <a:cubicBezTo>
                    <a:pt x="7504" y="1943"/>
                    <a:pt x="7466" y="1930"/>
                    <a:pt x="7429" y="1930"/>
                  </a:cubicBezTo>
                  <a:close/>
                  <a:moveTo>
                    <a:pt x="5657" y="2905"/>
                  </a:moveTo>
                  <a:cubicBezTo>
                    <a:pt x="5585" y="2905"/>
                    <a:pt x="5514" y="2942"/>
                    <a:pt x="5471" y="3006"/>
                  </a:cubicBezTo>
                  <a:cubicBezTo>
                    <a:pt x="5404" y="3073"/>
                    <a:pt x="5438" y="3207"/>
                    <a:pt x="5538" y="3273"/>
                  </a:cubicBezTo>
                  <a:cubicBezTo>
                    <a:pt x="5871" y="3473"/>
                    <a:pt x="6072" y="3840"/>
                    <a:pt x="6105" y="4207"/>
                  </a:cubicBezTo>
                  <a:cubicBezTo>
                    <a:pt x="6072" y="4341"/>
                    <a:pt x="6172" y="4441"/>
                    <a:pt x="6272" y="4441"/>
                  </a:cubicBezTo>
                  <a:cubicBezTo>
                    <a:pt x="6290" y="4445"/>
                    <a:pt x="6307" y="4447"/>
                    <a:pt x="6323" y="4447"/>
                  </a:cubicBezTo>
                  <a:cubicBezTo>
                    <a:pt x="6431" y="4447"/>
                    <a:pt x="6510" y="4361"/>
                    <a:pt x="6539" y="4274"/>
                  </a:cubicBezTo>
                  <a:lnTo>
                    <a:pt x="6505" y="4274"/>
                  </a:lnTo>
                  <a:cubicBezTo>
                    <a:pt x="6505" y="3740"/>
                    <a:pt x="6238" y="3240"/>
                    <a:pt x="5771" y="2940"/>
                  </a:cubicBezTo>
                  <a:cubicBezTo>
                    <a:pt x="5736" y="2916"/>
                    <a:pt x="5696" y="2905"/>
                    <a:pt x="5657" y="2905"/>
                  </a:cubicBezTo>
                  <a:close/>
                  <a:moveTo>
                    <a:pt x="2907" y="2765"/>
                  </a:moveTo>
                  <a:cubicBezTo>
                    <a:pt x="2853" y="2765"/>
                    <a:pt x="2803" y="2790"/>
                    <a:pt x="2769" y="2840"/>
                  </a:cubicBezTo>
                  <a:cubicBezTo>
                    <a:pt x="2436" y="3240"/>
                    <a:pt x="2336" y="3807"/>
                    <a:pt x="2502" y="4307"/>
                  </a:cubicBezTo>
                  <a:cubicBezTo>
                    <a:pt x="2536" y="4408"/>
                    <a:pt x="2602" y="4474"/>
                    <a:pt x="2702" y="4474"/>
                  </a:cubicBezTo>
                  <a:lnTo>
                    <a:pt x="2736" y="4474"/>
                  </a:lnTo>
                  <a:cubicBezTo>
                    <a:pt x="2869" y="4441"/>
                    <a:pt x="2936" y="4307"/>
                    <a:pt x="2903" y="4207"/>
                  </a:cubicBezTo>
                  <a:cubicBezTo>
                    <a:pt x="2769" y="3840"/>
                    <a:pt x="2836" y="3440"/>
                    <a:pt x="3069" y="3140"/>
                  </a:cubicBezTo>
                  <a:cubicBezTo>
                    <a:pt x="3136" y="3040"/>
                    <a:pt x="3136" y="2906"/>
                    <a:pt x="3069" y="2840"/>
                  </a:cubicBezTo>
                  <a:cubicBezTo>
                    <a:pt x="3019" y="2790"/>
                    <a:pt x="2961" y="2765"/>
                    <a:pt x="2907" y="2765"/>
                  </a:cubicBezTo>
                  <a:close/>
                  <a:moveTo>
                    <a:pt x="4324" y="3469"/>
                  </a:moveTo>
                  <a:cubicBezTo>
                    <a:pt x="4258" y="3469"/>
                    <a:pt x="4189" y="3500"/>
                    <a:pt x="4137" y="3574"/>
                  </a:cubicBezTo>
                  <a:cubicBezTo>
                    <a:pt x="3903" y="4041"/>
                    <a:pt x="3937" y="4608"/>
                    <a:pt x="4204" y="5075"/>
                  </a:cubicBezTo>
                  <a:cubicBezTo>
                    <a:pt x="4237" y="5141"/>
                    <a:pt x="4304" y="5175"/>
                    <a:pt x="4404" y="5175"/>
                  </a:cubicBezTo>
                  <a:cubicBezTo>
                    <a:pt x="4437" y="5175"/>
                    <a:pt x="4470" y="5175"/>
                    <a:pt x="4504" y="5141"/>
                  </a:cubicBezTo>
                  <a:cubicBezTo>
                    <a:pt x="4604" y="5108"/>
                    <a:pt x="4637" y="4975"/>
                    <a:pt x="4570" y="4875"/>
                  </a:cubicBezTo>
                  <a:cubicBezTo>
                    <a:pt x="4370" y="4541"/>
                    <a:pt x="4337" y="4141"/>
                    <a:pt x="4504" y="3774"/>
                  </a:cubicBezTo>
                  <a:cubicBezTo>
                    <a:pt x="4595" y="3614"/>
                    <a:pt x="4467" y="3469"/>
                    <a:pt x="4324" y="3469"/>
                  </a:cubicBezTo>
                  <a:close/>
                  <a:moveTo>
                    <a:pt x="572" y="4066"/>
                  </a:moveTo>
                  <a:cubicBezTo>
                    <a:pt x="518" y="4066"/>
                    <a:pt x="468" y="4091"/>
                    <a:pt x="434" y="4141"/>
                  </a:cubicBezTo>
                  <a:cubicBezTo>
                    <a:pt x="101" y="4541"/>
                    <a:pt x="1" y="5108"/>
                    <a:pt x="201" y="5642"/>
                  </a:cubicBezTo>
                  <a:cubicBezTo>
                    <a:pt x="201" y="5708"/>
                    <a:pt x="301" y="5775"/>
                    <a:pt x="401" y="5775"/>
                  </a:cubicBezTo>
                  <a:cubicBezTo>
                    <a:pt x="534" y="5742"/>
                    <a:pt x="601" y="5608"/>
                    <a:pt x="568" y="5508"/>
                  </a:cubicBezTo>
                  <a:cubicBezTo>
                    <a:pt x="434" y="5141"/>
                    <a:pt x="501" y="4741"/>
                    <a:pt x="734" y="4441"/>
                  </a:cubicBezTo>
                  <a:cubicBezTo>
                    <a:pt x="801" y="4341"/>
                    <a:pt x="801" y="4207"/>
                    <a:pt x="734" y="4141"/>
                  </a:cubicBezTo>
                  <a:cubicBezTo>
                    <a:pt x="684" y="4091"/>
                    <a:pt x="626" y="4066"/>
                    <a:pt x="572" y="4066"/>
                  </a:cubicBezTo>
                  <a:close/>
                  <a:moveTo>
                    <a:pt x="2098" y="5033"/>
                  </a:moveTo>
                  <a:cubicBezTo>
                    <a:pt x="2044" y="5033"/>
                    <a:pt x="1985" y="5058"/>
                    <a:pt x="1935" y="5108"/>
                  </a:cubicBezTo>
                  <a:cubicBezTo>
                    <a:pt x="1602" y="5508"/>
                    <a:pt x="1502" y="6075"/>
                    <a:pt x="1668" y="6576"/>
                  </a:cubicBezTo>
                  <a:cubicBezTo>
                    <a:pt x="1702" y="6676"/>
                    <a:pt x="1802" y="6743"/>
                    <a:pt x="1869" y="6743"/>
                  </a:cubicBezTo>
                  <a:lnTo>
                    <a:pt x="1935" y="6743"/>
                  </a:lnTo>
                  <a:cubicBezTo>
                    <a:pt x="2035" y="6709"/>
                    <a:pt x="2102" y="6576"/>
                    <a:pt x="2102" y="6476"/>
                  </a:cubicBezTo>
                  <a:cubicBezTo>
                    <a:pt x="1969" y="6109"/>
                    <a:pt x="2002" y="5708"/>
                    <a:pt x="2235" y="5375"/>
                  </a:cubicBezTo>
                  <a:cubicBezTo>
                    <a:pt x="2336" y="5308"/>
                    <a:pt x="2336" y="5175"/>
                    <a:pt x="2235" y="5108"/>
                  </a:cubicBezTo>
                  <a:cubicBezTo>
                    <a:pt x="2202" y="5058"/>
                    <a:pt x="2152" y="5033"/>
                    <a:pt x="2098" y="50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36"/>
            <p:cNvSpPr/>
            <p:nvPr/>
          </p:nvSpPr>
          <p:spPr>
            <a:xfrm>
              <a:off x="11777775" y="4420050"/>
              <a:ext cx="337675" cy="286325"/>
            </a:xfrm>
            <a:custGeom>
              <a:avLst/>
              <a:gdLst/>
              <a:ahLst/>
              <a:cxnLst/>
              <a:rect l="l" t="t" r="r" b="b"/>
              <a:pathLst>
                <a:path w="13507" h="11453" extrusionOk="0">
                  <a:moveTo>
                    <a:pt x="4979" y="0"/>
                  </a:moveTo>
                  <a:cubicBezTo>
                    <a:pt x="0" y="0"/>
                    <a:pt x="964" y="10218"/>
                    <a:pt x="964" y="10218"/>
                  </a:cubicBezTo>
                  <a:cubicBezTo>
                    <a:pt x="1114" y="11119"/>
                    <a:pt x="2357" y="11453"/>
                    <a:pt x="4033" y="11453"/>
                  </a:cubicBezTo>
                  <a:cubicBezTo>
                    <a:pt x="5709" y="11453"/>
                    <a:pt x="7819" y="11119"/>
                    <a:pt x="9704" y="10685"/>
                  </a:cubicBezTo>
                  <a:cubicBezTo>
                    <a:pt x="13507" y="9852"/>
                    <a:pt x="10571" y="378"/>
                    <a:pt x="5267" y="11"/>
                  </a:cubicBezTo>
                  <a:cubicBezTo>
                    <a:pt x="5169" y="4"/>
                    <a:pt x="5073" y="0"/>
                    <a:pt x="4979" y="0"/>
                  </a:cubicBezTo>
                  <a:close/>
                </a:path>
              </a:pathLst>
            </a:custGeom>
            <a:solidFill>
              <a:srgbClr val="C43C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36"/>
            <p:cNvSpPr/>
            <p:nvPr/>
          </p:nvSpPr>
          <p:spPr>
            <a:xfrm>
              <a:off x="11771850" y="4535075"/>
              <a:ext cx="365275" cy="204375"/>
            </a:xfrm>
            <a:custGeom>
              <a:avLst/>
              <a:gdLst/>
              <a:ahLst/>
              <a:cxnLst/>
              <a:rect l="l" t="t" r="r" b="b"/>
              <a:pathLst>
                <a:path w="14611" h="8175" extrusionOk="0">
                  <a:moveTo>
                    <a:pt x="10443" y="0"/>
                  </a:moveTo>
                  <a:cubicBezTo>
                    <a:pt x="8926" y="0"/>
                    <a:pt x="6436" y="2133"/>
                    <a:pt x="3436" y="2715"/>
                  </a:cubicBezTo>
                  <a:cubicBezTo>
                    <a:pt x="0" y="3416"/>
                    <a:pt x="434" y="6285"/>
                    <a:pt x="434" y="6285"/>
                  </a:cubicBezTo>
                  <a:cubicBezTo>
                    <a:pt x="434" y="7596"/>
                    <a:pt x="2543" y="8174"/>
                    <a:pt x="5010" y="8174"/>
                  </a:cubicBezTo>
                  <a:cubicBezTo>
                    <a:pt x="7564" y="8174"/>
                    <a:pt x="10501" y="7554"/>
                    <a:pt x="11876" y="6485"/>
                  </a:cubicBezTo>
                  <a:cubicBezTo>
                    <a:pt x="14611" y="4383"/>
                    <a:pt x="12443" y="981"/>
                    <a:pt x="11042" y="147"/>
                  </a:cubicBezTo>
                  <a:cubicBezTo>
                    <a:pt x="10864" y="45"/>
                    <a:pt x="10664" y="0"/>
                    <a:pt x="104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36"/>
            <p:cNvSpPr/>
            <p:nvPr/>
          </p:nvSpPr>
          <p:spPr>
            <a:xfrm>
              <a:off x="11819375" y="4432400"/>
              <a:ext cx="190175" cy="153900"/>
            </a:xfrm>
            <a:custGeom>
              <a:avLst/>
              <a:gdLst/>
              <a:ahLst/>
              <a:cxnLst/>
              <a:rect l="l" t="t" r="r" b="b"/>
              <a:pathLst>
                <a:path w="7607" h="6156" extrusionOk="0">
                  <a:moveTo>
                    <a:pt x="3341" y="1"/>
                  </a:moveTo>
                  <a:cubicBezTo>
                    <a:pt x="3286" y="1"/>
                    <a:pt x="3236" y="18"/>
                    <a:pt x="3203" y="51"/>
                  </a:cubicBezTo>
                  <a:cubicBezTo>
                    <a:pt x="2903" y="418"/>
                    <a:pt x="2803" y="952"/>
                    <a:pt x="2936" y="1419"/>
                  </a:cubicBezTo>
                  <a:cubicBezTo>
                    <a:pt x="2970" y="1519"/>
                    <a:pt x="3070" y="1552"/>
                    <a:pt x="3170" y="1585"/>
                  </a:cubicBezTo>
                  <a:lnTo>
                    <a:pt x="3203" y="1552"/>
                  </a:lnTo>
                  <a:cubicBezTo>
                    <a:pt x="3303" y="1519"/>
                    <a:pt x="3370" y="1419"/>
                    <a:pt x="3370" y="1318"/>
                  </a:cubicBezTo>
                  <a:cubicBezTo>
                    <a:pt x="3236" y="985"/>
                    <a:pt x="3303" y="618"/>
                    <a:pt x="3503" y="351"/>
                  </a:cubicBezTo>
                  <a:cubicBezTo>
                    <a:pt x="3570" y="251"/>
                    <a:pt x="3570" y="118"/>
                    <a:pt x="3503" y="51"/>
                  </a:cubicBezTo>
                  <a:cubicBezTo>
                    <a:pt x="3453" y="18"/>
                    <a:pt x="3395" y="1"/>
                    <a:pt x="3341" y="1"/>
                  </a:cubicBezTo>
                  <a:close/>
                  <a:moveTo>
                    <a:pt x="4440" y="372"/>
                  </a:moveTo>
                  <a:cubicBezTo>
                    <a:pt x="4265" y="372"/>
                    <a:pt x="4148" y="616"/>
                    <a:pt x="4337" y="751"/>
                  </a:cubicBezTo>
                  <a:cubicBezTo>
                    <a:pt x="4637" y="918"/>
                    <a:pt x="4838" y="1252"/>
                    <a:pt x="4838" y="1585"/>
                  </a:cubicBezTo>
                  <a:cubicBezTo>
                    <a:pt x="4838" y="1719"/>
                    <a:pt x="4904" y="1819"/>
                    <a:pt x="5038" y="1819"/>
                  </a:cubicBezTo>
                  <a:cubicBezTo>
                    <a:pt x="5138" y="1819"/>
                    <a:pt x="5238" y="1752"/>
                    <a:pt x="5271" y="1619"/>
                  </a:cubicBezTo>
                  <a:cubicBezTo>
                    <a:pt x="5271" y="1118"/>
                    <a:pt x="5004" y="685"/>
                    <a:pt x="4571" y="418"/>
                  </a:cubicBezTo>
                  <a:cubicBezTo>
                    <a:pt x="4526" y="386"/>
                    <a:pt x="4482" y="372"/>
                    <a:pt x="4440" y="372"/>
                  </a:cubicBezTo>
                  <a:close/>
                  <a:moveTo>
                    <a:pt x="1564" y="1077"/>
                  </a:moveTo>
                  <a:cubicBezTo>
                    <a:pt x="1510" y="1077"/>
                    <a:pt x="1452" y="1102"/>
                    <a:pt x="1402" y="1152"/>
                  </a:cubicBezTo>
                  <a:cubicBezTo>
                    <a:pt x="1102" y="1519"/>
                    <a:pt x="1002" y="2019"/>
                    <a:pt x="1168" y="2486"/>
                  </a:cubicBezTo>
                  <a:cubicBezTo>
                    <a:pt x="1202" y="2586"/>
                    <a:pt x="1268" y="2653"/>
                    <a:pt x="1368" y="2653"/>
                  </a:cubicBezTo>
                  <a:lnTo>
                    <a:pt x="1402" y="2653"/>
                  </a:lnTo>
                  <a:cubicBezTo>
                    <a:pt x="1535" y="2619"/>
                    <a:pt x="1602" y="2519"/>
                    <a:pt x="1569" y="2386"/>
                  </a:cubicBezTo>
                  <a:cubicBezTo>
                    <a:pt x="1469" y="2052"/>
                    <a:pt x="1502" y="1719"/>
                    <a:pt x="1702" y="1419"/>
                  </a:cubicBezTo>
                  <a:cubicBezTo>
                    <a:pt x="1802" y="1352"/>
                    <a:pt x="1802" y="1218"/>
                    <a:pt x="1702" y="1152"/>
                  </a:cubicBezTo>
                  <a:cubicBezTo>
                    <a:pt x="1669" y="1102"/>
                    <a:pt x="1619" y="1077"/>
                    <a:pt x="1564" y="1077"/>
                  </a:cubicBezTo>
                  <a:close/>
                  <a:moveTo>
                    <a:pt x="6787" y="1772"/>
                  </a:moveTo>
                  <a:cubicBezTo>
                    <a:pt x="6733" y="1772"/>
                    <a:pt x="6676" y="1797"/>
                    <a:pt x="6639" y="1852"/>
                  </a:cubicBezTo>
                  <a:cubicBezTo>
                    <a:pt x="6572" y="1952"/>
                    <a:pt x="6572" y="2086"/>
                    <a:pt x="6672" y="2152"/>
                  </a:cubicBezTo>
                  <a:cubicBezTo>
                    <a:pt x="6972" y="2319"/>
                    <a:pt x="7173" y="2619"/>
                    <a:pt x="7173" y="2986"/>
                  </a:cubicBezTo>
                  <a:cubicBezTo>
                    <a:pt x="7173" y="3086"/>
                    <a:pt x="7273" y="3186"/>
                    <a:pt x="7373" y="3220"/>
                  </a:cubicBezTo>
                  <a:cubicBezTo>
                    <a:pt x="7473" y="3220"/>
                    <a:pt x="7573" y="3120"/>
                    <a:pt x="7573" y="3020"/>
                  </a:cubicBezTo>
                  <a:lnTo>
                    <a:pt x="7606" y="3020"/>
                  </a:lnTo>
                  <a:cubicBezTo>
                    <a:pt x="7606" y="2519"/>
                    <a:pt x="7339" y="2086"/>
                    <a:pt x="6906" y="1819"/>
                  </a:cubicBezTo>
                  <a:cubicBezTo>
                    <a:pt x="6876" y="1789"/>
                    <a:pt x="6832" y="1772"/>
                    <a:pt x="6787" y="1772"/>
                  </a:cubicBezTo>
                  <a:close/>
                  <a:moveTo>
                    <a:pt x="2674" y="2511"/>
                  </a:moveTo>
                  <a:cubicBezTo>
                    <a:pt x="2619" y="2511"/>
                    <a:pt x="2569" y="2536"/>
                    <a:pt x="2536" y="2586"/>
                  </a:cubicBezTo>
                  <a:cubicBezTo>
                    <a:pt x="2202" y="2953"/>
                    <a:pt x="2136" y="3487"/>
                    <a:pt x="2269" y="3954"/>
                  </a:cubicBezTo>
                  <a:cubicBezTo>
                    <a:pt x="2302" y="4020"/>
                    <a:pt x="2403" y="4087"/>
                    <a:pt x="2469" y="4087"/>
                  </a:cubicBezTo>
                  <a:lnTo>
                    <a:pt x="2536" y="4087"/>
                  </a:lnTo>
                  <a:cubicBezTo>
                    <a:pt x="2636" y="4054"/>
                    <a:pt x="2703" y="3954"/>
                    <a:pt x="2669" y="3854"/>
                  </a:cubicBezTo>
                  <a:cubicBezTo>
                    <a:pt x="2569" y="3520"/>
                    <a:pt x="2636" y="3153"/>
                    <a:pt x="2836" y="2886"/>
                  </a:cubicBezTo>
                  <a:cubicBezTo>
                    <a:pt x="2903" y="2786"/>
                    <a:pt x="2903" y="2653"/>
                    <a:pt x="2836" y="2586"/>
                  </a:cubicBezTo>
                  <a:cubicBezTo>
                    <a:pt x="2786" y="2536"/>
                    <a:pt x="2728" y="2511"/>
                    <a:pt x="2674" y="2511"/>
                  </a:cubicBezTo>
                  <a:close/>
                  <a:moveTo>
                    <a:pt x="5181" y="2650"/>
                  </a:moveTo>
                  <a:cubicBezTo>
                    <a:pt x="5112" y="2650"/>
                    <a:pt x="5046" y="2678"/>
                    <a:pt x="5004" y="2719"/>
                  </a:cubicBezTo>
                  <a:cubicBezTo>
                    <a:pt x="4938" y="2820"/>
                    <a:pt x="4971" y="2953"/>
                    <a:pt x="5071" y="3020"/>
                  </a:cubicBezTo>
                  <a:cubicBezTo>
                    <a:pt x="5371" y="3186"/>
                    <a:pt x="5538" y="3520"/>
                    <a:pt x="5571" y="3854"/>
                  </a:cubicBezTo>
                  <a:cubicBezTo>
                    <a:pt x="5571" y="3954"/>
                    <a:pt x="5638" y="4054"/>
                    <a:pt x="5772" y="4087"/>
                  </a:cubicBezTo>
                  <a:cubicBezTo>
                    <a:pt x="5872" y="4087"/>
                    <a:pt x="5938" y="3987"/>
                    <a:pt x="5972" y="3887"/>
                  </a:cubicBezTo>
                  <a:cubicBezTo>
                    <a:pt x="5972" y="3387"/>
                    <a:pt x="5705" y="2953"/>
                    <a:pt x="5305" y="2686"/>
                  </a:cubicBezTo>
                  <a:cubicBezTo>
                    <a:pt x="5266" y="2661"/>
                    <a:pt x="5223" y="2650"/>
                    <a:pt x="5181" y="2650"/>
                  </a:cubicBezTo>
                  <a:close/>
                  <a:moveTo>
                    <a:pt x="3957" y="3152"/>
                  </a:moveTo>
                  <a:cubicBezTo>
                    <a:pt x="3888" y="3152"/>
                    <a:pt x="3825" y="3189"/>
                    <a:pt x="3804" y="3253"/>
                  </a:cubicBezTo>
                  <a:cubicBezTo>
                    <a:pt x="3570" y="3687"/>
                    <a:pt x="3570" y="4221"/>
                    <a:pt x="3837" y="4621"/>
                  </a:cubicBezTo>
                  <a:cubicBezTo>
                    <a:pt x="3870" y="4688"/>
                    <a:pt x="3937" y="4754"/>
                    <a:pt x="4037" y="4754"/>
                  </a:cubicBezTo>
                  <a:cubicBezTo>
                    <a:pt x="4070" y="4754"/>
                    <a:pt x="4104" y="4721"/>
                    <a:pt x="4137" y="4721"/>
                  </a:cubicBezTo>
                  <a:cubicBezTo>
                    <a:pt x="4237" y="4654"/>
                    <a:pt x="4271" y="4554"/>
                    <a:pt x="4237" y="4454"/>
                  </a:cubicBezTo>
                  <a:cubicBezTo>
                    <a:pt x="4037" y="4154"/>
                    <a:pt x="4004" y="3787"/>
                    <a:pt x="4137" y="3453"/>
                  </a:cubicBezTo>
                  <a:cubicBezTo>
                    <a:pt x="4204" y="3353"/>
                    <a:pt x="4170" y="3253"/>
                    <a:pt x="4070" y="3186"/>
                  </a:cubicBezTo>
                  <a:cubicBezTo>
                    <a:pt x="4035" y="3163"/>
                    <a:pt x="3995" y="3152"/>
                    <a:pt x="3957" y="3152"/>
                  </a:cubicBezTo>
                  <a:close/>
                  <a:moveTo>
                    <a:pt x="564" y="3704"/>
                  </a:moveTo>
                  <a:cubicBezTo>
                    <a:pt x="509" y="3704"/>
                    <a:pt x="451" y="3720"/>
                    <a:pt x="401" y="3754"/>
                  </a:cubicBezTo>
                  <a:cubicBezTo>
                    <a:pt x="101" y="4154"/>
                    <a:pt x="1" y="4654"/>
                    <a:pt x="168" y="5121"/>
                  </a:cubicBezTo>
                  <a:cubicBezTo>
                    <a:pt x="168" y="5221"/>
                    <a:pt x="268" y="5288"/>
                    <a:pt x="368" y="5288"/>
                  </a:cubicBezTo>
                  <a:lnTo>
                    <a:pt x="401" y="5288"/>
                  </a:lnTo>
                  <a:cubicBezTo>
                    <a:pt x="535" y="5255"/>
                    <a:pt x="601" y="5121"/>
                    <a:pt x="568" y="5021"/>
                  </a:cubicBezTo>
                  <a:cubicBezTo>
                    <a:pt x="434" y="4688"/>
                    <a:pt x="501" y="4321"/>
                    <a:pt x="701" y="4054"/>
                  </a:cubicBezTo>
                  <a:cubicBezTo>
                    <a:pt x="768" y="3987"/>
                    <a:pt x="768" y="3854"/>
                    <a:pt x="701" y="3754"/>
                  </a:cubicBezTo>
                  <a:cubicBezTo>
                    <a:pt x="668" y="3720"/>
                    <a:pt x="618" y="3704"/>
                    <a:pt x="564" y="3704"/>
                  </a:cubicBezTo>
                  <a:close/>
                  <a:moveTo>
                    <a:pt x="1932" y="4555"/>
                  </a:moveTo>
                  <a:cubicBezTo>
                    <a:pt x="1887" y="4555"/>
                    <a:pt x="1841" y="4574"/>
                    <a:pt x="1802" y="4621"/>
                  </a:cubicBezTo>
                  <a:cubicBezTo>
                    <a:pt x="1469" y="5021"/>
                    <a:pt x="1368" y="5521"/>
                    <a:pt x="1535" y="5988"/>
                  </a:cubicBezTo>
                  <a:cubicBezTo>
                    <a:pt x="1569" y="6089"/>
                    <a:pt x="1635" y="6155"/>
                    <a:pt x="1735" y="6155"/>
                  </a:cubicBezTo>
                  <a:lnTo>
                    <a:pt x="1802" y="6155"/>
                  </a:lnTo>
                  <a:cubicBezTo>
                    <a:pt x="1902" y="6122"/>
                    <a:pt x="1969" y="5988"/>
                    <a:pt x="1936" y="5888"/>
                  </a:cubicBezTo>
                  <a:cubicBezTo>
                    <a:pt x="1835" y="5555"/>
                    <a:pt x="1869" y="5221"/>
                    <a:pt x="2069" y="4921"/>
                  </a:cubicBezTo>
                  <a:cubicBezTo>
                    <a:pt x="2223" y="4767"/>
                    <a:pt x="2081" y="4555"/>
                    <a:pt x="1932" y="45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36"/>
            <p:cNvSpPr/>
            <p:nvPr/>
          </p:nvSpPr>
          <p:spPr>
            <a:xfrm>
              <a:off x="12243875" y="4573525"/>
              <a:ext cx="336900" cy="286725"/>
            </a:xfrm>
            <a:custGeom>
              <a:avLst/>
              <a:gdLst/>
              <a:ahLst/>
              <a:cxnLst/>
              <a:rect l="l" t="t" r="r" b="b"/>
              <a:pathLst>
                <a:path w="13476" h="11469" extrusionOk="0">
                  <a:moveTo>
                    <a:pt x="5004" y="1"/>
                  </a:moveTo>
                  <a:cubicBezTo>
                    <a:pt x="0" y="1"/>
                    <a:pt x="967" y="10217"/>
                    <a:pt x="967" y="10217"/>
                  </a:cubicBezTo>
                  <a:cubicBezTo>
                    <a:pt x="1102" y="11129"/>
                    <a:pt x="2366" y="11468"/>
                    <a:pt x="4074" y="11468"/>
                  </a:cubicBezTo>
                  <a:cubicBezTo>
                    <a:pt x="5740" y="11468"/>
                    <a:pt x="7829" y="11146"/>
                    <a:pt x="9707" y="10718"/>
                  </a:cubicBezTo>
                  <a:cubicBezTo>
                    <a:pt x="13476" y="9884"/>
                    <a:pt x="10574" y="410"/>
                    <a:pt x="5270" y="10"/>
                  </a:cubicBezTo>
                  <a:cubicBezTo>
                    <a:pt x="5180" y="4"/>
                    <a:pt x="5091" y="1"/>
                    <a:pt x="5004" y="1"/>
                  </a:cubicBezTo>
                  <a:close/>
                </a:path>
              </a:pathLst>
            </a:custGeom>
            <a:solidFill>
              <a:srgbClr val="C43C4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36"/>
            <p:cNvSpPr/>
            <p:nvPr/>
          </p:nvSpPr>
          <p:spPr>
            <a:xfrm>
              <a:off x="12237175" y="4689100"/>
              <a:ext cx="365300" cy="204200"/>
            </a:xfrm>
            <a:custGeom>
              <a:avLst/>
              <a:gdLst/>
              <a:ahLst/>
              <a:cxnLst/>
              <a:rect l="l" t="t" r="r" b="b"/>
              <a:pathLst>
                <a:path w="14612" h="8168" extrusionOk="0">
                  <a:moveTo>
                    <a:pt x="10460" y="0"/>
                  </a:moveTo>
                  <a:cubicBezTo>
                    <a:pt x="8942" y="0"/>
                    <a:pt x="6458" y="2145"/>
                    <a:pt x="3470" y="2725"/>
                  </a:cubicBezTo>
                  <a:cubicBezTo>
                    <a:pt x="1" y="3393"/>
                    <a:pt x="468" y="6261"/>
                    <a:pt x="468" y="6261"/>
                  </a:cubicBezTo>
                  <a:cubicBezTo>
                    <a:pt x="468" y="7582"/>
                    <a:pt x="2599" y="8167"/>
                    <a:pt x="5084" y="8167"/>
                  </a:cubicBezTo>
                  <a:cubicBezTo>
                    <a:pt x="7621" y="8167"/>
                    <a:pt x="10527" y="7557"/>
                    <a:pt x="11909" y="6495"/>
                  </a:cubicBezTo>
                  <a:cubicBezTo>
                    <a:pt x="14611" y="4393"/>
                    <a:pt x="12443" y="991"/>
                    <a:pt x="11075" y="157"/>
                  </a:cubicBezTo>
                  <a:cubicBezTo>
                    <a:pt x="10893" y="48"/>
                    <a:pt x="10687" y="0"/>
                    <a:pt x="104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36"/>
            <p:cNvSpPr/>
            <p:nvPr/>
          </p:nvSpPr>
          <p:spPr>
            <a:xfrm>
              <a:off x="12285550" y="4586050"/>
              <a:ext cx="189325" cy="154525"/>
            </a:xfrm>
            <a:custGeom>
              <a:avLst/>
              <a:gdLst/>
              <a:ahLst/>
              <a:cxnLst/>
              <a:rect l="l" t="t" r="r" b="b"/>
              <a:pathLst>
                <a:path w="7573" h="6181" extrusionOk="0">
                  <a:moveTo>
                    <a:pt x="3336" y="1"/>
                  </a:moveTo>
                  <a:cubicBezTo>
                    <a:pt x="3286" y="1"/>
                    <a:pt x="3236" y="26"/>
                    <a:pt x="3203" y="76"/>
                  </a:cubicBezTo>
                  <a:cubicBezTo>
                    <a:pt x="2869" y="443"/>
                    <a:pt x="2769" y="943"/>
                    <a:pt x="2936" y="1410"/>
                  </a:cubicBezTo>
                  <a:cubicBezTo>
                    <a:pt x="2969" y="1510"/>
                    <a:pt x="3036" y="1577"/>
                    <a:pt x="3136" y="1577"/>
                  </a:cubicBezTo>
                  <a:lnTo>
                    <a:pt x="3203" y="1577"/>
                  </a:lnTo>
                  <a:cubicBezTo>
                    <a:pt x="3303" y="1544"/>
                    <a:pt x="3370" y="1444"/>
                    <a:pt x="3336" y="1310"/>
                  </a:cubicBezTo>
                  <a:cubicBezTo>
                    <a:pt x="3236" y="1010"/>
                    <a:pt x="3269" y="643"/>
                    <a:pt x="3470" y="343"/>
                  </a:cubicBezTo>
                  <a:cubicBezTo>
                    <a:pt x="3570" y="276"/>
                    <a:pt x="3570" y="143"/>
                    <a:pt x="3470" y="76"/>
                  </a:cubicBezTo>
                  <a:cubicBezTo>
                    <a:pt x="3436" y="26"/>
                    <a:pt x="3386" y="1"/>
                    <a:pt x="3336" y="1"/>
                  </a:cubicBezTo>
                  <a:close/>
                  <a:moveTo>
                    <a:pt x="4424" y="396"/>
                  </a:moveTo>
                  <a:cubicBezTo>
                    <a:pt x="4364" y="396"/>
                    <a:pt x="4307" y="421"/>
                    <a:pt x="4270" y="476"/>
                  </a:cubicBezTo>
                  <a:cubicBezTo>
                    <a:pt x="4203" y="576"/>
                    <a:pt x="4237" y="710"/>
                    <a:pt x="4304" y="776"/>
                  </a:cubicBezTo>
                  <a:cubicBezTo>
                    <a:pt x="4604" y="943"/>
                    <a:pt x="4804" y="1277"/>
                    <a:pt x="4837" y="1610"/>
                  </a:cubicBezTo>
                  <a:cubicBezTo>
                    <a:pt x="4804" y="1710"/>
                    <a:pt x="4904" y="1811"/>
                    <a:pt x="5004" y="1844"/>
                  </a:cubicBezTo>
                  <a:lnTo>
                    <a:pt x="5037" y="1844"/>
                  </a:lnTo>
                  <a:cubicBezTo>
                    <a:pt x="5137" y="1844"/>
                    <a:pt x="5238" y="1744"/>
                    <a:pt x="5238" y="1644"/>
                  </a:cubicBezTo>
                  <a:cubicBezTo>
                    <a:pt x="5238" y="1143"/>
                    <a:pt x="4971" y="710"/>
                    <a:pt x="4570" y="443"/>
                  </a:cubicBezTo>
                  <a:cubicBezTo>
                    <a:pt x="4525" y="413"/>
                    <a:pt x="4474" y="396"/>
                    <a:pt x="4424" y="396"/>
                  </a:cubicBezTo>
                  <a:close/>
                  <a:moveTo>
                    <a:pt x="1539" y="1093"/>
                  </a:moveTo>
                  <a:cubicBezTo>
                    <a:pt x="1485" y="1093"/>
                    <a:pt x="1435" y="1110"/>
                    <a:pt x="1401" y="1143"/>
                  </a:cubicBezTo>
                  <a:cubicBezTo>
                    <a:pt x="1101" y="1510"/>
                    <a:pt x="1001" y="2044"/>
                    <a:pt x="1168" y="2511"/>
                  </a:cubicBezTo>
                  <a:cubicBezTo>
                    <a:pt x="1168" y="2611"/>
                    <a:pt x="1268" y="2678"/>
                    <a:pt x="1368" y="2678"/>
                  </a:cubicBezTo>
                  <a:lnTo>
                    <a:pt x="1401" y="2644"/>
                  </a:lnTo>
                  <a:cubicBezTo>
                    <a:pt x="1502" y="2644"/>
                    <a:pt x="1568" y="2511"/>
                    <a:pt x="1568" y="2411"/>
                  </a:cubicBezTo>
                  <a:cubicBezTo>
                    <a:pt x="1435" y="2077"/>
                    <a:pt x="1502" y="1710"/>
                    <a:pt x="1702" y="1444"/>
                  </a:cubicBezTo>
                  <a:cubicBezTo>
                    <a:pt x="1768" y="1344"/>
                    <a:pt x="1768" y="1243"/>
                    <a:pt x="1702" y="1143"/>
                  </a:cubicBezTo>
                  <a:cubicBezTo>
                    <a:pt x="1652" y="1110"/>
                    <a:pt x="1593" y="1093"/>
                    <a:pt x="1539" y="1093"/>
                  </a:cubicBezTo>
                  <a:close/>
                  <a:moveTo>
                    <a:pt x="6782" y="1776"/>
                  </a:moveTo>
                  <a:cubicBezTo>
                    <a:pt x="6719" y="1776"/>
                    <a:pt x="6648" y="1813"/>
                    <a:pt x="6605" y="1877"/>
                  </a:cubicBezTo>
                  <a:cubicBezTo>
                    <a:pt x="6538" y="1944"/>
                    <a:pt x="6538" y="2077"/>
                    <a:pt x="6639" y="2144"/>
                  </a:cubicBezTo>
                  <a:cubicBezTo>
                    <a:pt x="6939" y="2344"/>
                    <a:pt x="7139" y="2644"/>
                    <a:pt x="7139" y="2978"/>
                  </a:cubicBezTo>
                  <a:cubicBezTo>
                    <a:pt x="7139" y="3111"/>
                    <a:pt x="7239" y="3212"/>
                    <a:pt x="7339" y="3212"/>
                  </a:cubicBezTo>
                  <a:lnTo>
                    <a:pt x="7372" y="3212"/>
                  </a:lnTo>
                  <a:cubicBezTo>
                    <a:pt x="7472" y="3212"/>
                    <a:pt x="7539" y="3145"/>
                    <a:pt x="7573" y="3045"/>
                  </a:cubicBezTo>
                  <a:lnTo>
                    <a:pt x="7573" y="3011"/>
                  </a:lnTo>
                  <a:cubicBezTo>
                    <a:pt x="7573" y="2511"/>
                    <a:pt x="7306" y="2077"/>
                    <a:pt x="6872" y="1811"/>
                  </a:cubicBezTo>
                  <a:cubicBezTo>
                    <a:pt x="6848" y="1787"/>
                    <a:pt x="6816" y="1776"/>
                    <a:pt x="6782" y="1776"/>
                  </a:cubicBezTo>
                  <a:close/>
                  <a:moveTo>
                    <a:pt x="5156" y="2643"/>
                  </a:moveTo>
                  <a:cubicBezTo>
                    <a:pt x="5085" y="2643"/>
                    <a:pt x="5014" y="2680"/>
                    <a:pt x="4971" y="2745"/>
                  </a:cubicBezTo>
                  <a:cubicBezTo>
                    <a:pt x="4904" y="2845"/>
                    <a:pt x="4937" y="2945"/>
                    <a:pt x="5037" y="3045"/>
                  </a:cubicBezTo>
                  <a:cubicBezTo>
                    <a:pt x="5338" y="3212"/>
                    <a:pt x="5504" y="3512"/>
                    <a:pt x="5538" y="3879"/>
                  </a:cubicBezTo>
                  <a:cubicBezTo>
                    <a:pt x="5538" y="3979"/>
                    <a:pt x="5604" y="4079"/>
                    <a:pt x="5738" y="4079"/>
                  </a:cubicBezTo>
                  <a:cubicBezTo>
                    <a:pt x="5751" y="4083"/>
                    <a:pt x="5765" y="4085"/>
                    <a:pt x="5778" y="4085"/>
                  </a:cubicBezTo>
                  <a:cubicBezTo>
                    <a:pt x="5863" y="4085"/>
                    <a:pt x="5938" y="3999"/>
                    <a:pt x="5938" y="3912"/>
                  </a:cubicBezTo>
                  <a:lnTo>
                    <a:pt x="5938" y="3879"/>
                  </a:lnTo>
                  <a:cubicBezTo>
                    <a:pt x="5938" y="3412"/>
                    <a:pt x="5671" y="2945"/>
                    <a:pt x="5271" y="2678"/>
                  </a:cubicBezTo>
                  <a:cubicBezTo>
                    <a:pt x="5235" y="2654"/>
                    <a:pt x="5196" y="2643"/>
                    <a:pt x="5156" y="2643"/>
                  </a:cubicBezTo>
                  <a:close/>
                  <a:moveTo>
                    <a:pt x="2665" y="2536"/>
                  </a:moveTo>
                  <a:cubicBezTo>
                    <a:pt x="2611" y="2536"/>
                    <a:pt x="2552" y="2561"/>
                    <a:pt x="2502" y="2611"/>
                  </a:cubicBezTo>
                  <a:cubicBezTo>
                    <a:pt x="2202" y="2978"/>
                    <a:pt x="2102" y="3478"/>
                    <a:pt x="2269" y="3945"/>
                  </a:cubicBezTo>
                  <a:cubicBezTo>
                    <a:pt x="2302" y="4045"/>
                    <a:pt x="2369" y="4112"/>
                    <a:pt x="2469" y="4112"/>
                  </a:cubicBezTo>
                  <a:lnTo>
                    <a:pt x="2502" y="4112"/>
                  </a:lnTo>
                  <a:cubicBezTo>
                    <a:pt x="2636" y="4079"/>
                    <a:pt x="2702" y="3979"/>
                    <a:pt x="2669" y="3845"/>
                  </a:cubicBezTo>
                  <a:cubicBezTo>
                    <a:pt x="2569" y="3512"/>
                    <a:pt x="2602" y="3178"/>
                    <a:pt x="2802" y="2878"/>
                  </a:cubicBezTo>
                  <a:cubicBezTo>
                    <a:pt x="2903" y="2811"/>
                    <a:pt x="2903" y="2678"/>
                    <a:pt x="2802" y="2611"/>
                  </a:cubicBezTo>
                  <a:cubicBezTo>
                    <a:pt x="2769" y="2561"/>
                    <a:pt x="2719" y="2536"/>
                    <a:pt x="2665" y="2536"/>
                  </a:cubicBezTo>
                  <a:close/>
                  <a:moveTo>
                    <a:pt x="3929" y="3148"/>
                  </a:moveTo>
                  <a:cubicBezTo>
                    <a:pt x="3868" y="3148"/>
                    <a:pt x="3809" y="3177"/>
                    <a:pt x="3770" y="3245"/>
                  </a:cubicBezTo>
                  <a:cubicBezTo>
                    <a:pt x="3536" y="3679"/>
                    <a:pt x="3570" y="4212"/>
                    <a:pt x="3837" y="4646"/>
                  </a:cubicBezTo>
                  <a:cubicBezTo>
                    <a:pt x="3870" y="4713"/>
                    <a:pt x="3937" y="4746"/>
                    <a:pt x="4003" y="4746"/>
                  </a:cubicBezTo>
                  <a:lnTo>
                    <a:pt x="4103" y="4746"/>
                  </a:lnTo>
                  <a:lnTo>
                    <a:pt x="4103" y="4713"/>
                  </a:lnTo>
                  <a:cubicBezTo>
                    <a:pt x="4203" y="4679"/>
                    <a:pt x="4237" y="4546"/>
                    <a:pt x="4203" y="4446"/>
                  </a:cubicBezTo>
                  <a:cubicBezTo>
                    <a:pt x="4003" y="4146"/>
                    <a:pt x="3970" y="3779"/>
                    <a:pt x="4137" y="3478"/>
                  </a:cubicBezTo>
                  <a:cubicBezTo>
                    <a:pt x="4231" y="3313"/>
                    <a:pt x="4075" y="3148"/>
                    <a:pt x="3929" y="3148"/>
                  </a:cubicBezTo>
                  <a:close/>
                  <a:moveTo>
                    <a:pt x="538" y="3704"/>
                  </a:moveTo>
                  <a:cubicBezTo>
                    <a:pt x="484" y="3704"/>
                    <a:pt x="434" y="3729"/>
                    <a:pt x="401" y="3779"/>
                  </a:cubicBezTo>
                  <a:cubicBezTo>
                    <a:pt x="67" y="4146"/>
                    <a:pt x="0" y="4679"/>
                    <a:pt x="134" y="5146"/>
                  </a:cubicBezTo>
                  <a:cubicBezTo>
                    <a:pt x="167" y="5213"/>
                    <a:pt x="267" y="5280"/>
                    <a:pt x="367" y="5280"/>
                  </a:cubicBezTo>
                  <a:lnTo>
                    <a:pt x="401" y="5280"/>
                  </a:lnTo>
                  <a:cubicBezTo>
                    <a:pt x="501" y="5246"/>
                    <a:pt x="568" y="5146"/>
                    <a:pt x="534" y="5046"/>
                  </a:cubicBezTo>
                  <a:cubicBezTo>
                    <a:pt x="434" y="4713"/>
                    <a:pt x="467" y="4346"/>
                    <a:pt x="701" y="4079"/>
                  </a:cubicBezTo>
                  <a:cubicBezTo>
                    <a:pt x="768" y="3979"/>
                    <a:pt x="768" y="3845"/>
                    <a:pt x="701" y="3779"/>
                  </a:cubicBezTo>
                  <a:cubicBezTo>
                    <a:pt x="651" y="3729"/>
                    <a:pt x="593" y="3704"/>
                    <a:pt x="538" y="3704"/>
                  </a:cubicBezTo>
                  <a:close/>
                  <a:moveTo>
                    <a:pt x="1917" y="4580"/>
                  </a:moveTo>
                  <a:cubicBezTo>
                    <a:pt x="1867" y="4580"/>
                    <a:pt x="1815" y="4599"/>
                    <a:pt x="1768" y="4646"/>
                  </a:cubicBezTo>
                  <a:cubicBezTo>
                    <a:pt x="1468" y="5013"/>
                    <a:pt x="1368" y="5547"/>
                    <a:pt x="1535" y="6014"/>
                  </a:cubicBezTo>
                  <a:cubicBezTo>
                    <a:pt x="1535" y="6114"/>
                    <a:pt x="1635" y="6147"/>
                    <a:pt x="1735" y="6180"/>
                  </a:cubicBezTo>
                  <a:lnTo>
                    <a:pt x="1768" y="6147"/>
                  </a:lnTo>
                  <a:cubicBezTo>
                    <a:pt x="1902" y="6114"/>
                    <a:pt x="1969" y="6014"/>
                    <a:pt x="1935" y="5913"/>
                  </a:cubicBezTo>
                  <a:cubicBezTo>
                    <a:pt x="1802" y="5580"/>
                    <a:pt x="1868" y="5213"/>
                    <a:pt x="2069" y="4946"/>
                  </a:cubicBezTo>
                  <a:cubicBezTo>
                    <a:pt x="2222" y="4792"/>
                    <a:pt x="2081" y="4580"/>
                    <a:pt x="1917" y="45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36"/>
            <p:cNvSpPr/>
            <p:nvPr/>
          </p:nvSpPr>
          <p:spPr>
            <a:xfrm>
              <a:off x="12649150" y="5224000"/>
              <a:ext cx="323800" cy="120325"/>
            </a:xfrm>
            <a:custGeom>
              <a:avLst/>
              <a:gdLst/>
              <a:ahLst/>
              <a:cxnLst/>
              <a:rect l="l" t="t" r="r" b="b"/>
              <a:pathLst>
                <a:path w="12952" h="4813" extrusionOk="0">
                  <a:moveTo>
                    <a:pt x="9698" y="0"/>
                  </a:moveTo>
                  <a:cubicBezTo>
                    <a:pt x="9658" y="0"/>
                    <a:pt x="9615" y="13"/>
                    <a:pt x="9574" y="43"/>
                  </a:cubicBezTo>
                  <a:cubicBezTo>
                    <a:pt x="9140" y="210"/>
                    <a:pt x="8673" y="310"/>
                    <a:pt x="8206" y="376"/>
                  </a:cubicBezTo>
                  <a:cubicBezTo>
                    <a:pt x="7939" y="376"/>
                    <a:pt x="7973" y="777"/>
                    <a:pt x="8239" y="777"/>
                  </a:cubicBezTo>
                  <a:lnTo>
                    <a:pt x="8273" y="777"/>
                  </a:lnTo>
                  <a:cubicBezTo>
                    <a:pt x="8806" y="743"/>
                    <a:pt x="9307" y="610"/>
                    <a:pt x="9807" y="410"/>
                  </a:cubicBezTo>
                  <a:cubicBezTo>
                    <a:pt x="10027" y="273"/>
                    <a:pt x="9885" y="0"/>
                    <a:pt x="9698" y="0"/>
                  </a:cubicBezTo>
                  <a:close/>
                  <a:moveTo>
                    <a:pt x="12614" y="855"/>
                  </a:moveTo>
                  <a:cubicBezTo>
                    <a:pt x="12569" y="855"/>
                    <a:pt x="12521" y="871"/>
                    <a:pt x="12476" y="910"/>
                  </a:cubicBezTo>
                  <a:cubicBezTo>
                    <a:pt x="12042" y="1077"/>
                    <a:pt x="11575" y="1177"/>
                    <a:pt x="11108" y="1210"/>
                  </a:cubicBezTo>
                  <a:cubicBezTo>
                    <a:pt x="11008" y="1210"/>
                    <a:pt x="10908" y="1310"/>
                    <a:pt x="10941" y="1444"/>
                  </a:cubicBezTo>
                  <a:cubicBezTo>
                    <a:pt x="10941" y="1544"/>
                    <a:pt x="11041" y="1611"/>
                    <a:pt x="11141" y="1611"/>
                  </a:cubicBezTo>
                  <a:lnTo>
                    <a:pt x="11175" y="1611"/>
                  </a:lnTo>
                  <a:cubicBezTo>
                    <a:pt x="11709" y="1577"/>
                    <a:pt x="12242" y="1444"/>
                    <a:pt x="12709" y="1244"/>
                  </a:cubicBezTo>
                  <a:cubicBezTo>
                    <a:pt x="12951" y="1136"/>
                    <a:pt x="12803" y="855"/>
                    <a:pt x="12614" y="855"/>
                  </a:cubicBezTo>
                  <a:close/>
                  <a:moveTo>
                    <a:pt x="5676" y="942"/>
                  </a:moveTo>
                  <a:cubicBezTo>
                    <a:pt x="5642" y="942"/>
                    <a:pt x="5606" y="953"/>
                    <a:pt x="5571" y="977"/>
                  </a:cubicBezTo>
                  <a:cubicBezTo>
                    <a:pt x="5137" y="1144"/>
                    <a:pt x="4670" y="1244"/>
                    <a:pt x="4203" y="1277"/>
                  </a:cubicBezTo>
                  <a:cubicBezTo>
                    <a:pt x="4070" y="1310"/>
                    <a:pt x="4003" y="1411"/>
                    <a:pt x="4003" y="1511"/>
                  </a:cubicBezTo>
                  <a:cubicBezTo>
                    <a:pt x="4036" y="1611"/>
                    <a:pt x="4103" y="1711"/>
                    <a:pt x="4203" y="1711"/>
                  </a:cubicBezTo>
                  <a:lnTo>
                    <a:pt x="4237" y="1711"/>
                  </a:lnTo>
                  <a:cubicBezTo>
                    <a:pt x="4770" y="1644"/>
                    <a:pt x="5304" y="1544"/>
                    <a:pt x="5804" y="1310"/>
                  </a:cubicBezTo>
                  <a:cubicBezTo>
                    <a:pt x="5904" y="1244"/>
                    <a:pt x="5904" y="1110"/>
                    <a:pt x="5838" y="1044"/>
                  </a:cubicBezTo>
                  <a:cubicBezTo>
                    <a:pt x="5795" y="979"/>
                    <a:pt x="5738" y="942"/>
                    <a:pt x="5676" y="942"/>
                  </a:cubicBezTo>
                  <a:close/>
                  <a:moveTo>
                    <a:pt x="8554" y="2110"/>
                  </a:moveTo>
                  <a:cubicBezTo>
                    <a:pt x="8515" y="2110"/>
                    <a:pt x="8475" y="2121"/>
                    <a:pt x="8440" y="2144"/>
                  </a:cubicBezTo>
                  <a:cubicBezTo>
                    <a:pt x="8006" y="2311"/>
                    <a:pt x="7539" y="2411"/>
                    <a:pt x="7072" y="2445"/>
                  </a:cubicBezTo>
                  <a:cubicBezTo>
                    <a:pt x="6805" y="2478"/>
                    <a:pt x="6838" y="2878"/>
                    <a:pt x="7105" y="2878"/>
                  </a:cubicBezTo>
                  <a:lnTo>
                    <a:pt x="7139" y="2878"/>
                  </a:lnTo>
                  <a:cubicBezTo>
                    <a:pt x="7672" y="2845"/>
                    <a:pt x="8206" y="2711"/>
                    <a:pt x="8706" y="2511"/>
                  </a:cubicBezTo>
                  <a:cubicBezTo>
                    <a:pt x="8773" y="2411"/>
                    <a:pt x="8806" y="2311"/>
                    <a:pt x="8740" y="2211"/>
                  </a:cubicBezTo>
                  <a:cubicBezTo>
                    <a:pt x="8697" y="2146"/>
                    <a:pt x="8626" y="2110"/>
                    <a:pt x="8554" y="2110"/>
                  </a:cubicBezTo>
                  <a:close/>
                  <a:moveTo>
                    <a:pt x="267" y="2645"/>
                  </a:moveTo>
                  <a:cubicBezTo>
                    <a:pt x="134" y="2645"/>
                    <a:pt x="34" y="2711"/>
                    <a:pt x="34" y="2812"/>
                  </a:cubicBezTo>
                  <a:cubicBezTo>
                    <a:pt x="0" y="2945"/>
                    <a:pt x="100" y="3045"/>
                    <a:pt x="200" y="3045"/>
                  </a:cubicBezTo>
                  <a:cubicBezTo>
                    <a:pt x="534" y="3112"/>
                    <a:pt x="867" y="3112"/>
                    <a:pt x="1234" y="3145"/>
                  </a:cubicBezTo>
                  <a:cubicBezTo>
                    <a:pt x="1401" y="3145"/>
                    <a:pt x="1601" y="3145"/>
                    <a:pt x="1801" y="3078"/>
                  </a:cubicBezTo>
                  <a:cubicBezTo>
                    <a:pt x="2014" y="2957"/>
                    <a:pt x="1922" y="2669"/>
                    <a:pt x="1728" y="2669"/>
                  </a:cubicBezTo>
                  <a:cubicBezTo>
                    <a:pt x="1709" y="2669"/>
                    <a:pt x="1689" y="2672"/>
                    <a:pt x="1668" y="2678"/>
                  </a:cubicBezTo>
                  <a:cubicBezTo>
                    <a:pt x="1490" y="2704"/>
                    <a:pt x="1306" y="2714"/>
                    <a:pt x="1124" y="2714"/>
                  </a:cubicBezTo>
                  <a:cubicBezTo>
                    <a:pt x="829" y="2714"/>
                    <a:pt x="535" y="2686"/>
                    <a:pt x="267" y="2645"/>
                  </a:cubicBezTo>
                  <a:close/>
                  <a:moveTo>
                    <a:pt x="5016" y="2665"/>
                  </a:moveTo>
                  <a:cubicBezTo>
                    <a:pt x="4967" y="2665"/>
                    <a:pt x="4915" y="2681"/>
                    <a:pt x="4870" y="2711"/>
                  </a:cubicBezTo>
                  <a:cubicBezTo>
                    <a:pt x="4437" y="2878"/>
                    <a:pt x="3970" y="2978"/>
                    <a:pt x="3503" y="3012"/>
                  </a:cubicBezTo>
                  <a:cubicBezTo>
                    <a:pt x="3403" y="3012"/>
                    <a:pt x="3303" y="3112"/>
                    <a:pt x="3336" y="3245"/>
                  </a:cubicBezTo>
                  <a:cubicBezTo>
                    <a:pt x="3336" y="3345"/>
                    <a:pt x="3436" y="3412"/>
                    <a:pt x="3536" y="3412"/>
                  </a:cubicBezTo>
                  <a:lnTo>
                    <a:pt x="3569" y="3412"/>
                  </a:lnTo>
                  <a:cubicBezTo>
                    <a:pt x="4103" y="3379"/>
                    <a:pt x="4603" y="3245"/>
                    <a:pt x="5104" y="3045"/>
                  </a:cubicBezTo>
                  <a:cubicBezTo>
                    <a:pt x="5204" y="2978"/>
                    <a:pt x="5237" y="2845"/>
                    <a:pt x="5171" y="2745"/>
                  </a:cubicBezTo>
                  <a:cubicBezTo>
                    <a:pt x="5134" y="2690"/>
                    <a:pt x="5077" y="2665"/>
                    <a:pt x="5016" y="2665"/>
                  </a:cubicBezTo>
                  <a:close/>
                  <a:moveTo>
                    <a:pt x="10622" y="3010"/>
                  </a:moveTo>
                  <a:cubicBezTo>
                    <a:pt x="10583" y="3010"/>
                    <a:pt x="10543" y="3021"/>
                    <a:pt x="10508" y="3045"/>
                  </a:cubicBezTo>
                  <a:cubicBezTo>
                    <a:pt x="10074" y="3212"/>
                    <a:pt x="9607" y="3312"/>
                    <a:pt x="9140" y="3345"/>
                  </a:cubicBezTo>
                  <a:cubicBezTo>
                    <a:pt x="8840" y="3379"/>
                    <a:pt x="8873" y="3779"/>
                    <a:pt x="9173" y="3779"/>
                  </a:cubicBezTo>
                  <a:cubicBezTo>
                    <a:pt x="9707" y="3746"/>
                    <a:pt x="10241" y="3612"/>
                    <a:pt x="10741" y="3412"/>
                  </a:cubicBezTo>
                  <a:cubicBezTo>
                    <a:pt x="10841" y="3345"/>
                    <a:pt x="10841" y="3212"/>
                    <a:pt x="10808" y="3112"/>
                  </a:cubicBezTo>
                  <a:cubicBezTo>
                    <a:pt x="10765" y="3047"/>
                    <a:pt x="10694" y="3010"/>
                    <a:pt x="10622" y="3010"/>
                  </a:cubicBezTo>
                  <a:close/>
                  <a:moveTo>
                    <a:pt x="1501" y="4179"/>
                  </a:moveTo>
                  <a:cubicBezTo>
                    <a:pt x="1401" y="4179"/>
                    <a:pt x="1268" y="4246"/>
                    <a:pt x="1268" y="4379"/>
                  </a:cubicBezTo>
                  <a:cubicBezTo>
                    <a:pt x="1268" y="4479"/>
                    <a:pt x="1334" y="4579"/>
                    <a:pt x="1435" y="4613"/>
                  </a:cubicBezTo>
                  <a:cubicBezTo>
                    <a:pt x="1801" y="4646"/>
                    <a:pt x="2135" y="4680"/>
                    <a:pt x="2469" y="4680"/>
                  </a:cubicBezTo>
                  <a:cubicBezTo>
                    <a:pt x="2669" y="4680"/>
                    <a:pt x="2869" y="4680"/>
                    <a:pt x="3069" y="4613"/>
                  </a:cubicBezTo>
                  <a:cubicBezTo>
                    <a:pt x="3277" y="4524"/>
                    <a:pt x="3194" y="4197"/>
                    <a:pt x="2985" y="4197"/>
                  </a:cubicBezTo>
                  <a:cubicBezTo>
                    <a:pt x="2959" y="4197"/>
                    <a:pt x="2931" y="4202"/>
                    <a:pt x="2902" y="4213"/>
                  </a:cubicBezTo>
                  <a:cubicBezTo>
                    <a:pt x="2692" y="4243"/>
                    <a:pt x="2482" y="4259"/>
                    <a:pt x="2273" y="4259"/>
                  </a:cubicBezTo>
                  <a:cubicBezTo>
                    <a:pt x="2015" y="4259"/>
                    <a:pt x="1758" y="4234"/>
                    <a:pt x="1501" y="4179"/>
                  </a:cubicBezTo>
                  <a:close/>
                  <a:moveTo>
                    <a:pt x="7043" y="4046"/>
                  </a:moveTo>
                  <a:cubicBezTo>
                    <a:pt x="7009" y="4046"/>
                    <a:pt x="6973" y="4056"/>
                    <a:pt x="6938" y="4079"/>
                  </a:cubicBezTo>
                  <a:cubicBezTo>
                    <a:pt x="6505" y="4246"/>
                    <a:pt x="6038" y="4346"/>
                    <a:pt x="5571" y="4379"/>
                  </a:cubicBezTo>
                  <a:cubicBezTo>
                    <a:pt x="5271" y="4413"/>
                    <a:pt x="5304" y="4813"/>
                    <a:pt x="5571" y="4813"/>
                  </a:cubicBezTo>
                  <a:lnTo>
                    <a:pt x="5604" y="4813"/>
                  </a:lnTo>
                  <a:cubicBezTo>
                    <a:pt x="6138" y="4746"/>
                    <a:pt x="6672" y="4613"/>
                    <a:pt x="7172" y="4413"/>
                  </a:cubicBezTo>
                  <a:cubicBezTo>
                    <a:pt x="7337" y="4275"/>
                    <a:pt x="7207" y="4046"/>
                    <a:pt x="7043" y="40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36"/>
            <p:cNvSpPr/>
            <p:nvPr/>
          </p:nvSpPr>
          <p:spPr>
            <a:xfrm>
              <a:off x="12121575" y="5854425"/>
              <a:ext cx="324950" cy="113700"/>
            </a:xfrm>
            <a:custGeom>
              <a:avLst/>
              <a:gdLst/>
              <a:ahLst/>
              <a:cxnLst/>
              <a:rect l="l" t="t" r="r" b="b"/>
              <a:pathLst>
                <a:path w="12998" h="4548" extrusionOk="0">
                  <a:moveTo>
                    <a:pt x="9930" y="0"/>
                  </a:moveTo>
                  <a:cubicBezTo>
                    <a:pt x="9884" y="0"/>
                    <a:pt x="9837" y="16"/>
                    <a:pt x="9795" y="44"/>
                  </a:cubicBezTo>
                  <a:cubicBezTo>
                    <a:pt x="9361" y="177"/>
                    <a:pt x="8894" y="244"/>
                    <a:pt x="8427" y="277"/>
                  </a:cubicBezTo>
                  <a:cubicBezTo>
                    <a:pt x="8127" y="277"/>
                    <a:pt x="8127" y="678"/>
                    <a:pt x="8427" y="678"/>
                  </a:cubicBezTo>
                  <a:lnTo>
                    <a:pt x="8461" y="678"/>
                  </a:lnTo>
                  <a:cubicBezTo>
                    <a:pt x="8995" y="678"/>
                    <a:pt x="9528" y="578"/>
                    <a:pt x="10029" y="378"/>
                  </a:cubicBezTo>
                  <a:cubicBezTo>
                    <a:pt x="10129" y="311"/>
                    <a:pt x="10162" y="177"/>
                    <a:pt x="10095" y="111"/>
                  </a:cubicBezTo>
                  <a:cubicBezTo>
                    <a:pt x="10056" y="32"/>
                    <a:pt x="9994" y="0"/>
                    <a:pt x="9930" y="0"/>
                  </a:cubicBezTo>
                  <a:close/>
                  <a:moveTo>
                    <a:pt x="5840" y="710"/>
                  </a:moveTo>
                  <a:cubicBezTo>
                    <a:pt x="5801" y="710"/>
                    <a:pt x="5761" y="721"/>
                    <a:pt x="5726" y="744"/>
                  </a:cubicBezTo>
                  <a:cubicBezTo>
                    <a:pt x="5292" y="878"/>
                    <a:pt x="4825" y="945"/>
                    <a:pt x="4358" y="978"/>
                  </a:cubicBezTo>
                  <a:cubicBezTo>
                    <a:pt x="4091" y="978"/>
                    <a:pt x="4091" y="1378"/>
                    <a:pt x="4358" y="1378"/>
                  </a:cubicBezTo>
                  <a:lnTo>
                    <a:pt x="4391" y="1378"/>
                  </a:lnTo>
                  <a:cubicBezTo>
                    <a:pt x="4925" y="1378"/>
                    <a:pt x="5459" y="1278"/>
                    <a:pt x="5959" y="1078"/>
                  </a:cubicBezTo>
                  <a:cubicBezTo>
                    <a:pt x="6059" y="1045"/>
                    <a:pt x="6092" y="911"/>
                    <a:pt x="6026" y="811"/>
                  </a:cubicBezTo>
                  <a:cubicBezTo>
                    <a:pt x="5983" y="747"/>
                    <a:pt x="5912" y="710"/>
                    <a:pt x="5840" y="710"/>
                  </a:cubicBezTo>
                  <a:close/>
                  <a:moveTo>
                    <a:pt x="12716" y="998"/>
                  </a:moveTo>
                  <a:cubicBezTo>
                    <a:pt x="12686" y="998"/>
                    <a:pt x="12657" y="1002"/>
                    <a:pt x="12630" y="1011"/>
                  </a:cubicBezTo>
                  <a:cubicBezTo>
                    <a:pt x="12197" y="1178"/>
                    <a:pt x="11730" y="1245"/>
                    <a:pt x="11263" y="1245"/>
                  </a:cubicBezTo>
                  <a:cubicBezTo>
                    <a:pt x="10996" y="1245"/>
                    <a:pt x="10996" y="1678"/>
                    <a:pt x="11263" y="1678"/>
                  </a:cubicBezTo>
                  <a:lnTo>
                    <a:pt x="11296" y="1678"/>
                  </a:lnTo>
                  <a:cubicBezTo>
                    <a:pt x="11830" y="1645"/>
                    <a:pt x="12364" y="1545"/>
                    <a:pt x="12864" y="1378"/>
                  </a:cubicBezTo>
                  <a:cubicBezTo>
                    <a:pt x="12964" y="1312"/>
                    <a:pt x="12997" y="1178"/>
                    <a:pt x="12931" y="1078"/>
                  </a:cubicBezTo>
                  <a:cubicBezTo>
                    <a:pt x="12882" y="1029"/>
                    <a:pt x="12797" y="998"/>
                    <a:pt x="12716" y="998"/>
                  </a:cubicBezTo>
                  <a:close/>
                  <a:moveTo>
                    <a:pt x="324" y="2110"/>
                  </a:moveTo>
                  <a:cubicBezTo>
                    <a:pt x="81" y="2110"/>
                    <a:pt x="0" y="2482"/>
                    <a:pt x="288" y="2546"/>
                  </a:cubicBezTo>
                  <a:cubicBezTo>
                    <a:pt x="689" y="2612"/>
                    <a:pt x="1089" y="2646"/>
                    <a:pt x="1489" y="2679"/>
                  </a:cubicBezTo>
                  <a:cubicBezTo>
                    <a:pt x="1623" y="2679"/>
                    <a:pt x="1756" y="2679"/>
                    <a:pt x="1889" y="2646"/>
                  </a:cubicBezTo>
                  <a:cubicBezTo>
                    <a:pt x="2136" y="2553"/>
                    <a:pt x="2041" y="2205"/>
                    <a:pt x="1815" y="2205"/>
                  </a:cubicBezTo>
                  <a:cubicBezTo>
                    <a:pt x="1796" y="2205"/>
                    <a:pt x="1776" y="2207"/>
                    <a:pt x="1756" y="2212"/>
                  </a:cubicBezTo>
                  <a:cubicBezTo>
                    <a:pt x="1639" y="2220"/>
                    <a:pt x="1523" y="2225"/>
                    <a:pt x="1406" y="2225"/>
                  </a:cubicBezTo>
                  <a:cubicBezTo>
                    <a:pt x="1056" y="2225"/>
                    <a:pt x="705" y="2187"/>
                    <a:pt x="355" y="2112"/>
                  </a:cubicBezTo>
                  <a:cubicBezTo>
                    <a:pt x="344" y="2111"/>
                    <a:pt x="334" y="2110"/>
                    <a:pt x="324" y="2110"/>
                  </a:cubicBezTo>
                  <a:close/>
                  <a:moveTo>
                    <a:pt x="8673" y="2033"/>
                  </a:moveTo>
                  <a:cubicBezTo>
                    <a:pt x="8646" y="2033"/>
                    <a:pt x="8619" y="2037"/>
                    <a:pt x="8594" y="2045"/>
                  </a:cubicBezTo>
                  <a:cubicBezTo>
                    <a:pt x="8127" y="2212"/>
                    <a:pt x="7660" y="2279"/>
                    <a:pt x="7193" y="2312"/>
                  </a:cubicBezTo>
                  <a:cubicBezTo>
                    <a:pt x="6926" y="2312"/>
                    <a:pt x="6926" y="2713"/>
                    <a:pt x="7193" y="2713"/>
                  </a:cubicBezTo>
                  <a:lnTo>
                    <a:pt x="7227" y="2713"/>
                  </a:lnTo>
                  <a:cubicBezTo>
                    <a:pt x="7760" y="2713"/>
                    <a:pt x="8294" y="2612"/>
                    <a:pt x="8794" y="2412"/>
                  </a:cubicBezTo>
                  <a:cubicBezTo>
                    <a:pt x="8894" y="2346"/>
                    <a:pt x="8928" y="2212"/>
                    <a:pt x="8861" y="2145"/>
                  </a:cubicBezTo>
                  <a:cubicBezTo>
                    <a:pt x="8836" y="2070"/>
                    <a:pt x="8755" y="2033"/>
                    <a:pt x="8673" y="2033"/>
                  </a:cubicBezTo>
                  <a:close/>
                  <a:moveTo>
                    <a:pt x="5097" y="2378"/>
                  </a:moveTo>
                  <a:cubicBezTo>
                    <a:pt x="5063" y="2378"/>
                    <a:pt x="5027" y="2389"/>
                    <a:pt x="4992" y="2412"/>
                  </a:cubicBezTo>
                  <a:cubicBezTo>
                    <a:pt x="4525" y="2546"/>
                    <a:pt x="4058" y="2646"/>
                    <a:pt x="3591" y="2646"/>
                  </a:cubicBezTo>
                  <a:cubicBezTo>
                    <a:pt x="3324" y="2646"/>
                    <a:pt x="3324" y="3079"/>
                    <a:pt x="3591" y="3079"/>
                  </a:cubicBezTo>
                  <a:lnTo>
                    <a:pt x="3624" y="3079"/>
                  </a:lnTo>
                  <a:cubicBezTo>
                    <a:pt x="4158" y="3046"/>
                    <a:pt x="4691" y="2946"/>
                    <a:pt x="5192" y="2779"/>
                  </a:cubicBezTo>
                  <a:cubicBezTo>
                    <a:pt x="5292" y="2713"/>
                    <a:pt x="5325" y="2579"/>
                    <a:pt x="5259" y="2479"/>
                  </a:cubicBezTo>
                  <a:cubicBezTo>
                    <a:pt x="5215" y="2414"/>
                    <a:pt x="5158" y="2378"/>
                    <a:pt x="5097" y="2378"/>
                  </a:cubicBezTo>
                  <a:close/>
                  <a:moveTo>
                    <a:pt x="10675" y="3045"/>
                  </a:moveTo>
                  <a:cubicBezTo>
                    <a:pt x="10637" y="3045"/>
                    <a:pt x="10598" y="3056"/>
                    <a:pt x="10562" y="3079"/>
                  </a:cubicBezTo>
                  <a:cubicBezTo>
                    <a:pt x="10129" y="3213"/>
                    <a:pt x="9662" y="3280"/>
                    <a:pt x="9161" y="3313"/>
                  </a:cubicBezTo>
                  <a:cubicBezTo>
                    <a:pt x="9061" y="3313"/>
                    <a:pt x="8961" y="3413"/>
                    <a:pt x="8995" y="3513"/>
                  </a:cubicBezTo>
                  <a:cubicBezTo>
                    <a:pt x="8995" y="3647"/>
                    <a:pt x="9095" y="3713"/>
                    <a:pt x="9195" y="3713"/>
                  </a:cubicBezTo>
                  <a:cubicBezTo>
                    <a:pt x="9728" y="3713"/>
                    <a:pt x="10262" y="3613"/>
                    <a:pt x="10762" y="3413"/>
                  </a:cubicBezTo>
                  <a:cubicBezTo>
                    <a:pt x="10863" y="3346"/>
                    <a:pt x="10896" y="3246"/>
                    <a:pt x="10829" y="3146"/>
                  </a:cubicBezTo>
                  <a:cubicBezTo>
                    <a:pt x="10808" y="3082"/>
                    <a:pt x="10744" y="3045"/>
                    <a:pt x="10675" y="3045"/>
                  </a:cubicBezTo>
                  <a:close/>
                  <a:moveTo>
                    <a:pt x="1462" y="3740"/>
                  </a:moveTo>
                  <a:cubicBezTo>
                    <a:pt x="1215" y="3740"/>
                    <a:pt x="1175" y="4118"/>
                    <a:pt x="1422" y="4180"/>
                  </a:cubicBezTo>
                  <a:cubicBezTo>
                    <a:pt x="1823" y="4247"/>
                    <a:pt x="2256" y="4280"/>
                    <a:pt x="2657" y="4314"/>
                  </a:cubicBezTo>
                  <a:cubicBezTo>
                    <a:pt x="2790" y="4314"/>
                    <a:pt x="2924" y="4280"/>
                    <a:pt x="3024" y="4247"/>
                  </a:cubicBezTo>
                  <a:cubicBezTo>
                    <a:pt x="3293" y="4187"/>
                    <a:pt x="3213" y="3832"/>
                    <a:pt x="3001" y="3832"/>
                  </a:cubicBezTo>
                  <a:cubicBezTo>
                    <a:pt x="2977" y="3832"/>
                    <a:pt x="2951" y="3836"/>
                    <a:pt x="2924" y="3847"/>
                  </a:cubicBezTo>
                  <a:cubicBezTo>
                    <a:pt x="2807" y="3855"/>
                    <a:pt x="2688" y="3859"/>
                    <a:pt x="2569" y="3859"/>
                  </a:cubicBezTo>
                  <a:cubicBezTo>
                    <a:pt x="2211" y="3859"/>
                    <a:pt x="1848" y="3822"/>
                    <a:pt x="1523" y="3747"/>
                  </a:cubicBezTo>
                  <a:cubicBezTo>
                    <a:pt x="1501" y="3742"/>
                    <a:pt x="1481" y="3740"/>
                    <a:pt x="1462" y="3740"/>
                  </a:cubicBezTo>
                  <a:close/>
                  <a:moveTo>
                    <a:pt x="7074" y="3879"/>
                  </a:moveTo>
                  <a:cubicBezTo>
                    <a:pt x="7035" y="3879"/>
                    <a:pt x="6995" y="3890"/>
                    <a:pt x="6960" y="3913"/>
                  </a:cubicBezTo>
                  <a:cubicBezTo>
                    <a:pt x="6493" y="4047"/>
                    <a:pt x="6026" y="4114"/>
                    <a:pt x="5559" y="4147"/>
                  </a:cubicBezTo>
                  <a:cubicBezTo>
                    <a:pt x="5459" y="4147"/>
                    <a:pt x="5359" y="4247"/>
                    <a:pt x="5392" y="4347"/>
                  </a:cubicBezTo>
                  <a:cubicBezTo>
                    <a:pt x="5392" y="4480"/>
                    <a:pt x="5459" y="4547"/>
                    <a:pt x="5592" y="4547"/>
                  </a:cubicBezTo>
                  <a:cubicBezTo>
                    <a:pt x="6126" y="4547"/>
                    <a:pt x="6660" y="4447"/>
                    <a:pt x="7160" y="4247"/>
                  </a:cubicBezTo>
                  <a:cubicBezTo>
                    <a:pt x="7260" y="4214"/>
                    <a:pt x="7293" y="4080"/>
                    <a:pt x="7260" y="3980"/>
                  </a:cubicBezTo>
                  <a:cubicBezTo>
                    <a:pt x="7217" y="3915"/>
                    <a:pt x="7146" y="3879"/>
                    <a:pt x="7074" y="38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36"/>
            <p:cNvSpPr/>
            <p:nvPr/>
          </p:nvSpPr>
          <p:spPr>
            <a:xfrm>
              <a:off x="11562225" y="5248525"/>
              <a:ext cx="327225" cy="102475"/>
            </a:xfrm>
            <a:custGeom>
              <a:avLst/>
              <a:gdLst/>
              <a:ahLst/>
              <a:cxnLst/>
              <a:rect l="l" t="t" r="r" b="b"/>
              <a:pathLst>
                <a:path w="13089" h="4099" extrusionOk="0">
                  <a:moveTo>
                    <a:pt x="10121" y="0"/>
                  </a:moveTo>
                  <a:cubicBezTo>
                    <a:pt x="10089" y="0"/>
                    <a:pt x="10055" y="9"/>
                    <a:pt x="10020" y="29"/>
                  </a:cubicBezTo>
                  <a:cubicBezTo>
                    <a:pt x="9670" y="104"/>
                    <a:pt x="9319" y="142"/>
                    <a:pt x="8969" y="142"/>
                  </a:cubicBezTo>
                  <a:cubicBezTo>
                    <a:pt x="8852" y="142"/>
                    <a:pt x="8736" y="138"/>
                    <a:pt x="8619" y="129"/>
                  </a:cubicBezTo>
                  <a:cubicBezTo>
                    <a:pt x="8352" y="129"/>
                    <a:pt x="8352" y="530"/>
                    <a:pt x="8619" y="530"/>
                  </a:cubicBezTo>
                  <a:lnTo>
                    <a:pt x="8953" y="530"/>
                  </a:lnTo>
                  <a:cubicBezTo>
                    <a:pt x="9021" y="535"/>
                    <a:pt x="9091" y="538"/>
                    <a:pt x="9161" y="538"/>
                  </a:cubicBezTo>
                  <a:cubicBezTo>
                    <a:pt x="9501" y="538"/>
                    <a:pt x="9855" y="473"/>
                    <a:pt x="10187" y="363"/>
                  </a:cubicBezTo>
                  <a:lnTo>
                    <a:pt x="10187" y="396"/>
                  </a:lnTo>
                  <a:cubicBezTo>
                    <a:pt x="10414" y="283"/>
                    <a:pt x="10303" y="0"/>
                    <a:pt x="10121" y="0"/>
                  </a:cubicBezTo>
                  <a:close/>
                  <a:moveTo>
                    <a:pt x="5977" y="317"/>
                  </a:moveTo>
                  <a:cubicBezTo>
                    <a:pt x="5948" y="317"/>
                    <a:pt x="5917" y="321"/>
                    <a:pt x="5884" y="329"/>
                  </a:cubicBezTo>
                  <a:cubicBezTo>
                    <a:pt x="5558" y="405"/>
                    <a:pt x="5214" y="442"/>
                    <a:pt x="4866" y="442"/>
                  </a:cubicBezTo>
                  <a:cubicBezTo>
                    <a:pt x="4750" y="442"/>
                    <a:pt x="4633" y="438"/>
                    <a:pt x="4516" y="430"/>
                  </a:cubicBezTo>
                  <a:cubicBezTo>
                    <a:pt x="4216" y="430"/>
                    <a:pt x="4216" y="863"/>
                    <a:pt x="4516" y="863"/>
                  </a:cubicBezTo>
                  <a:lnTo>
                    <a:pt x="4850" y="863"/>
                  </a:lnTo>
                  <a:cubicBezTo>
                    <a:pt x="4920" y="869"/>
                    <a:pt x="4992" y="872"/>
                    <a:pt x="5065" y="872"/>
                  </a:cubicBezTo>
                  <a:cubicBezTo>
                    <a:pt x="5402" y="872"/>
                    <a:pt x="5754" y="812"/>
                    <a:pt x="6084" y="730"/>
                  </a:cubicBezTo>
                  <a:cubicBezTo>
                    <a:pt x="6184" y="663"/>
                    <a:pt x="6217" y="530"/>
                    <a:pt x="6184" y="430"/>
                  </a:cubicBezTo>
                  <a:cubicBezTo>
                    <a:pt x="6134" y="354"/>
                    <a:pt x="6065" y="317"/>
                    <a:pt x="5977" y="317"/>
                  </a:cubicBezTo>
                  <a:close/>
                  <a:moveTo>
                    <a:pt x="12870" y="1262"/>
                  </a:moveTo>
                  <a:cubicBezTo>
                    <a:pt x="12830" y="1262"/>
                    <a:pt x="12791" y="1273"/>
                    <a:pt x="12755" y="1297"/>
                  </a:cubicBezTo>
                  <a:cubicBezTo>
                    <a:pt x="12405" y="1372"/>
                    <a:pt x="12055" y="1409"/>
                    <a:pt x="11704" y="1409"/>
                  </a:cubicBezTo>
                  <a:cubicBezTo>
                    <a:pt x="11588" y="1409"/>
                    <a:pt x="11471" y="1405"/>
                    <a:pt x="11354" y="1397"/>
                  </a:cubicBezTo>
                  <a:cubicBezTo>
                    <a:pt x="11087" y="1397"/>
                    <a:pt x="11087" y="1797"/>
                    <a:pt x="11354" y="1797"/>
                  </a:cubicBezTo>
                  <a:lnTo>
                    <a:pt x="11688" y="1797"/>
                  </a:lnTo>
                  <a:cubicBezTo>
                    <a:pt x="11762" y="1803"/>
                    <a:pt x="11836" y="1806"/>
                    <a:pt x="11908" y="1806"/>
                  </a:cubicBezTo>
                  <a:cubicBezTo>
                    <a:pt x="12259" y="1806"/>
                    <a:pt x="12590" y="1741"/>
                    <a:pt x="12922" y="1630"/>
                  </a:cubicBezTo>
                  <a:lnTo>
                    <a:pt x="12955" y="1664"/>
                  </a:lnTo>
                  <a:cubicBezTo>
                    <a:pt x="13055" y="1597"/>
                    <a:pt x="13089" y="1464"/>
                    <a:pt x="13055" y="1364"/>
                  </a:cubicBezTo>
                  <a:cubicBezTo>
                    <a:pt x="13012" y="1299"/>
                    <a:pt x="12941" y="1262"/>
                    <a:pt x="12870" y="1262"/>
                  </a:cubicBezTo>
                  <a:close/>
                  <a:moveTo>
                    <a:pt x="325" y="1156"/>
                  </a:moveTo>
                  <a:cubicBezTo>
                    <a:pt x="96" y="1156"/>
                    <a:pt x="1" y="1535"/>
                    <a:pt x="280" y="1597"/>
                  </a:cubicBezTo>
                  <a:cubicBezTo>
                    <a:pt x="713" y="1730"/>
                    <a:pt x="1180" y="1797"/>
                    <a:pt x="1681" y="1864"/>
                  </a:cubicBezTo>
                  <a:cubicBezTo>
                    <a:pt x="1747" y="1864"/>
                    <a:pt x="1781" y="1831"/>
                    <a:pt x="1847" y="1831"/>
                  </a:cubicBezTo>
                  <a:cubicBezTo>
                    <a:pt x="1981" y="1797"/>
                    <a:pt x="2048" y="1664"/>
                    <a:pt x="2014" y="1564"/>
                  </a:cubicBezTo>
                  <a:cubicBezTo>
                    <a:pt x="1981" y="1464"/>
                    <a:pt x="1881" y="1397"/>
                    <a:pt x="1781" y="1397"/>
                  </a:cubicBezTo>
                  <a:cubicBezTo>
                    <a:pt x="1314" y="1397"/>
                    <a:pt x="847" y="1330"/>
                    <a:pt x="380" y="1163"/>
                  </a:cubicBezTo>
                  <a:cubicBezTo>
                    <a:pt x="361" y="1159"/>
                    <a:pt x="342" y="1156"/>
                    <a:pt x="325" y="1156"/>
                  </a:cubicBezTo>
                  <a:close/>
                  <a:moveTo>
                    <a:pt x="5076" y="1870"/>
                  </a:moveTo>
                  <a:cubicBezTo>
                    <a:pt x="5047" y="1870"/>
                    <a:pt x="5016" y="1879"/>
                    <a:pt x="4983" y="1897"/>
                  </a:cubicBezTo>
                  <a:cubicBezTo>
                    <a:pt x="4633" y="1972"/>
                    <a:pt x="4283" y="2010"/>
                    <a:pt x="3932" y="2010"/>
                  </a:cubicBezTo>
                  <a:cubicBezTo>
                    <a:pt x="3816" y="2010"/>
                    <a:pt x="3699" y="2006"/>
                    <a:pt x="3582" y="1997"/>
                  </a:cubicBezTo>
                  <a:cubicBezTo>
                    <a:pt x="3449" y="1997"/>
                    <a:pt x="3349" y="2097"/>
                    <a:pt x="3349" y="2197"/>
                  </a:cubicBezTo>
                  <a:cubicBezTo>
                    <a:pt x="3349" y="2331"/>
                    <a:pt x="3449" y="2431"/>
                    <a:pt x="3549" y="2431"/>
                  </a:cubicBezTo>
                  <a:lnTo>
                    <a:pt x="3882" y="2431"/>
                  </a:lnTo>
                  <a:cubicBezTo>
                    <a:pt x="4316" y="2431"/>
                    <a:pt x="4750" y="2398"/>
                    <a:pt x="5150" y="2298"/>
                  </a:cubicBezTo>
                  <a:lnTo>
                    <a:pt x="5150" y="2264"/>
                  </a:lnTo>
                  <a:cubicBezTo>
                    <a:pt x="5351" y="2178"/>
                    <a:pt x="5255" y="1870"/>
                    <a:pt x="5076" y="1870"/>
                  </a:cubicBezTo>
                  <a:close/>
                  <a:moveTo>
                    <a:pt x="8685" y="1868"/>
                  </a:moveTo>
                  <a:cubicBezTo>
                    <a:pt x="8654" y="1868"/>
                    <a:pt x="8621" y="1877"/>
                    <a:pt x="8586" y="1897"/>
                  </a:cubicBezTo>
                  <a:cubicBezTo>
                    <a:pt x="8235" y="1972"/>
                    <a:pt x="7885" y="2010"/>
                    <a:pt x="7535" y="2010"/>
                  </a:cubicBezTo>
                  <a:cubicBezTo>
                    <a:pt x="7418" y="2010"/>
                    <a:pt x="7301" y="2006"/>
                    <a:pt x="7185" y="1997"/>
                  </a:cubicBezTo>
                  <a:cubicBezTo>
                    <a:pt x="6884" y="1997"/>
                    <a:pt x="6884" y="2431"/>
                    <a:pt x="7185" y="2431"/>
                  </a:cubicBezTo>
                  <a:lnTo>
                    <a:pt x="7518" y="2431"/>
                  </a:lnTo>
                  <a:cubicBezTo>
                    <a:pt x="7918" y="2431"/>
                    <a:pt x="8352" y="2398"/>
                    <a:pt x="8752" y="2264"/>
                  </a:cubicBezTo>
                  <a:cubicBezTo>
                    <a:pt x="8951" y="2151"/>
                    <a:pt x="8860" y="1868"/>
                    <a:pt x="8685" y="1868"/>
                  </a:cubicBezTo>
                  <a:close/>
                  <a:moveTo>
                    <a:pt x="1303" y="2883"/>
                  </a:moveTo>
                  <a:cubicBezTo>
                    <a:pt x="1091" y="2883"/>
                    <a:pt x="1011" y="3238"/>
                    <a:pt x="1280" y="3298"/>
                  </a:cubicBezTo>
                  <a:cubicBezTo>
                    <a:pt x="1714" y="3432"/>
                    <a:pt x="2181" y="3532"/>
                    <a:pt x="2681" y="3565"/>
                  </a:cubicBezTo>
                  <a:cubicBezTo>
                    <a:pt x="2748" y="3565"/>
                    <a:pt x="2781" y="3565"/>
                    <a:pt x="2848" y="3532"/>
                  </a:cubicBezTo>
                  <a:cubicBezTo>
                    <a:pt x="2982" y="3498"/>
                    <a:pt x="3048" y="3398"/>
                    <a:pt x="3015" y="3298"/>
                  </a:cubicBezTo>
                  <a:cubicBezTo>
                    <a:pt x="2987" y="3188"/>
                    <a:pt x="2914" y="3123"/>
                    <a:pt x="2833" y="3123"/>
                  </a:cubicBezTo>
                  <a:cubicBezTo>
                    <a:pt x="2816" y="3123"/>
                    <a:pt x="2799" y="3126"/>
                    <a:pt x="2781" y="3131"/>
                  </a:cubicBezTo>
                  <a:cubicBezTo>
                    <a:pt x="2314" y="3098"/>
                    <a:pt x="1847" y="3031"/>
                    <a:pt x="1380" y="2898"/>
                  </a:cubicBezTo>
                  <a:cubicBezTo>
                    <a:pt x="1353" y="2888"/>
                    <a:pt x="1327" y="2883"/>
                    <a:pt x="1303" y="2883"/>
                  </a:cubicBezTo>
                  <a:close/>
                  <a:moveTo>
                    <a:pt x="10570" y="3105"/>
                  </a:moveTo>
                  <a:cubicBezTo>
                    <a:pt x="10543" y="3105"/>
                    <a:pt x="10515" y="3113"/>
                    <a:pt x="10487" y="3131"/>
                  </a:cubicBezTo>
                  <a:cubicBezTo>
                    <a:pt x="10137" y="3207"/>
                    <a:pt x="9786" y="3244"/>
                    <a:pt x="9436" y="3244"/>
                  </a:cubicBezTo>
                  <a:cubicBezTo>
                    <a:pt x="9319" y="3244"/>
                    <a:pt x="9203" y="3240"/>
                    <a:pt x="9086" y="3232"/>
                  </a:cubicBezTo>
                  <a:cubicBezTo>
                    <a:pt x="8953" y="3232"/>
                    <a:pt x="8886" y="3298"/>
                    <a:pt x="8886" y="3432"/>
                  </a:cubicBezTo>
                  <a:cubicBezTo>
                    <a:pt x="8852" y="3532"/>
                    <a:pt x="8953" y="3632"/>
                    <a:pt x="9086" y="3632"/>
                  </a:cubicBezTo>
                  <a:lnTo>
                    <a:pt x="9420" y="3632"/>
                  </a:lnTo>
                  <a:cubicBezTo>
                    <a:pt x="9488" y="3638"/>
                    <a:pt x="9558" y="3640"/>
                    <a:pt x="9628" y="3640"/>
                  </a:cubicBezTo>
                  <a:cubicBezTo>
                    <a:pt x="9968" y="3640"/>
                    <a:pt x="10322" y="3576"/>
                    <a:pt x="10654" y="3465"/>
                  </a:cubicBezTo>
                  <a:lnTo>
                    <a:pt x="10654" y="3498"/>
                  </a:lnTo>
                  <a:cubicBezTo>
                    <a:pt x="10854" y="3412"/>
                    <a:pt x="10735" y="3105"/>
                    <a:pt x="10570" y="3105"/>
                  </a:cubicBezTo>
                  <a:close/>
                  <a:moveTo>
                    <a:pt x="6890" y="3538"/>
                  </a:moveTo>
                  <a:cubicBezTo>
                    <a:pt x="6857" y="3538"/>
                    <a:pt x="6822" y="3546"/>
                    <a:pt x="6784" y="3565"/>
                  </a:cubicBezTo>
                  <a:cubicBezTo>
                    <a:pt x="6434" y="3640"/>
                    <a:pt x="6084" y="3678"/>
                    <a:pt x="5734" y="3678"/>
                  </a:cubicBezTo>
                  <a:cubicBezTo>
                    <a:pt x="5617" y="3678"/>
                    <a:pt x="5500" y="3674"/>
                    <a:pt x="5383" y="3665"/>
                  </a:cubicBezTo>
                  <a:cubicBezTo>
                    <a:pt x="5116" y="3665"/>
                    <a:pt x="5116" y="4099"/>
                    <a:pt x="5383" y="4099"/>
                  </a:cubicBezTo>
                  <a:lnTo>
                    <a:pt x="5717" y="4099"/>
                  </a:lnTo>
                  <a:cubicBezTo>
                    <a:pt x="6151" y="4099"/>
                    <a:pt x="6584" y="4065"/>
                    <a:pt x="6984" y="3932"/>
                  </a:cubicBezTo>
                  <a:cubicBezTo>
                    <a:pt x="7185" y="3846"/>
                    <a:pt x="7090" y="3538"/>
                    <a:pt x="6890" y="35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66" name="Google Shape;666;p36"/>
            <p:cNvGrpSpPr/>
            <p:nvPr/>
          </p:nvGrpSpPr>
          <p:grpSpPr>
            <a:xfrm>
              <a:off x="11766850" y="4530400"/>
              <a:ext cx="343600" cy="238025"/>
              <a:chOff x="11766850" y="4530400"/>
              <a:chExt cx="343600" cy="238025"/>
            </a:xfrm>
          </p:grpSpPr>
          <p:sp>
            <p:nvSpPr>
              <p:cNvPr id="667" name="Google Shape;667;p36"/>
              <p:cNvSpPr/>
              <p:nvPr/>
            </p:nvSpPr>
            <p:spPr>
              <a:xfrm>
                <a:off x="11766850" y="4530400"/>
                <a:ext cx="341100" cy="215175"/>
              </a:xfrm>
              <a:custGeom>
                <a:avLst/>
                <a:gdLst/>
                <a:ahLst/>
                <a:cxnLst/>
                <a:rect l="l" t="t" r="r" b="b"/>
                <a:pathLst>
                  <a:path w="13644" h="8607" extrusionOk="0">
                    <a:moveTo>
                      <a:pt x="10641" y="401"/>
                    </a:moveTo>
                    <a:cubicBezTo>
                      <a:pt x="10808" y="401"/>
                      <a:pt x="10975" y="434"/>
                      <a:pt x="11142" y="534"/>
                    </a:cubicBezTo>
                    <a:cubicBezTo>
                      <a:pt x="12276" y="1335"/>
                      <a:pt x="13010" y="2569"/>
                      <a:pt x="13176" y="3970"/>
                    </a:cubicBezTo>
                    <a:cubicBezTo>
                      <a:pt x="13243" y="4971"/>
                      <a:pt x="12776" y="5938"/>
                      <a:pt x="11942" y="6505"/>
                    </a:cubicBezTo>
                    <a:cubicBezTo>
                      <a:pt x="10708" y="7472"/>
                      <a:pt x="7939" y="8173"/>
                      <a:pt x="5237" y="8173"/>
                    </a:cubicBezTo>
                    <a:cubicBezTo>
                      <a:pt x="2569" y="8173"/>
                      <a:pt x="834" y="7506"/>
                      <a:pt x="834" y="6438"/>
                    </a:cubicBezTo>
                    <a:cubicBezTo>
                      <a:pt x="834" y="6305"/>
                      <a:pt x="467" y="3736"/>
                      <a:pt x="3670" y="3103"/>
                    </a:cubicBezTo>
                    <a:cubicBezTo>
                      <a:pt x="5171" y="2769"/>
                      <a:pt x="6605" y="2202"/>
                      <a:pt x="7973" y="1435"/>
                    </a:cubicBezTo>
                    <a:cubicBezTo>
                      <a:pt x="9040" y="901"/>
                      <a:pt x="9974" y="434"/>
                      <a:pt x="10641" y="434"/>
                    </a:cubicBezTo>
                    <a:lnTo>
                      <a:pt x="10641" y="401"/>
                    </a:lnTo>
                    <a:close/>
                    <a:moveTo>
                      <a:pt x="10608" y="0"/>
                    </a:moveTo>
                    <a:cubicBezTo>
                      <a:pt x="9841" y="0"/>
                      <a:pt x="8873" y="501"/>
                      <a:pt x="7773" y="1068"/>
                    </a:cubicBezTo>
                    <a:cubicBezTo>
                      <a:pt x="6472" y="1802"/>
                      <a:pt x="5071" y="2369"/>
                      <a:pt x="3603" y="2736"/>
                    </a:cubicBezTo>
                    <a:cubicBezTo>
                      <a:pt x="0" y="3403"/>
                      <a:pt x="434" y="6472"/>
                      <a:pt x="434" y="6472"/>
                    </a:cubicBezTo>
                    <a:cubicBezTo>
                      <a:pt x="434" y="7806"/>
                      <a:pt x="2235" y="8606"/>
                      <a:pt x="5237" y="8606"/>
                    </a:cubicBezTo>
                    <a:cubicBezTo>
                      <a:pt x="8039" y="8606"/>
                      <a:pt x="10908" y="7873"/>
                      <a:pt x="12209" y="6872"/>
                    </a:cubicBezTo>
                    <a:cubicBezTo>
                      <a:pt x="13110" y="6205"/>
                      <a:pt x="13643" y="5104"/>
                      <a:pt x="13577" y="3970"/>
                    </a:cubicBezTo>
                    <a:cubicBezTo>
                      <a:pt x="13410" y="2469"/>
                      <a:pt x="12609" y="1068"/>
                      <a:pt x="11342" y="200"/>
                    </a:cubicBezTo>
                    <a:cubicBezTo>
                      <a:pt x="11108" y="67"/>
                      <a:pt x="10875" y="0"/>
                      <a:pt x="106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36"/>
              <p:cNvSpPr/>
              <p:nvPr/>
            </p:nvSpPr>
            <p:spPr>
              <a:xfrm>
                <a:off x="11780200" y="4531125"/>
                <a:ext cx="266875" cy="189425"/>
              </a:xfrm>
              <a:custGeom>
                <a:avLst/>
                <a:gdLst/>
                <a:ahLst/>
                <a:cxnLst/>
                <a:rect l="l" t="t" r="r" b="b"/>
                <a:pathLst>
                  <a:path w="10675" h="7577" extrusionOk="0">
                    <a:moveTo>
                      <a:pt x="10235" y="1"/>
                    </a:moveTo>
                    <a:cubicBezTo>
                      <a:pt x="10092" y="1"/>
                      <a:pt x="9949" y="145"/>
                      <a:pt x="10041" y="305"/>
                    </a:cubicBezTo>
                    <a:cubicBezTo>
                      <a:pt x="10174" y="572"/>
                      <a:pt x="10241" y="872"/>
                      <a:pt x="10141" y="1139"/>
                    </a:cubicBezTo>
                    <a:cubicBezTo>
                      <a:pt x="9740" y="2039"/>
                      <a:pt x="7639" y="2640"/>
                      <a:pt x="5604" y="3240"/>
                    </a:cubicBezTo>
                    <a:cubicBezTo>
                      <a:pt x="4870" y="3440"/>
                      <a:pt x="4103" y="3674"/>
                      <a:pt x="3436" y="3907"/>
                    </a:cubicBezTo>
                    <a:cubicBezTo>
                      <a:pt x="0" y="5075"/>
                      <a:pt x="667" y="7443"/>
                      <a:pt x="667" y="7443"/>
                    </a:cubicBezTo>
                    <a:cubicBezTo>
                      <a:pt x="701" y="7510"/>
                      <a:pt x="801" y="7577"/>
                      <a:pt x="867" y="7577"/>
                    </a:cubicBezTo>
                    <a:lnTo>
                      <a:pt x="934" y="7577"/>
                    </a:lnTo>
                    <a:cubicBezTo>
                      <a:pt x="1034" y="7543"/>
                      <a:pt x="1101" y="7443"/>
                      <a:pt x="1067" y="7310"/>
                    </a:cubicBezTo>
                    <a:cubicBezTo>
                      <a:pt x="1067" y="7243"/>
                      <a:pt x="534" y="5342"/>
                      <a:pt x="3569" y="4308"/>
                    </a:cubicBezTo>
                    <a:cubicBezTo>
                      <a:pt x="4236" y="4074"/>
                      <a:pt x="5004" y="3841"/>
                      <a:pt x="5737" y="3641"/>
                    </a:cubicBezTo>
                    <a:cubicBezTo>
                      <a:pt x="7939" y="3007"/>
                      <a:pt x="10041" y="2406"/>
                      <a:pt x="10508" y="1306"/>
                    </a:cubicBezTo>
                    <a:cubicBezTo>
                      <a:pt x="10674" y="905"/>
                      <a:pt x="10608" y="472"/>
                      <a:pt x="10407" y="105"/>
                    </a:cubicBezTo>
                    <a:cubicBezTo>
                      <a:pt x="10365" y="31"/>
                      <a:pt x="10300" y="1"/>
                      <a:pt x="102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36"/>
              <p:cNvSpPr/>
              <p:nvPr/>
            </p:nvSpPr>
            <p:spPr>
              <a:xfrm>
                <a:off x="11912775" y="4533700"/>
                <a:ext cx="155975" cy="201025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8041" extrusionOk="0">
                    <a:moveTo>
                      <a:pt x="5386" y="0"/>
                    </a:moveTo>
                    <a:cubicBezTo>
                      <a:pt x="5346" y="0"/>
                      <a:pt x="5307" y="11"/>
                      <a:pt x="5271" y="35"/>
                    </a:cubicBezTo>
                    <a:cubicBezTo>
                      <a:pt x="5171" y="102"/>
                      <a:pt x="5138" y="235"/>
                      <a:pt x="5205" y="335"/>
                    </a:cubicBezTo>
                    <a:cubicBezTo>
                      <a:pt x="5672" y="902"/>
                      <a:pt x="5805" y="1670"/>
                      <a:pt x="5638" y="2403"/>
                    </a:cubicBezTo>
                    <a:cubicBezTo>
                      <a:pt x="5238" y="3771"/>
                      <a:pt x="3403" y="4605"/>
                      <a:pt x="2336" y="5105"/>
                    </a:cubicBezTo>
                    <a:cubicBezTo>
                      <a:pt x="2169" y="5172"/>
                      <a:pt x="2002" y="5239"/>
                      <a:pt x="1869" y="5306"/>
                    </a:cubicBezTo>
                    <a:cubicBezTo>
                      <a:pt x="468" y="6006"/>
                      <a:pt x="34" y="7707"/>
                      <a:pt x="34" y="7807"/>
                    </a:cubicBezTo>
                    <a:cubicBezTo>
                      <a:pt x="1" y="7907"/>
                      <a:pt x="68" y="8007"/>
                      <a:pt x="201" y="8041"/>
                    </a:cubicBezTo>
                    <a:lnTo>
                      <a:pt x="234" y="8041"/>
                    </a:lnTo>
                    <a:cubicBezTo>
                      <a:pt x="334" y="8041"/>
                      <a:pt x="434" y="7974"/>
                      <a:pt x="468" y="7874"/>
                    </a:cubicBezTo>
                    <a:cubicBezTo>
                      <a:pt x="468" y="7874"/>
                      <a:pt x="835" y="6306"/>
                      <a:pt x="2069" y="5672"/>
                    </a:cubicBezTo>
                    <a:lnTo>
                      <a:pt x="2503" y="5472"/>
                    </a:lnTo>
                    <a:cubicBezTo>
                      <a:pt x="3637" y="4939"/>
                      <a:pt x="5571" y="4038"/>
                      <a:pt x="6005" y="2504"/>
                    </a:cubicBezTo>
                    <a:cubicBezTo>
                      <a:pt x="6239" y="1670"/>
                      <a:pt x="6072" y="802"/>
                      <a:pt x="5571" y="102"/>
                    </a:cubicBezTo>
                    <a:cubicBezTo>
                      <a:pt x="5528" y="37"/>
                      <a:pt x="5457" y="0"/>
                      <a:pt x="53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36"/>
              <p:cNvSpPr/>
              <p:nvPr/>
            </p:nvSpPr>
            <p:spPr>
              <a:xfrm>
                <a:off x="12010350" y="4569850"/>
                <a:ext cx="100100" cy="149050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5962" extrusionOk="0">
                    <a:moveTo>
                      <a:pt x="2783" y="1"/>
                    </a:moveTo>
                    <a:cubicBezTo>
                      <a:pt x="2640" y="1"/>
                      <a:pt x="2511" y="130"/>
                      <a:pt x="2602" y="290"/>
                    </a:cubicBezTo>
                    <a:cubicBezTo>
                      <a:pt x="3470" y="1825"/>
                      <a:pt x="2469" y="2525"/>
                      <a:pt x="1602" y="3159"/>
                    </a:cubicBezTo>
                    <a:cubicBezTo>
                      <a:pt x="1435" y="3259"/>
                      <a:pt x="1235" y="3426"/>
                      <a:pt x="1068" y="3559"/>
                    </a:cubicBezTo>
                    <a:cubicBezTo>
                      <a:pt x="334" y="4260"/>
                      <a:pt x="34" y="5661"/>
                      <a:pt x="34" y="5728"/>
                    </a:cubicBezTo>
                    <a:cubicBezTo>
                      <a:pt x="1" y="5828"/>
                      <a:pt x="67" y="5961"/>
                      <a:pt x="167" y="5961"/>
                    </a:cubicBezTo>
                    <a:lnTo>
                      <a:pt x="234" y="5961"/>
                    </a:lnTo>
                    <a:cubicBezTo>
                      <a:pt x="334" y="5961"/>
                      <a:pt x="401" y="5894"/>
                      <a:pt x="434" y="5794"/>
                    </a:cubicBezTo>
                    <a:cubicBezTo>
                      <a:pt x="434" y="5794"/>
                      <a:pt x="701" y="4460"/>
                      <a:pt x="1368" y="3860"/>
                    </a:cubicBezTo>
                    <a:cubicBezTo>
                      <a:pt x="1502" y="3726"/>
                      <a:pt x="1668" y="3626"/>
                      <a:pt x="1835" y="3493"/>
                    </a:cubicBezTo>
                    <a:cubicBezTo>
                      <a:pt x="2703" y="2859"/>
                      <a:pt x="4003" y="1925"/>
                      <a:pt x="2969" y="90"/>
                    </a:cubicBezTo>
                    <a:cubicBezTo>
                      <a:pt x="2917" y="28"/>
                      <a:pt x="2849" y="1"/>
                      <a:pt x="27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36"/>
              <p:cNvSpPr/>
              <p:nvPr/>
            </p:nvSpPr>
            <p:spPr>
              <a:xfrm>
                <a:off x="11896100" y="4693550"/>
                <a:ext cx="208225" cy="74875"/>
              </a:xfrm>
              <a:custGeom>
                <a:avLst/>
                <a:gdLst/>
                <a:ahLst/>
                <a:cxnLst/>
                <a:rect l="l" t="t" r="r" b="b"/>
                <a:pathLst>
                  <a:path w="8329" h="2995" extrusionOk="0">
                    <a:moveTo>
                      <a:pt x="8007" y="0"/>
                    </a:moveTo>
                    <a:cubicBezTo>
                      <a:pt x="7963" y="0"/>
                      <a:pt x="7918" y="14"/>
                      <a:pt x="7873" y="46"/>
                    </a:cubicBezTo>
                    <a:cubicBezTo>
                      <a:pt x="4964" y="2211"/>
                      <a:pt x="2527" y="2561"/>
                      <a:pt x="1244" y="2561"/>
                    </a:cubicBezTo>
                    <a:cubicBezTo>
                      <a:pt x="629" y="2561"/>
                      <a:pt x="278" y="2481"/>
                      <a:pt x="268" y="2481"/>
                    </a:cubicBezTo>
                    <a:cubicBezTo>
                      <a:pt x="167" y="2481"/>
                      <a:pt x="67" y="2547"/>
                      <a:pt x="34" y="2648"/>
                    </a:cubicBezTo>
                    <a:cubicBezTo>
                      <a:pt x="1" y="2748"/>
                      <a:pt x="67" y="2881"/>
                      <a:pt x="167" y="2914"/>
                    </a:cubicBezTo>
                    <a:cubicBezTo>
                      <a:pt x="436" y="2963"/>
                      <a:pt x="705" y="2994"/>
                      <a:pt x="973" y="2994"/>
                    </a:cubicBezTo>
                    <a:cubicBezTo>
                      <a:pt x="1072" y="2994"/>
                      <a:pt x="1170" y="2990"/>
                      <a:pt x="1268" y="2981"/>
                    </a:cubicBezTo>
                    <a:cubicBezTo>
                      <a:pt x="2636" y="2981"/>
                      <a:pt x="5138" y="2614"/>
                      <a:pt x="8140" y="379"/>
                    </a:cubicBezTo>
                    <a:cubicBezTo>
                      <a:pt x="8329" y="244"/>
                      <a:pt x="8190" y="0"/>
                      <a:pt x="80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72" name="Google Shape;672;p36"/>
            <p:cNvGrpSpPr/>
            <p:nvPr/>
          </p:nvGrpSpPr>
          <p:grpSpPr>
            <a:xfrm>
              <a:off x="12233000" y="4683625"/>
              <a:ext cx="343625" cy="237975"/>
              <a:chOff x="12233000" y="4683625"/>
              <a:chExt cx="343625" cy="237975"/>
            </a:xfrm>
          </p:grpSpPr>
          <p:sp>
            <p:nvSpPr>
              <p:cNvPr id="673" name="Google Shape;673;p36"/>
              <p:cNvSpPr/>
              <p:nvPr/>
            </p:nvSpPr>
            <p:spPr>
              <a:xfrm>
                <a:off x="12233000" y="4683625"/>
                <a:ext cx="340275" cy="215400"/>
              </a:xfrm>
              <a:custGeom>
                <a:avLst/>
                <a:gdLst/>
                <a:ahLst/>
                <a:cxnLst/>
                <a:rect l="l" t="t" r="r" b="b"/>
                <a:pathLst>
                  <a:path w="13611" h="8616" extrusionOk="0">
                    <a:moveTo>
                      <a:pt x="10703" y="434"/>
                    </a:moveTo>
                    <a:cubicBezTo>
                      <a:pt x="10847" y="434"/>
                      <a:pt x="11000" y="488"/>
                      <a:pt x="11109" y="543"/>
                    </a:cubicBezTo>
                    <a:cubicBezTo>
                      <a:pt x="12243" y="1377"/>
                      <a:pt x="13010" y="2611"/>
                      <a:pt x="13144" y="4012"/>
                    </a:cubicBezTo>
                    <a:cubicBezTo>
                      <a:pt x="13210" y="5013"/>
                      <a:pt x="12743" y="5980"/>
                      <a:pt x="11943" y="6547"/>
                    </a:cubicBezTo>
                    <a:cubicBezTo>
                      <a:pt x="10675" y="7514"/>
                      <a:pt x="7907" y="8182"/>
                      <a:pt x="5238" y="8182"/>
                    </a:cubicBezTo>
                    <a:cubicBezTo>
                      <a:pt x="2569" y="8182"/>
                      <a:pt x="835" y="7514"/>
                      <a:pt x="835" y="6447"/>
                    </a:cubicBezTo>
                    <a:cubicBezTo>
                      <a:pt x="802" y="6347"/>
                      <a:pt x="468" y="3745"/>
                      <a:pt x="3670" y="3111"/>
                    </a:cubicBezTo>
                    <a:cubicBezTo>
                      <a:pt x="5171" y="2778"/>
                      <a:pt x="6606" y="2211"/>
                      <a:pt x="7940" y="1443"/>
                    </a:cubicBezTo>
                    <a:cubicBezTo>
                      <a:pt x="9007" y="910"/>
                      <a:pt x="9941" y="443"/>
                      <a:pt x="10609" y="443"/>
                    </a:cubicBezTo>
                    <a:cubicBezTo>
                      <a:pt x="10639" y="437"/>
                      <a:pt x="10671" y="434"/>
                      <a:pt x="10703" y="434"/>
                    </a:cubicBezTo>
                    <a:close/>
                    <a:moveTo>
                      <a:pt x="10731" y="1"/>
                    </a:moveTo>
                    <a:cubicBezTo>
                      <a:pt x="10690" y="1"/>
                      <a:pt x="10649" y="3"/>
                      <a:pt x="10609" y="9"/>
                    </a:cubicBezTo>
                    <a:cubicBezTo>
                      <a:pt x="9841" y="9"/>
                      <a:pt x="8874" y="476"/>
                      <a:pt x="7740" y="1076"/>
                    </a:cubicBezTo>
                    <a:cubicBezTo>
                      <a:pt x="6439" y="1810"/>
                      <a:pt x="5038" y="2377"/>
                      <a:pt x="3570" y="2744"/>
                    </a:cubicBezTo>
                    <a:cubicBezTo>
                      <a:pt x="1" y="3411"/>
                      <a:pt x="401" y="6480"/>
                      <a:pt x="401" y="6480"/>
                    </a:cubicBezTo>
                    <a:cubicBezTo>
                      <a:pt x="401" y="7815"/>
                      <a:pt x="2203" y="8615"/>
                      <a:pt x="5238" y="8615"/>
                    </a:cubicBezTo>
                    <a:cubicBezTo>
                      <a:pt x="8040" y="8615"/>
                      <a:pt x="10875" y="7881"/>
                      <a:pt x="12176" y="6847"/>
                    </a:cubicBezTo>
                    <a:cubicBezTo>
                      <a:pt x="13110" y="6180"/>
                      <a:pt x="13611" y="5113"/>
                      <a:pt x="13544" y="3979"/>
                    </a:cubicBezTo>
                    <a:cubicBezTo>
                      <a:pt x="13377" y="2444"/>
                      <a:pt x="12577" y="1076"/>
                      <a:pt x="11309" y="176"/>
                    </a:cubicBezTo>
                    <a:cubicBezTo>
                      <a:pt x="11143" y="65"/>
                      <a:pt x="10932" y="1"/>
                      <a:pt x="107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36"/>
              <p:cNvSpPr/>
              <p:nvPr/>
            </p:nvSpPr>
            <p:spPr>
              <a:xfrm>
                <a:off x="12245525" y="4684475"/>
                <a:ext cx="266875" cy="190350"/>
              </a:xfrm>
              <a:custGeom>
                <a:avLst/>
                <a:gdLst/>
                <a:ahLst/>
                <a:cxnLst/>
                <a:rect l="l" t="t" r="r" b="b"/>
                <a:pathLst>
                  <a:path w="10675" h="7614" extrusionOk="0">
                    <a:moveTo>
                      <a:pt x="10216" y="1"/>
                    </a:moveTo>
                    <a:cubicBezTo>
                      <a:pt x="10070" y="1"/>
                      <a:pt x="9930" y="164"/>
                      <a:pt x="10041" y="342"/>
                    </a:cubicBezTo>
                    <a:cubicBezTo>
                      <a:pt x="10208" y="575"/>
                      <a:pt x="10241" y="909"/>
                      <a:pt x="10141" y="1176"/>
                    </a:cubicBezTo>
                    <a:cubicBezTo>
                      <a:pt x="9774" y="2077"/>
                      <a:pt x="7672" y="2677"/>
                      <a:pt x="5638" y="3277"/>
                    </a:cubicBezTo>
                    <a:cubicBezTo>
                      <a:pt x="4904" y="3478"/>
                      <a:pt x="4137" y="3678"/>
                      <a:pt x="3436" y="3911"/>
                    </a:cubicBezTo>
                    <a:cubicBezTo>
                      <a:pt x="0" y="5079"/>
                      <a:pt x="701" y="7447"/>
                      <a:pt x="701" y="7447"/>
                    </a:cubicBezTo>
                    <a:cubicBezTo>
                      <a:pt x="734" y="7547"/>
                      <a:pt x="801" y="7614"/>
                      <a:pt x="901" y="7614"/>
                    </a:cubicBezTo>
                    <a:lnTo>
                      <a:pt x="968" y="7614"/>
                    </a:lnTo>
                    <a:cubicBezTo>
                      <a:pt x="1068" y="7580"/>
                      <a:pt x="1134" y="7447"/>
                      <a:pt x="1101" y="7347"/>
                    </a:cubicBezTo>
                    <a:cubicBezTo>
                      <a:pt x="1068" y="7314"/>
                      <a:pt x="534" y="5346"/>
                      <a:pt x="3570" y="4311"/>
                    </a:cubicBezTo>
                    <a:cubicBezTo>
                      <a:pt x="4270" y="4078"/>
                      <a:pt x="5004" y="3878"/>
                      <a:pt x="5738" y="3678"/>
                    </a:cubicBezTo>
                    <a:cubicBezTo>
                      <a:pt x="7973" y="3044"/>
                      <a:pt x="10074" y="2443"/>
                      <a:pt x="10541" y="1343"/>
                    </a:cubicBezTo>
                    <a:cubicBezTo>
                      <a:pt x="10675" y="942"/>
                      <a:pt x="10641" y="509"/>
                      <a:pt x="10408" y="142"/>
                    </a:cubicBezTo>
                    <a:cubicBezTo>
                      <a:pt x="10363" y="42"/>
                      <a:pt x="10289" y="1"/>
                      <a:pt x="102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36"/>
              <p:cNvSpPr/>
              <p:nvPr/>
            </p:nvSpPr>
            <p:spPr>
              <a:xfrm>
                <a:off x="12378950" y="4687900"/>
                <a:ext cx="155125" cy="200275"/>
              </a:xfrm>
              <a:custGeom>
                <a:avLst/>
                <a:gdLst/>
                <a:ahLst/>
                <a:cxnLst/>
                <a:rect l="l" t="t" r="r" b="b"/>
                <a:pathLst>
                  <a:path w="6205" h="8011" extrusionOk="0">
                    <a:moveTo>
                      <a:pt x="5366" y="1"/>
                    </a:moveTo>
                    <a:cubicBezTo>
                      <a:pt x="5226" y="1"/>
                      <a:pt x="5090" y="145"/>
                      <a:pt x="5204" y="305"/>
                    </a:cubicBezTo>
                    <a:cubicBezTo>
                      <a:pt x="5638" y="905"/>
                      <a:pt x="5771" y="1673"/>
                      <a:pt x="5604" y="2373"/>
                    </a:cubicBezTo>
                    <a:cubicBezTo>
                      <a:pt x="5204" y="3741"/>
                      <a:pt x="3403" y="4575"/>
                      <a:pt x="2335" y="5075"/>
                    </a:cubicBezTo>
                    <a:lnTo>
                      <a:pt x="1835" y="5309"/>
                    </a:lnTo>
                    <a:cubicBezTo>
                      <a:pt x="434" y="6009"/>
                      <a:pt x="34" y="7710"/>
                      <a:pt x="34" y="7777"/>
                    </a:cubicBezTo>
                    <a:cubicBezTo>
                      <a:pt x="0" y="7877"/>
                      <a:pt x="67" y="8011"/>
                      <a:pt x="167" y="8011"/>
                    </a:cubicBezTo>
                    <a:lnTo>
                      <a:pt x="234" y="8011"/>
                    </a:lnTo>
                    <a:cubicBezTo>
                      <a:pt x="301" y="8011"/>
                      <a:pt x="401" y="7944"/>
                      <a:pt x="401" y="7877"/>
                    </a:cubicBezTo>
                    <a:cubicBezTo>
                      <a:pt x="401" y="7844"/>
                      <a:pt x="768" y="6276"/>
                      <a:pt x="2035" y="5676"/>
                    </a:cubicBezTo>
                    <a:lnTo>
                      <a:pt x="2469" y="5442"/>
                    </a:lnTo>
                    <a:cubicBezTo>
                      <a:pt x="3636" y="4908"/>
                      <a:pt x="5538" y="4041"/>
                      <a:pt x="6005" y="2507"/>
                    </a:cubicBezTo>
                    <a:cubicBezTo>
                      <a:pt x="6205" y="1673"/>
                      <a:pt x="6038" y="805"/>
                      <a:pt x="5538" y="105"/>
                    </a:cubicBezTo>
                    <a:cubicBezTo>
                      <a:pt x="5496" y="31"/>
                      <a:pt x="5430" y="1"/>
                      <a:pt x="53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36"/>
              <p:cNvSpPr/>
              <p:nvPr/>
            </p:nvSpPr>
            <p:spPr>
              <a:xfrm>
                <a:off x="12476525" y="4723825"/>
                <a:ext cx="100100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5974" extrusionOk="0">
                    <a:moveTo>
                      <a:pt x="2782" y="1"/>
                    </a:moveTo>
                    <a:cubicBezTo>
                      <a:pt x="2744" y="1"/>
                      <a:pt x="2704" y="12"/>
                      <a:pt x="2669" y="36"/>
                    </a:cubicBezTo>
                    <a:cubicBezTo>
                      <a:pt x="2569" y="69"/>
                      <a:pt x="2535" y="202"/>
                      <a:pt x="2569" y="302"/>
                    </a:cubicBezTo>
                    <a:cubicBezTo>
                      <a:pt x="3436" y="1803"/>
                      <a:pt x="2469" y="2537"/>
                      <a:pt x="1601" y="3138"/>
                    </a:cubicBezTo>
                    <a:cubicBezTo>
                      <a:pt x="1401" y="3271"/>
                      <a:pt x="1234" y="3405"/>
                      <a:pt x="1068" y="3571"/>
                    </a:cubicBezTo>
                    <a:cubicBezTo>
                      <a:pt x="300" y="4272"/>
                      <a:pt x="0" y="5673"/>
                      <a:pt x="0" y="5740"/>
                    </a:cubicBezTo>
                    <a:cubicBezTo>
                      <a:pt x="0" y="5840"/>
                      <a:pt x="67" y="5940"/>
                      <a:pt x="167" y="5973"/>
                    </a:cubicBezTo>
                    <a:lnTo>
                      <a:pt x="200" y="5973"/>
                    </a:lnTo>
                    <a:cubicBezTo>
                      <a:pt x="300" y="5973"/>
                      <a:pt x="401" y="5906"/>
                      <a:pt x="401" y="5806"/>
                    </a:cubicBezTo>
                    <a:cubicBezTo>
                      <a:pt x="434" y="5773"/>
                      <a:pt x="701" y="4472"/>
                      <a:pt x="1368" y="3872"/>
                    </a:cubicBezTo>
                    <a:cubicBezTo>
                      <a:pt x="1501" y="3738"/>
                      <a:pt x="1668" y="3605"/>
                      <a:pt x="1835" y="3471"/>
                    </a:cubicBezTo>
                    <a:cubicBezTo>
                      <a:pt x="2702" y="2871"/>
                      <a:pt x="4003" y="1937"/>
                      <a:pt x="2936" y="102"/>
                    </a:cubicBezTo>
                    <a:cubicBezTo>
                      <a:pt x="2914" y="38"/>
                      <a:pt x="2851" y="1"/>
                      <a:pt x="27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36"/>
              <p:cNvSpPr/>
              <p:nvPr/>
            </p:nvSpPr>
            <p:spPr>
              <a:xfrm>
                <a:off x="12313075" y="4887725"/>
                <a:ext cx="207800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8312" h="1355" extrusionOk="0">
                    <a:moveTo>
                      <a:pt x="8019" y="0"/>
                    </a:moveTo>
                    <a:cubicBezTo>
                      <a:pt x="7993" y="0"/>
                      <a:pt x="7967" y="6"/>
                      <a:pt x="7939" y="18"/>
                    </a:cubicBezTo>
                    <a:cubicBezTo>
                      <a:pt x="6280" y="729"/>
                      <a:pt x="4479" y="916"/>
                      <a:pt x="3039" y="916"/>
                    </a:cubicBezTo>
                    <a:cubicBezTo>
                      <a:pt x="1439" y="916"/>
                      <a:pt x="285" y="685"/>
                      <a:pt x="267" y="685"/>
                    </a:cubicBezTo>
                    <a:cubicBezTo>
                      <a:pt x="167" y="685"/>
                      <a:pt x="34" y="751"/>
                      <a:pt x="34" y="851"/>
                    </a:cubicBezTo>
                    <a:cubicBezTo>
                      <a:pt x="0" y="985"/>
                      <a:pt x="67" y="1085"/>
                      <a:pt x="200" y="1118"/>
                    </a:cubicBezTo>
                    <a:cubicBezTo>
                      <a:pt x="1101" y="1285"/>
                      <a:pt x="2035" y="1352"/>
                      <a:pt x="2969" y="1352"/>
                    </a:cubicBezTo>
                    <a:cubicBezTo>
                      <a:pt x="3048" y="1353"/>
                      <a:pt x="3127" y="1354"/>
                      <a:pt x="3206" y="1354"/>
                    </a:cubicBezTo>
                    <a:cubicBezTo>
                      <a:pt x="4864" y="1354"/>
                      <a:pt x="6546" y="1021"/>
                      <a:pt x="8106" y="384"/>
                    </a:cubicBezTo>
                    <a:cubicBezTo>
                      <a:pt x="8312" y="296"/>
                      <a:pt x="8207" y="0"/>
                      <a:pt x="80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78" name="Google Shape;678;p36"/>
            <p:cNvGrpSpPr/>
            <p:nvPr/>
          </p:nvGrpSpPr>
          <p:grpSpPr>
            <a:xfrm>
              <a:off x="11424100" y="4941350"/>
              <a:ext cx="410325" cy="235375"/>
              <a:chOff x="11424100" y="4941350"/>
              <a:chExt cx="410325" cy="235375"/>
            </a:xfrm>
          </p:grpSpPr>
          <p:sp>
            <p:nvSpPr>
              <p:cNvPr id="679" name="Google Shape;679;p36"/>
              <p:cNvSpPr/>
              <p:nvPr/>
            </p:nvSpPr>
            <p:spPr>
              <a:xfrm>
                <a:off x="11424100" y="4941350"/>
                <a:ext cx="375300" cy="235375"/>
              </a:xfrm>
              <a:custGeom>
                <a:avLst/>
                <a:gdLst/>
                <a:ahLst/>
                <a:cxnLst/>
                <a:rect l="l" t="t" r="r" b="b"/>
                <a:pathLst>
                  <a:path w="15012" h="9415" extrusionOk="0">
                    <a:moveTo>
                      <a:pt x="11709" y="408"/>
                    </a:moveTo>
                    <a:cubicBezTo>
                      <a:pt x="11909" y="408"/>
                      <a:pt x="12109" y="441"/>
                      <a:pt x="12276" y="541"/>
                    </a:cubicBezTo>
                    <a:cubicBezTo>
                      <a:pt x="13544" y="1442"/>
                      <a:pt x="14344" y="2843"/>
                      <a:pt x="14544" y="4377"/>
                    </a:cubicBezTo>
                    <a:cubicBezTo>
                      <a:pt x="14611" y="5478"/>
                      <a:pt x="14077" y="6545"/>
                      <a:pt x="13177" y="7213"/>
                    </a:cubicBezTo>
                    <a:cubicBezTo>
                      <a:pt x="11809" y="8247"/>
                      <a:pt x="8740" y="9014"/>
                      <a:pt x="5771" y="9014"/>
                    </a:cubicBezTo>
                    <a:cubicBezTo>
                      <a:pt x="2836" y="9014"/>
                      <a:pt x="901" y="8280"/>
                      <a:pt x="901" y="7079"/>
                    </a:cubicBezTo>
                    <a:cubicBezTo>
                      <a:pt x="901" y="6979"/>
                      <a:pt x="501" y="4110"/>
                      <a:pt x="4037" y="3410"/>
                    </a:cubicBezTo>
                    <a:cubicBezTo>
                      <a:pt x="5705" y="3010"/>
                      <a:pt x="7306" y="2376"/>
                      <a:pt x="8773" y="1542"/>
                    </a:cubicBezTo>
                    <a:cubicBezTo>
                      <a:pt x="9941" y="941"/>
                      <a:pt x="10975" y="408"/>
                      <a:pt x="11709" y="408"/>
                    </a:cubicBezTo>
                    <a:close/>
                    <a:moveTo>
                      <a:pt x="11814" y="1"/>
                    </a:moveTo>
                    <a:cubicBezTo>
                      <a:pt x="11779" y="1"/>
                      <a:pt x="11744" y="3"/>
                      <a:pt x="11709" y="7"/>
                    </a:cubicBezTo>
                    <a:cubicBezTo>
                      <a:pt x="10875" y="7"/>
                      <a:pt x="9808" y="541"/>
                      <a:pt x="8573" y="1175"/>
                    </a:cubicBezTo>
                    <a:cubicBezTo>
                      <a:pt x="7206" y="1875"/>
                      <a:pt x="5671" y="2643"/>
                      <a:pt x="3970" y="2976"/>
                    </a:cubicBezTo>
                    <a:cubicBezTo>
                      <a:pt x="1" y="3777"/>
                      <a:pt x="501" y="7113"/>
                      <a:pt x="501" y="7113"/>
                    </a:cubicBezTo>
                    <a:cubicBezTo>
                      <a:pt x="501" y="8547"/>
                      <a:pt x="2469" y="9414"/>
                      <a:pt x="5771" y="9414"/>
                    </a:cubicBezTo>
                    <a:cubicBezTo>
                      <a:pt x="8840" y="9414"/>
                      <a:pt x="12009" y="8647"/>
                      <a:pt x="13443" y="7513"/>
                    </a:cubicBezTo>
                    <a:cubicBezTo>
                      <a:pt x="14444" y="6779"/>
                      <a:pt x="15011" y="5578"/>
                      <a:pt x="14945" y="4344"/>
                    </a:cubicBezTo>
                    <a:cubicBezTo>
                      <a:pt x="14778" y="2676"/>
                      <a:pt x="13877" y="1142"/>
                      <a:pt x="12476" y="208"/>
                    </a:cubicBezTo>
                    <a:cubicBezTo>
                      <a:pt x="12273" y="92"/>
                      <a:pt x="12045" y="1"/>
                      <a:pt x="118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36"/>
              <p:cNvSpPr/>
              <p:nvPr/>
            </p:nvSpPr>
            <p:spPr>
              <a:xfrm>
                <a:off x="11439100" y="4942250"/>
                <a:ext cx="293575" cy="207775"/>
              </a:xfrm>
              <a:custGeom>
                <a:avLst/>
                <a:gdLst/>
                <a:ahLst/>
                <a:cxnLst/>
                <a:rect l="l" t="t" r="r" b="b"/>
                <a:pathLst>
                  <a:path w="11743" h="8311" extrusionOk="0">
                    <a:moveTo>
                      <a:pt x="11270" y="1"/>
                    </a:moveTo>
                    <a:cubicBezTo>
                      <a:pt x="11127" y="1"/>
                      <a:pt x="10984" y="145"/>
                      <a:pt x="11076" y="305"/>
                    </a:cubicBezTo>
                    <a:cubicBezTo>
                      <a:pt x="11242" y="605"/>
                      <a:pt x="11309" y="939"/>
                      <a:pt x="11176" y="1239"/>
                    </a:cubicBezTo>
                    <a:cubicBezTo>
                      <a:pt x="10742" y="2273"/>
                      <a:pt x="8440" y="2940"/>
                      <a:pt x="6172" y="3574"/>
                    </a:cubicBezTo>
                    <a:cubicBezTo>
                      <a:pt x="5371" y="3808"/>
                      <a:pt x="4538" y="4041"/>
                      <a:pt x="3770" y="4308"/>
                    </a:cubicBezTo>
                    <a:cubicBezTo>
                      <a:pt x="1" y="5575"/>
                      <a:pt x="768" y="8144"/>
                      <a:pt x="768" y="8177"/>
                    </a:cubicBezTo>
                    <a:cubicBezTo>
                      <a:pt x="802" y="8244"/>
                      <a:pt x="868" y="8311"/>
                      <a:pt x="968" y="8311"/>
                    </a:cubicBezTo>
                    <a:lnTo>
                      <a:pt x="1035" y="8277"/>
                    </a:lnTo>
                    <a:cubicBezTo>
                      <a:pt x="1135" y="8244"/>
                      <a:pt x="1202" y="8144"/>
                      <a:pt x="1168" y="8044"/>
                    </a:cubicBezTo>
                    <a:cubicBezTo>
                      <a:pt x="1168" y="7944"/>
                      <a:pt x="568" y="5842"/>
                      <a:pt x="3937" y="4708"/>
                    </a:cubicBezTo>
                    <a:cubicBezTo>
                      <a:pt x="4671" y="4441"/>
                      <a:pt x="5505" y="4208"/>
                      <a:pt x="6305" y="3974"/>
                    </a:cubicBezTo>
                    <a:cubicBezTo>
                      <a:pt x="8774" y="3274"/>
                      <a:pt x="11076" y="2607"/>
                      <a:pt x="11576" y="1406"/>
                    </a:cubicBezTo>
                    <a:cubicBezTo>
                      <a:pt x="11743" y="972"/>
                      <a:pt x="11676" y="505"/>
                      <a:pt x="11442" y="105"/>
                    </a:cubicBezTo>
                    <a:cubicBezTo>
                      <a:pt x="11400" y="31"/>
                      <a:pt x="11335" y="1"/>
                      <a:pt x="112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36"/>
              <p:cNvSpPr/>
              <p:nvPr/>
            </p:nvSpPr>
            <p:spPr>
              <a:xfrm>
                <a:off x="11585875" y="4946150"/>
                <a:ext cx="170150" cy="2197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8789" extrusionOk="0">
                    <a:moveTo>
                      <a:pt x="5941" y="0"/>
                    </a:moveTo>
                    <a:cubicBezTo>
                      <a:pt x="5799" y="0"/>
                      <a:pt x="5667" y="150"/>
                      <a:pt x="5738" y="316"/>
                    </a:cubicBezTo>
                    <a:cubicBezTo>
                      <a:pt x="6205" y="950"/>
                      <a:pt x="6372" y="1784"/>
                      <a:pt x="6205" y="2584"/>
                    </a:cubicBezTo>
                    <a:cubicBezTo>
                      <a:pt x="5738" y="4085"/>
                      <a:pt x="3737" y="5019"/>
                      <a:pt x="2536" y="5586"/>
                    </a:cubicBezTo>
                    <a:lnTo>
                      <a:pt x="2036" y="5820"/>
                    </a:lnTo>
                    <a:cubicBezTo>
                      <a:pt x="501" y="6587"/>
                      <a:pt x="34" y="8455"/>
                      <a:pt x="34" y="8522"/>
                    </a:cubicBezTo>
                    <a:cubicBezTo>
                      <a:pt x="1" y="8622"/>
                      <a:pt x="68" y="8755"/>
                      <a:pt x="201" y="8789"/>
                    </a:cubicBezTo>
                    <a:lnTo>
                      <a:pt x="234" y="8789"/>
                    </a:lnTo>
                    <a:cubicBezTo>
                      <a:pt x="334" y="8755"/>
                      <a:pt x="401" y="8722"/>
                      <a:pt x="434" y="8622"/>
                    </a:cubicBezTo>
                    <a:cubicBezTo>
                      <a:pt x="434" y="8588"/>
                      <a:pt x="868" y="6854"/>
                      <a:pt x="2236" y="6187"/>
                    </a:cubicBezTo>
                    <a:lnTo>
                      <a:pt x="2736" y="5953"/>
                    </a:lnTo>
                    <a:cubicBezTo>
                      <a:pt x="3970" y="5353"/>
                      <a:pt x="6072" y="4385"/>
                      <a:pt x="6572" y="2718"/>
                    </a:cubicBezTo>
                    <a:cubicBezTo>
                      <a:pt x="6806" y="1817"/>
                      <a:pt x="6639" y="850"/>
                      <a:pt x="6105" y="82"/>
                    </a:cubicBezTo>
                    <a:cubicBezTo>
                      <a:pt x="6057" y="25"/>
                      <a:pt x="5998" y="0"/>
                      <a:pt x="59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36"/>
              <p:cNvSpPr/>
              <p:nvPr/>
            </p:nvSpPr>
            <p:spPr>
              <a:xfrm>
                <a:off x="11692625" y="4985625"/>
                <a:ext cx="109275" cy="162750"/>
              </a:xfrm>
              <a:custGeom>
                <a:avLst/>
                <a:gdLst/>
                <a:ahLst/>
                <a:cxnLst/>
                <a:rect l="l" t="t" r="r" b="b"/>
                <a:pathLst>
                  <a:path w="4371" h="6510" extrusionOk="0">
                    <a:moveTo>
                      <a:pt x="3063" y="0"/>
                    </a:moveTo>
                    <a:cubicBezTo>
                      <a:pt x="2921" y="0"/>
                      <a:pt x="2778" y="145"/>
                      <a:pt x="2869" y="305"/>
                    </a:cubicBezTo>
                    <a:cubicBezTo>
                      <a:pt x="3837" y="1972"/>
                      <a:pt x="2736" y="2773"/>
                      <a:pt x="1768" y="3440"/>
                    </a:cubicBezTo>
                    <a:cubicBezTo>
                      <a:pt x="1568" y="3607"/>
                      <a:pt x="1368" y="3740"/>
                      <a:pt x="1201" y="3907"/>
                    </a:cubicBezTo>
                    <a:cubicBezTo>
                      <a:pt x="367" y="4674"/>
                      <a:pt x="34" y="6209"/>
                      <a:pt x="34" y="6276"/>
                    </a:cubicBezTo>
                    <a:cubicBezTo>
                      <a:pt x="1" y="6376"/>
                      <a:pt x="101" y="6509"/>
                      <a:pt x="201" y="6509"/>
                    </a:cubicBezTo>
                    <a:lnTo>
                      <a:pt x="234" y="6509"/>
                    </a:lnTo>
                    <a:cubicBezTo>
                      <a:pt x="334" y="6509"/>
                      <a:pt x="434" y="6442"/>
                      <a:pt x="468" y="6342"/>
                    </a:cubicBezTo>
                    <a:cubicBezTo>
                      <a:pt x="468" y="6342"/>
                      <a:pt x="734" y="4875"/>
                      <a:pt x="1502" y="4207"/>
                    </a:cubicBezTo>
                    <a:cubicBezTo>
                      <a:pt x="1668" y="4074"/>
                      <a:pt x="1835" y="3907"/>
                      <a:pt x="2035" y="3807"/>
                    </a:cubicBezTo>
                    <a:cubicBezTo>
                      <a:pt x="2969" y="3107"/>
                      <a:pt x="4370" y="2106"/>
                      <a:pt x="3236" y="104"/>
                    </a:cubicBezTo>
                    <a:cubicBezTo>
                      <a:pt x="3194" y="31"/>
                      <a:pt x="3129" y="0"/>
                      <a:pt x="30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36"/>
              <p:cNvSpPr/>
              <p:nvPr/>
            </p:nvSpPr>
            <p:spPr>
              <a:xfrm>
                <a:off x="11696250" y="5043925"/>
                <a:ext cx="138175" cy="132000"/>
              </a:xfrm>
              <a:custGeom>
                <a:avLst/>
                <a:gdLst/>
                <a:ahLst/>
                <a:cxnLst/>
                <a:rect l="l" t="t" r="r" b="b"/>
                <a:pathLst>
                  <a:path w="5527" h="5280" extrusionOk="0">
                    <a:moveTo>
                      <a:pt x="5178" y="1"/>
                    </a:moveTo>
                    <a:cubicBezTo>
                      <a:pt x="5161" y="1"/>
                      <a:pt x="5144" y="3"/>
                      <a:pt x="5126" y="7"/>
                    </a:cubicBezTo>
                    <a:cubicBezTo>
                      <a:pt x="5026" y="41"/>
                      <a:pt x="4959" y="141"/>
                      <a:pt x="4959" y="241"/>
                    </a:cubicBezTo>
                    <a:cubicBezTo>
                      <a:pt x="5093" y="1208"/>
                      <a:pt x="4859" y="2142"/>
                      <a:pt x="4325" y="2943"/>
                    </a:cubicBezTo>
                    <a:cubicBezTo>
                      <a:pt x="3558" y="3977"/>
                      <a:pt x="2191" y="4644"/>
                      <a:pt x="289" y="4878"/>
                    </a:cubicBezTo>
                    <a:cubicBezTo>
                      <a:pt x="0" y="4878"/>
                      <a:pt x="20" y="5280"/>
                      <a:pt x="290" y="5280"/>
                    </a:cubicBezTo>
                    <a:cubicBezTo>
                      <a:pt x="301" y="5280"/>
                      <a:pt x="311" y="5279"/>
                      <a:pt x="323" y="5278"/>
                    </a:cubicBezTo>
                    <a:cubicBezTo>
                      <a:pt x="2357" y="5044"/>
                      <a:pt x="3825" y="4310"/>
                      <a:pt x="4659" y="3176"/>
                    </a:cubicBezTo>
                    <a:cubicBezTo>
                      <a:pt x="5293" y="2309"/>
                      <a:pt x="5526" y="1242"/>
                      <a:pt x="5359" y="174"/>
                    </a:cubicBezTo>
                    <a:cubicBezTo>
                      <a:pt x="5359" y="87"/>
                      <a:pt x="5284" y="1"/>
                      <a:pt x="51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84" name="Google Shape;684;p36"/>
            <p:cNvGrpSpPr/>
            <p:nvPr/>
          </p:nvGrpSpPr>
          <p:grpSpPr>
            <a:xfrm>
              <a:off x="12616625" y="4951525"/>
              <a:ext cx="405300" cy="238525"/>
              <a:chOff x="12616625" y="4951525"/>
              <a:chExt cx="405300" cy="238525"/>
            </a:xfrm>
          </p:grpSpPr>
          <p:sp>
            <p:nvSpPr>
              <p:cNvPr id="685" name="Google Shape;685;p36"/>
              <p:cNvSpPr/>
              <p:nvPr/>
            </p:nvSpPr>
            <p:spPr>
              <a:xfrm>
                <a:off x="12648300" y="4951525"/>
                <a:ext cx="373625" cy="235200"/>
              </a:xfrm>
              <a:custGeom>
                <a:avLst/>
                <a:gdLst/>
                <a:ahLst/>
                <a:cxnLst/>
                <a:rect l="l" t="t" r="r" b="b"/>
                <a:pathLst>
                  <a:path w="14945" h="9408" extrusionOk="0">
                    <a:moveTo>
                      <a:pt x="11782" y="426"/>
                    </a:moveTo>
                    <a:cubicBezTo>
                      <a:pt x="11947" y="426"/>
                      <a:pt x="12112" y="485"/>
                      <a:pt x="12276" y="568"/>
                    </a:cubicBezTo>
                    <a:cubicBezTo>
                      <a:pt x="13510" y="1468"/>
                      <a:pt x="14311" y="2869"/>
                      <a:pt x="14478" y="4404"/>
                    </a:cubicBezTo>
                    <a:cubicBezTo>
                      <a:pt x="14545" y="5505"/>
                      <a:pt x="14044" y="6572"/>
                      <a:pt x="13144" y="7206"/>
                    </a:cubicBezTo>
                    <a:cubicBezTo>
                      <a:pt x="11776" y="8273"/>
                      <a:pt x="8707" y="9007"/>
                      <a:pt x="5738" y="9007"/>
                    </a:cubicBezTo>
                    <a:cubicBezTo>
                      <a:pt x="2769" y="9007"/>
                      <a:pt x="868" y="8273"/>
                      <a:pt x="868" y="7106"/>
                    </a:cubicBezTo>
                    <a:cubicBezTo>
                      <a:pt x="868" y="6972"/>
                      <a:pt x="468" y="4104"/>
                      <a:pt x="4004" y="3437"/>
                    </a:cubicBezTo>
                    <a:cubicBezTo>
                      <a:pt x="5672" y="3036"/>
                      <a:pt x="7239" y="2402"/>
                      <a:pt x="8740" y="1569"/>
                    </a:cubicBezTo>
                    <a:cubicBezTo>
                      <a:pt x="9908" y="935"/>
                      <a:pt x="10942" y="434"/>
                      <a:pt x="11676" y="434"/>
                    </a:cubicBezTo>
                    <a:cubicBezTo>
                      <a:pt x="11711" y="428"/>
                      <a:pt x="11747" y="426"/>
                      <a:pt x="11782" y="426"/>
                    </a:cubicBezTo>
                    <a:close/>
                    <a:moveTo>
                      <a:pt x="11642" y="1"/>
                    </a:moveTo>
                    <a:cubicBezTo>
                      <a:pt x="10809" y="1"/>
                      <a:pt x="9774" y="568"/>
                      <a:pt x="8507" y="1168"/>
                    </a:cubicBezTo>
                    <a:cubicBezTo>
                      <a:pt x="7173" y="1869"/>
                      <a:pt x="5638" y="2669"/>
                      <a:pt x="3937" y="3003"/>
                    </a:cubicBezTo>
                    <a:cubicBezTo>
                      <a:pt x="1" y="3770"/>
                      <a:pt x="468" y="7106"/>
                      <a:pt x="468" y="7106"/>
                    </a:cubicBezTo>
                    <a:cubicBezTo>
                      <a:pt x="468" y="8574"/>
                      <a:pt x="2436" y="9407"/>
                      <a:pt x="5738" y="9407"/>
                    </a:cubicBezTo>
                    <a:cubicBezTo>
                      <a:pt x="8807" y="9407"/>
                      <a:pt x="11943" y="8640"/>
                      <a:pt x="13377" y="7539"/>
                    </a:cubicBezTo>
                    <a:cubicBezTo>
                      <a:pt x="14378" y="6806"/>
                      <a:pt x="14945" y="5605"/>
                      <a:pt x="14878" y="4371"/>
                    </a:cubicBezTo>
                    <a:cubicBezTo>
                      <a:pt x="14711" y="2669"/>
                      <a:pt x="13811" y="1168"/>
                      <a:pt x="12443" y="201"/>
                    </a:cubicBezTo>
                    <a:cubicBezTo>
                      <a:pt x="12210" y="67"/>
                      <a:pt x="11909" y="1"/>
                      <a:pt x="116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36"/>
              <p:cNvSpPr/>
              <p:nvPr/>
            </p:nvSpPr>
            <p:spPr>
              <a:xfrm>
                <a:off x="12662475" y="4952875"/>
                <a:ext cx="292750" cy="208000"/>
              </a:xfrm>
              <a:custGeom>
                <a:avLst/>
                <a:gdLst/>
                <a:ahLst/>
                <a:cxnLst/>
                <a:rect l="l" t="t" r="r" b="b"/>
                <a:pathLst>
                  <a:path w="11710" h="8320" extrusionOk="0">
                    <a:moveTo>
                      <a:pt x="11222" y="1"/>
                    </a:moveTo>
                    <a:cubicBezTo>
                      <a:pt x="11194" y="1"/>
                      <a:pt x="11167" y="5"/>
                      <a:pt x="11142" y="13"/>
                    </a:cubicBezTo>
                    <a:cubicBezTo>
                      <a:pt x="11042" y="80"/>
                      <a:pt x="11009" y="214"/>
                      <a:pt x="11075" y="314"/>
                    </a:cubicBezTo>
                    <a:cubicBezTo>
                      <a:pt x="11242" y="581"/>
                      <a:pt x="11276" y="947"/>
                      <a:pt x="11176" y="1248"/>
                    </a:cubicBezTo>
                    <a:cubicBezTo>
                      <a:pt x="10742" y="2248"/>
                      <a:pt x="8407" y="2916"/>
                      <a:pt x="6172" y="3583"/>
                    </a:cubicBezTo>
                    <a:cubicBezTo>
                      <a:pt x="5371" y="3783"/>
                      <a:pt x="4537" y="4050"/>
                      <a:pt x="3770" y="4283"/>
                    </a:cubicBezTo>
                    <a:cubicBezTo>
                      <a:pt x="1" y="5584"/>
                      <a:pt x="768" y="8153"/>
                      <a:pt x="768" y="8153"/>
                    </a:cubicBezTo>
                    <a:cubicBezTo>
                      <a:pt x="768" y="8253"/>
                      <a:pt x="868" y="8319"/>
                      <a:pt x="968" y="8319"/>
                    </a:cubicBezTo>
                    <a:lnTo>
                      <a:pt x="1035" y="8286"/>
                    </a:lnTo>
                    <a:cubicBezTo>
                      <a:pt x="1135" y="8253"/>
                      <a:pt x="1202" y="8119"/>
                      <a:pt x="1168" y="8019"/>
                    </a:cubicBezTo>
                    <a:cubicBezTo>
                      <a:pt x="1135" y="7952"/>
                      <a:pt x="568" y="5818"/>
                      <a:pt x="3904" y="4683"/>
                    </a:cubicBezTo>
                    <a:cubicBezTo>
                      <a:pt x="4671" y="4450"/>
                      <a:pt x="5505" y="4183"/>
                      <a:pt x="6305" y="3983"/>
                    </a:cubicBezTo>
                    <a:cubicBezTo>
                      <a:pt x="8740" y="3282"/>
                      <a:pt x="11075" y="2615"/>
                      <a:pt x="11576" y="1414"/>
                    </a:cubicBezTo>
                    <a:cubicBezTo>
                      <a:pt x="11709" y="981"/>
                      <a:pt x="11676" y="480"/>
                      <a:pt x="11442" y="114"/>
                    </a:cubicBezTo>
                    <a:cubicBezTo>
                      <a:pt x="11392" y="38"/>
                      <a:pt x="11305" y="1"/>
                      <a:pt x="112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36"/>
              <p:cNvSpPr/>
              <p:nvPr/>
            </p:nvSpPr>
            <p:spPr>
              <a:xfrm>
                <a:off x="12809250" y="4955775"/>
                <a:ext cx="170150" cy="220100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8804" extrusionOk="0">
                    <a:moveTo>
                      <a:pt x="5914" y="1"/>
                    </a:moveTo>
                    <a:cubicBezTo>
                      <a:pt x="5769" y="1"/>
                      <a:pt x="5620" y="166"/>
                      <a:pt x="5738" y="331"/>
                    </a:cubicBezTo>
                    <a:cubicBezTo>
                      <a:pt x="6205" y="998"/>
                      <a:pt x="6372" y="1832"/>
                      <a:pt x="6172" y="2633"/>
                    </a:cubicBezTo>
                    <a:cubicBezTo>
                      <a:pt x="5738" y="4134"/>
                      <a:pt x="3737" y="5034"/>
                      <a:pt x="2536" y="5602"/>
                    </a:cubicBezTo>
                    <a:lnTo>
                      <a:pt x="2036" y="5835"/>
                    </a:lnTo>
                    <a:cubicBezTo>
                      <a:pt x="501" y="6602"/>
                      <a:pt x="34" y="8470"/>
                      <a:pt x="34" y="8570"/>
                    </a:cubicBezTo>
                    <a:cubicBezTo>
                      <a:pt x="1" y="8670"/>
                      <a:pt x="67" y="8770"/>
                      <a:pt x="168" y="8804"/>
                    </a:cubicBezTo>
                    <a:lnTo>
                      <a:pt x="234" y="8804"/>
                    </a:lnTo>
                    <a:cubicBezTo>
                      <a:pt x="301" y="8804"/>
                      <a:pt x="401" y="8737"/>
                      <a:pt x="434" y="8637"/>
                    </a:cubicBezTo>
                    <a:cubicBezTo>
                      <a:pt x="434" y="8637"/>
                      <a:pt x="835" y="6902"/>
                      <a:pt x="2202" y="6202"/>
                    </a:cubicBezTo>
                    <a:lnTo>
                      <a:pt x="2703" y="5968"/>
                    </a:lnTo>
                    <a:cubicBezTo>
                      <a:pt x="3970" y="5401"/>
                      <a:pt x="6072" y="4401"/>
                      <a:pt x="6572" y="2733"/>
                    </a:cubicBezTo>
                    <a:cubicBezTo>
                      <a:pt x="6806" y="1832"/>
                      <a:pt x="6639" y="865"/>
                      <a:pt x="6072" y="98"/>
                    </a:cubicBezTo>
                    <a:cubicBezTo>
                      <a:pt x="6033" y="29"/>
                      <a:pt x="5974" y="1"/>
                      <a:pt x="59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36"/>
              <p:cNvSpPr/>
              <p:nvPr/>
            </p:nvSpPr>
            <p:spPr>
              <a:xfrm>
                <a:off x="12616625" y="5099925"/>
                <a:ext cx="80075" cy="90125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3605" extrusionOk="0">
                    <a:moveTo>
                      <a:pt x="588" y="1"/>
                    </a:moveTo>
                    <a:cubicBezTo>
                      <a:pt x="519" y="1"/>
                      <a:pt x="455" y="38"/>
                      <a:pt x="434" y="102"/>
                    </a:cubicBezTo>
                    <a:cubicBezTo>
                      <a:pt x="67" y="636"/>
                      <a:pt x="0" y="1337"/>
                      <a:pt x="234" y="1937"/>
                    </a:cubicBezTo>
                    <a:cubicBezTo>
                      <a:pt x="567" y="2738"/>
                      <a:pt x="1468" y="3305"/>
                      <a:pt x="2902" y="3605"/>
                    </a:cubicBezTo>
                    <a:lnTo>
                      <a:pt x="2969" y="3605"/>
                    </a:lnTo>
                    <a:cubicBezTo>
                      <a:pt x="3069" y="3605"/>
                      <a:pt x="3136" y="3538"/>
                      <a:pt x="3169" y="3438"/>
                    </a:cubicBezTo>
                    <a:cubicBezTo>
                      <a:pt x="3203" y="3338"/>
                      <a:pt x="3102" y="3205"/>
                      <a:pt x="3002" y="3205"/>
                    </a:cubicBezTo>
                    <a:cubicBezTo>
                      <a:pt x="1701" y="2904"/>
                      <a:pt x="901" y="2437"/>
                      <a:pt x="601" y="1770"/>
                    </a:cubicBezTo>
                    <a:cubicBezTo>
                      <a:pt x="434" y="1303"/>
                      <a:pt x="501" y="770"/>
                      <a:pt x="767" y="303"/>
                    </a:cubicBezTo>
                    <a:cubicBezTo>
                      <a:pt x="834" y="202"/>
                      <a:pt x="801" y="102"/>
                      <a:pt x="701" y="36"/>
                    </a:cubicBezTo>
                    <a:cubicBezTo>
                      <a:pt x="665" y="12"/>
                      <a:pt x="626" y="1"/>
                      <a:pt x="5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89" name="Google Shape;689;p36"/>
            <p:cNvSpPr/>
            <p:nvPr/>
          </p:nvSpPr>
          <p:spPr>
            <a:xfrm>
              <a:off x="12276375" y="5103150"/>
              <a:ext cx="136800" cy="101075"/>
            </a:xfrm>
            <a:custGeom>
              <a:avLst/>
              <a:gdLst/>
              <a:ahLst/>
              <a:cxnLst/>
              <a:rect l="l" t="t" r="r" b="b"/>
              <a:pathLst>
                <a:path w="5472" h="4043" extrusionOk="0">
                  <a:moveTo>
                    <a:pt x="5056" y="0"/>
                  </a:moveTo>
                  <a:cubicBezTo>
                    <a:pt x="5039" y="0"/>
                    <a:pt x="5022" y="2"/>
                    <a:pt x="5004" y="7"/>
                  </a:cubicBezTo>
                  <a:cubicBezTo>
                    <a:pt x="4904" y="7"/>
                    <a:pt x="4804" y="107"/>
                    <a:pt x="4837" y="240"/>
                  </a:cubicBezTo>
                  <a:cubicBezTo>
                    <a:pt x="4837" y="340"/>
                    <a:pt x="5004" y="2942"/>
                    <a:pt x="267" y="3609"/>
                  </a:cubicBezTo>
                  <a:cubicBezTo>
                    <a:pt x="1" y="3643"/>
                    <a:pt x="34" y="4043"/>
                    <a:pt x="301" y="4043"/>
                  </a:cubicBezTo>
                  <a:lnTo>
                    <a:pt x="334" y="4010"/>
                  </a:lnTo>
                  <a:cubicBezTo>
                    <a:pt x="5471" y="3309"/>
                    <a:pt x="5238" y="207"/>
                    <a:pt x="5238" y="174"/>
                  </a:cubicBezTo>
                  <a:cubicBezTo>
                    <a:pt x="5238" y="87"/>
                    <a:pt x="5163" y="0"/>
                    <a:pt x="50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0" name="Google Shape;690;p36"/>
          <p:cNvGrpSpPr/>
          <p:nvPr/>
        </p:nvGrpSpPr>
        <p:grpSpPr>
          <a:xfrm rot="2895836">
            <a:off x="1203838" y="90643"/>
            <a:ext cx="1493767" cy="3047831"/>
            <a:chOff x="3798900" y="1015325"/>
            <a:chExt cx="628625" cy="1282625"/>
          </a:xfrm>
        </p:grpSpPr>
        <p:sp>
          <p:nvSpPr>
            <p:cNvPr id="691" name="Google Shape;691;p36"/>
            <p:cNvSpPr/>
            <p:nvPr/>
          </p:nvSpPr>
          <p:spPr>
            <a:xfrm>
              <a:off x="4122275" y="1015325"/>
              <a:ext cx="235200" cy="219350"/>
            </a:xfrm>
            <a:custGeom>
              <a:avLst/>
              <a:gdLst/>
              <a:ahLst/>
              <a:cxnLst/>
              <a:rect l="l" t="t" r="r" b="b"/>
              <a:pathLst>
                <a:path w="9408" h="8774" extrusionOk="0">
                  <a:moveTo>
                    <a:pt x="7806" y="668"/>
                  </a:moveTo>
                  <a:cubicBezTo>
                    <a:pt x="6239" y="1569"/>
                    <a:pt x="3737" y="3170"/>
                    <a:pt x="2369" y="4037"/>
                  </a:cubicBezTo>
                  <a:cubicBezTo>
                    <a:pt x="1569" y="3804"/>
                    <a:pt x="701" y="3470"/>
                    <a:pt x="501" y="3203"/>
                  </a:cubicBezTo>
                  <a:cubicBezTo>
                    <a:pt x="1102" y="2703"/>
                    <a:pt x="5538" y="1235"/>
                    <a:pt x="7806" y="668"/>
                  </a:cubicBezTo>
                  <a:close/>
                  <a:moveTo>
                    <a:pt x="8707" y="1035"/>
                  </a:moveTo>
                  <a:cubicBezTo>
                    <a:pt x="7940" y="2970"/>
                    <a:pt x="5671" y="7606"/>
                    <a:pt x="5071" y="8307"/>
                  </a:cubicBezTo>
                  <a:cubicBezTo>
                    <a:pt x="4838" y="7973"/>
                    <a:pt x="4404" y="6572"/>
                    <a:pt x="4104" y="5338"/>
                  </a:cubicBezTo>
                  <a:cubicBezTo>
                    <a:pt x="6706" y="2970"/>
                    <a:pt x="8040" y="1735"/>
                    <a:pt x="8707" y="1035"/>
                  </a:cubicBezTo>
                  <a:close/>
                  <a:moveTo>
                    <a:pt x="9041" y="1"/>
                  </a:moveTo>
                  <a:cubicBezTo>
                    <a:pt x="8073" y="1"/>
                    <a:pt x="568" y="2269"/>
                    <a:pt x="67" y="3036"/>
                  </a:cubicBezTo>
                  <a:cubicBezTo>
                    <a:pt x="34" y="3103"/>
                    <a:pt x="1" y="3203"/>
                    <a:pt x="34" y="3303"/>
                  </a:cubicBezTo>
                  <a:cubicBezTo>
                    <a:pt x="301" y="3904"/>
                    <a:pt x="2002" y="4371"/>
                    <a:pt x="2336" y="4471"/>
                  </a:cubicBezTo>
                  <a:cubicBezTo>
                    <a:pt x="2402" y="4471"/>
                    <a:pt x="2469" y="4471"/>
                    <a:pt x="2503" y="4437"/>
                  </a:cubicBezTo>
                  <a:cubicBezTo>
                    <a:pt x="4304" y="3270"/>
                    <a:pt x="7039" y="1569"/>
                    <a:pt x="8340" y="835"/>
                  </a:cubicBezTo>
                  <a:lnTo>
                    <a:pt x="8340" y="835"/>
                  </a:lnTo>
                  <a:cubicBezTo>
                    <a:pt x="7306" y="1836"/>
                    <a:pt x="5171" y="3804"/>
                    <a:pt x="3737" y="5105"/>
                  </a:cubicBezTo>
                  <a:cubicBezTo>
                    <a:pt x="3670" y="5171"/>
                    <a:pt x="3637" y="5238"/>
                    <a:pt x="3670" y="5305"/>
                  </a:cubicBezTo>
                  <a:cubicBezTo>
                    <a:pt x="4504" y="8774"/>
                    <a:pt x="4938" y="8774"/>
                    <a:pt x="5104" y="8774"/>
                  </a:cubicBezTo>
                  <a:lnTo>
                    <a:pt x="5104" y="8741"/>
                  </a:lnTo>
                  <a:cubicBezTo>
                    <a:pt x="5705" y="8707"/>
                    <a:pt x="8607" y="2303"/>
                    <a:pt x="8974" y="1435"/>
                  </a:cubicBezTo>
                  <a:cubicBezTo>
                    <a:pt x="9407" y="301"/>
                    <a:pt x="9374" y="168"/>
                    <a:pt x="9274" y="68"/>
                  </a:cubicBezTo>
                  <a:cubicBezTo>
                    <a:pt x="9274" y="34"/>
                    <a:pt x="9241" y="34"/>
                    <a:pt x="9241" y="34"/>
                  </a:cubicBezTo>
                  <a:lnTo>
                    <a:pt x="9207" y="34"/>
                  </a:lnTo>
                  <a:cubicBezTo>
                    <a:pt x="9141" y="1"/>
                    <a:pt x="9107" y="1"/>
                    <a:pt x="90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36"/>
            <p:cNvSpPr/>
            <p:nvPr/>
          </p:nvSpPr>
          <p:spPr>
            <a:xfrm>
              <a:off x="3798900" y="1199325"/>
              <a:ext cx="628625" cy="1098625"/>
            </a:xfrm>
            <a:custGeom>
              <a:avLst/>
              <a:gdLst/>
              <a:ahLst/>
              <a:cxnLst/>
              <a:rect l="l" t="t" r="r" b="b"/>
              <a:pathLst>
                <a:path w="25145" h="43945" extrusionOk="0">
                  <a:moveTo>
                    <a:pt x="13488" y="1"/>
                  </a:moveTo>
                  <a:cubicBezTo>
                    <a:pt x="13448" y="1"/>
                    <a:pt x="13408" y="14"/>
                    <a:pt x="13369" y="46"/>
                  </a:cubicBezTo>
                  <a:cubicBezTo>
                    <a:pt x="13136" y="213"/>
                    <a:pt x="12936" y="413"/>
                    <a:pt x="12702" y="613"/>
                  </a:cubicBezTo>
                  <a:cubicBezTo>
                    <a:pt x="12636" y="680"/>
                    <a:pt x="12636" y="813"/>
                    <a:pt x="12702" y="914"/>
                  </a:cubicBezTo>
                  <a:cubicBezTo>
                    <a:pt x="12769" y="947"/>
                    <a:pt x="12802" y="980"/>
                    <a:pt x="12869" y="980"/>
                  </a:cubicBezTo>
                  <a:cubicBezTo>
                    <a:pt x="12902" y="980"/>
                    <a:pt x="12969" y="947"/>
                    <a:pt x="13002" y="914"/>
                  </a:cubicBezTo>
                  <a:cubicBezTo>
                    <a:pt x="13203" y="713"/>
                    <a:pt x="13403" y="547"/>
                    <a:pt x="13636" y="380"/>
                  </a:cubicBezTo>
                  <a:cubicBezTo>
                    <a:pt x="13798" y="245"/>
                    <a:pt x="13654" y="1"/>
                    <a:pt x="13488" y="1"/>
                  </a:cubicBezTo>
                  <a:close/>
                  <a:moveTo>
                    <a:pt x="12286" y="1162"/>
                  </a:moveTo>
                  <a:cubicBezTo>
                    <a:pt x="12233" y="1162"/>
                    <a:pt x="12178" y="1187"/>
                    <a:pt x="12135" y="1247"/>
                  </a:cubicBezTo>
                  <a:cubicBezTo>
                    <a:pt x="11935" y="1447"/>
                    <a:pt x="11768" y="1647"/>
                    <a:pt x="11568" y="1881"/>
                  </a:cubicBezTo>
                  <a:cubicBezTo>
                    <a:pt x="11501" y="1981"/>
                    <a:pt x="11535" y="2114"/>
                    <a:pt x="11601" y="2181"/>
                  </a:cubicBezTo>
                  <a:cubicBezTo>
                    <a:pt x="11635" y="2214"/>
                    <a:pt x="11702" y="2214"/>
                    <a:pt x="11735" y="2214"/>
                  </a:cubicBezTo>
                  <a:cubicBezTo>
                    <a:pt x="11802" y="2214"/>
                    <a:pt x="11868" y="2181"/>
                    <a:pt x="11902" y="2148"/>
                  </a:cubicBezTo>
                  <a:cubicBezTo>
                    <a:pt x="12068" y="1948"/>
                    <a:pt x="12269" y="1714"/>
                    <a:pt x="12435" y="1514"/>
                  </a:cubicBezTo>
                  <a:cubicBezTo>
                    <a:pt x="12584" y="1366"/>
                    <a:pt x="12439" y="1162"/>
                    <a:pt x="12286" y="1162"/>
                  </a:cubicBezTo>
                  <a:close/>
                  <a:moveTo>
                    <a:pt x="11244" y="2478"/>
                  </a:moveTo>
                  <a:cubicBezTo>
                    <a:pt x="11176" y="2478"/>
                    <a:pt x="11109" y="2507"/>
                    <a:pt x="11068" y="2548"/>
                  </a:cubicBezTo>
                  <a:cubicBezTo>
                    <a:pt x="10901" y="2815"/>
                    <a:pt x="10768" y="3048"/>
                    <a:pt x="10634" y="3282"/>
                  </a:cubicBezTo>
                  <a:cubicBezTo>
                    <a:pt x="10567" y="3382"/>
                    <a:pt x="10601" y="3515"/>
                    <a:pt x="10701" y="3549"/>
                  </a:cubicBezTo>
                  <a:cubicBezTo>
                    <a:pt x="10734" y="3582"/>
                    <a:pt x="10768" y="3582"/>
                    <a:pt x="10801" y="3582"/>
                  </a:cubicBezTo>
                  <a:cubicBezTo>
                    <a:pt x="10813" y="3588"/>
                    <a:pt x="10825" y="3591"/>
                    <a:pt x="10837" y="3591"/>
                  </a:cubicBezTo>
                  <a:cubicBezTo>
                    <a:pt x="10891" y="3591"/>
                    <a:pt x="10940" y="3536"/>
                    <a:pt x="10968" y="3482"/>
                  </a:cubicBezTo>
                  <a:cubicBezTo>
                    <a:pt x="11101" y="3249"/>
                    <a:pt x="11268" y="3015"/>
                    <a:pt x="11435" y="2815"/>
                  </a:cubicBezTo>
                  <a:cubicBezTo>
                    <a:pt x="11468" y="2715"/>
                    <a:pt x="11468" y="2581"/>
                    <a:pt x="11368" y="2515"/>
                  </a:cubicBezTo>
                  <a:cubicBezTo>
                    <a:pt x="11330" y="2489"/>
                    <a:pt x="11287" y="2478"/>
                    <a:pt x="11244" y="2478"/>
                  </a:cubicBezTo>
                  <a:close/>
                  <a:moveTo>
                    <a:pt x="10411" y="3922"/>
                  </a:moveTo>
                  <a:cubicBezTo>
                    <a:pt x="10331" y="3922"/>
                    <a:pt x="10249" y="3977"/>
                    <a:pt x="10200" y="4049"/>
                  </a:cubicBezTo>
                  <a:cubicBezTo>
                    <a:pt x="10067" y="4283"/>
                    <a:pt x="9967" y="4549"/>
                    <a:pt x="9867" y="4816"/>
                  </a:cubicBezTo>
                  <a:cubicBezTo>
                    <a:pt x="9800" y="4916"/>
                    <a:pt x="9867" y="5050"/>
                    <a:pt x="9967" y="5083"/>
                  </a:cubicBezTo>
                  <a:lnTo>
                    <a:pt x="10034" y="5083"/>
                  </a:lnTo>
                  <a:cubicBezTo>
                    <a:pt x="10134" y="5083"/>
                    <a:pt x="10200" y="5050"/>
                    <a:pt x="10234" y="4983"/>
                  </a:cubicBezTo>
                  <a:cubicBezTo>
                    <a:pt x="10334" y="4716"/>
                    <a:pt x="10467" y="4483"/>
                    <a:pt x="10567" y="4216"/>
                  </a:cubicBezTo>
                  <a:cubicBezTo>
                    <a:pt x="10634" y="4116"/>
                    <a:pt x="10601" y="3982"/>
                    <a:pt x="10501" y="3949"/>
                  </a:cubicBezTo>
                  <a:cubicBezTo>
                    <a:pt x="10473" y="3930"/>
                    <a:pt x="10442" y="3922"/>
                    <a:pt x="10411" y="3922"/>
                  </a:cubicBezTo>
                  <a:close/>
                  <a:moveTo>
                    <a:pt x="9771" y="5414"/>
                  </a:moveTo>
                  <a:cubicBezTo>
                    <a:pt x="9681" y="5414"/>
                    <a:pt x="9593" y="5465"/>
                    <a:pt x="9567" y="5584"/>
                  </a:cubicBezTo>
                  <a:cubicBezTo>
                    <a:pt x="9500" y="5884"/>
                    <a:pt x="9433" y="6151"/>
                    <a:pt x="9367" y="6417"/>
                  </a:cubicBezTo>
                  <a:cubicBezTo>
                    <a:pt x="9333" y="6551"/>
                    <a:pt x="9433" y="6651"/>
                    <a:pt x="9533" y="6684"/>
                  </a:cubicBezTo>
                  <a:lnTo>
                    <a:pt x="9567" y="6684"/>
                  </a:lnTo>
                  <a:cubicBezTo>
                    <a:pt x="9667" y="6684"/>
                    <a:pt x="9767" y="6618"/>
                    <a:pt x="9767" y="6518"/>
                  </a:cubicBezTo>
                  <a:cubicBezTo>
                    <a:pt x="9834" y="6251"/>
                    <a:pt x="9900" y="5984"/>
                    <a:pt x="9967" y="5717"/>
                  </a:cubicBezTo>
                  <a:cubicBezTo>
                    <a:pt x="10048" y="5535"/>
                    <a:pt x="9908" y="5414"/>
                    <a:pt x="9771" y="5414"/>
                  </a:cubicBezTo>
                  <a:close/>
                  <a:moveTo>
                    <a:pt x="9448" y="7100"/>
                  </a:moveTo>
                  <a:cubicBezTo>
                    <a:pt x="9354" y="7100"/>
                    <a:pt x="9266" y="7160"/>
                    <a:pt x="9266" y="7285"/>
                  </a:cubicBezTo>
                  <a:lnTo>
                    <a:pt x="9266" y="7652"/>
                  </a:lnTo>
                  <a:cubicBezTo>
                    <a:pt x="9266" y="7818"/>
                    <a:pt x="9266" y="7985"/>
                    <a:pt x="9266" y="8152"/>
                  </a:cubicBezTo>
                  <a:cubicBezTo>
                    <a:pt x="9297" y="8245"/>
                    <a:pt x="9357" y="8338"/>
                    <a:pt x="9472" y="8351"/>
                  </a:cubicBezTo>
                  <a:lnTo>
                    <a:pt x="9472" y="8351"/>
                  </a:lnTo>
                  <a:cubicBezTo>
                    <a:pt x="9602" y="8316"/>
                    <a:pt x="9667" y="8217"/>
                    <a:pt x="9667" y="8119"/>
                  </a:cubicBezTo>
                  <a:lnTo>
                    <a:pt x="9667" y="7652"/>
                  </a:lnTo>
                  <a:lnTo>
                    <a:pt x="9667" y="7318"/>
                  </a:lnTo>
                  <a:cubicBezTo>
                    <a:pt x="9667" y="7176"/>
                    <a:pt x="9554" y="7100"/>
                    <a:pt x="9448" y="7100"/>
                  </a:cubicBezTo>
                  <a:close/>
                  <a:moveTo>
                    <a:pt x="9472" y="8351"/>
                  </a:moveTo>
                  <a:lnTo>
                    <a:pt x="9472" y="8351"/>
                  </a:lnTo>
                  <a:cubicBezTo>
                    <a:pt x="9470" y="8351"/>
                    <a:pt x="9469" y="8352"/>
                    <a:pt x="9467" y="8352"/>
                  </a:cubicBezTo>
                  <a:lnTo>
                    <a:pt x="9500" y="8352"/>
                  </a:lnTo>
                  <a:cubicBezTo>
                    <a:pt x="9490" y="8352"/>
                    <a:pt x="9481" y="8352"/>
                    <a:pt x="9472" y="8351"/>
                  </a:cubicBezTo>
                  <a:close/>
                  <a:moveTo>
                    <a:pt x="9635" y="8698"/>
                  </a:moveTo>
                  <a:cubicBezTo>
                    <a:pt x="9505" y="8698"/>
                    <a:pt x="9373" y="8806"/>
                    <a:pt x="9433" y="8986"/>
                  </a:cubicBezTo>
                  <a:cubicBezTo>
                    <a:pt x="9500" y="9253"/>
                    <a:pt x="9600" y="9553"/>
                    <a:pt x="9733" y="9820"/>
                  </a:cubicBezTo>
                  <a:cubicBezTo>
                    <a:pt x="9767" y="9887"/>
                    <a:pt x="9834" y="9920"/>
                    <a:pt x="9934" y="9920"/>
                  </a:cubicBezTo>
                  <a:cubicBezTo>
                    <a:pt x="9967" y="9920"/>
                    <a:pt x="10000" y="9920"/>
                    <a:pt x="10034" y="9887"/>
                  </a:cubicBezTo>
                  <a:cubicBezTo>
                    <a:pt x="10134" y="9820"/>
                    <a:pt x="10167" y="9686"/>
                    <a:pt x="10134" y="9586"/>
                  </a:cubicBezTo>
                  <a:cubicBezTo>
                    <a:pt x="10000" y="9353"/>
                    <a:pt x="9900" y="9119"/>
                    <a:pt x="9834" y="8853"/>
                  </a:cubicBezTo>
                  <a:cubicBezTo>
                    <a:pt x="9807" y="8746"/>
                    <a:pt x="9721" y="8698"/>
                    <a:pt x="9635" y="8698"/>
                  </a:cubicBezTo>
                  <a:close/>
                  <a:moveTo>
                    <a:pt x="10374" y="10197"/>
                  </a:moveTo>
                  <a:cubicBezTo>
                    <a:pt x="10225" y="10197"/>
                    <a:pt x="10088" y="10384"/>
                    <a:pt x="10234" y="10554"/>
                  </a:cubicBezTo>
                  <a:cubicBezTo>
                    <a:pt x="10401" y="10754"/>
                    <a:pt x="10601" y="10987"/>
                    <a:pt x="10834" y="11154"/>
                  </a:cubicBezTo>
                  <a:cubicBezTo>
                    <a:pt x="10868" y="11188"/>
                    <a:pt x="10901" y="11221"/>
                    <a:pt x="10968" y="11221"/>
                  </a:cubicBezTo>
                  <a:cubicBezTo>
                    <a:pt x="11034" y="11221"/>
                    <a:pt x="11068" y="11188"/>
                    <a:pt x="11101" y="11154"/>
                  </a:cubicBezTo>
                  <a:cubicBezTo>
                    <a:pt x="11201" y="11054"/>
                    <a:pt x="11168" y="10921"/>
                    <a:pt x="11101" y="10854"/>
                  </a:cubicBezTo>
                  <a:cubicBezTo>
                    <a:pt x="10901" y="10687"/>
                    <a:pt x="10701" y="10487"/>
                    <a:pt x="10534" y="10287"/>
                  </a:cubicBezTo>
                  <a:cubicBezTo>
                    <a:pt x="10488" y="10223"/>
                    <a:pt x="10431" y="10197"/>
                    <a:pt x="10374" y="10197"/>
                  </a:cubicBezTo>
                  <a:close/>
                  <a:moveTo>
                    <a:pt x="11618" y="11321"/>
                  </a:moveTo>
                  <a:cubicBezTo>
                    <a:pt x="11445" y="11321"/>
                    <a:pt x="11342" y="11550"/>
                    <a:pt x="11535" y="11688"/>
                  </a:cubicBezTo>
                  <a:cubicBezTo>
                    <a:pt x="11768" y="11855"/>
                    <a:pt x="12002" y="11988"/>
                    <a:pt x="12269" y="12122"/>
                  </a:cubicBezTo>
                  <a:lnTo>
                    <a:pt x="12369" y="12122"/>
                  </a:lnTo>
                  <a:cubicBezTo>
                    <a:pt x="12435" y="12122"/>
                    <a:pt x="12502" y="12055"/>
                    <a:pt x="12569" y="11988"/>
                  </a:cubicBezTo>
                  <a:cubicBezTo>
                    <a:pt x="12602" y="11888"/>
                    <a:pt x="12569" y="11755"/>
                    <a:pt x="12469" y="11721"/>
                  </a:cubicBezTo>
                  <a:cubicBezTo>
                    <a:pt x="12202" y="11621"/>
                    <a:pt x="11968" y="11488"/>
                    <a:pt x="11735" y="11354"/>
                  </a:cubicBezTo>
                  <a:cubicBezTo>
                    <a:pt x="11694" y="11331"/>
                    <a:pt x="11655" y="11321"/>
                    <a:pt x="11618" y="11321"/>
                  </a:cubicBezTo>
                  <a:close/>
                  <a:moveTo>
                    <a:pt x="13114" y="12013"/>
                  </a:moveTo>
                  <a:cubicBezTo>
                    <a:pt x="12916" y="12013"/>
                    <a:pt x="12822" y="12330"/>
                    <a:pt x="13036" y="12422"/>
                  </a:cubicBezTo>
                  <a:cubicBezTo>
                    <a:pt x="13336" y="12488"/>
                    <a:pt x="13603" y="12589"/>
                    <a:pt x="13870" y="12655"/>
                  </a:cubicBezTo>
                  <a:lnTo>
                    <a:pt x="13936" y="12655"/>
                  </a:lnTo>
                  <a:lnTo>
                    <a:pt x="13936" y="12689"/>
                  </a:lnTo>
                  <a:cubicBezTo>
                    <a:pt x="14037" y="12655"/>
                    <a:pt x="14103" y="12589"/>
                    <a:pt x="14103" y="12522"/>
                  </a:cubicBezTo>
                  <a:cubicBezTo>
                    <a:pt x="14137" y="12388"/>
                    <a:pt x="14070" y="12288"/>
                    <a:pt x="13970" y="12255"/>
                  </a:cubicBezTo>
                  <a:cubicBezTo>
                    <a:pt x="13703" y="12188"/>
                    <a:pt x="13436" y="12122"/>
                    <a:pt x="13169" y="12021"/>
                  </a:cubicBezTo>
                  <a:cubicBezTo>
                    <a:pt x="13150" y="12016"/>
                    <a:pt x="13131" y="12013"/>
                    <a:pt x="13114" y="12013"/>
                  </a:cubicBezTo>
                  <a:close/>
                  <a:moveTo>
                    <a:pt x="14770" y="12422"/>
                  </a:moveTo>
                  <a:cubicBezTo>
                    <a:pt x="14670" y="12422"/>
                    <a:pt x="14570" y="12488"/>
                    <a:pt x="14537" y="12589"/>
                  </a:cubicBezTo>
                  <a:cubicBezTo>
                    <a:pt x="14537" y="12722"/>
                    <a:pt x="14604" y="12822"/>
                    <a:pt x="14704" y="12822"/>
                  </a:cubicBezTo>
                  <a:cubicBezTo>
                    <a:pt x="14971" y="12889"/>
                    <a:pt x="15237" y="12922"/>
                    <a:pt x="15538" y="12989"/>
                  </a:cubicBezTo>
                  <a:lnTo>
                    <a:pt x="15604" y="12989"/>
                  </a:lnTo>
                  <a:cubicBezTo>
                    <a:pt x="15871" y="12989"/>
                    <a:pt x="15905" y="12589"/>
                    <a:pt x="15604" y="12555"/>
                  </a:cubicBezTo>
                  <a:cubicBezTo>
                    <a:pt x="15304" y="12522"/>
                    <a:pt x="15037" y="12488"/>
                    <a:pt x="14770" y="12422"/>
                  </a:cubicBezTo>
                  <a:close/>
                  <a:moveTo>
                    <a:pt x="16373" y="12680"/>
                  </a:moveTo>
                  <a:cubicBezTo>
                    <a:pt x="16272" y="12680"/>
                    <a:pt x="16199" y="12745"/>
                    <a:pt x="16171" y="12855"/>
                  </a:cubicBezTo>
                  <a:cubicBezTo>
                    <a:pt x="16171" y="12955"/>
                    <a:pt x="16238" y="13056"/>
                    <a:pt x="16372" y="13089"/>
                  </a:cubicBezTo>
                  <a:cubicBezTo>
                    <a:pt x="16638" y="13122"/>
                    <a:pt x="16905" y="13189"/>
                    <a:pt x="17172" y="13256"/>
                  </a:cubicBezTo>
                  <a:lnTo>
                    <a:pt x="17205" y="13256"/>
                  </a:lnTo>
                  <a:cubicBezTo>
                    <a:pt x="17217" y="13257"/>
                    <a:pt x="17229" y="13258"/>
                    <a:pt x="17240" y="13258"/>
                  </a:cubicBezTo>
                  <a:cubicBezTo>
                    <a:pt x="17508" y="13258"/>
                    <a:pt x="17528" y="12887"/>
                    <a:pt x="17272" y="12855"/>
                  </a:cubicBezTo>
                  <a:cubicBezTo>
                    <a:pt x="16972" y="12789"/>
                    <a:pt x="16705" y="12722"/>
                    <a:pt x="16438" y="12689"/>
                  </a:cubicBezTo>
                  <a:cubicBezTo>
                    <a:pt x="16415" y="12683"/>
                    <a:pt x="16393" y="12680"/>
                    <a:pt x="16373" y="12680"/>
                  </a:cubicBezTo>
                  <a:close/>
                  <a:moveTo>
                    <a:pt x="18022" y="13073"/>
                  </a:moveTo>
                  <a:cubicBezTo>
                    <a:pt x="17808" y="13073"/>
                    <a:pt x="17705" y="13400"/>
                    <a:pt x="17973" y="13489"/>
                  </a:cubicBezTo>
                  <a:cubicBezTo>
                    <a:pt x="18206" y="13556"/>
                    <a:pt x="18473" y="13656"/>
                    <a:pt x="18740" y="13756"/>
                  </a:cubicBezTo>
                  <a:lnTo>
                    <a:pt x="18807" y="13756"/>
                  </a:lnTo>
                  <a:lnTo>
                    <a:pt x="18773" y="13789"/>
                  </a:lnTo>
                  <a:cubicBezTo>
                    <a:pt x="18791" y="13795"/>
                    <a:pt x="18809" y="13798"/>
                    <a:pt x="18826" y="13798"/>
                  </a:cubicBezTo>
                  <a:cubicBezTo>
                    <a:pt x="18907" y="13798"/>
                    <a:pt x="18979" y="13738"/>
                    <a:pt x="19007" y="13656"/>
                  </a:cubicBezTo>
                  <a:cubicBezTo>
                    <a:pt x="19040" y="13556"/>
                    <a:pt x="19007" y="13422"/>
                    <a:pt x="18907" y="13389"/>
                  </a:cubicBezTo>
                  <a:cubicBezTo>
                    <a:pt x="18640" y="13256"/>
                    <a:pt x="18373" y="13156"/>
                    <a:pt x="18106" y="13089"/>
                  </a:cubicBezTo>
                  <a:cubicBezTo>
                    <a:pt x="18077" y="13078"/>
                    <a:pt x="18049" y="13073"/>
                    <a:pt x="18022" y="13073"/>
                  </a:cubicBezTo>
                  <a:close/>
                  <a:moveTo>
                    <a:pt x="19536" y="13721"/>
                  </a:moveTo>
                  <a:cubicBezTo>
                    <a:pt x="19474" y="13721"/>
                    <a:pt x="19417" y="13758"/>
                    <a:pt x="19374" y="13823"/>
                  </a:cubicBezTo>
                  <a:cubicBezTo>
                    <a:pt x="19307" y="13923"/>
                    <a:pt x="19340" y="14056"/>
                    <a:pt x="19474" y="14123"/>
                  </a:cubicBezTo>
                  <a:cubicBezTo>
                    <a:pt x="19707" y="14223"/>
                    <a:pt x="19941" y="14390"/>
                    <a:pt x="20141" y="14523"/>
                  </a:cubicBezTo>
                  <a:cubicBezTo>
                    <a:pt x="20174" y="14557"/>
                    <a:pt x="20241" y="14557"/>
                    <a:pt x="20274" y="14557"/>
                  </a:cubicBezTo>
                  <a:lnTo>
                    <a:pt x="20241" y="14590"/>
                  </a:lnTo>
                  <a:cubicBezTo>
                    <a:pt x="20341" y="14590"/>
                    <a:pt x="20408" y="14557"/>
                    <a:pt x="20441" y="14490"/>
                  </a:cubicBezTo>
                  <a:cubicBezTo>
                    <a:pt x="20508" y="14390"/>
                    <a:pt x="20474" y="14256"/>
                    <a:pt x="20374" y="14190"/>
                  </a:cubicBezTo>
                  <a:cubicBezTo>
                    <a:pt x="20141" y="14023"/>
                    <a:pt x="19907" y="13889"/>
                    <a:pt x="19641" y="13756"/>
                  </a:cubicBezTo>
                  <a:cubicBezTo>
                    <a:pt x="19605" y="13732"/>
                    <a:pt x="19570" y="13721"/>
                    <a:pt x="19536" y="13721"/>
                  </a:cubicBezTo>
                  <a:close/>
                  <a:moveTo>
                    <a:pt x="20936" y="14641"/>
                  </a:moveTo>
                  <a:cubicBezTo>
                    <a:pt x="20764" y="14641"/>
                    <a:pt x="20649" y="14864"/>
                    <a:pt x="20808" y="15024"/>
                  </a:cubicBezTo>
                  <a:cubicBezTo>
                    <a:pt x="21008" y="15190"/>
                    <a:pt x="21242" y="15357"/>
                    <a:pt x="21408" y="15557"/>
                  </a:cubicBezTo>
                  <a:cubicBezTo>
                    <a:pt x="21475" y="15591"/>
                    <a:pt x="21509" y="15591"/>
                    <a:pt x="21575" y="15591"/>
                  </a:cubicBezTo>
                  <a:cubicBezTo>
                    <a:pt x="21742" y="15591"/>
                    <a:pt x="21842" y="15357"/>
                    <a:pt x="21709" y="15257"/>
                  </a:cubicBezTo>
                  <a:cubicBezTo>
                    <a:pt x="21475" y="15057"/>
                    <a:pt x="21275" y="14857"/>
                    <a:pt x="21075" y="14690"/>
                  </a:cubicBezTo>
                  <a:cubicBezTo>
                    <a:pt x="21027" y="14656"/>
                    <a:pt x="20980" y="14641"/>
                    <a:pt x="20936" y="14641"/>
                  </a:cubicBezTo>
                  <a:close/>
                  <a:moveTo>
                    <a:pt x="22138" y="15782"/>
                  </a:moveTo>
                  <a:cubicBezTo>
                    <a:pt x="22084" y="15782"/>
                    <a:pt x="22026" y="15808"/>
                    <a:pt x="21976" y="15858"/>
                  </a:cubicBezTo>
                  <a:cubicBezTo>
                    <a:pt x="21909" y="15924"/>
                    <a:pt x="21909" y="16058"/>
                    <a:pt x="21976" y="16124"/>
                  </a:cubicBezTo>
                  <a:cubicBezTo>
                    <a:pt x="22176" y="16358"/>
                    <a:pt x="22342" y="16558"/>
                    <a:pt x="22509" y="16758"/>
                  </a:cubicBezTo>
                  <a:cubicBezTo>
                    <a:pt x="22543" y="16825"/>
                    <a:pt x="22609" y="16858"/>
                    <a:pt x="22676" y="16858"/>
                  </a:cubicBezTo>
                  <a:lnTo>
                    <a:pt x="22643" y="16892"/>
                  </a:lnTo>
                  <a:cubicBezTo>
                    <a:pt x="22709" y="16892"/>
                    <a:pt x="22743" y="16858"/>
                    <a:pt x="22776" y="16792"/>
                  </a:cubicBezTo>
                  <a:cubicBezTo>
                    <a:pt x="22876" y="16725"/>
                    <a:pt x="22876" y="16591"/>
                    <a:pt x="22809" y="16491"/>
                  </a:cubicBezTo>
                  <a:cubicBezTo>
                    <a:pt x="22643" y="16258"/>
                    <a:pt x="22476" y="16058"/>
                    <a:pt x="22276" y="15858"/>
                  </a:cubicBezTo>
                  <a:cubicBezTo>
                    <a:pt x="22242" y="15808"/>
                    <a:pt x="22192" y="15782"/>
                    <a:pt x="22138" y="15782"/>
                  </a:cubicBezTo>
                  <a:close/>
                  <a:moveTo>
                    <a:pt x="23117" y="17107"/>
                  </a:moveTo>
                  <a:cubicBezTo>
                    <a:pt x="22966" y="17107"/>
                    <a:pt x="22828" y="17275"/>
                    <a:pt x="22943" y="17459"/>
                  </a:cubicBezTo>
                  <a:cubicBezTo>
                    <a:pt x="23110" y="17659"/>
                    <a:pt x="23243" y="17926"/>
                    <a:pt x="23377" y="18159"/>
                  </a:cubicBezTo>
                  <a:cubicBezTo>
                    <a:pt x="23410" y="18226"/>
                    <a:pt x="23477" y="18259"/>
                    <a:pt x="23543" y="18259"/>
                  </a:cubicBezTo>
                  <a:cubicBezTo>
                    <a:pt x="23677" y="18259"/>
                    <a:pt x="23777" y="18092"/>
                    <a:pt x="23710" y="17959"/>
                  </a:cubicBezTo>
                  <a:cubicBezTo>
                    <a:pt x="23577" y="17726"/>
                    <a:pt x="23443" y="17459"/>
                    <a:pt x="23310" y="17225"/>
                  </a:cubicBezTo>
                  <a:cubicBezTo>
                    <a:pt x="23258" y="17142"/>
                    <a:pt x="23186" y="17107"/>
                    <a:pt x="23117" y="17107"/>
                  </a:cubicBezTo>
                  <a:close/>
                  <a:moveTo>
                    <a:pt x="23910" y="18591"/>
                  </a:moveTo>
                  <a:cubicBezTo>
                    <a:pt x="23775" y="18591"/>
                    <a:pt x="23646" y="18721"/>
                    <a:pt x="23710" y="18893"/>
                  </a:cubicBezTo>
                  <a:cubicBezTo>
                    <a:pt x="23844" y="19127"/>
                    <a:pt x="23944" y="19393"/>
                    <a:pt x="24010" y="19660"/>
                  </a:cubicBezTo>
                  <a:cubicBezTo>
                    <a:pt x="24044" y="19727"/>
                    <a:pt x="24110" y="19794"/>
                    <a:pt x="24210" y="19794"/>
                  </a:cubicBezTo>
                  <a:lnTo>
                    <a:pt x="24177" y="19827"/>
                  </a:lnTo>
                  <a:cubicBezTo>
                    <a:pt x="24244" y="19827"/>
                    <a:pt x="24244" y="19794"/>
                    <a:pt x="24277" y="19794"/>
                  </a:cubicBezTo>
                  <a:cubicBezTo>
                    <a:pt x="24377" y="19727"/>
                    <a:pt x="24444" y="19627"/>
                    <a:pt x="24411" y="19527"/>
                  </a:cubicBezTo>
                  <a:cubicBezTo>
                    <a:pt x="24311" y="19260"/>
                    <a:pt x="24210" y="18993"/>
                    <a:pt x="24110" y="18726"/>
                  </a:cubicBezTo>
                  <a:cubicBezTo>
                    <a:pt x="24063" y="18631"/>
                    <a:pt x="23986" y="18591"/>
                    <a:pt x="23910" y="18591"/>
                  </a:cubicBezTo>
                  <a:close/>
                  <a:moveTo>
                    <a:pt x="24466" y="20185"/>
                  </a:moveTo>
                  <a:cubicBezTo>
                    <a:pt x="24447" y="20185"/>
                    <a:pt x="24428" y="20188"/>
                    <a:pt x="24411" y="20194"/>
                  </a:cubicBezTo>
                  <a:cubicBezTo>
                    <a:pt x="24311" y="20194"/>
                    <a:pt x="24244" y="20327"/>
                    <a:pt x="24277" y="20427"/>
                  </a:cubicBezTo>
                  <a:cubicBezTo>
                    <a:pt x="24344" y="20694"/>
                    <a:pt x="24411" y="20961"/>
                    <a:pt x="24477" y="21228"/>
                  </a:cubicBezTo>
                  <a:cubicBezTo>
                    <a:pt x="24477" y="21328"/>
                    <a:pt x="24577" y="21395"/>
                    <a:pt x="24677" y="21395"/>
                  </a:cubicBezTo>
                  <a:lnTo>
                    <a:pt x="24711" y="21395"/>
                  </a:lnTo>
                  <a:cubicBezTo>
                    <a:pt x="24811" y="21395"/>
                    <a:pt x="24878" y="21261"/>
                    <a:pt x="24878" y="21161"/>
                  </a:cubicBezTo>
                  <a:cubicBezTo>
                    <a:pt x="24811" y="20861"/>
                    <a:pt x="24744" y="20594"/>
                    <a:pt x="24677" y="20327"/>
                  </a:cubicBezTo>
                  <a:cubicBezTo>
                    <a:pt x="24650" y="20245"/>
                    <a:pt x="24555" y="20185"/>
                    <a:pt x="24466" y="20185"/>
                  </a:cubicBezTo>
                  <a:close/>
                  <a:moveTo>
                    <a:pt x="24778" y="21795"/>
                  </a:moveTo>
                  <a:cubicBezTo>
                    <a:pt x="24677" y="21828"/>
                    <a:pt x="24577" y="21929"/>
                    <a:pt x="24611" y="22029"/>
                  </a:cubicBezTo>
                  <a:cubicBezTo>
                    <a:pt x="24644" y="22329"/>
                    <a:pt x="24677" y="22596"/>
                    <a:pt x="24677" y="22863"/>
                  </a:cubicBezTo>
                  <a:cubicBezTo>
                    <a:pt x="24711" y="22996"/>
                    <a:pt x="24778" y="23063"/>
                    <a:pt x="24911" y="23063"/>
                  </a:cubicBezTo>
                  <a:lnTo>
                    <a:pt x="24911" y="23029"/>
                  </a:lnTo>
                  <a:cubicBezTo>
                    <a:pt x="25044" y="23029"/>
                    <a:pt x="25111" y="22929"/>
                    <a:pt x="25111" y="22829"/>
                  </a:cubicBezTo>
                  <a:cubicBezTo>
                    <a:pt x="25078" y="22529"/>
                    <a:pt x="25044" y="22262"/>
                    <a:pt x="25011" y="21995"/>
                  </a:cubicBezTo>
                  <a:cubicBezTo>
                    <a:pt x="25011" y="21862"/>
                    <a:pt x="24878" y="21795"/>
                    <a:pt x="24778" y="21795"/>
                  </a:cubicBezTo>
                  <a:close/>
                  <a:moveTo>
                    <a:pt x="24944" y="23496"/>
                  </a:moveTo>
                  <a:cubicBezTo>
                    <a:pt x="24811" y="23496"/>
                    <a:pt x="24711" y="23596"/>
                    <a:pt x="24711" y="23696"/>
                  </a:cubicBezTo>
                  <a:lnTo>
                    <a:pt x="24711" y="23863"/>
                  </a:lnTo>
                  <a:lnTo>
                    <a:pt x="24711" y="24530"/>
                  </a:lnTo>
                  <a:cubicBezTo>
                    <a:pt x="24711" y="24630"/>
                    <a:pt x="24811" y="24731"/>
                    <a:pt x="24911" y="24731"/>
                  </a:cubicBezTo>
                  <a:lnTo>
                    <a:pt x="24911" y="24764"/>
                  </a:lnTo>
                  <a:cubicBezTo>
                    <a:pt x="25044" y="24764"/>
                    <a:pt x="25144" y="24664"/>
                    <a:pt x="25144" y="24530"/>
                  </a:cubicBezTo>
                  <a:lnTo>
                    <a:pt x="25144" y="23863"/>
                  </a:lnTo>
                  <a:lnTo>
                    <a:pt x="25144" y="23696"/>
                  </a:lnTo>
                  <a:cubicBezTo>
                    <a:pt x="25144" y="23563"/>
                    <a:pt x="25044" y="23496"/>
                    <a:pt x="24944" y="23496"/>
                  </a:cubicBezTo>
                  <a:close/>
                  <a:moveTo>
                    <a:pt x="24878" y="25164"/>
                  </a:moveTo>
                  <a:cubicBezTo>
                    <a:pt x="24744" y="25164"/>
                    <a:pt x="24644" y="25231"/>
                    <a:pt x="24644" y="25364"/>
                  </a:cubicBezTo>
                  <a:cubicBezTo>
                    <a:pt x="24611" y="25631"/>
                    <a:pt x="24577" y="25898"/>
                    <a:pt x="24511" y="26165"/>
                  </a:cubicBezTo>
                  <a:cubicBezTo>
                    <a:pt x="24477" y="26265"/>
                    <a:pt x="24577" y="26365"/>
                    <a:pt x="24677" y="26398"/>
                  </a:cubicBezTo>
                  <a:lnTo>
                    <a:pt x="24711" y="26398"/>
                  </a:lnTo>
                  <a:cubicBezTo>
                    <a:pt x="24724" y="26403"/>
                    <a:pt x="24738" y="26405"/>
                    <a:pt x="24751" y="26405"/>
                  </a:cubicBezTo>
                  <a:cubicBezTo>
                    <a:pt x="24836" y="26405"/>
                    <a:pt x="24911" y="26318"/>
                    <a:pt x="24911" y="26232"/>
                  </a:cubicBezTo>
                  <a:cubicBezTo>
                    <a:pt x="24978" y="25965"/>
                    <a:pt x="25011" y="25665"/>
                    <a:pt x="25044" y="25398"/>
                  </a:cubicBezTo>
                  <a:cubicBezTo>
                    <a:pt x="25078" y="25298"/>
                    <a:pt x="24978" y="25198"/>
                    <a:pt x="24878" y="25164"/>
                  </a:cubicBezTo>
                  <a:close/>
                  <a:moveTo>
                    <a:pt x="24539" y="26809"/>
                  </a:moveTo>
                  <a:cubicBezTo>
                    <a:pt x="24454" y="26809"/>
                    <a:pt x="24371" y="26856"/>
                    <a:pt x="24344" y="26965"/>
                  </a:cubicBezTo>
                  <a:cubicBezTo>
                    <a:pt x="24244" y="27232"/>
                    <a:pt x="24177" y="27499"/>
                    <a:pt x="24077" y="27733"/>
                  </a:cubicBezTo>
                  <a:cubicBezTo>
                    <a:pt x="24044" y="27833"/>
                    <a:pt x="24110" y="27966"/>
                    <a:pt x="24210" y="28000"/>
                  </a:cubicBezTo>
                  <a:lnTo>
                    <a:pt x="24277" y="28000"/>
                  </a:lnTo>
                  <a:cubicBezTo>
                    <a:pt x="24289" y="28006"/>
                    <a:pt x="24303" y="28008"/>
                    <a:pt x="24317" y="28008"/>
                  </a:cubicBezTo>
                  <a:cubicBezTo>
                    <a:pt x="24378" y="28008"/>
                    <a:pt x="24450" y="27954"/>
                    <a:pt x="24477" y="27899"/>
                  </a:cubicBezTo>
                  <a:cubicBezTo>
                    <a:pt x="24577" y="27633"/>
                    <a:pt x="24677" y="27366"/>
                    <a:pt x="24744" y="27066"/>
                  </a:cubicBezTo>
                  <a:cubicBezTo>
                    <a:pt x="24784" y="26908"/>
                    <a:pt x="24660" y="26809"/>
                    <a:pt x="24539" y="26809"/>
                  </a:cubicBezTo>
                  <a:close/>
                  <a:moveTo>
                    <a:pt x="14880" y="27425"/>
                  </a:moveTo>
                  <a:cubicBezTo>
                    <a:pt x="14662" y="27425"/>
                    <a:pt x="14624" y="27771"/>
                    <a:pt x="14870" y="27833"/>
                  </a:cubicBezTo>
                  <a:cubicBezTo>
                    <a:pt x="15104" y="27899"/>
                    <a:pt x="15337" y="28000"/>
                    <a:pt x="15504" y="28166"/>
                  </a:cubicBezTo>
                  <a:cubicBezTo>
                    <a:pt x="15538" y="28200"/>
                    <a:pt x="15604" y="28200"/>
                    <a:pt x="15638" y="28200"/>
                  </a:cubicBezTo>
                  <a:cubicBezTo>
                    <a:pt x="15838" y="28200"/>
                    <a:pt x="15938" y="27966"/>
                    <a:pt x="15771" y="27833"/>
                  </a:cubicBezTo>
                  <a:cubicBezTo>
                    <a:pt x="15538" y="27633"/>
                    <a:pt x="15271" y="27499"/>
                    <a:pt x="14937" y="27432"/>
                  </a:cubicBezTo>
                  <a:cubicBezTo>
                    <a:pt x="14917" y="27427"/>
                    <a:pt x="14898" y="27425"/>
                    <a:pt x="14880" y="27425"/>
                  </a:cubicBezTo>
                  <a:close/>
                  <a:moveTo>
                    <a:pt x="14111" y="27533"/>
                  </a:moveTo>
                  <a:cubicBezTo>
                    <a:pt x="14074" y="27533"/>
                    <a:pt x="14037" y="27544"/>
                    <a:pt x="14003" y="27566"/>
                  </a:cubicBezTo>
                  <a:cubicBezTo>
                    <a:pt x="13870" y="27599"/>
                    <a:pt x="13736" y="27699"/>
                    <a:pt x="13603" y="27799"/>
                  </a:cubicBezTo>
                  <a:cubicBezTo>
                    <a:pt x="13503" y="27899"/>
                    <a:pt x="13403" y="28000"/>
                    <a:pt x="13269" y="28100"/>
                  </a:cubicBezTo>
                  <a:cubicBezTo>
                    <a:pt x="13203" y="28166"/>
                    <a:pt x="13203" y="28300"/>
                    <a:pt x="13269" y="28400"/>
                  </a:cubicBezTo>
                  <a:cubicBezTo>
                    <a:pt x="13336" y="28433"/>
                    <a:pt x="13369" y="28433"/>
                    <a:pt x="13436" y="28433"/>
                  </a:cubicBezTo>
                  <a:lnTo>
                    <a:pt x="13403" y="28467"/>
                  </a:lnTo>
                  <a:cubicBezTo>
                    <a:pt x="13469" y="28467"/>
                    <a:pt x="13536" y="28433"/>
                    <a:pt x="13570" y="28400"/>
                  </a:cubicBezTo>
                  <a:cubicBezTo>
                    <a:pt x="13670" y="28300"/>
                    <a:pt x="13770" y="28200"/>
                    <a:pt x="13870" y="28133"/>
                  </a:cubicBezTo>
                  <a:cubicBezTo>
                    <a:pt x="13970" y="28033"/>
                    <a:pt x="14070" y="27966"/>
                    <a:pt x="14170" y="27933"/>
                  </a:cubicBezTo>
                  <a:cubicBezTo>
                    <a:pt x="14303" y="27866"/>
                    <a:pt x="14337" y="27766"/>
                    <a:pt x="14303" y="27666"/>
                  </a:cubicBezTo>
                  <a:cubicBezTo>
                    <a:pt x="14259" y="27577"/>
                    <a:pt x="14185" y="27533"/>
                    <a:pt x="14111" y="27533"/>
                  </a:cubicBezTo>
                  <a:close/>
                  <a:moveTo>
                    <a:pt x="23937" y="28366"/>
                  </a:moveTo>
                  <a:cubicBezTo>
                    <a:pt x="23866" y="28366"/>
                    <a:pt x="23799" y="28411"/>
                    <a:pt x="23777" y="28500"/>
                  </a:cubicBezTo>
                  <a:cubicBezTo>
                    <a:pt x="23677" y="28733"/>
                    <a:pt x="23543" y="28967"/>
                    <a:pt x="23410" y="29200"/>
                  </a:cubicBezTo>
                  <a:cubicBezTo>
                    <a:pt x="23343" y="29300"/>
                    <a:pt x="23377" y="29434"/>
                    <a:pt x="23477" y="29501"/>
                  </a:cubicBezTo>
                  <a:cubicBezTo>
                    <a:pt x="23507" y="29501"/>
                    <a:pt x="23538" y="29528"/>
                    <a:pt x="23568" y="29533"/>
                  </a:cubicBezTo>
                  <a:lnTo>
                    <a:pt x="23568" y="29533"/>
                  </a:lnTo>
                  <a:cubicBezTo>
                    <a:pt x="23654" y="29528"/>
                    <a:pt x="23713" y="29495"/>
                    <a:pt x="23743" y="29434"/>
                  </a:cubicBezTo>
                  <a:cubicBezTo>
                    <a:pt x="23910" y="29167"/>
                    <a:pt x="24044" y="28934"/>
                    <a:pt x="24144" y="28667"/>
                  </a:cubicBezTo>
                  <a:cubicBezTo>
                    <a:pt x="24210" y="28567"/>
                    <a:pt x="24144" y="28433"/>
                    <a:pt x="24044" y="28400"/>
                  </a:cubicBezTo>
                  <a:cubicBezTo>
                    <a:pt x="24010" y="28378"/>
                    <a:pt x="23973" y="28366"/>
                    <a:pt x="23937" y="28366"/>
                  </a:cubicBezTo>
                  <a:close/>
                  <a:moveTo>
                    <a:pt x="16199" y="28403"/>
                  </a:moveTo>
                  <a:cubicBezTo>
                    <a:pt x="16052" y="28403"/>
                    <a:pt x="15920" y="28568"/>
                    <a:pt x="16038" y="28733"/>
                  </a:cubicBezTo>
                  <a:cubicBezTo>
                    <a:pt x="16171" y="28967"/>
                    <a:pt x="16338" y="29167"/>
                    <a:pt x="16438" y="29434"/>
                  </a:cubicBezTo>
                  <a:cubicBezTo>
                    <a:pt x="16472" y="29501"/>
                    <a:pt x="16538" y="29534"/>
                    <a:pt x="16638" y="29534"/>
                  </a:cubicBezTo>
                  <a:lnTo>
                    <a:pt x="16705" y="29534"/>
                  </a:lnTo>
                  <a:cubicBezTo>
                    <a:pt x="16805" y="29467"/>
                    <a:pt x="16872" y="29334"/>
                    <a:pt x="16805" y="29234"/>
                  </a:cubicBezTo>
                  <a:cubicBezTo>
                    <a:pt x="16672" y="28967"/>
                    <a:pt x="16538" y="28733"/>
                    <a:pt x="16372" y="28500"/>
                  </a:cubicBezTo>
                  <a:cubicBezTo>
                    <a:pt x="16323" y="28432"/>
                    <a:pt x="16260" y="28403"/>
                    <a:pt x="16199" y="28403"/>
                  </a:cubicBezTo>
                  <a:close/>
                  <a:moveTo>
                    <a:pt x="23568" y="29533"/>
                  </a:moveTo>
                  <a:cubicBezTo>
                    <a:pt x="23560" y="29534"/>
                    <a:pt x="23552" y="29534"/>
                    <a:pt x="23543" y="29534"/>
                  </a:cubicBezTo>
                  <a:lnTo>
                    <a:pt x="23577" y="29534"/>
                  </a:lnTo>
                  <a:cubicBezTo>
                    <a:pt x="23574" y="29534"/>
                    <a:pt x="23571" y="29534"/>
                    <a:pt x="23568" y="29533"/>
                  </a:cubicBezTo>
                  <a:close/>
                  <a:moveTo>
                    <a:pt x="12903" y="28712"/>
                  </a:moveTo>
                  <a:cubicBezTo>
                    <a:pt x="12840" y="28712"/>
                    <a:pt x="12777" y="28739"/>
                    <a:pt x="12736" y="28800"/>
                  </a:cubicBezTo>
                  <a:cubicBezTo>
                    <a:pt x="12602" y="29067"/>
                    <a:pt x="12502" y="29367"/>
                    <a:pt x="12435" y="29634"/>
                  </a:cubicBezTo>
                  <a:cubicBezTo>
                    <a:pt x="12435" y="29768"/>
                    <a:pt x="12502" y="29868"/>
                    <a:pt x="12602" y="29901"/>
                  </a:cubicBezTo>
                  <a:lnTo>
                    <a:pt x="12636" y="29901"/>
                  </a:lnTo>
                  <a:cubicBezTo>
                    <a:pt x="12736" y="29901"/>
                    <a:pt x="12836" y="29834"/>
                    <a:pt x="12836" y="29734"/>
                  </a:cubicBezTo>
                  <a:cubicBezTo>
                    <a:pt x="12902" y="29467"/>
                    <a:pt x="12969" y="29234"/>
                    <a:pt x="13103" y="29034"/>
                  </a:cubicBezTo>
                  <a:cubicBezTo>
                    <a:pt x="13195" y="28849"/>
                    <a:pt x="13047" y="28712"/>
                    <a:pt x="12903" y="28712"/>
                  </a:cubicBezTo>
                  <a:close/>
                  <a:moveTo>
                    <a:pt x="23138" y="29800"/>
                  </a:moveTo>
                  <a:cubicBezTo>
                    <a:pt x="23076" y="29800"/>
                    <a:pt x="23019" y="29836"/>
                    <a:pt x="22976" y="29901"/>
                  </a:cubicBezTo>
                  <a:cubicBezTo>
                    <a:pt x="22809" y="30101"/>
                    <a:pt x="22609" y="30301"/>
                    <a:pt x="22443" y="30501"/>
                  </a:cubicBezTo>
                  <a:cubicBezTo>
                    <a:pt x="22376" y="30601"/>
                    <a:pt x="22376" y="30702"/>
                    <a:pt x="22443" y="30802"/>
                  </a:cubicBezTo>
                  <a:cubicBezTo>
                    <a:pt x="22476" y="30835"/>
                    <a:pt x="22543" y="30868"/>
                    <a:pt x="22576" y="30868"/>
                  </a:cubicBezTo>
                  <a:cubicBezTo>
                    <a:pt x="22643" y="30868"/>
                    <a:pt x="22709" y="30835"/>
                    <a:pt x="22743" y="30802"/>
                  </a:cubicBezTo>
                  <a:cubicBezTo>
                    <a:pt x="22943" y="30568"/>
                    <a:pt x="23110" y="30368"/>
                    <a:pt x="23310" y="30134"/>
                  </a:cubicBezTo>
                  <a:cubicBezTo>
                    <a:pt x="23377" y="30034"/>
                    <a:pt x="23343" y="29901"/>
                    <a:pt x="23243" y="29834"/>
                  </a:cubicBezTo>
                  <a:cubicBezTo>
                    <a:pt x="23208" y="29811"/>
                    <a:pt x="23172" y="29800"/>
                    <a:pt x="23138" y="29800"/>
                  </a:cubicBezTo>
                  <a:close/>
                  <a:moveTo>
                    <a:pt x="16963" y="29889"/>
                  </a:moveTo>
                  <a:cubicBezTo>
                    <a:pt x="16839" y="29889"/>
                    <a:pt x="16710" y="30003"/>
                    <a:pt x="16772" y="30168"/>
                  </a:cubicBezTo>
                  <a:cubicBezTo>
                    <a:pt x="16872" y="30435"/>
                    <a:pt x="16939" y="30668"/>
                    <a:pt x="17005" y="30935"/>
                  </a:cubicBezTo>
                  <a:cubicBezTo>
                    <a:pt x="17039" y="31035"/>
                    <a:pt x="17105" y="31102"/>
                    <a:pt x="17205" y="31102"/>
                  </a:cubicBezTo>
                  <a:lnTo>
                    <a:pt x="17272" y="31102"/>
                  </a:lnTo>
                  <a:cubicBezTo>
                    <a:pt x="17372" y="31102"/>
                    <a:pt x="17439" y="30968"/>
                    <a:pt x="17406" y="30868"/>
                  </a:cubicBezTo>
                  <a:cubicBezTo>
                    <a:pt x="17339" y="30568"/>
                    <a:pt x="17239" y="30301"/>
                    <a:pt x="17139" y="30034"/>
                  </a:cubicBezTo>
                  <a:cubicBezTo>
                    <a:pt x="17113" y="29932"/>
                    <a:pt x="17039" y="29889"/>
                    <a:pt x="16963" y="29889"/>
                  </a:cubicBezTo>
                  <a:close/>
                  <a:moveTo>
                    <a:pt x="12676" y="30284"/>
                  </a:moveTo>
                  <a:cubicBezTo>
                    <a:pt x="12556" y="30284"/>
                    <a:pt x="12431" y="30382"/>
                    <a:pt x="12469" y="30535"/>
                  </a:cubicBezTo>
                  <a:cubicBezTo>
                    <a:pt x="12535" y="30835"/>
                    <a:pt x="12636" y="31135"/>
                    <a:pt x="12802" y="31369"/>
                  </a:cubicBezTo>
                  <a:cubicBezTo>
                    <a:pt x="12836" y="31435"/>
                    <a:pt x="12902" y="31469"/>
                    <a:pt x="12969" y="31469"/>
                  </a:cubicBezTo>
                  <a:lnTo>
                    <a:pt x="12969" y="31502"/>
                  </a:lnTo>
                  <a:cubicBezTo>
                    <a:pt x="13002" y="31502"/>
                    <a:pt x="13069" y="31469"/>
                    <a:pt x="13103" y="31469"/>
                  </a:cubicBezTo>
                  <a:cubicBezTo>
                    <a:pt x="13203" y="31402"/>
                    <a:pt x="13236" y="31269"/>
                    <a:pt x="13169" y="31169"/>
                  </a:cubicBezTo>
                  <a:cubicBezTo>
                    <a:pt x="13036" y="30935"/>
                    <a:pt x="12936" y="30702"/>
                    <a:pt x="12869" y="30468"/>
                  </a:cubicBezTo>
                  <a:cubicBezTo>
                    <a:pt x="12855" y="30339"/>
                    <a:pt x="12767" y="30284"/>
                    <a:pt x="12676" y="30284"/>
                  </a:cubicBezTo>
                  <a:close/>
                  <a:moveTo>
                    <a:pt x="21974" y="30999"/>
                  </a:moveTo>
                  <a:cubicBezTo>
                    <a:pt x="21936" y="30999"/>
                    <a:pt x="21901" y="31010"/>
                    <a:pt x="21875" y="31035"/>
                  </a:cubicBezTo>
                  <a:cubicBezTo>
                    <a:pt x="21642" y="31202"/>
                    <a:pt x="21442" y="31369"/>
                    <a:pt x="21208" y="31502"/>
                  </a:cubicBezTo>
                  <a:cubicBezTo>
                    <a:pt x="21108" y="31569"/>
                    <a:pt x="21075" y="31702"/>
                    <a:pt x="21142" y="31802"/>
                  </a:cubicBezTo>
                  <a:cubicBezTo>
                    <a:pt x="21175" y="31869"/>
                    <a:pt x="21242" y="31902"/>
                    <a:pt x="21308" y="31902"/>
                  </a:cubicBezTo>
                  <a:lnTo>
                    <a:pt x="21275" y="31902"/>
                  </a:lnTo>
                  <a:cubicBezTo>
                    <a:pt x="21295" y="31912"/>
                    <a:pt x="21311" y="31916"/>
                    <a:pt x="21327" y="31916"/>
                  </a:cubicBezTo>
                  <a:cubicBezTo>
                    <a:pt x="21364" y="31916"/>
                    <a:pt x="21395" y="31893"/>
                    <a:pt x="21442" y="31869"/>
                  </a:cubicBezTo>
                  <a:cubicBezTo>
                    <a:pt x="21675" y="31702"/>
                    <a:pt x="21909" y="31535"/>
                    <a:pt x="22142" y="31369"/>
                  </a:cubicBezTo>
                  <a:cubicBezTo>
                    <a:pt x="22209" y="31302"/>
                    <a:pt x="22242" y="31169"/>
                    <a:pt x="22142" y="31068"/>
                  </a:cubicBezTo>
                  <a:cubicBezTo>
                    <a:pt x="22101" y="31027"/>
                    <a:pt x="22034" y="30999"/>
                    <a:pt x="21974" y="30999"/>
                  </a:cubicBezTo>
                  <a:close/>
                  <a:moveTo>
                    <a:pt x="13532" y="31694"/>
                  </a:moveTo>
                  <a:cubicBezTo>
                    <a:pt x="13478" y="31694"/>
                    <a:pt x="13419" y="31719"/>
                    <a:pt x="13369" y="31769"/>
                  </a:cubicBezTo>
                  <a:cubicBezTo>
                    <a:pt x="13303" y="31836"/>
                    <a:pt x="13303" y="31969"/>
                    <a:pt x="13369" y="32069"/>
                  </a:cubicBezTo>
                  <a:cubicBezTo>
                    <a:pt x="13603" y="32236"/>
                    <a:pt x="13836" y="32436"/>
                    <a:pt x="14103" y="32570"/>
                  </a:cubicBezTo>
                  <a:cubicBezTo>
                    <a:pt x="14103" y="32603"/>
                    <a:pt x="14170" y="32603"/>
                    <a:pt x="14203" y="32603"/>
                  </a:cubicBezTo>
                  <a:lnTo>
                    <a:pt x="14170" y="32636"/>
                  </a:lnTo>
                  <a:cubicBezTo>
                    <a:pt x="14237" y="32636"/>
                    <a:pt x="14337" y="32603"/>
                    <a:pt x="14370" y="32503"/>
                  </a:cubicBezTo>
                  <a:cubicBezTo>
                    <a:pt x="14437" y="32403"/>
                    <a:pt x="14403" y="32303"/>
                    <a:pt x="14303" y="32236"/>
                  </a:cubicBezTo>
                  <a:cubicBezTo>
                    <a:pt x="14070" y="32103"/>
                    <a:pt x="13870" y="31936"/>
                    <a:pt x="13670" y="31769"/>
                  </a:cubicBezTo>
                  <a:cubicBezTo>
                    <a:pt x="13636" y="31719"/>
                    <a:pt x="13586" y="31694"/>
                    <a:pt x="13532" y="31694"/>
                  </a:cubicBezTo>
                  <a:close/>
                  <a:moveTo>
                    <a:pt x="20603" y="31875"/>
                  </a:moveTo>
                  <a:cubicBezTo>
                    <a:pt x="20573" y="31875"/>
                    <a:pt x="20541" y="31884"/>
                    <a:pt x="20508" y="31902"/>
                  </a:cubicBezTo>
                  <a:cubicBezTo>
                    <a:pt x="20241" y="32036"/>
                    <a:pt x="20007" y="32136"/>
                    <a:pt x="19741" y="32236"/>
                  </a:cubicBezTo>
                  <a:cubicBezTo>
                    <a:pt x="19641" y="32303"/>
                    <a:pt x="19607" y="32403"/>
                    <a:pt x="19641" y="32536"/>
                  </a:cubicBezTo>
                  <a:cubicBezTo>
                    <a:pt x="19674" y="32603"/>
                    <a:pt x="19741" y="32636"/>
                    <a:pt x="19841" y="32636"/>
                  </a:cubicBezTo>
                  <a:lnTo>
                    <a:pt x="19807" y="32670"/>
                  </a:lnTo>
                  <a:cubicBezTo>
                    <a:pt x="19841" y="32670"/>
                    <a:pt x="19874" y="32670"/>
                    <a:pt x="19907" y="32636"/>
                  </a:cubicBezTo>
                  <a:cubicBezTo>
                    <a:pt x="20174" y="32536"/>
                    <a:pt x="20441" y="32403"/>
                    <a:pt x="20675" y="32269"/>
                  </a:cubicBezTo>
                  <a:cubicBezTo>
                    <a:pt x="20904" y="32183"/>
                    <a:pt x="20788" y="31875"/>
                    <a:pt x="20603" y="31875"/>
                  </a:cubicBezTo>
                  <a:close/>
                  <a:moveTo>
                    <a:pt x="17412" y="31462"/>
                  </a:moveTo>
                  <a:cubicBezTo>
                    <a:pt x="17399" y="31462"/>
                    <a:pt x="17386" y="31464"/>
                    <a:pt x="17372" y="31469"/>
                  </a:cubicBezTo>
                  <a:cubicBezTo>
                    <a:pt x="17239" y="31502"/>
                    <a:pt x="17172" y="31602"/>
                    <a:pt x="17205" y="31702"/>
                  </a:cubicBezTo>
                  <a:cubicBezTo>
                    <a:pt x="17239" y="32002"/>
                    <a:pt x="17272" y="32269"/>
                    <a:pt x="17306" y="32536"/>
                  </a:cubicBezTo>
                  <a:cubicBezTo>
                    <a:pt x="17306" y="32636"/>
                    <a:pt x="17406" y="32736"/>
                    <a:pt x="17506" y="32736"/>
                  </a:cubicBezTo>
                  <a:lnTo>
                    <a:pt x="17539" y="32703"/>
                  </a:lnTo>
                  <a:cubicBezTo>
                    <a:pt x="17639" y="32703"/>
                    <a:pt x="17739" y="32603"/>
                    <a:pt x="17706" y="32469"/>
                  </a:cubicBezTo>
                  <a:cubicBezTo>
                    <a:pt x="17706" y="32203"/>
                    <a:pt x="17639" y="31902"/>
                    <a:pt x="17606" y="31636"/>
                  </a:cubicBezTo>
                  <a:cubicBezTo>
                    <a:pt x="17577" y="31549"/>
                    <a:pt x="17498" y="31462"/>
                    <a:pt x="17412" y="31462"/>
                  </a:cubicBezTo>
                  <a:close/>
                  <a:moveTo>
                    <a:pt x="19038" y="32529"/>
                  </a:moveTo>
                  <a:cubicBezTo>
                    <a:pt x="19018" y="32529"/>
                    <a:pt x="18996" y="32531"/>
                    <a:pt x="18973" y="32536"/>
                  </a:cubicBezTo>
                  <a:cubicBezTo>
                    <a:pt x="18707" y="32603"/>
                    <a:pt x="18473" y="32670"/>
                    <a:pt x="18206" y="32736"/>
                  </a:cubicBezTo>
                  <a:cubicBezTo>
                    <a:pt x="18073" y="32770"/>
                    <a:pt x="18006" y="32870"/>
                    <a:pt x="18039" y="32970"/>
                  </a:cubicBezTo>
                  <a:cubicBezTo>
                    <a:pt x="18039" y="33070"/>
                    <a:pt x="18139" y="33137"/>
                    <a:pt x="18240" y="33137"/>
                  </a:cubicBezTo>
                  <a:lnTo>
                    <a:pt x="18273" y="33170"/>
                  </a:lnTo>
                  <a:cubicBezTo>
                    <a:pt x="18540" y="33103"/>
                    <a:pt x="18840" y="33037"/>
                    <a:pt x="19107" y="32970"/>
                  </a:cubicBezTo>
                  <a:cubicBezTo>
                    <a:pt x="19353" y="32877"/>
                    <a:pt x="19287" y="32529"/>
                    <a:pt x="19038" y="32529"/>
                  </a:cubicBezTo>
                  <a:close/>
                  <a:moveTo>
                    <a:pt x="14948" y="32561"/>
                  </a:moveTo>
                  <a:cubicBezTo>
                    <a:pt x="14860" y="32561"/>
                    <a:pt x="14764" y="32621"/>
                    <a:pt x="14737" y="32703"/>
                  </a:cubicBezTo>
                  <a:cubicBezTo>
                    <a:pt x="14704" y="32803"/>
                    <a:pt x="14737" y="32936"/>
                    <a:pt x="14870" y="32970"/>
                  </a:cubicBezTo>
                  <a:cubicBezTo>
                    <a:pt x="15137" y="33070"/>
                    <a:pt x="15404" y="33137"/>
                    <a:pt x="15704" y="33203"/>
                  </a:cubicBezTo>
                  <a:lnTo>
                    <a:pt x="15738" y="33203"/>
                  </a:lnTo>
                  <a:cubicBezTo>
                    <a:pt x="15838" y="33203"/>
                    <a:pt x="15905" y="33137"/>
                    <a:pt x="15938" y="33037"/>
                  </a:cubicBezTo>
                  <a:cubicBezTo>
                    <a:pt x="15971" y="32903"/>
                    <a:pt x="15905" y="32803"/>
                    <a:pt x="15771" y="32770"/>
                  </a:cubicBezTo>
                  <a:cubicBezTo>
                    <a:pt x="15504" y="32736"/>
                    <a:pt x="15271" y="32670"/>
                    <a:pt x="15004" y="32570"/>
                  </a:cubicBezTo>
                  <a:cubicBezTo>
                    <a:pt x="14986" y="32564"/>
                    <a:pt x="14967" y="32561"/>
                    <a:pt x="14948" y="32561"/>
                  </a:cubicBezTo>
                  <a:close/>
                  <a:moveTo>
                    <a:pt x="16532" y="32863"/>
                  </a:moveTo>
                  <a:cubicBezTo>
                    <a:pt x="16446" y="32863"/>
                    <a:pt x="16367" y="32950"/>
                    <a:pt x="16338" y="33037"/>
                  </a:cubicBezTo>
                  <a:cubicBezTo>
                    <a:pt x="16338" y="33170"/>
                    <a:pt x="16438" y="33237"/>
                    <a:pt x="16538" y="33270"/>
                  </a:cubicBezTo>
                  <a:lnTo>
                    <a:pt x="17372" y="33270"/>
                  </a:lnTo>
                  <a:cubicBezTo>
                    <a:pt x="17339" y="33303"/>
                    <a:pt x="17339" y="33337"/>
                    <a:pt x="17339" y="33370"/>
                  </a:cubicBezTo>
                  <a:lnTo>
                    <a:pt x="17339" y="33637"/>
                  </a:lnTo>
                  <a:lnTo>
                    <a:pt x="17339" y="34171"/>
                  </a:lnTo>
                  <a:cubicBezTo>
                    <a:pt x="17339" y="34304"/>
                    <a:pt x="17406" y="34404"/>
                    <a:pt x="17539" y="34404"/>
                  </a:cubicBezTo>
                  <a:lnTo>
                    <a:pt x="17506" y="34404"/>
                  </a:lnTo>
                  <a:cubicBezTo>
                    <a:pt x="17524" y="34409"/>
                    <a:pt x="17541" y="34411"/>
                    <a:pt x="17557" y="34411"/>
                  </a:cubicBezTo>
                  <a:cubicBezTo>
                    <a:pt x="17664" y="34411"/>
                    <a:pt x="17739" y="34324"/>
                    <a:pt x="17739" y="34237"/>
                  </a:cubicBezTo>
                  <a:lnTo>
                    <a:pt x="17739" y="33670"/>
                  </a:lnTo>
                  <a:lnTo>
                    <a:pt x="17739" y="33370"/>
                  </a:lnTo>
                  <a:cubicBezTo>
                    <a:pt x="17739" y="33270"/>
                    <a:pt x="17672" y="33170"/>
                    <a:pt x="17572" y="33170"/>
                  </a:cubicBezTo>
                  <a:cubicBezTo>
                    <a:pt x="17606" y="33137"/>
                    <a:pt x="17606" y="33103"/>
                    <a:pt x="17606" y="33037"/>
                  </a:cubicBezTo>
                  <a:cubicBezTo>
                    <a:pt x="17606" y="32950"/>
                    <a:pt x="17531" y="32863"/>
                    <a:pt x="17424" y="32863"/>
                  </a:cubicBezTo>
                  <a:cubicBezTo>
                    <a:pt x="17407" y="32863"/>
                    <a:pt x="17390" y="32865"/>
                    <a:pt x="17372" y="32870"/>
                  </a:cubicBezTo>
                  <a:lnTo>
                    <a:pt x="16572" y="32870"/>
                  </a:lnTo>
                  <a:cubicBezTo>
                    <a:pt x="16558" y="32865"/>
                    <a:pt x="16545" y="32863"/>
                    <a:pt x="16532" y="32863"/>
                  </a:cubicBezTo>
                  <a:close/>
                  <a:moveTo>
                    <a:pt x="17432" y="34831"/>
                  </a:moveTo>
                  <a:cubicBezTo>
                    <a:pt x="17347" y="34831"/>
                    <a:pt x="17268" y="34918"/>
                    <a:pt x="17239" y="35005"/>
                  </a:cubicBezTo>
                  <a:cubicBezTo>
                    <a:pt x="17205" y="35305"/>
                    <a:pt x="17172" y="35572"/>
                    <a:pt x="17139" y="35839"/>
                  </a:cubicBezTo>
                  <a:cubicBezTo>
                    <a:pt x="17105" y="35939"/>
                    <a:pt x="17172" y="36039"/>
                    <a:pt x="17272" y="36072"/>
                  </a:cubicBezTo>
                  <a:lnTo>
                    <a:pt x="17306" y="36072"/>
                  </a:lnTo>
                  <a:cubicBezTo>
                    <a:pt x="17406" y="36072"/>
                    <a:pt x="17506" y="36005"/>
                    <a:pt x="17539" y="35905"/>
                  </a:cubicBezTo>
                  <a:cubicBezTo>
                    <a:pt x="17572" y="35638"/>
                    <a:pt x="17639" y="35338"/>
                    <a:pt x="17672" y="35071"/>
                  </a:cubicBezTo>
                  <a:cubicBezTo>
                    <a:pt x="17672" y="34938"/>
                    <a:pt x="17606" y="34838"/>
                    <a:pt x="17472" y="34838"/>
                  </a:cubicBezTo>
                  <a:cubicBezTo>
                    <a:pt x="17459" y="34833"/>
                    <a:pt x="17446" y="34831"/>
                    <a:pt x="17432" y="34831"/>
                  </a:cubicBezTo>
                  <a:close/>
                  <a:moveTo>
                    <a:pt x="17121" y="36464"/>
                  </a:moveTo>
                  <a:cubicBezTo>
                    <a:pt x="17040" y="36464"/>
                    <a:pt x="16966" y="36529"/>
                    <a:pt x="16939" y="36639"/>
                  </a:cubicBezTo>
                  <a:cubicBezTo>
                    <a:pt x="16872" y="36906"/>
                    <a:pt x="16772" y="37139"/>
                    <a:pt x="16672" y="37406"/>
                  </a:cubicBezTo>
                  <a:cubicBezTo>
                    <a:pt x="16638" y="37506"/>
                    <a:pt x="16705" y="37640"/>
                    <a:pt x="16805" y="37673"/>
                  </a:cubicBezTo>
                  <a:lnTo>
                    <a:pt x="16872" y="37673"/>
                  </a:lnTo>
                  <a:cubicBezTo>
                    <a:pt x="16939" y="37673"/>
                    <a:pt x="17039" y="37640"/>
                    <a:pt x="17072" y="37540"/>
                  </a:cubicBezTo>
                  <a:cubicBezTo>
                    <a:pt x="17172" y="37306"/>
                    <a:pt x="17239" y="37006"/>
                    <a:pt x="17339" y="36739"/>
                  </a:cubicBezTo>
                  <a:cubicBezTo>
                    <a:pt x="17372" y="36639"/>
                    <a:pt x="17306" y="36506"/>
                    <a:pt x="17172" y="36472"/>
                  </a:cubicBezTo>
                  <a:cubicBezTo>
                    <a:pt x="17155" y="36467"/>
                    <a:pt x="17138" y="36464"/>
                    <a:pt x="17121" y="36464"/>
                  </a:cubicBezTo>
                  <a:close/>
                  <a:moveTo>
                    <a:pt x="16537" y="38028"/>
                  </a:moveTo>
                  <a:cubicBezTo>
                    <a:pt x="16470" y="38028"/>
                    <a:pt x="16406" y="38061"/>
                    <a:pt x="16372" y="38140"/>
                  </a:cubicBezTo>
                  <a:cubicBezTo>
                    <a:pt x="16238" y="38374"/>
                    <a:pt x="16105" y="38641"/>
                    <a:pt x="15971" y="38874"/>
                  </a:cubicBezTo>
                  <a:cubicBezTo>
                    <a:pt x="15905" y="38974"/>
                    <a:pt x="15938" y="39074"/>
                    <a:pt x="16038" y="39141"/>
                  </a:cubicBezTo>
                  <a:cubicBezTo>
                    <a:pt x="16071" y="39174"/>
                    <a:pt x="16105" y="39174"/>
                    <a:pt x="16138" y="39174"/>
                  </a:cubicBezTo>
                  <a:cubicBezTo>
                    <a:pt x="16238" y="39174"/>
                    <a:pt x="16271" y="39141"/>
                    <a:pt x="16305" y="39074"/>
                  </a:cubicBezTo>
                  <a:cubicBezTo>
                    <a:pt x="16472" y="38841"/>
                    <a:pt x="16605" y="38574"/>
                    <a:pt x="16738" y="38307"/>
                  </a:cubicBezTo>
                  <a:cubicBezTo>
                    <a:pt x="16805" y="38153"/>
                    <a:pt x="16667" y="38028"/>
                    <a:pt x="16537" y="38028"/>
                  </a:cubicBezTo>
                  <a:close/>
                  <a:moveTo>
                    <a:pt x="260" y="38036"/>
                  </a:moveTo>
                  <a:cubicBezTo>
                    <a:pt x="131" y="38036"/>
                    <a:pt x="0" y="38147"/>
                    <a:pt x="60" y="38307"/>
                  </a:cubicBezTo>
                  <a:cubicBezTo>
                    <a:pt x="127" y="38607"/>
                    <a:pt x="260" y="38874"/>
                    <a:pt x="360" y="39108"/>
                  </a:cubicBezTo>
                  <a:cubicBezTo>
                    <a:pt x="427" y="39208"/>
                    <a:pt x="494" y="39241"/>
                    <a:pt x="560" y="39241"/>
                  </a:cubicBezTo>
                  <a:cubicBezTo>
                    <a:pt x="594" y="39241"/>
                    <a:pt x="627" y="39241"/>
                    <a:pt x="660" y="39208"/>
                  </a:cubicBezTo>
                  <a:cubicBezTo>
                    <a:pt x="760" y="39174"/>
                    <a:pt x="827" y="39041"/>
                    <a:pt x="760" y="38941"/>
                  </a:cubicBezTo>
                  <a:cubicBezTo>
                    <a:pt x="660" y="38707"/>
                    <a:pt x="560" y="38440"/>
                    <a:pt x="460" y="38207"/>
                  </a:cubicBezTo>
                  <a:cubicBezTo>
                    <a:pt x="433" y="38086"/>
                    <a:pt x="347" y="38036"/>
                    <a:pt x="260" y="38036"/>
                  </a:cubicBezTo>
                  <a:close/>
                  <a:moveTo>
                    <a:pt x="15700" y="39450"/>
                  </a:moveTo>
                  <a:cubicBezTo>
                    <a:pt x="15643" y="39450"/>
                    <a:pt x="15584" y="39477"/>
                    <a:pt x="15538" y="39541"/>
                  </a:cubicBezTo>
                  <a:cubicBezTo>
                    <a:pt x="15371" y="39775"/>
                    <a:pt x="15204" y="39975"/>
                    <a:pt x="15004" y="40175"/>
                  </a:cubicBezTo>
                  <a:cubicBezTo>
                    <a:pt x="14937" y="40242"/>
                    <a:pt x="14937" y="40375"/>
                    <a:pt x="15004" y="40475"/>
                  </a:cubicBezTo>
                  <a:cubicBezTo>
                    <a:pt x="15071" y="40509"/>
                    <a:pt x="15104" y="40509"/>
                    <a:pt x="15171" y="40509"/>
                  </a:cubicBezTo>
                  <a:cubicBezTo>
                    <a:pt x="15189" y="40517"/>
                    <a:pt x="15206" y="40522"/>
                    <a:pt x="15224" y="40522"/>
                  </a:cubicBezTo>
                  <a:cubicBezTo>
                    <a:pt x="15271" y="40522"/>
                    <a:pt x="15313" y="40491"/>
                    <a:pt x="15337" y="40442"/>
                  </a:cubicBezTo>
                  <a:cubicBezTo>
                    <a:pt x="15504" y="40242"/>
                    <a:pt x="15704" y="40008"/>
                    <a:pt x="15871" y="39775"/>
                  </a:cubicBezTo>
                  <a:cubicBezTo>
                    <a:pt x="15992" y="39630"/>
                    <a:pt x="15851" y="39450"/>
                    <a:pt x="15700" y="39450"/>
                  </a:cubicBezTo>
                  <a:close/>
                  <a:moveTo>
                    <a:pt x="956" y="39573"/>
                  </a:moveTo>
                  <a:cubicBezTo>
                    <a:pt x="917" y="39573"/>
                    <a:pt x="874" y="39584"/>
                    <a:pt x="827" y="39608"/>
                  </a:cubicBezTo>
                  <a:cubicBezTo>
                    <a:pt x="727" y="39641"/>
                    <a:pt x="694" y="39775"/>
                    <a:pt x="760" y="39875"/>
                  </a:cubicBezTo>
                  <a:cubicBezTo>
                    <a:pt x="894" y="40108"/>
                    <a:pt x="1061" y="40375"/>
                    <a:pt x="1227" y="40609"/>
                  </a:cubicBezTo>
                  <a:cubicBezTo>
                    <a:pt x="1261" y="40642"/>
                    <a:pt x="1327" y="40675"/>
                    <a:pt x="1394" y="40675"/>
                  </a:cubicBezTo>
                  <a:cubicBezTo>
                    <a:pt x="1428" y="40675"/>
                    <a:pt x="1494" y="40675"/>
                    <a:pt x="1528" y="40642"/>
                  </a:cubicBezTo>
                  <a:cubicBezTo>
                    <a:pt x="1628" y="40575"/>
                    <a:pt x="1628" y="40442"/>
                    <a:pt x="1561" y="40342"/>
                  </a:cubicBezTo>
                  <a:cubicBezTo>
                    <a:pt x="1428" y="40142"/>
                    <a:pt x="1261" y="39908"/>
                    <a:pt x="1127" y="39675"/>
                  </a:cubicBezTo>
                  <a:cubicBezTo>
                    <a:pt x="1084" y="39610"/>
                    <a:pt x="1027" y="39573"/>
                    <a:pt x="956" y="39573"/>
                  </a:cubicBezTo>
                  <a:close/>
                  <a:moveTo>
                    <a:pt x="14599" y="40700"/>
                  </a:moveTo>
                  <a:cubicBezTo>
                    <a:pt x="14545" y="40700"/>
                    <a:pt x="14487" y="40725"/>
                    <a:pt x="14437" y="40775"/>
                  </a:cubicBezTo>
                  <a:cubicBezTo>
                    <a:pt x="14237" y="40942"/>
                    <a:pt x="14037" y="41109"/>
                    <a:pt x="13836" y="41276"/>
                  </a:cubicBezTo>
                  <a:cubicBezTo>
                    <a:pt x="13736" y="41342"/>
                    <a:pt x="13736" y="41476"/>
                    <a:pt x="13803" y="41576"/>
                  </a:cubicBezTo>
                  <a:cubicBezTo>
                    <a:pt x="13836" y="41641"/>
                    <a:pt x="13900" y="41643"/>
                    <a:pt x="13966" y="41674"/>
                  </a:cubicBezTo>
                  <a:lnTo>
                    <a:pt x="13966" y="41674"/>
                  </a:lnTo>
                  <a:cubicBezTo>
                    <a:pt x="14022" y="41666"/>
                    <a:pt x="14075" y="41638"/>
                    <a:pt x="14103" y="41609"/>
                  </a:cubicBezTo>
                  <a:cubicBezTo>
                    <a:pt x="14337" y="41443"/>
                    <a:pt x="14537" y="41242"/>
                    <a:pt x="14737" y="41042"/>
                  </a:cubicBezTo>
                  <a:cubicBezTo>
                    <a:pt x="14837" y="40976"/>
                    <a:pt x="14837" y="40842"/>
                    <a:pt x="14737" y="40775"/>
                  </a:cubicBezTo>
                  <a:cubicBezTo>
                    <a:pt x="14704" y="40725"/>
                    <a:pt x="14654" y="40700"/>
                    <a:pt x="14599" y="40700"/>
                  </a:cubicBezTo>
                  <a:close/>
                  <a:moveTo>
                    <a:pt x="13966" y="41674"/>
                  </a:moveTo>
                  <a:cubicBezTo>
                    <a:pt x="13956" y="41675"/>
                    <a:pt x="13946" y="41676"/>
                    <a:pt x="13936" y="41676"/>
                  </a:cubicBezTo>
                  <a:lnTo>
                    <a:pt x="13970" y="41676"/>
                  </a:lnTo>
                  <a:cubicBezTo>
                    <a:pt x="13968" y="41675"/>
                    <a:pt x="13967" y="41675"/>
                    <a:pt x="13966" y="41674"/>
                  </a:cubicBezTo>
                  <a:close/>
                  <a:moveTo>
                    <a:pt x="1907" y="40929"/>
                  </a:moveTo>
                  <a:cubicBezTo>
                    <a:pt x="1858" y="40929"/>
                    <a:pt x="1806" y="40946"/>
                    <a:pt x="1761" y="40976"/>
                  </a:cubicBezTo>
                  <a:cubicBezTo>
                    <a:pt x="1694" y="41042"/>
                    <a:pt x="1661" y="41176"/>
                    <a:pt x="1761" y="41276"/>
                  </a:cubicBezTo>
                  <a:cubicBezTo>
                    <a:pt x="1928" y="41476"/>
                    <a:pt x="2128" y="41709"/>
                    <a:pt x="2328" y="41910"/>
                  </a:cubicBezTo>
                  <a:cubicBezTo>
                    <a:pt x="2362" y="41943"/>
                    <a:pt x="2428" y="41943"/>
                    <a:pt x="2462" y="41943"/>
                  </a:cubicBezTo>
                  <a:cubicBezTo>
                    <a:pt x="2528" y="41943"/>
                    <a:pt x="2595" y="41943"/>
                    <a:pt x="2628" y="41876"/>
                  </a:cubicBezTo>
                  <a:cubicBezTo>
                    <a:pt x="2695" y="41809"/>
                    <a:pt x="2695" y="41676"/>
                    <a:pt x="2628" y="41609"/>
                  </a:cubicBezTo>
                  <a:cubicBezTo>
                    <a:pt x="2428" y="41409"/>
                    <a:pt x="2228" y="41209"/>
                    <a:pt x="2061" y="41009"/>
                  </a:cubicBezTo>
                  <a:cubicBezTo>
                    <a:pt x="2025" y="40954"/>
                    <a:pt x="1968" y="40929"/>
                    <a:pt x="1907" y="40929"/>
                  </a:cubicBezTo>
                  <a:close/>
                  <a:moveTo>
                    <a:pt x="13277" y="41712"/>
                  </a:moveTo>
                  <a:cubicBezTo>
                    <a:pt x="13243" y="41712"/>
                    <a:pt x="13207" y="41721"/>
                    <a:pt x="13169" y="41743"/>
                  </a:cubicBezTo>
                  <a:cubicBezTo>
                    <a:pt x="12936" y="41910"/>
                    <a:pt x="12702" y="42043"/>
                    <a:pt x="12469" y="42176"/>
                  </a:cubicBezTo>
                  <a:cubicBezTo>
                    <a:pt x="12272" y="42275"/>
                    <a:pt x="12333" y="42534"/>
                    <a:pt x="12557" y="42543"/>
                  </a:cubicBezTo>
                  <a:lnTo>
                    <a:pt x="12557" y="42543"/>
                  </a:lnTo>
                  <a:cubicBezTo>
                    <a:pt x="12592" y="42542"/>
                    <a:pt x="12636" y="42537"/>
                    <a:pt x="12636" y="42510"/>
                  </a:cubicBezTo>
                  <a:cubicBezTo>
                    <a:pt x="12902" y="42410"/>
                    <a:pt x="13136" y="42243"/>
                    <a:pt x="13369" y="42110"/>
                  </a:cubicBezTo>
                  <a:cubicBezTo>
                    <a:pt x="13565" y="41970"/>
                    <a:pt x="13456" y="41712"/>
                    <a:pt x="13277" y="41712"/>
                  </a:cubicBezTo>
                  <a:close/>
                  <a:moveTo>
                    <a:pt x="12557" y="42543"/>
                  </a:moveTo>
                  <a:cubicBezTo>
                    <a:pt x="12549" y="42543"/>
                    <a:pt x="12542" y="42543"/>
                    <a:pt x="12535" y="42543"/>
                  </a:cubicBezTo>
                  <a:lnTo>
                    <a:pt x="12569" y="42543"/>
                  </a:lnTo>
                  <a:cubicBezTo>
                    <a:pt x="12565" y="42543"/>
                    <a:pt x="12561" y="42543"/>
                    <a:pt x="12557" y="42543"/>
                  </a:cubicBezTo>
                  <a:close/>
                  <a:moveTo>
                    <a:pt x="3099" y="42085"/>
                  </a:moveTo>
                  <a:cubicBezTo>
                    <a:pt x="2929" y="42085"/>
                    <a:pt x="2783" y="42344"/>
                    <a:pt x="2995" y="42477"/>
                  </a:cubicBezTo>
                  <a:cubicBezTo>
                    <a:pt x="3195" y="42643"/>
                    <a:pt x="3462" y="42810"/>
                    <a:pt x="3696" y="42944"/>
                  </a:cubicBezTo>
                  <a:cubicBezTo>
                    <a:pt x="3729" y="42977"/>
                    <a:pt x="3763" y="42977"/>
                    <a:pt x="3796" y="42977"/>
                  </a:cubicBezTo>
                  <a:cubicBezTo>
                    <a:pt x="3863" y="42977"/>
                    <a:pt x="3929" y="42944"/>
                    <a:pt x="3963" y="42877"/>
                  </a:cubicBezTo>
                  <a:cubicBezTo>
                    <a:pt x="4029" y="42777"/>
                    <a:pt x="3996" y="42643"/>
                    <a:pt x="3896" y="42577"/>
                  </a:cubicBezTo>
                  <a:cubicBezTo>
                    <a:pt x="3662" y="42443"/>
                    <a:pt x="3462" y="42310"/>
                    <a:pt x="3229" y="42143"/>
                  </a:cubicBezTo>
                  <a:cubicBezTo>
                    <a:pt x="3188" y="42102"/>
                    <a:pt x="3143" y="42085"/>
                    <a:pt x="3099" y="42085"/>
                  </a:cubicBezTo>
                  <a:close/>
                  <a:moveTo>
                    <a:pt x="11814" y="42493"/>
                  </a:moveTo>
                  <a:cubicBezTo>
                    <a:pt x="11789" y="42493"/>
                    <a:pt x="11762" y="42498"/>
                    <a:pt x="11735" y="42510"/>
                  </a:cubicBezTo>
                  <a:cubicBezTo>
                    <a:pt x="11468" y="42610"/>
                    <a:pt x="11201" y="42710"/>
                    <a:pt x="10968" y="42810"/>
                  </a:cubicBezTo>
                  <a:cubicBezTo>
                    <a:pt x="10679" y="42874"/>
                    <a:pt x="10760" y="43246"/>
                    <a:pt x="11003" y="43246"/>
                  </a:cubicBezTo>
                  <a:cubicBezTo>
                    <a:pt x="11013" y="43246"/>
                    <a:pt x="11024" y="43245"/>
                    <a:pt x="11034" y="43244"/>
                  </a:cubicBezTo>
                  <a:lnTo>
                    <a:pt x="11101" y="43210"/>
                  </a:lnTo>
                  <a:cubicBezTo>
                    <a:pt x="11368" y="43110"/>
                    <a:pt x="11635" y="43010"/>
                    <a:pt x="11902" y="42877"/>
                  </a:cubicBezTo>
                  <a:cubicBezTo>
                    <a:pt x="12108" y="42789"/>
                    <a:pt x="12002" y="42493"/>
                    <a:pt x="11814" y="42493"/>
                  </a:cubicBezTo>
                  <a:close/>
                  <a:moveTo>
                    <a:pt x="4535" y="42959"/>
                  </a:moveTo>
                  <a:cubicBezTo>
                    <a:pt x="4335" y="42959"/>
                    <a:pt x="4259" y="43227"/>
                    <a:pt x="4463" y="43344"/>
                  </a:cubicBezTo>
                  <a:cubicBezTo>
                    <a:pt x="4697" y="43477"/>
                    <a:pt x="4997" y="43577"/>
                    <a:pt x="5264" y="43644"/>
                  </a:cubicBezTo>
                  <a:lnTo>
                    <a:pt x="5330" y="43644"/>
                  </a:lnTo>
                  <a:cubicBezTo>
                    <a:pt x="5397" y="43644"/>
                    <a:pt x="5497" y="43577"/>
                    <a:pt x="5530" y="43511"/>
                  </a:cubicBezTo>
                  <a:cubicBezTo>
                    <a:pt x="5564" y="43411"/>
                    <a:pt x="5497" y="43277"/>
                    <a:pt x="5364" y="43244"/>
                  </a:cubicBezTo>
                  <a:cubicBezTo>
                    <a:pt x="5130" y="43177"/>
                    <a:pt x="4863" y="43077"/>
                    <a:pt x="4630" y="42977"/>
                  </a:cubicBezTo>
                  <a:cubicBezTo>
                    <a:pt x="4596" y="42964"/>
                    <a:pt x="4564" y="42959"/>
                    <a:pt x="4535" y="42959"/>
                  </a:cubicBezTo>
                  <a:close/>
                  <a:moveTo>
                    <a:pt x="10235" y="43068"/>
                  </a:moveTo>
                  <a:cubicBezTo>
                    <a:pt x="10213" y="43068"/>
                    <a:pt x="10191" y="43071"/>
                    <a:pt x="10167" y="43077"/>
                  </a:cubicBezTo>
                  <a:cubicBezTo>
                    <a:pt x="9900" y="43177"/>
                    <a:pt x="9633" y="43244"/>
                    <a:pt x="9400" y="43311"/>
                  </a:cubicBezTo>
                  <a:cubicBezTo>
                    <a:pt x="9111" y="43311"/>
                    <a:pt x="9162" y="43713"/>
                    <a:pt x="9404" y="43713"/>
                  </a:cubicBezTo>
                  <a:cubicBezTo>
                    <a:pt x="9414" y="43713"/>
                    <a:pt x="9423" y="43712"/>
                    <a:pt x="9433" y="43711"/>
                  </a:cubicBezTo>
                  <a:lnTo>
                    <a:pt x="9467" y="43711"/>
                  </a:lnTo>
                  <a:cubicBezTo>
                    <a:pt x="9767" y="43644"/>
                    <a:pt x="10034" y="43577"/>
                    <a:pt x="10301" y="43477"/>
                  </a:cubicBezTo>
                  <a:cubicBezTo>
                    <a:pt x="10401" y="43444"/>
                    <a:pt x="10467" y="43344"/>
                    <a:pt x="10434" y="43210"/>
                  </a:cubicBezTo>
                  <a:cubicBezTo>
                    <a:pt x="10407" y="43128"/>
                    <a:pt x="10334" y="43068"/>
                    <a:pt x="10235" y="43068"/>
                  </a:cubicBezTo>
                  <a:close/>
                  <a:moveTo>
                    <a:pt x="6113" y="43435"/>
                  </a:moveTo>
                  <a:cubicBezTo>
                    <a:pt x="6032" y="43435"/>
                    <a:pt x="5958" y="43500"/>
                    <a:pt x="5931" y="43611"/>
                  </a:cubicBezTo>
                  <a:cubicBezTo>
                    <a:pt x="5897" y="43711"/>
                    <a:pt x="5997" y="43811"/>
                    <a:pt x="6098" y="43844"/>
                  </a:cubicBezTo>
                  <a:cubicBezTo>
                    <a:pt x="6364" y="43878"/>
                    <a:pt x="6665" y="43911"/>
                    <a:pt x="6931" y="43944"/>
                  </a:cubicBezTo>
                  <a:cubicBezTo>
                    <a:pt x="7065" y="43944"/>
                    <a:pt x="7165" y="43844"/>
                    <a:pt x="7165" y="43744"/>
                  </a:cubicBezTo>
                  <a:cubicBezTo>
                    <a:pt x="7198" y="43611"/>
                    <a:pt x="7098" y="43511"/>
                    <a:pt x="6965" y="43511"/>
                  </a:cubicBezTo>
                  <a:cubicBezTo>
                    <a:pt x="6698" y="43511"/>
                    <a:pt x="6431" y="43477"/>
                    <a:pt x="6164" y="43444"/>
                  </a:cubicBezTo>
                  <a:cubicBezTo>
                    <a:pt x="6147" y="43438"/>
                    <a:pt x="6130" y="43435"/>
                    <a:pt x="6113" y="43435"/>
                  </a:cubicBezTo>
                  <a:close/>
                  <a:moveTo>
                    <a:pt x="8618" y="43437"/>
                  </a:moveTo>
                  <a:cubicBezTo>
                    <a:pt x="8601" y="43437"/>
                    <a:pt x="8584" y="43439"/>
                    <a:pt x="8566" y="43444"/>
                  </a:cubicBezTo>
                  <a:cubicBezTo>
                    <a:pt x="8299" y="43477"/>
                    <a:pt x="8032" y="43511"/>
                    <a:pt x="7765" y="43511"/>
                  </a:cubicBezTo>
                  <a:cubicBezTo>
                    <a:pt x="7632" y="43511"/>
                    <a:pt x="7565" y="43611"/>
                    <a:pt x="7565" y="43744"/>
                  </a:cubicBezTo>
                  <a:cubicBezTo>
                    <a:pt x="7565" y="43844"/>
                    <a:pt x="7665" y="43944"/>
                    <a:pt x="7765" y="43944"/>
                  </a:cubicBezTo>
                  <a:lnTo>
                    <a:pt x="7799" y="43944"/>
                  </a:lnTo>
                  <a:cubicBezTo>
                    <a:pt x="8066" y="43911"/>
                    <a:pt x="8332" y="43911"/>
                    <a:pt x="8633" y="43844"/>
                  </a:cubicBezTo>
                  <a:cubicBezTo>
                    <a:pt x="8733" y="43844"/>
                    <a:pt x="8833" y="43744"/>
                    <a:pt x="8799" y="43611"/>
                  </a:cubicBezTo>
                  <a:cubicBezTo>
                    <a:pt x="8799" y="43524"/>
                    <a:pt x="8724" y="43437"/>
                    <a:pt x="8618" y="43437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93" name="Google Shape;693;p36"/>
          <p:cNvSpPr/>
          <p:nvPr/>
        </p:nvSpPr>
        <p:spPr>
          <a:xfrm rot="4500078">
            <a:off x="9743151" y="4771516"/>
            <a:ext cx="997653" cy="859531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4" name="Google Shape;694;p36"/>
          <p:cNvSpPr/>
          <p:nvPr/>
        </p:nvSpPr>
        <p:spPr>
          <a:xfrm>
            <a:off x="10161469" y="2358801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5" name="Google Shape;695;p36"/>
          <p:cNvSpPr/>
          <p:nvPr/>
        </p:nvSpPr>
        <p:spPr>
          <a:xfrm rot="700005">
            <a:off x="11217214" y="6006587"/>
            <a:ext cx="326940" cy="328501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6" name="Google Shape;696;p36"/>
          <p:cNvSpPr/>
          <p:nvPr/>
        </p:nvSpPr>
        <p:spPr>
          <a:xfrm rot="-196362">
            <a:off x="721809" y="420479"/>
            <a:ext cx="582915" cy="387836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7" name="Google Shape;697;p36"/>
          <p:cNvSpPr/>
          <p:nvPr/>
        </p:nvSpPr>
        <p:spPr>
          <a:xfrm rot="-217959" flipH="1">
            <a:off x="8327935" y="5946520"/>
            <a:ext cx="582888" cy="387817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8" name="Google Shape;698;p36"/>
          <p:cNvSpPr/>
          <p:nvPr/>
        </p:nvSpPr>
        <p:spPr>
          <a:xfrm rot="-460077">
            <a:off x="3712528" y="6006606"/>
            <a:ext cx="326929" cy="328492"/>
          </a:xfrm>
          <a:custGeom>
            <a:avLst/>
            <a:gdLst/>
            <a:ahLst/>
            <a:cxnLst/>
            <a:rect l="l" t="t" r="r" b="b"/>
            <a:pathLst>
              <a:path w="6906" h="6939" extrusionOk="0">
                <a:moveTo>
                  <a:pt x="3403" y="1435"/>
                </a:moveTo>
                <a:cubicBezTo>
                  <a:pt x="3670" y="1902"/>
                  <a:pt x="3737" y="2469"/>
                  <a:pt x="3670" y="3036"/>
                </a:cubicBezTo>
                <a:cubicBezTo>
                  <a:pt x="3470" y="2969"/>
                  <a:pt x="3303" y="2803"/>
                  <a:pt x="3236" y="2602"/>
                </a:cubicBezTo>
                <a:cubicBezTo>
                  <a:pt x="3136" y="2202"/>
                  <a:pt x="3203" y="1768"/>
                  <a:pt x="3403" y="1435"/>
                </a:cubicBezTo>
                <a:close/>
                <a:moveTo>
                  <a:pt x="4871" y="434"/>
                </a:moveTo>
                <a:cubicBezTo>
                  <a:pt x="5304" y="434"/>
                  <a:pt x="5705" y="601"/>
                  <a:pt x="6038" y="901"/>
                </a:cubicBezTo>
                <a:cubicBezTo>
                  <a:pt x="6238" y="1035"/>
                  <a:pt x="6338" y="1268"/>
                  <a:pt x="6372" y="1502"/>
                </a:cubicBezTo>
                <a:cubicBezTo>
                  <a:pt x="6472" y="3003"/>
                  <a:pt x="4037" y="5738"/>
                  <a:pt x="3403" y="6438"/>
                </a:cubicBezTo>
                <a:cubicBezTo>
                  <a:pt x="2769" y="5805"/>
                  <a:pt x="468" y="3203"/>
                  <a:pt x="701" y="1635"/>
                </a:cubicBezTo>
                <a:cubicBezTo>
                  <a:pt x="734" y="1235"/>
                  <a:pt x="968" y="901"/>
                  <a:pt x="1335" y="734"/>
                </a:cubicBezTo>
                <a:cubicBezTo>
                  <a:pt x="1568" y="568"/>
                  <a:pt x="1869" y="468"/>
                  <a:pt x="2202" y="468"/>
                </a:cubicBezTo>
                <a:cubicBezTo>
                  <a:pt x="2602" y="468"/>
                  <a:pt x="2969" y="668"/>
                  <a:pt x="3170" y="1035"/>
                </a:cubicBezTo>
                <a:cubicBezTo>
                  <a:pt x="2803" y="1535"/>
                  <a:pt x="2703" y="2169"/>
                  <a:pt x="2836" y="2769"/>
                </a:cubicBezTo>
                <a:cubicBezTo>
                  <a:pt x="2969" y="3103"/>
                  <a:pt x="3236" y="3370"/>
                  <a:pt x="3603" y="3470"/>
                </a:cubicBezTo>
                <a:lnTo>
                  <a:pt x="3703" y="3470"/>
                </a:lnTo>
                <a:cubicBezTo>
                  <a:pt x="3837" y="3470"/>
                  <a:pt x="3970" y="3403"/>
                  <a:pt x="4037" y="3270"/>
                </a:cubicBezTo>
                <a:cubicBezTo>
                  <a:pt x="4237" y="2869"/>
                  <a:pt x="4137" y="1802"/>
                  <a:pt x="3670" y="1035"/>
                </a:cubicBezTo>
                <a:cubicBezTo>
                  <a:pt x="3970" y="668"/>
                  <a:pt x="4404" y="434"/>
                  <a:pt x="4871" y="434"/>
                </a:cubicBezTo>
                <a:close/>
                <a:moveTo>
                  <a:pt x="4871" y="1"/>
                </a:moveTo>
                <a:cubicBezTo>
                  <a:pt x="4304" y="1"/>
                  <a:pt x="3803" y="267"/>
                  <a:pt x="3436" y="668"/>
                </a:cubicBezTo>
                <a:cubicBezTo>
                  <a:pt x="3084" y="256"/>
                  <a:pt x="2662" y="41"/>
                  <a:pt x="2185" y="41"/>
                </a:cubicBezTo>
                <a:cubicBezTo>
                  <a:pt x="1850" y="41"/>
                  <a:pt x="1487" y="147"/>
                  <a:pt x="1101" y="367"/>
                </a:cubicBezTo>
                <a:cubicBezTo>
                  <a:pt x="668" y="601"/>
                  <a:pt x="334" y="1068"/>
                  <a:pt x="267" y="1568"/>
                </a:cubicBezTo>
                <a:cubicBezTo>
                  <a:pt x="1" y="3603"/>
                  <a:pt x="3103" y="6772"/>
                  <a:pt x="3236" y="6905"/>
                </a:cubicBezTo>
                <a:cubicBezTo>
                  <a:pt x="3270" y="6939"/>
                  <a:pt x="3336" y="6939"/>
                  <a:pt x="3403" y="6939"/>
                </a:cubicBezTo>
                <a:cubicBezTo>
                  <a:pt x="3436" y="6939"/>
                  <a:pt x="3503" y="6939"/>
                  <a:pt x="3536" y="6872"/>
                </a:cubicBezTo>
                <a:cubicBezTo>
                  <a:pt x="3670" y="6739"/>
                  <a:pt x="6906" y="3370"/>
                  <a:pt x="6772" y="1468"/>
                </a:cubicBezTo>
                <a:cubicBezTo>
                  <a:pt x="6739" y="1101"/>
                  <a:pt x="6572" y="768"/>
                  <a:pt x="6305" y="568"/>
                </a:cubicBezTo>
                <a:cubicBezTo>
                  <a:pt x="5905" y="234"/>
                  <a:pt x="5404" y="34"/>
                  <a:pt x="4871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99" name="Google Shape;699;p36"/>
          <p:cNvGrpSpPr/>
          <p:nvPr/>
        </p:nvGrpSpPr>
        <p:grpSpPr>
          <a:xfrm rot="5400000">
            <a:off x="5321195" y="5264386"/>
            <a:ext cx="1316300" cy="2014293"/>
            <a:chOff x="3603158" y="3616430"/>
            <a:chExt cx="845951" cy="1294422"/>
          </a:xfrm>
        </p:grpSpPr>
        <p:sp>
          <p:nvSpPr>
            <p:cNvPr id="700" name="Google Shape;700;p36"/>
            <p:cNvSpPr/>
            <p:nvPr/>
          </p:nvSpPr>
          <p:spPr>
            <a:xfrm rot="-1291269">
              <a:off x="3642768" y="3660545"/>
              <a:ext cx="292100" cy="271463"/>
            </a:xfrm>
            <a:custGeom>
              <a:avLst/>
              <a:gdLst/>
              <a:ahLst/>
              <a:cxnLst/>
              <a:rect l="l" t="t" r="r" b="b"/>
              <a:pathLst>
                <a:path w="9441" h="8774" extrusionOk="0">
                  <a:moveTo>
                    <a:pt x="1601" y="668"/>
                  </a:moveTo>
                  <a:lnTo>
                    <a:pt x="1601" y="668"/>
                  </a:lnTo>
                  <a:cubicBezTo>
                    <a:pt x="3870" y="1268"/>
                    <a:pt x="8340" y="2703"/>
                    <a:pt x="8940" y="3203"/>
                  </a:cubicBezTo>
                  <a:cubicBezTo>
                    <a:pt x="8740" y="3470"/>
                    <a:pt x="7839" y="3837"/>
                    <a:pt x="7072" y="4037"/>
                  </a:cubicBezTo>
                  <a:cubicBezTo>
                    <a:pt x="5704" y="3170"/>
                    <a:pt x="3169" y="1569"/>
                    <a:pt x="1601" y="668"/>
                  </a:cubicBezTo>
                  <a:close/>
                  <a:moveTo>
                    <a:pt x="734" y="1068"/>
                  </a:moveTo>
                  <a:cubicBezTo>
                    <a:pt x="1401" y="1735"/>
                    <a:pt x="2702" y="3003"/>
                    <a:pt x="5337" y="5338"/>
                  </a:cubicBezTo>
                  <a:cubicBezTo>
                    <a:pt x="5037" y="6606"/>
                    <a:pt x="4604" y="7973"/>
                    <a:pt x="4337" y="8307"/>
                  </a:cubicBezTo>
                  <a:cubicBezTo>
                    <a:pt x="3770" y="7606"/>
                    <a:pt x="1501" y="2970"/>
                    <a:pt x="734" y="1068"/>
                  </a:cubicBezTo>
                  <a:close/>
                  <a:moveTo>
                    <a:pt x="401" y="1"/>
                  </a:moveTo>
                  <a:cubicBezTo>
                    <a:pt x="334" y="1"/>
                    <a:pt x="300" y="34"/>
                    <a:pt x="234" y="34"/>
                  </a:cubicBezTo>
                  <a:lnTo>
                    <a:pt x="200" y="68"/>
                  </a:lnTo>
                  <a:lnTo>
                    <a:pt x="167" y="101"/>
                  </a:lnTo>
                  <a:cubicBezTo>
                    <a:pt x="67" y="201"/>
                    <a:pt x="0" y="334"/>
                    <a:pt x="467" y="1469"/>
                  </a:cubicBezTo>
                  <a:cubicBezTo>
                    <a:pt x="834" y="2336"/>
                    <a:pt x="3736" y="8741"/>
                    <a:pt x="4337" y="8774"/>
                  </a:cubicBezTo>
                  <a:cubicBezTo>
                    <a:pt x="4503" y="8774"/>
                    <a:pt x="4937" y="8774"/>
                    <a:pt x="5771" y="5338"/>
                  </a:cubicBezTo>
                  <a:cubicBezTo>
                    <a:pt x="5804" y="5271"/>
                    <a:pt x="5771" y="5171"/>
                    <a:pt x="5704" y="5138"/>
                  </a:cubicBezTo>
                  <a:cubicBezTo>
                    <a:pt x="4270" y="3837"/>
                    <a:pt x="2168" y="1902"/>
                    <a:pt x="1134" y="868"/>
                  </a:cubicBezTo>
                  <a:lnTo>
                    <a:pt x="1134" y="868"/>
                  </a:lnTo>
                  <a:cubicBezTo>
                    <a:pt x="2469" y="1635"/>
                    <a:pt x="5137" y="3303"/>
                    <a:pt x="6939" y="4471"/>
                  </a:cubicBezTo>
                  <a:cubicBezTo>
                    <a:pt x="6961" y="4471"/>
                    <a:pt x="6998" y="4486"/>
                    <a:pt x="7040" y="4486"/>
                  </a:cubicBezTo>
                  <a:cubicBezTo>
                    <a:pt x="7061" y="4486"/>
                    <a:pt x="7083" y="4482"/>
                    <a:pt x="7105" y="4471"/>
                  </a:cubicBezTo>
                  <a:cubicBezTo>
                    <a:pt x="7439" y="4404"/>
                    <a:pt x="9140" y="3904"/>
                    <a:pt x="9407" y="3303"/>
                  </a:cubicBezTo>
                  <a:cubicBezTo>
                    <a:pt x="9440" y="3237"/>
                    <a:pt x="9407" y="3136"/>
                    <a:pt x="9374" y="3036"/>
                  </a:cubicBezTo>
                  <a:cubicBezTo>
                    <a:pt x="8873" y="2303"/>
                    <a:pt x="1368" y="1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36"/>
            <p:cNvSpPr/>
            <p:nvPr/>
          </p:nvSpPr>
          <p:spPr>
            <a:xfrm rot="-1291269">
              <a:off x="3972726" y="3839180"/>
              <a:ext cx="293152" cy="1054667"/>
            </a:xfrm>
            <a:custGeom>
              <a:avLst/>
              <a:gdLst/>
              <a:ahLst/>
              <a:cxnLst/>
              <a:rect l="l" t="t" r="r" b="b"/>
              <a:pathLst>
                <a:path w="9475" h="34088" extrusionOk="0">
                  <a:moveTo>
                    <a:pt x="5046" y="0"/>
                  </a:moveTo>
                  <a:cubicBezTo>
                    <a:pt x="4902" y="0"/>
                    <a:pt x="4753" y="165"/>
                    <a:pt x="4871" y="330"/>
                  </a:cubicBezTo>
                  <a:cubicBezTo>
                    <a:pt x="4871" y="330"/>
                    <a:pt x="5038" y="597"/>
                    <a:pt x="5304" y="1031"/>
                  </a:cubicBezTo>
                  <a:cubicBezTo>
                    <a:pt x="5338" y="1098"/>
                    <a:pt x="5404" y="1131"/>
                    <a:pt x="5471" y="1131"/>
                  </a:cubicBezTo>
                  <a:lnTo>
                    <a:pt x="5505" y="1164"/>
                  </a:lnTo>
                  <a:cubicBezTo>
                    <a:pt x="5538" y="1164"/>
                    <a:pt x="5571" y="1131"/>
                    <a:pt x="5605" y="1131"/>
                  </a:cubicBezTo>
                  <a:cubicBezTo>
                    <a:pt x="5705" y="1064"/>
                    <a:pt x="5705" y="931"/>
                    <a:pt x="5671" y="831"/>
                  </a:cubicBezTo>
                  <a:cubicBezTo>
                    <a:pt x="5371" y="364"/>
                    <a:pt x="5204" y="97"/>
                    <a:pt x="5204" y="97"/>
                  </a:cubicBezTo>
                  <a:cubicBezTo>
                    <a:pt x="5165" y="28"/>
                    <a:pt x="5106" y="0"/>
                    <a:pt x="5046" y="0"/>
                  </a:cubicBezTo>
                  <a:close/>
                  <a:moveTo>
                    <a:pt x="5884" y="1452"/>
                  </a:moveTo>
                  <a:cubicBezTo>
                    <a:pt x="5857" y="1452"/>
                    <a:pt x="5830" y="1456"/>
                    <a:pt x="5805" y="1465"/>
                  </a:cubicBezTo>
                  <a:cubicBezTo>
                    <a:pt x="5705" y="1531"/>
                    <a:pt x="5671" y="1665"/>
                    <a:pt x="5705" y="1765"/>
                  </a:cubicBezTo>
                  <a:cubicBezTo>
                    <a:pt x="5871" y="1998"/>
                    <a:pt x="6005" y="2232"/>
                    <a:pt x="6138" y="2499"/>
                  </a:cubicBezTo>
                  <a:cubicBezTo>
                    <a:pt x="6172" y="2565"/>
                    <a:pt x="6238" y="2599"/>
                    <a:pt x="6305" y="2599"/>
                  </a:cubicBezTo>
                  <a:cubicBezTo>
                    <a:pt x="6338" y="2599"/>
                    <a:pt x="6372" y="2599"/>
                    <a:pt x="6405" y="2565"/>
                  </a:cubicBezTo>
                  <a:cubicBezTo>
                    <a:pt x="6505" y="2532"/>
                    <a:pt x="6539" y="2399"/>
                    <a:pt x="6505" y="2298"/>
                  </a:cubicBezTo>
                  <a:cubicBezTo>
                    <a:pt x="6338" y="2032"/>
                    <a:pt x="6205" y="1765"/>
                    <a:pt x="6072" y="1565"/>
                  </a:cubicBezTo>
                  <a:cubicBezTo>
                    <a:pt x="6047" y="1490"/>
                    <a:pt x="5965" y="1452"/>
                    <a:pt x="5884" y="1452"/>
                  </a:cubicBezTo>
                  <a:close/>
                  <a:moveTo>
                    <a:pt x="6725" y="2943"/>
                  </a:moveTo>
                  <a:cubicBezTo>
                    <a:pt x="6587" y="2943"/>
                    <a:pt x="6459" y="3072"/>
                    <a:pt x="6505" y="3232"/>
                  </a:cubicBezTo>
                  <a:cubicBezTo>
                    <a:pt x="6639" y="3466"/>
                    <a:pt x="6772" y="3733"/>
                    <a:pt x="6872" y="3966"/>
                  </a:cubicBezTo>
                  <a:cubicBezTo>
                    <a:pt x="6906" y="4066"/>
                    <a:pt x="7006" y="4100"/>
                    <a:pt x="7072" y="4100"/>
                  </a:cubicBezTo>
                  <a:cubicBezTo>
                    <a:pt x="7106" y="4100"/>
                    <a:pt x="7139" y="4100"/>
                    <a:pt x="7172" y="4066"/>
                  </a:cubicBezTo>
                  <a:cubicBezTo>
                    <a:pt x="7272" y="4033"/>
                    <a:pt x="7306" y="3900"/>
                    <a:pt x="7272" y="3800"/>
                  </a:cubicBezTo>
                  <a:cubicBezTo>
                    <a:pt x="7139" y="3533"/>
                    <a:pt x="7006" y="3299"/>
                    <a:pt x="6906" y="3032"/>
                  </a:cubicBezTo>
                  <a:cubicBezTo>
                    <a:pt x="6853" y="2970"/>
                    <a:pt x="6788" y="2943"/>
                    <a:pt x="6725" y="2943"/>
                  </a:cubicBezTo>
                  <a:close/>
                  <a:moveTo>
                    <a:pt x="7440" y="4454"/>
                  </a:moveTo>
                  <a:cubicBezTo>
                    <a:pt x="7311" y="4454"/>
                    <a:pt x="7173" y="4579"/>
                    <a:pt x="7239" y="4734"/>
                  </a:cubicBezTo>
                  <a:cubicBezTo>
                    <a:pt x="7339" y="4967"/>
                    <a:pt x="7473" y="5234"/>
                    <a:pt x="7573" y="5501"/>
                  </a:cubicBezTo>
                  <a:cubicBezTo>
                    <a:pt x="7606" y="5567"/>
                    <a:pt x="7673" y="5634"/>
                    <a:pt x="7773" y="5634"/>
                  </a:cubicBezTo>
                  <a:cubicBezTo>
                    <a:pt x="7773" y="5634"/>
                    <a:pt x="7806" y="5634"/>
                    <a:pt x="7840" y="5601"/>
                  </a:cubicBezTo>
                  <a:cubicBezTo>
                    <a:pt x="7940" y="5567"/>
                    <a:pt x="7973" y="5434"/>
                    <a:pt x="7940" y="5334"/>
                  </a:cubicBezTo>
                  <a:cubicBezTo>
                    <a:pt x="7840" y="5067"/>
                    <a:pt x="7739" y="4800"/>
                    <a:pt x="7606" y="4567"/>
                  </a:cubicBezTo>
                  <a:cubicBezTo>
                    <a:pt x="7572" y="4487"/>
                    <a:pt x="7507" y="4454"/>
                    <a:pt x="7440" y="4454"/>
                  </a:cubicBezTo>
                  <a:close/>
                  <a:moveTo>
                    <a:pt x="8062" y="5989"/>
                  </a:moveTo>
                  <a:cubicBezTo>
                    <a:pt x="8034" y="5989"/>
                    <a:pt x="8004" y="5993"/>
                    <a:pt x="7973" y="6001"/>
                  </a:cubicBezTo>
                  <a:cubicBezTo>
                    <a:pt x="7873" y="6034"/>
                    <a:pt x="7840" y="6168"/>
                    <a:pt x="7873" y="6268"/>
                  </a:cubicBezTo>
                  <a:cubicBezTo>
                    <a:pt x="7973" y="6535"/>
                    <a:pt x="8073" y="6768"/>
                    <a:pt x="8140" y="7035"/>
                  </a:cubicBezTo>
                  <a:cubicBezTo>
                    <a:pt x="8173" y="7135"/>
                    <a:pt x="8240" y="7202"/>
                    <a:pt x="8340" y="7202"/>
                  </a:cubicBezTo>
                  <a:lnTo>
                    <a:pt x="8407" y="7169"/>
                  </a:lnTo>
                  <a:cubicBezTo>
                    <a:pt x="8507" y="7135"/>
                    <a:pt x="8573" y="7035"/>
                    <a:pt x="8540" y="6902"/>
                  </a:cubicBezTo>
                  <a:cubicBezTo>
                    <a:pt x="8440" y="6635"/>
                    <a:pt x="8340" y="6368"/>
                    <a:pt x="8273" y="6135"/>
                  </a:cubicBezTo>
                  <a:cubicBezTo>
                    <a:pt x="8222" y="6033"/>
                    <a:pt x="8152" y="5989"/>
                    <a:pt x="8062" y="5989"/>
                  </a:cubicBezTo>
                  <a:close/>
                  <a:moveTo>
                    <a:pt x="8608" y="7548"/>
                  </a:moveTo>
                  <a:cubicBezTo>
                    <a:pt x="8479" y="7548"/>
                    <a:pt x="8347" y="7656"/>
                    <a:pt x="8407" y="7836"/>
                  </a:cubicBezTo>
                  <a:cubicBezTo>
                    <a:pt x="8473" y="8103"/>
                    <a:pt x="8540" y="8369"/>
                    <a:pt x="8607" y="8636"/>
                  </a:cubicBezTo>
                  <a:cubicBezTo>
                    <a:pt x="8640" y="8703"/>
                    <a:pt x="8740" y="8770"/>
                    <a:pt x="8807" y="8770"/>
                  </a:cubicBezTo>
                  <a:lnTo>
                    <a:pt x="8874" y="8803"/>
                  </a:lnTo>
                  <a:cubicBezTo>
                    <a:pt x="9007" y="8770"/>
                    <a:pt x="9074" y="8670"/>
                    <a:pt x="9040" y="8536"/>
                  </a:cubicBezTo>
                  <a:cubicBezTo>
                    <a:pt x="8974" y="8269"/>
                    <a:pt x="8907" y="8003"/>
                    <a:pt x="8807" y="7702"/>
                  </a:cubicBezTo>
                  <a:cubicBezTo>
                    <a:pt x="8780" y="7596"/>
                    <a:pt x="8695" y="7548"/>
                    <a:pt x="8608" y="7548"/>
                  </a:cubicBezTo>
                  <a:close/>
                  <a:moveTo>
                    <a:pt x="9026" y="9195"/>
                  </a:moveTo>
                  <a:cubicBezTo>
                    <a:pt x="9009" y="9195"/>
                    <a:pt x="8991" y="9197"/>
                    <a:pt x="8974" y="9203"/>
                  </a:cubicBezTo>
                  <a:cubicBezTo>
                    <a:pt x="8840" y="9203"/>
                    <a:pt x="8774" y="9303"/>
                    <a:pt x="8807" y="9437"/>
                  </a:cubicBezTo>
                  <a:cubicBezTo>
                    <a:pt x="8840" y="9704"/>
                    <a:pt x="8907" y="9971"/>
                    <a:pt x="8940" y="10237"/>
                  </a:cubicBezTo>
                  <a:cubicBezTo>
                    <a:pt x="8940" y="10338"/>
                    <a:pt x="9040" y="10438"/>
                    <a:pt x="9140" y="10438"/>
                  </a:cubicBezTo>
                  <a:lnTo>
                    <a:pt x="9174" y="10404"/>
                  </a:lnTo>
                  <a:cubicBezTo>
                    <a:pt x="9274" y="10404"/>
                    <a:pt x="9374" y="10304"/>
                    <a:pt x="9341" y="10171"/>
                  </a:cubicBezTo>
                  <a:cubicBezTo>
                    <a:pt x="9307" y="9904"/>
                    <a:pt x="9274" y="9637"/>
                    <a:pt x="9207" y="9337"/>
                  </a:cubicBezTo>
                  <a:cubicBezTo>
                    <a:pt x="9180" y="9254"/>
                    <a:pt x="9107" y="9195"/>
                    <a:pt x="9026" y="9195"/>
                  </a:cubicBezTo>
                  <a:close/>
                  <a:moveTo>
                    <a:pt x="9221" y="10825"/>
                  </a:moveTo>
                  <a:cubicBezTo>
                    <a:pt x="9113" y="10825"/>
                    <a:pt x="9007" y="10901"/>
                    <a:pt x="9007" y="11038"/>
                  </a:cubicBezTo>
                  <a:cubicBezTo>
                    <a:pt x="9040" y="11305"/>
                    <a:pt x="9040" y="11538"/>
                    <a:pt x="9040" y="11772"/>
                  </a:cubicBezTo>
                  <a:lnTo>
                    <a:pt x="9040" y="11872"/>
                  </a:lnTo>
                  <a:cubicBezTo>
                    <a:pt x="9040" y="12005"/>
                    <a:pt x="9140" y="12105"/>
                    <a:pt x="9241" y="12105"/>
                  </a:cubicBezTo>
                  <a:cubicBezTo>
                    <a:pt x="9374" y="12105"/>
                    <a:pt x="9474" y="12005"/>
                    <a:pt x="9474" y="11872"/>
                  </a:cubicBezTo>
                  <a:lnTo>
                    <a:pt x="9474" y="11772"/>
                  </a:lnTo>
                  <a:cubicBezTo>
                    <a:pt x="9474" y="11538"/>
                    <a:pt x="9441" y="11272"/>
                    <a:pt x="9441" y="11038"/>
                  </a:cubicBezTo>
                  <a:cubicBezTo>
                    <a:pt x="9424" y="10892"/>
                    <a:pt x="9322" y="10825"/>
                    <a:pt x="9221" y="10825"/>
                  </a:cubicBezTo>
                  <a:close/>
                  <a:moveTo>
                    <a:pt x="9241" y="12506"/>
                  </a:moveTo>
                  <a:cubicBezTo>
                    <a:pt x="9107" y="12506"/>
                    <a:pt x="9007" y="12606"/>
                    <a:pt x="9007" y="12706"/>
                  </a:cubicBezTo>
                  <a:cubicBezTo>
                    <a:pt x="8974" y="12973"/>
                    <a:pt x="8940" y="13240"/>
                    <a:pt x="8874" y="13506"/>
                  </a:cubicBezTo>
                  <a:cubicBezTo>
                    <a:pt x="8840" y="13607"/>
                    <a:pt x="8907" y="13740"/>
                    <a:pt x="9040" y="13773"/>
                  </a:cubicBezTo>
                  <a:lnTo>
                    <a:pt x="9074" y="13773"/>
                  </a:lnTo>
                  <a:lnTo>
                    <a:pt x="9074" y="13740"/>
                  </a:lnTo>
                  <a:cubicBezTo>
                    <a:pt x="9174" y="13740"/>
                    <a:pt x="9241" y="13673"/>
                    <a:pt x="9274" y="13573"/>
                  </a:cubicBezTo>
                  <a:cubicBezTo>
                    <a:pt x="9341" y="13340"/>
                    <a:pt x="9374" y="13039"/>
                    <a:pt x="9407" y="12739"/>
                  </a:cubicBezTo>
                  <a:cubicBezTo>
                    <a:pt x="9441" y="12639"/>
                    <a:pt x="9341" y="12539"/>
                    <a:pt x="9241" y="12506"/>
                  </a:cubicBezTo>
                  <a:close/>
                  <a:moveTo>
                    <a:pt x="2768" y="13164"/>
                  </a:moveTo>
                  <a:cubicBezTo>
                    <a:pt x="2747" y="13164"/>
                    <a:pt x="2725" y="13167"/>
                    <a:pt x="2703" y="13173"/>
                  </a:cubicBezTo>
                  <a:cubicBezTo>
                    <a:pt x="2402" y="13206"/>
                    <a:pt x="2135" y="13306"/>
                    <a:pt x="1869" y="13440"/>
                  </a:cubicBezTo>
                  <a:cubicBezTo>
                    <a:pt x="1735" y="13506"/>
                    <a:pt x="1702" y="13607"/>
                    <a:pt x="1769" y="13740"/>
                  </a:cubicBezTo>
                  <a:cubicBezTo>
                    <a:pt x="1802" y="13807"/>
                    <a:pt x="1869" y="13840"/>
                    <a:pt x="1935" y="13840"/>
                  </a:cubicBezTo>
                  <a:cubicBezTo>
                    <a:pt x="1969" y="13840"/>
                    <a:pt x="2002" y="13807"/>
                    <a:pt x="2035" y="13807"/>
                  </a:cubicBezTo>
                  <a:cubicBezTo>
                    <a:pt x="2269" y="13707"/>
                    <a:pt x="2502" y="13607"/>
                    <a:pt x="2769" y="13573"/>
                  </a:cubicBezTo>
                  <a:cubicBezTo>
                    <a:pt x="2869" y="13540"/>
                    <a:pt x="2969" y="13440"/>
                    <a:pt x="2936" y="13340"/>
                  </a:cubicBezTo>
                  <a:cubicBezTo>
                    <a:pt x="2936" y="13229"/>
                    <a:pt x="2867" y="13164"/>
                    <a:pt x="2768" y="13164"/>
                  </a:cubicBezTo>
                  <a:close/>
                  <a:moveTo>
                    <a:pt x="3603" y="13173"/>
                  </a:moveTo>
                  <a:cubicBezTo>
                    <a:pt x="3503" y="13173"/>
                    <a:pt x="3370" y="13240"/>
                    <a:pt x="3370" y="13340"/>
                  </a:cubicBezTo>
                  <a:cubicBezTo>
                    <a:pt x="3336" y="13473"/>
                    <a:pt x="3403" y="13573"/>
                    <a:pt x="3536" y="13607"/>
                  </a:cubicBezTo>
                  <a:cubicBezTo>
                    <a:pt x="3770" y="13640"/>
                    <a:pt x="4037" y="13707"/>
                    <a:pt x="4270" y="13840"/>
                  </a:cubicBezTo>
                  <a:cubicBezTo>
                    <a:pt x="4304" y="13840"/>
                    <a:pt x="4337" y="13873"/>
                    <a:pt x="4370" y="13873"/>
                  </a:cubicBezTo>
                  <a:lnTo>
                    <a:pt x="4337" y="13873"/>
                  </a:lnTo>
                  <a:cubicBezTo>
                    <a:pt x="4358" y="13878"/>
                    <a:pt x="4379" y="13880"/>
                    <a:pt x="4398" y="13880"/>
                  </a:cubicBezTo>
                  <a:cubicBezTo>
                    <a:pt x="4645" y="13880"/>
                    <a:pt x="4685" y="13504"/>
                    <a:pt x="4437" y="13473"/>
                  </a:cubicBezTo>
                  <a:cubicBezTo>
                    <a:pt x="4170" y="13340"/>
                    <a:pt x="3903" y="13240"/>
                    <a:pt x="3603" y="13173"/>
                  </a:cubicBezTo>
                  <a:close/>
                  <a:moveTo>
                    <a:pt x="5053" y="13894"/>
                  </a:moveTo>
                  <a:cubicBezTo>
                    <a:pt x="4998" y="13894"/>
                    <a:pt x="4941" y="13918"/>
                    <a:pt x="4904" y="13973"/>
                  </a:cubicBezTo>
                  <a:cubicBezTo>
                    <a:pt x="4804" y="14074"/>
                    <a:pt x="4837" y="14207"/>
                    <a:pt x="4937" y="14274"/>
                  </a:cubicBezTo>
                  <a:cubicBezTo>
                    <a:pt x="5071" y="14374"/>
                    <a:pt x="5204" y="14474"/>
                    <a:pt x="5304" y="14607"/>
                  </a:cubicBezTo>
                  <a:cubicBezTo>
                    <a:pt x="5404" y="14674"/>
                    <a:pt x="5471" y="14741"/>
                    <a:pt x="5538" y="14807"/>
                  </a:cubicBezTo>
                  <a:cubicBezTo>
                    <a:pt x="5571" y="14841"/>
                    <a:pt x="5605" y="14874"/>
                    <a:pt x="5671" y="14874"/>
                  </a:cubicBezTo>
                  <a:lnTo>
                    <a:pt x="5671" y="14841"/>
                  </a:lnTo>
                  <a:cubicBezTo>
                    <a:pt x="5738" y="14841"/>
                    <a:pt x="5771" y="14841"/>
                    <a:pt x="5838" y="14807"/>
                  </a:cubicBezTo>
                  <a:cubicBezTo>
                    <a:pt x="5905" y="14707"/>
                    <a:pt x="5905" y="14607"/>
                    <a:pt x="5838" y="14507"/>
                  </a:cubicBezTo>
                  <a:cubicBezTo>
                    <a:pt x="5771" y="14440"/>
                    <a:pt x="5671" y="14340"/>
                    <a:pt x="5605" y="14274"/>
                  </a:cubicBezTo>
                  <a:cubicBezTo>
                    <a:pt x="5471" y="14174"/>
                    <a:pt x="5304" y="14040"/>
                    <a:pt x="5171" y="13940"/>
                  </a:cubicBezTo>
                  <a:cubicBezTo>
                    <a:pt x="5141" y="13910"/>
                    <a:pt x="5098" y="13894"/>
                    <a:pt x="5053" y="13894"/>
                  </a:cubicBezTo>
                  <a:close/>
                  <a:moveTo>
                    <a:pt x="1268" y="13923"/>
                  </a:moveTo>
                  <a:cubicBezTo>
                    <a:pt x="1218" y="13923"/>
                    <a:pt x="1168" y="13940"/>
                    <a:pt x="1135" y="13973"/>
                  </a:cubicBezTo>
                  <a:cubicBezTo>
                    <a:pt x="901" y="14174"/>
                    <a:pt x="734" y="14407"/>
                    <a:pt x="568" y="14674"/>
                  </a:cubicBezTo>
                  <a:cubicBezTo>
                    <a:pt x="501" y="14774"/>
                    <a:pt x="534" y="14874"/>
                    <a:pt x="634" y="14941"/>
                  </a:cubicBezTo>
                  <a:cubicBezTo>
                    <a:pt x="668" y="14974"/>
                    <a:pt x="701" y="14974"/>
                    <a:pt x="734" y="14974"/>
                  </a:cubicBezTo>
                  <a:cubicBezTo>
                    <a:pt x="801" y="14974"/>
                    <a:pt x="868" y="14941"/>
                    <a:pt x="935" y="14874"/>
                  </a:cubicBezTo>
                  <a:cubicBezTo>
                    <a:pt x="1068" y="14674"/>
                    <a:pt x="1235" y="14440"/>
                    <a:pt x="1402" y="14274"/>
                  </a:cubicBezTo>
                  <a:cubicBezTo>
                    <a:pt x="1502" y="14207"/>
                    <a:pt x="1502" y="14074"/>
                    <a:pt x="1402" y="13973"/>
                  </a:cubicBezTo>
                  <a:cubicBezTo>
                    <a:pt x="1368" y="13940"/>
                    <a:pt x="1318" y="13923"/>
                    <a:pt x="1268" y="13923"/>
                  </a:cubicBezTo>
                  <a:close/>
                  <a:moveTo>
                    <a:pt x="8839" y="14147"/>
                  </a:moveTo>
                  <a:cubicBezTo>
                    <a:pt x="8758" y="14147"/>
                    <a:pt x="8678" y="14194"/>
                    <a:pt x="8640" y="14307"/>
                  </a:cubicBezTo>
                  <a:cubicBezTo>
                    <a:pt x="8540" y="14541"/>
                    <a:pt x="8440" y="14774"/>
                    <a:pt x="8307" y="15041"/>
                  </a:cubicBezTo>
                  <a:cubicBezTo>
                    <a:pt x="8273" y="15141"/>
                    <a:pt x="8307" y="15241"/>
                    <a:pt x="8407" y="15308"/>
                  </a:cubicBezTo>
                  <a:cubicBezTo>
                    <a:pt x="8440" y="15308"/>
                    <a:pt x="8473" y="15341"/>
                    <a:pt x="8507" y="15341"/>
                  </a:cubicBezTo>
                  <a:lnTo>
                    <a:pt x="8540" y="15308"/>
                  </a:lnTo>
                  <a:cubicBezTo>
                    <a:pt x="8573" y="15308"/>
                    <a:pt x="8640" y="15274"/>
                    <a:pt x="8673" y="15208"/>
                  </a:cubicBezTo>
                  <a:cubicBezTo>
                    <a:pt x="8807" y="14974"/>
                    <a:pt x="8940" y="14707"/>
                    <a:pt x="9040" y="14440"/>
                  </a:cubicBezTo>
                  <a:cubicBezTo>
                    <a:pt x="9103" y="14274"/>
                    <a:pt x="8971" y="14147"/>
                    <a:pt x="8839" y="14147"/>
                  </a:cubicBezTo>
                  <a:close/>
                  <a:moveTo>
                    <a:pt x="6186" y="15106"/>
                  </a:moveTo>
                  <a:cubicBezTo>
                    <a:pt x="6147" y="15106"/>
                    <a:pt x="6107" y="15117"/>
                    <a:pt x="6072" y="15141"/>
                  </a:cubicBezTo>
                  <a:cubicBezTo>
                    <a:pt x="5972" y="15208"/>
                    <a:pt x="5938" y="15341"/>
                    <a:pt x="6005" y="15441"/>
                  </a:cubicBezTo>
                  <a:cubicBezTo>
                    <a:pt x="6138" y="15641"/>
                    <a:pt x="6238" y="15908"/>
                    <a:pt x="6338" y="16142"/>
                  </a:cubicBezTo>
                  <a:cubicBezTo>
                    <a:pt x="6372" y="16208"/>
                    <a:pt x="6439" y="16275"/>
                    <a:pt x="6539" y="16275"/>
                  </a:cubicBezTo>
                  <a:lnTo>
                    <a:pt x="6539" y="16242"/>
                  </a:lnTo>
                  <a:cubicBezTo>
                    <a:pt x="6539" y="16275"/>
                    <a:pt x="6572" y="16275"/>
                    <a:pt x="6605" y="16275"/>
                  </a:cubicBezTo>
                  <a:cubicBezTo>
                    <a:pt x="6705" y="16242"/>
                    <a:pt x="6772" y="16108"/>
                    <a:pt x="6739" y="16008"/>
                  </a:cubicBezTo>
                  <a:cubicBezTo>
                    <a:pt x="6639" y="15741"/>
                    <a:pt x="6505" y="15475"/>
                    <a:pt x="6372" y="15208"/>
                  </a:cubicBezTo>
                  <a:cubicBezTo>
                    <a:pt x="6329" y="15143"/>
                    <a:pt x="6258" y="15106"/>
                    <a:pt x="6186" y="15106"/>
                  </a:cubicBezTo>
                  <a:close/>
                  <a:moveTo>
                    <a:pt x="383" y="15298"/>
                  </a:moveTo>
                  <a:cubicBezTo>
                    <a:pt x="302" y="15298"/>
                    <a:pt x="226" y="15341"/>
                    <a:pt x="201" y="15441"/>
                  </a:cubicBezTo>
                  <a:cubicBezTo>
                    <a:pt x="101" y="15741"/>
                    <a:pt x="34" y="16042"/>
                    <a:pt x="34" y="16342"/>
                  </a:cubicBezTo>
                  <a:cubicBezTo>
                    <a:pt x="1" y="16442"/>
                    <a:pt x="101" y="16542"/>
                    <a:pt x="234" y="16542"/>
                  </a:cubicBezTo>
                  <a:lnTo>
                    <a:pt x="234" y="16509"/>
                  </a:lnTo>
                  <a:cubicBezTo>
                    <a:pt x="248" y="16513"/>
                    <a:pt x="261" y="16515"/>
                    <a:pt x="274" y="16515"/>
                  </a:cubicBezTo>
                  <a:cubicBezTo>
                    <a:pt x="359" y="16515"/>
                    <a:pt x="434" y="16429"/>
                    <a:pt x="434" y="16342"/>
                  </a:cubicBezTo>
                  <a:cubicBezTo>
                    <a:pt x="468" y="16108"/>
                    <a:pt x="501" y="15841"/>
                    <a:pt x="601" y="15608"/>
                  </a:cubicBezTo>
                  <a:cubicBezTo>
                    <a:pt x="664" y="15420"/>
                    <a:pt x="517" y="15298"/>
                    <a:pt x="383" y="15298"/>
                  </a:cubicBezTo>
                  <a:close/>
                  <a:moveTo>
                    <a:pt x="8037" y="15614"/>
                  </a:moveTo>
                  <a:cubicBezTo>
                    <a:pt x="7973" y="15614"/>
                    <a:pt x="7912" y="15650"/>
                    <a:pt x="7873" y="15708"/>
                  </a:cubicBezTo>
                  <a:cubicBezTo>
                    <a:pt x="7739" y="15908"/>
                    <a:pt x="7539" y="16108"/>
                    <a:pt x="7339" y="16308"/>
                  </a:cubicBezTo>
                  <a:cubicBezTo>
                    <a:pt x="7272" y="16375"/>
                    <a:pt x="7272" y="16509"/>
                    <a:pt x="7339" y="16609"/>
                  </a:cubicBezTo>
                  <a:cubicBezTo>
                    <a:pt x="7406" y="16642"/>
                    <a:pt x="7439" y="16642"/>
                    <a:pt x="7506" y="16675"/>
                  </a:cubicBezTo>
                  <a:lnTo>
                    <a:pt x="7506" y="16642"/>
                  </a:lnTo>
                  <a:cubicBezTo>
                    <a:pt x="7573" y="16642"/>
                    <a:pt x="7606" y="16642"/>
                    <a:pt x="7639" y="16609"/>
                  </a:cubicBezTo>
                  <a:cubicBezTo>
                    <a:pt x="7840" y="16409"/>
                    <a:pt x="8040" y="16175"/>
                    <a:pt x="8206" y="15942"/>
                  </a:cubicBezTo>
                  <a:cubicBezTo>
                    <a:pt x="8273" y="15841"/>
                    <a:pt x="8273" y="15741"/>
                    <a:pt x="8173" y="15675"/>
                  </a:cubicBezTo>
                  <a:cubicBezTo>
                    <a:pt x="8131" y="15633"/>
                    <a:pt x="8083" y="15614"/>
                    <a:pt x="8037" y="15614"/>
                  </a:cubicBezTo>
                  <a:close/>
                  <a:moveTo>
                    <a:pt x="6760" y="16667"/>
                  </a:moveTo>
                  <a:cubicBezTo>
                    <a:pt x="6742" y="16667"/>
                    <a:pt x="6724" y="16669"/>
                    <a:pt x="6705" y="16675"/>
                  </a:cubicBezTo>
                  <a:cubicBezTo>
                    <a:pt x="6605" y="16675"/>
                    <a:pt x="6539" y="16775"/>
                    <a:pt x="6539" y="16909"/>
                  </a:cubicBezTo>
                  <a:cubicBezTo>
                    <a:pt x="6539" y="16909"/>
                    <a:pt x="6539" y="16942"/>
                    <a:pt x="6539" y="16976"/>
                  </a:cubicBezTo>
                  <a:cubicBezTo>
                    <a:pt x="6405" y="17076"/>
                    <a:pt x="6238" y="17142"/>
                    <a:pt x="6072" y="17242"/>
                  </a:cubicBezTo>
                  <a:cubicBezTo>
                    <a:pt x="5873" y="17356"/>
                    <a:pt x="5988" y="17638"/>
                    <a:pt x="6170" y="17638"/>
                  </a:cubicBezTo>
                  <a:cubicBezTo>
                    <a:pt x="6203" y="17638"/>
                    <a:pt x="6237" y="17629"/>
                    <a:pt x="6272" y="17609"/>
                  </a:cubicBezTo>
                  <a:cubicBezTo>
                    <a:pt x="6405" y="17543"/>
                    <a:pt x="6505" y="17476"/>
                    <a:pt x="6605" y="17409"/>
                  </a:cubicBezTo>
                  <a:lnTo>
                    <a:pt x="6605" y="17709"/>
                  </a:lnTo>
                  <a:cubicBezTo>
                    <a:pt x="6605" y="17810"/>
                    <a:pt x="6705" y="17910"/>
                    <a:pt x="6805" y="17910"/>
                  </a:cubicBezTo>
                  <a:lnTo>
                    <a:pt x="6872" y="17910"/>
                  </a:lnTo>
                  <a:cubicBezTo>
                    <a:pt x="6972" y="17910"/>
                    <a:pt x="7072" y="17810"/>
                    <a:pt x="7072" y="17676"/>
                  </a:cubicBezTo>
                  <a:cubicBezTo>
                    <a:pt x="7039" y="17509"/>
                    <a:pt x="7006" y="17309"/>
                    <a:pt x="7006" y="17142"/>
                  </a:cubicBezTo>
                  <a:cubicBezTo>
                    <a:pt x="7106" y="17076"/>
                    <a:pt x="7139" y="16942"/>
                    <a:pt x="7072" y="16842"/>
                  </a:cubicBezTo>
                  <a:cubicBezTo>
                    <a:pt x="7039" y="16809"/>
                    <a:pt x="7006" y="16775"/>
                    <a:pt x="6939" y="16775"/>
                  </a:cubicBezTo>
                  <a:cubicBezTo>
                    <a:pt x="6912" y="16721"/>
                    <a:pt x="6840" y="16667"/>
                    <a:pt x="6760" y="16667"/>
                  </a:cubicBezTo>
                  <a:close/>
                  <a:moveTo>
                    <a:pt x="288" y="16934"/>
                  </a:moveTo>
                  <a:cubicBezTo>
                    <a:pt x="269" y="16934"/>
                    <a:pt x="251" y="16937"/>
                    <a:pt x="234" y="16942"/>
                  </a:cubicBezTo>
                  <a:cubicBezTo>
                    <a:pt x="134" y="16976"/>
                    <a:pt x="67" y="17109"/>
                    <a:pt x="101" y="17209"/>
                  </a:cubicBezTo>
                  <a:cubicBezTo>
                    <a:pt x="167" y="17509"/>
                    <a:pt x="334" y="17776"/>
                    <a:pt x="534" y="18010"/>
                  </a:cubicBezTo>
                  <a:cubicBezTo>
                    <a:pt x="568" y="18076"/>
                    <a:pt x="634" y="18076"/>
                    <a:pt x="701" y="18076"/>
                  </a:cubicBezTo>
                  <a:cubicBezTo>
                    <a:pt x="734" y="18076"/>
                    <a:pt x="801" y="18076"/>
                    <a:pt x="835" y="18043"/>
                  </a:cubicBezTo>
                  <a:cubicBezTo>
                    <a:pt x="935" y="17943"/>
                    <a:pt x="935" y="17810"/>
                    <a:pt x="835" y="17743"/>
                  </a:cubicBezTo>
                  <a:cubicBezTo>
                    <a:pt x="668" y="17543"/>
                    <a:pt x="568" y="17343"/>
                    <a:pt x="501" y="17109"/>
                  </a:cubicBezTo>
                  <a:cubicBezTo>
                    <a:pt x="473" y="16999"/>
                    <a:pt x="377" y="16934"/>
                    <a:pt x="288" y="16934"/>
                  </a:cubicBezTo>
                  <a:close/>
                  <a:moveTo>
                    <a:pt x="5427" y="17559"/>
                  </a:moveTo>
                  <a:cubicBezTo>
                    <a:pt x="5399" y="17559"/>
                    <a:pt x="5369" y="17564"/>
                    <a:pt x="5338" y="17576"/>
                  </a:cubicBezTo>
                  <a:cubicBezTo>
                    <a:pt x="5071" y="17709"/>
                    <a:pt x="4804" y="17810"/>
                    <a:pt x="4571" y="17876"/>
                  </a:cubicBezTo>
                  <a:cubicBezTo>
                    <a:pt x="4314" y="17940"/>
                    <a:pt x="4366" y="18312"/>
                    <a:pt x="4606" y="18312"/>
                  </a:cubicBezTo>
                  <a:cubicBezTo>
                    <a:pt x="4616" y="18312"/>
                    <a:pt x="4627" y="18311"/>
                    <a:pt x="4637" y="18310"/>
                  </a:cubicBezTo>
                  <a:lnTo>
                    <a:pt x="4704" y="18277"/>
                  </a:lnTo>
                  <a:cubicBezTo>
                    <a:pt x="4971" y="18176"/>
                    <a:pt x="5238" y="18076"/>
                    <a:pt x="5505" y="17976"/>
                  </a:cubicBezTo>
                  <a:cubicBezTo>
                    <a:pt x="5740" y="17859"/>
                    <a:pt x="5638" y="17559"/>
                    <a:pt x="5427" y="17559"/>
                  </a:cubicBezTo>
                  <a:close/>
                  <a:moveTo>
                    <a:pt x="1386" y="18127"/>
                  </a:moveTo>
                  <a:cubicBezTo>
                    <a:pt x="1177" y="18127"/>
                    <a:pt x="1094" y="18454"/>
                    <a:pt x="1302" y="18543"/>
                  </a:cubicBezTo>
                  <a:cubicBezTo>
                    <a:pt x="1602" y="18643"/>
                    <a:pt x="1902" y="18710"/>
                    <a:pt x="2202" y="18710"/>
                  </a:cubicBezTo>
                  <a:lnTo>
                    <a:pt x="2236" y="18710"/>
                  </a:lnTo>
                  <a:cubicBezTo>
                    <a:pt x="2502" y="18710"/>
                    <a:pt x="2502" y="18310"/>
                    <a:pt x="2236" y="18310"/>
                  </a:cubicBezTo>
                  <a:cubicBezTo>
                    <a:pt x="1969" y="18277"/>
                    <a:pt x="1702" y="18243"/>
                    <a:pt x="1468" y="18143"/>
                  </a:cubicBezTo>
                  <a:cubicBezTo>
                    <a:pt x="1439" y="18132"/>
                    <a:pt x="1411" y="18127"/>
                    <a:pt x="1386" y="18127"/>
                  </a:cubicBezTo>
                  <a:close/>
                  <a:moveTo>
                    <a:pt x="3856" y="18134"/>
                  </a:moveTo>
                  <a:cubicBezTo>
                    <a:pt x="3839" y="18134"/>
                    <a:pt x="3821" y="18137"/>
                    <a:pt x="3803" y="18143"/>
                  </a:cubicBezTo>
                  <a:cubicBezTo>
                    <a:pt x="3536" y="18176"/>
                    <a:pt x="3270" y="18243"/>
                    <a:pt x="3003" y="18277"/>
                  </a:cubicBezTo>
                  <a:cubicBezTo>
                    <a:pt x="2736" y="18277"/>
                    <a:pt x="2736" y="18710"/>
                    <a:pt x="3036" y="18710"/>
                  </a:cubicBezTo>
                  <a:lnTo>
                    <a:pt x="3069" y="18677"/>
                  </a:lnTo>
                  <a:cubicBezTo>
                    <a:pt x="3336" y="18643"/>
                    <a:pt x="3603" y="18610"/>
                    <a:pt x="3903" y="18543"/>
                  </a:cubicBezTo>
                  <a:cubicBezTo>
                    <a:pt x="4003" y="18510"/>
                    <a:pt x="4070" y="18377"/>
                    <a:pt x="4037" y="18277"/>
                  </a:cubicBezTo>
                  <a:cubicBezTo>
                    <a:pt x="4009" y="18194"/>
                    <a:pt x="3937" y="18134"/>
                    <a:pt x="3856" y="18134"/>
                  </a:cubicBezTo>
                  <a:close/>
                  <a:moveTo>
                    <a:pt x="6765" y="18303"/>
                  </a:moveTo>
                  <a:cubicBezTo>
                    <a:pt x="6680" y="18303"/>
                    <a:pt x="6605" y="18390"/>
                    <a:pt x="6605" y="18477"/>
                  </a:cubicBezTo>
                  <a:cubicBezTo>
                    <a:pt x="6572" y="18777"/>
                    <a:pt x="6572" y="19044"/>
                    <a:pt x="6539" y="19311"/>
                  </a:cubicBezTo>
                  <a:cubicBezTo>
                    <a:pt x="6505" y="19444"/>
                    <a:pt x="6572" y="19544"/>
                    <a:pt x="6705" y="19544"/>
                  </a:cubicBezTo>
                  <a:lnTo>
                    <a:pt x="6739" y="19544"/>
                  </a:lnTo>
                  <a:cubicBezTo>
                    <a:pt x="6839" y="19544"/>
                    <a:pt x="6939" y="19477"/>
                    <a:pt x="6939" y="19344"/>
                  </a:cubicBezTo>
                  <a:cubicBezTo>
                    <a:pt x="6972" y="19077"/>
                    <a:pt x="7006" y="18777"/>
                    <a:pt x="7006" y="18510"/>
                  </a:cubicBezTo>
                  <a:cubicBezTo>
                    <a:pt x="7006" y="18410"/>
                    <a:pt x="6939" y="18310"/>
                    <a:pt x="6805" y="18310"/>
                  </a:cubicBezTo>
                  <a:cubicBezTo>
                    <a:pt x="6792" y="18305"/>
                    <a:pt x="6779" y="18303"/>
                    <a:pt x="6765" y="18303"/>
                  </a:cubicBezTo>
                  <a:close/>
                  <a:moveTo>
                    <a:pt x="6604" y="19975"/>
                  </a:moveTo>
                  <a:cubicBezTo>
                    <a:pt x="6511" y="19975"/>
                    <a:pt x="6420" y="20028"/>
                    <a:pt x="6405" y="20145"/>
                  </a:cubicBezTo>
                  <a:cubicBezTo>
                    <a:pt x="6372" y="20411"/>
                    <a:pt x="6305" y="20678"/>
                    <a:pt x="6238" y="20945"/>
                  </a:cubicBezTo>
                  <a:cubicBezTo>
                    <a:pt x="6205" y="21079"/>
                    <a:pt x="6305" y="21179"/>
                    <a:pt x="6405" y="21212"/>
                  </a:cubicBezTo>
                  <a:lnTo>
                    <a:pt x="6439" y="21212"/>
                  </a:lnTo>
                  <a:cubicBezTo>
                    <a:pt x="6539" y="21212"/>
                    <a:pt x="6639" y="21145"/>
                    <a:pt x="6672" y="21045"/>
                  </a:cubicBezTo>
                  <a:cubicBezTo>
                    <a:pt x="6705" y="20778"/>
                    <a:pt x="6772" y="20478"/>
                    <a:pt x="6805" y="20211"/>
                  </a:cubicBezTo>
                  <a:cubicBezTo>
                    <a:pt x="6843" y="20061"/>
                    <a:pt x="6723" y="19975"/>
                    <a:pt x="6604" y="19975"/>
                  </a:cubicBezTo>
                  <a:close/>
                  <a:moveTo>
                    <a:pt x="6272" y="21598"/>
                  </a:moveTo>
                  <a:cubicBezTo>
                    <a:pt x="6186" y="21598"/>
                    <a:pt x="6100" y="21653"/>
                    <a:pt x="6072" y="21779"/>
                  </a:cubicBezTo>
                  <a:cubicBezTo>
                    <a:pt x="6005" y="22046"/>
                    <a:pt x="5938" y="22313"/>
                    <a:pt x="5871" y="22580"/>
                  </a:cubicBezTo>
                  <a:cubicBezTo>
                    <a:pt x="5838" y="22680"/>
                    <a:pt x="5905" y="22813"/>
                    <a:pt x="6038" y="22846"/>
                  </a:cubicBezTo>
                  <a:lnTo>
                    <a:pt x="6072" y="22846"/>
                  </a:lnTo>
                  <a:cubicBezTo>
                    <a:pt x="6172" y="22846"/>
                    <a:pt x="6272" y="22780"/>
                    <a:pt x="6305" y="22680"/>
                  </a:cubicBezTo>
                  <a:cubicBezTo>
                    <a:pt x="6372" y="22413"/>
                    <a:pt x="6439" y="22146"/>
                    <a:pt x="6472" y="21879"/>
                  </a:cubicBezTo>
                  <a:cubicBezTo>
                    <a:pt x="6511" y="21705"/>
                    <a:pt x="6392" y="21598"/>
                    <a:pt x="6272" y="21598"/>
                  </a:cubicBezTo>
                  <a:close/>
                  <a:moveTo>
                    <a:pt x="5884" y="23205"/>
                  </a:moveTo>
                  <a:cubicBezTo>
                    <a:pt x="5795" y="23205"/>
                    <a:pt x="5699" y="23270"/>
                    <a:pt x="5671" y="23380"/>
                  </a:cubicBezTo>
                  <a:cubicBezTo>
                    <a:pt x="5605" y="23647"/>
                    <a:pt x="5538" y="23947"/>
                    <a:pt x="5505" y="24214"/>
                  </a:cubicBezTo>
                  <a:cubicBezTo>
                    <a:pt x="5471" y="24314"/>
                    <a:pt x="5538" y="24414"/>
                    <a:pt x="5638" y="24448"/>
                  </a:cubicBezTo>
                  <a:lnTo>
                    <a:pt x="5705" y="24448"/>
                  </a:lnTo>
                  <a:cubicBezTo>
                    <a:pt x="5805" y="24448"/>
                    <a:pt x="5871" y="24381"/>
                    <a:pt x="5905" y="24281"/>
                  </a:cubicBezTo>
                  <a:cubicBezTo>
                    <a:pt x="5972" y="24014"/>
                    <a:pt x="6038" y="23747"/>
                    <a:pt x="6105" y="23480"/>
                  </a:cubicBezTo>
                  <a:cubicBezTo>
                    <a:pt x="6105" y="23347"/>
                    <a:pt x="6038" y="23247"/>
                    <a:pt x="5938" y="23213"/>
                  </a:cubicBezTo>
                  <a:cubicBezTo>
                    <a:pt x="5921" y="23208"/>
                    <a:pt x="5903" y="23205"/>
                    <a:pt x="5884" y="23205"/>
                  </a:cubicBezTo>
                  <a:close/>
                  <a:moveTo>
                    <a:pt x="5487" y="24839"/>
                  </a:moveTo>
                  <a:cubicBezTo>
                    <a:pt x="5405" y="24839"/>
                    <a:pt x="5332" y="24904"/>
                    <a:pt x="5304" y="25015"/>
                  </a:cubicBezTo>
                  <a:cubicBezTo>
                    <a:pt x="5238" y="25282"/>
                    <a:pt x="5171" y="25582"/>
                    <a:pt x="5138" y="25849"/>
                  </a:cubicBezTo>
                  <a:cubicBezTo>
                    <a:pt x="5104" y="25949"/>
                    <a:pt x="5171" y="26049"/>
                    <a:pt x="5304" y="26082"/>
                  </a:cubicBezTo>
                  <a:lnTo>
                    <a:pt x="5338" y="26082"/>
                  </a:lnTo>
                  <a:cubicBezTo>
                    <a:pt x="5438" y="26082"/>
                    <a:pt x="5538" y="26015"/>
                    <a:pt x="5538" y="25915"/>
                  </a:cubicBezTo>
                  <a:cubicBezTo>
                    <a:pt x="5605" y="25648"/>
                    <a:pt x="5638" y="25382"/>
                    <a:pt x="5705" y="25081"/>
                  </a:cubicBezTo>
                  <a:cubicBezTo>
                    <a:pt x="5738" y="24981"/>
                    <a:pt x="5671" y="24881"/>
                    <a:pt x="5538" y="24848"/>
                  </a:cubicBezTo>
                  <a:cubicBezTo>
                    <a:pt x="5521" y="24842"/>
                    <a:pt x="5504" y="24839"/>
                    <a:pt x="5487" y="24839"/>
                  </a:cubicBezTo>
                  <a:close/>
                  <a:moveTo>
                    <a:pt x="5210" y="26488"/>
                  </a:moveTo>
                  <a:cubicBezTo>
                    <a:pt x="5113" y="26488"/>
                    <a:pt x="5019" y="26549"/>
                    <a:pt x="5004" y="26683"/>
                  </a:cubicBezTo>
                  <a:cubicBezTo>
                    <a:pt x="4971" y="26949"/>
                    <a:pt x="4937" y="27216"/>
                    <a:pt x="4904" y="27517"/>
                  </a:cubicBezTo>
                  <a:cubicBezTo>
                    <a:pt x="4904" y="27617"/>
                    <a:pt x="4971" y="27717"/>
                    <a:pt x="5104" y="27717"/>
                  </a:cubicBezTo>
                  <a:cubicBezTo>
                    <a:pt x="5118" y="27721"/>
                    <a:pt x="5131" y="27723"/>
                    <a:pt x="5144" y="27723"/>
                  </a:cubicBezTo>
                  <a:cubicBezTo>
                    <a:pt x="5230" y="27723"/>
                    <a:pt x="5309" y="27637"/>
                    <a:pt x="5338" y="27550"/>
                  </a:cubicBezTo>
                  <a:cubicBezTo>
                    <a:pt x="5338" y="27283"/>
                    <a:pt x="5371" y="27016"/>
                    <a:pt x="5438" y="26749"/>
                  </a:cubicBezTo>
                  <a:cubicBezTo>
                    <a:pt x="5456" y="26583"/>
                    <a:pt x="5331" y="26488"/>
                    <a:pt x="5210" y="26488"/>
                  </a:cubicBezTo>
                  <a:close/>
                  <a:moveTo>
                    <a:pt x="5071" y="28150"/>
                  </a:moveTo>
                  <a:cubicBezTo>
                    <a:pt x="4937" y="28150"/>
                    <a:pt x="4837" y="28250"/>
                    <a:pt x="4837" y="28350"/>
                  </a:cubicBezTo>
                  <a:lnTo>
                    <a:pt x="4837" y="28617"/>
                  </a:lnTo>
                  <a:lnTo>
                    <a:pt x="4837" y="29218"/>
                  </a:lnTo>
                  <a:cubicBezTo>
                    <a:pt x="4837" y="29318"/>
                    <a:pt x="4937" y="29385"/>
                    <a:pt x="5038" y="29385"/>
                  </a:cubicBezTo>
                  <a:lnTo>
                    <a:pt x="5071" y="29385"/>
                  </a:lnTo>
                  <a:cubicBezTo>
                    <a:pt x="5171" y="29385"/>
                    <a:pt x="5271" y="29284"/>
                    <a:pt x="5271" y="29184"/>
                  </a:cubicBezTo>
                  <a:lnTo>
                    <a:pt x="5271" y="28617"/>
                  </a:lnTo>
                  <a:lnTo>
                    <a:pt x="5271" y="28350"/>
                  </a:lnTo>
                  <a:cubicBezTo>
                    <a:pt x="5271" y="28250"/>
                    <a:pt x="5171" y="28150"/>
                    <a:pt x="5071" y="28150"/>
                  </a:cubicBezTo>
                  <a:close/>
                  <a:moveTo>
                    <a:pt x="5170" y="29810"/>
                  </a:moveTo>
                  <a:cubicBezTo>
                    <a:pt x="5149" y="29810"/>
                    <a:pt x="5127" y="29812"/>
                    <a:pt x="5104" y="29818"/>
                  </a:cubicBezTo>
                  <a:cubicBezTo>
                    <a:pt x="5004" y="29818"/>
                    <a:pt x="4937" y="29952"/>
                    <a:pt x="4937" y="30052"/>
                  </a:cubicBezTo>
                  <a:cubicBezTo>
                    <a:pt x="5004" y="30352"/>
                    <a:pt x="5071" y="30619"/>
                    <a:pt x="5204" y="30886"/>
                  </a:cubicBezTo>
                  <a:cubicBezTo>
                    <a:pt x="5204" y="30986"/>
                    <a:pt x="5304" y="31019"/>
                    <a:pt x="5371" y="31019"/>
                  </a:cubicBezTo>
                  <a:lnTo>
                    <a:pt x="5471" y="31019"/>
                  </a:lnTo>
                  <a:cubicBezTo>
                    <a:pt x="5571" y="30986"/>
                    <a:pt x="5605" y="30852"/>
                    <a:pt x="5571" y="30752"/>
                  </a:cubicBezTo>
                  <a:cubicBezTo>
                    <a:pt x="5471" y="30485"/>
                    <a:pt x="5404" y="30218"/>
                    <a:pt x="5371" y="29985"/>
                  </a:cubicBezTo>
                  <a:cubicBezTo>
                    <a:pt x="5343" y="29874"/>
                    <a:pt x="5270" y="29810"/>
                    <a:pt x="5170" y="29810"/>
                  </a:cubicBezTo>
                  <a:close/>
                  <a:moveTo>
                    <a:pt x="5747" y="31350"/>
                  </a:moveTo>
                  <a:cubicBezTo>
                    <a:pt x="5595" y="31350"/>
                    <a:pt x="5456" y="31502"/>
                    <a:pt x="5571" y="31686"/>
                  </a:cubicBezTo>
                  <a:cubicBezTo>
                    <a:pt x="5705" y="31920"/>
                    <a:pt x="5871" y="32153"/>
                    <a:pt x="6072" y="32387"/>
                  </a:cubicBezTo>
                  <a:cubicBezTo>
                    <a:pt x="6138" y="32420"/>
                    <a:pt x="6172" y="32453"/>
                    <a:pt x="6238" y="32453"/>
                  </a:cubicBezTo>
                  <a:cubicBezTo>
                    <a:pt x="6305" y="32453"/>
                    <a:pt x="6338" y="32420"/>
                    <a:pt x="6405" y="32387"/>
                  </a:cubicBezTo>
                  <a:cubicBezTo>
                    <a:pt x="6472" y="32320"/>
                    <a:pt x="6472" y="32187"/>
                    <a:pt x="6405" y="32086"/>
                  </a:cubicBezTo>
                  <a:cubicBezTo>
                    <a:pt x="6205" y="31886"/>
                    <a:pt x="6072" y="31686"/>
                    <a:pt x="5938" y="31453"/>
                  </a:cubicBezTo>
                  <a:cubicBezTo>
                    <a:pt x="5887" y="31380"/>
                    <a:pt x="5816" y="31350"/>
                    <a:pt x="5747" y="31350"/>
                  </a:cubicBezTo>
                  <a:close/>
                  <a:moveTo>
                    <a:pt x="6874" y="32584"/>
                  </a:moveTo>
                  <a:cubicBezTo>
                    <a:pt x="6813" y="32584"/>
                    <a:pt x="6747" y="32612"/>
                    <a:pt x="6705" y="32654"/>
                  </a:cubicBezTo>
                  <a:cubicBezTo>
                    <a:pt x="6605" y="32754"/>
                    <a:pt x="6639" y="32887"/>
                    <a:pt x="6739" y="32954"/>
                  </a:cubicBezTo>
                  <a:cubicBezTo>
                    <a:pt x="6972" y="33121"/>
                    <a:pt x="7206" y="33287"/>
                    <a:pt x="7439" y="33421"/>
                  </a:cubicBezTo>
                  <a:cubicBezTo>
                    <a:pt x="7473" y="33454"/>
                    <a:pt x="7506" y="33454"/>
                    <a:pt x="7539" y="33454"/>
                  </a:cubicBezTo>
                  <a:cubicBezTo>
                    <a:pt x="7639" y="33454"/>
                    <a:pt x="7706" y="33387"/>
                    <a:pt x="7739" y="33321"/>
                  </a:cubicBezTo>
                  <a:cubicBezTo>
                    <a:pt x="7806" y="33221"/>
                    <a:pt x="7739" y="33087"/>
                    <a:pt x="7639" y="33054"/>
                  </a:cubicBezTo>
                  <a:cubicBezTo>
                    <a:pt x="7406" y="32920"/>
                    <a:pt x="7206" y="32787"/>
                    <a:pt x="6972" y="32620"/>
                  </a:cubicBezTo>
                  <a:cubicBezTo>
                    <a:pt x="6947" y="32595"/>
                    <a:pt x="6912" y="32584"/>
                    <a:pt x="6874" y="32584"/>
                  </a:cubicBezTo>
                  <a:close/>
                  <a:moveTo>
                    <a:pt x="8294" y="33404"/>
                  </a:moveTo>
                  <a:cubicBezTo>
                    <a:pt x="8106" y="33404"/>
                    <a:pt x="8004" y="33699"/>
                    <a:pt x="8240" y="33788"/>
                  </a:cubicBezTo>
                  <a:cubicBezTo>
                    <a:pt x="8473" y="33888"/>
                    <a:pt x="8774" y="33988"/>
                    <a:pt x="9040" y="34088"/>
                  </a:cubicBezTo>
                  <a:lnTo>
                    <a:pt x="9107" y="34088"/>
                  </a:lnTo>
                  <a:cubicBezTo>
                    <a:pt x="9174" y="34088"/>
                    <a:pt x="9274" y="34021"/>
                    <a:pt x="9307" y="33954"/>
                  </a:cubicBezTo>
                  <a:cubicBezTo>
                    <a:pt x="9341" y="33821"/>
                    <a:pt x="9274" y="33721"/>
                    <a:pt x="9140" y="33688"/>
                  </a:cubicBezTo>
                  <a:cubicBezTo>
                    <a:pt x="8874" y="33588"/>
                    <a:pt x="8640" y="33521"/>
                    <a:pt x="8373" y="33421"/>
                  </a:cubicBezTo>
                  <a:cubicBezTo>
                    <a:pt x="8346" y="33409"/>
                    <a:pt x="8319" y="33404"/>
                    <a:pt x="8294" y="334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2" name="Google Shape;702;p36"/>
          <p:cNvSpPr/>
          <p:nvPr/>
        </p:nvSpPr>
        <p:spPr>
          <a:xfrm>
            <a:off x="4781900" y="824634"/>
            <a:ext cx="380869" cy="386169"/>
          </a:xfrm>
          <a:custGeom>
            <a:avLst/>
            <a:gdLst/>
            <a:ahLst/>
            <a:cxnLst/>
            <a:rect l="l" t="t" r="r" b="b"/>
            <a:pathLst>
              <a:path w="4771" h="4838" extrusionOk="0">
                <a:moveTo>
                  <a:pt x="2536" y="601"/>
                </a:moveTo>
                <a:cubicBezTo>
                  <a:pt x="2602" y="801"/>
                  <a:pt x="2669" y="1101"/>
                  <a:pt x="2702" y="1268"/>
                </a:cubicBezTo>
                <a:cubicBezTo>
                  <a:pt x="2736" y="1502"/>
                  <a:pt x="2803" y="1735"/>
                  <a:pt x="2936" y="1969"/>
                </a:cubicBezTo>
                <a:cubicBezTo>
                  <a:pt x="2969" y="2035"/>
                  <a:pt x="3069" y="2069"/>
                  <a:pt x="3536" y="2235"/>
                </a:cubicBezTo>
                <a:cubicBezTo>
                  <a:pt x="3703" y="2302"/>
                  <a:pt x="3970" y="2402"/>
                  <a:pt x="4170" y="2469"/>
                </a:cubicBezTo>
                <a:cubicBezTo>
                  <a:pt x="3903" y="2569"/>
                  <a:pt x="3470" y="2769"/>
                  <a:pt x="3069" y="2903"/>
                </a:cubicBezTo>
                <a:cubicBezTo>
                  <a:pt x="3036" y="2903"/>
                  <a:pt x="2969" y="2936"/>
                  <a:pt x="2969" y="3003"/>
                </a:cubicBezTo>
                <a:cubicBezTo>
                  <a:pt x="2769" y="3470"/>
                  <a:pt x="2536" y="3970"/>
                  <a:pt x="2369" y="4237"/>
                </a:cubicBezTo>
                <a:cubicBezTo>
                  <a:pt x="2269" y="3970"/>
                  <a:pt x="2102" y="3403"/>
                  <a:pt x="1969" y="2936"/>
                </a:cubicBezTo>
                <a:cubicBezTo>
                  <a:pt x="1969" y="2869"/>
                  <a:pt x="1902" y="2802"/>
                  <a:pt x="1802" y="2802"/>
                </a:cubicBezTo>
                <a:cubicBezTo>
                  <a:pt x="1368" y="2702"/>
                  <a:pt x="834" y="2602"/>
                  <a:pt x="568" y="2502"/>
                </a:cubicBezTo>
                <a:cubicBezTo>
                  <a:pt x="1001" y="2269"/>
                  <a:pt x="1468" y="2069"/>
                  <a:pt x="1935" y="1868"/>
                </a:cubicBezTo>
                <a:cubicBezTo>
                  <a:pt x="1969" y="1868"/>
                  <a:pt x="2035" y="1802"/>
                  <a:pt x="2035" y="1768"/>
                </a:cubicBezTo>
                <a:cubicBezTo>
                  <a:pt x="2202" y="1368"/>
                  <a:pt x="2336" y="968"/>
                  <a:pt x="2536" y="601"/>
                </a:cubicBezTo>
                <a:close/>
                <a:moveTo>
                  <a:pt x="2602" y="0"/>
                </a:moveTo>
                <a:cubicBezTo>
                  <a:pt x="2469" y="0"/>
                  <a:pt x="2269" y="0"/>
                  <a:pt x="1702" y="1535"/>
                </a:cubicBezTo>
                <a:cubicBezTo>
                  <a:pt x="67" y="2169"/>
                  <a:pt x="34" y="2402"/>
                  <a:pt x="1" y="2469"/>
                </a:cubicBezTo>
                <a:cubicBezTo>
                  <a:pt x="1" y="2536"/>
                  <a:pt x="1" y="2636"/>
                  <a:pt x="34" y="2702"/>
                </a:cubicBezTo>
                <a:cubicBezTo>
                  <a:pt x="67" y="2769"/>
                  <a:pt x="201" y="2903"/>
                  <a:pt x="1635" y="3169"/>
                </a:cubicBezTo>
                <a:cubicBezTo>
                  <a:pt x="2021" y="4776"/>
                  <a:pt x="2190" y="4835"/>
                  <a:pt x="2351" y="4837"/>
                </a:cubicBezTo>
                <a:lnTo>
                  <a:pt x="2351" y="4837"/>
                </a:lnTo>
                <a:cubicBezTo>
                  <a:pt x="2480" y="4835"/>
                  <a:pt x="2629" y="4779"/>
                  <a:pt x="3303" y="3269"/>
                </a:cubicBezTo>
                <a:cubicBezTo>
                  <a:pt x="3770" y="3103"/>
                  <a:pt x="4237" y="2903"/>
                  <a:pt x="4671" y="2669"/>
                </a:cubicBezTo>
                <a:cubicBezTo>
                  <a:pt x="4737" y="2602"/>
                  <a:pt x="4771" y="2502"/>
                  <a:pt x="4771" y="2436"/>
                </a:cubicBezTo>
                <a:cubicBezTo>
                  <a:pt x="4737" y="2235"/>
                  <a:pt x="4504" y="2135"/>
                  <a:pt x="3670" y="1835"/>
                </a:cubicBezTo>
                <a:cubicBezTo>
                  <a:pt x="3536" y="1802"/>
                  <a:pt x="3303" y="1768"/>
                  <a:pt x="3270" y="1668"/>
                </a:cubicBezTo>
                <a:cubicBezTo>
                  <a:pt x="3236" y="1602"/>
                  <a:pt x="3169" y="1368"/>
                  <a:pt x="3136" y="1168"/>
                </a:cubicBezTo>
                <a:cubicBezTo>
                  <a:pt x="3069" y="801"/>
                  <a:pt x="2969" y="434"/>
                  <a:pt x="2803" y="101"/>
                </a:cubicBezTo>
                <a:cubicBezTo>
                  <a:pt x="2736" y="34"/>
                  <a:pt x="2669" y="0"/>
                  <a:pt x="2602" y="0"/>
                </a:cubicBezTo>
                <a:close/>
                <a:moveTo>
                  <a:pt x="2351" y="4837"/>
                </a:moveTo>
                <a:cubicBezTo>
                  <a:pt x="2346" y="4837"/>
                  <a:pt x="2341" y="4837"/>
                  <a:pt x="2336" y="4837"/>
                </a:cubicBezTo>
                <a:lnTo>
                  <a:pt x="2369" y="4837"/>
                </a:lnTo>
                <a:cubicBezTo>
                  <a:pt x="2363" y="4837"/>
                  <a:pt x="2357" y="4837"/>
                  <a:pt x="2351" y="4837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3" name="Google Shape;703;p36"/>
          <p:cNvSpPr/>
          <p:nvPr/>
        </p:nvSpPr>
        <p:spPr>
          <a:xfrm>
            <a:off x="11239502" y="4221868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4" name="Google Shape;704;p36"/>
          <p:cNvSpPr/>
          <p:nvPr/>
        </p:nvSpPr>
        <p:spPr>
          <a:xfrm>
            <a:off x="2098202" y="2863501"/>
            <a:ext cx="161068" cy="138833"/>
          </a:xfrm>
          <a:custGeom>
            <a:avLst/>
            <a:gdLst/>
            <a:ahLst/>
            <a:cxnLst/>
            <a:rect l="l" t="t" r="r" b="b"/>
            <a:pathLst>
              <a:path w="3503" h="3019" extrusionOk="0">
                <a:moveTo>
                  <a:pt x="2002" y="417"/>
                </a:moveTo>
                <a:cubicBezTo>
                  <a:pt x="2602" y="417"/>
                  <a:pt x="3102" y="917"/>
                  <a:pt x="3102" y="1518"/>
                </a:cubicBezTo>
                <a:cubicBezTo>
                  <a:pt x="3102" y="2172"/>
                  <a:pt x="2568" y="2598"/>
                  <a:pt x="2005" y="2598"/>
                </a:cubicBezTo>
                <a:cubicBezTo>
                  <a:pt x="1736" y="2598"/>
                  <a:pt x="1461" y="2501"/>
                  <a:pt x="1234" y="2285"/>
                </a:cubicBezTo>
                <a:cubicBezTo>
                  <a:pt x="567" y="1585"/>
                  <a:pt x="1034" y="417"/>
                  <a:pt x="2002" y="417"/>
                </a:cubicBezTo>
                <a:close/>
                <a:moveTo>
                  <a:pt x="2002" y="0"/>
                </a:moveTo>
                <a:cubicBezTo>
                  <a:pt x="1639" y="0"/>
                  <a:pt x="1269" y="139"/>
                  <a:pt x="968" y="450"/>
                </a:cubicBezTo>
                <a:cubicBezTo>
                  <a:pt x="0" y="1384"/>
                  <a:pt x="667" y="2986"/>
                  <a:pt x="2002" y="3019"/>
                </a:cubicBezTo>
                <a:cubicBezTo>
                  <a:pt x="2836" y="3019"/>
                  <a:pt x="3503" y="2318"/>
                  <a:pt x="3503" y="1518"/>
                </a:cubicBezTo>
                <a:cubicBezTo>
                  <a:pt x="3503" y="613"/>
                  <a:pt x="2767" y="0"/>
                  <a:pt x="200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05" name="Google Shape;705;p36"/>
          <p:cNvGrpSpPr/>
          <p:nvPr/>
        </p:nvGrpSpPr>
        <p:grpSpPr>
          <a:xfrm>
            <a:off x="6804888" y="1086689"/>
            <a:ext cx="249769" cy="253137"/>
            <a:chOff x="3036500" y="608900"/>
            <a:chExt cx="120475" cy="122100"/>
          </a:xfrm>
        </p:grpSpPr>
        <p:sp>
          <p:nvSpPr>
            <p:cNvPr id="706" name="Google Shape;706;p36"/>
            <p:cNvSpPr/>
            <p:nvPr/>
          </p:nvSpPr>
          <p:spPr>
            <a:xfrm>
              <a:off x="3036500" y="649900"/>
              <a:ext cx="120475" cy="41050"/>
            </a:xfrm>
            <a:custGeom>
              <a:avLst/>
              <a:gdLst/>
              <a:ahLst/>
              <a:cxnLst/>
              <a:rect l="l" t="t" r="r" b="b"/>
              <a:pathLst>
                <a:path w="4819" h="1642" extrusionOk="0">
                  <a:moveTo>
                    <a:pt x="4498" y="1"/>
                  </a:moveTo>
                  <a:cubicBezTo>
                    <a:pt x="4479" y="1"/>
                    <a:pt x="4459" y="3"/>
                    <a:pt x="4437" y="7"/>
                  </a:cubicBezTo>
                  <a:lnTo>
                    <a:pt x="168" y="1242"/>
                  </a:lnTo>
                  <a:cubicBezTo>
                    <a:pt x="67" y="1275"/>
                    <a:pt x="1" y="1375"/>
                    <a:pt x="34" y="1509"/>
                  </a:cubicBezTo>
                  <a:cubicBezTo>
                    <a:pt x="34" y="1575"/>
                    <a:pt x="134" y="1642"/>
                    <a:pt x="234" y="1642"/>
                  </a:cubicBezTo>
                  <a:lnTo>
                    <a:pt x="268" y="1642"/>
                  </a:lnTo>
                  <a:lnTo>
                    <a:pt x="4571" y="441"/>
                  </a:lnTo>
                  <a:cubicBezTo>
                    <a:pt x="4819" y="379"/>
                    <a:pt x="4750" y="1"/>
                    <a:pt x="449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36"/>
            <p:cNvSpPr/>
            <p:nvPr/>
          </p:nvSpPr>
          <p:spPr>
            <a:xfrm>
              <a:off x="3068825" y="619750"/>
              <a:ext cx="45250" cy="111250"/>
            </a:xfrm>
            <a:custGeom>
              <a:avLst/>
              <a:gdLst/>
              <a:ahLst/>
              <a:cxnLst/>
              <a:rect l="l" t="t" r="r" b="b"/>
              <a:pathLst>
                <a:path w="1810" h="4450" extrusionOk="0">
                  <a:moveTo>
                    <a:pt x="272" y="1"/>
                  </a:moveTo>
                  <a:cubicBezTo>
                    <a:pt x="138" y="1"/>
                    <a:pt x="1" y="115"/>
                    <a:pt x="42" y="279"/>
                  </a:cubicBezTo>
                  <a:lnTo>
                    <a:pt x="1343" y="4316"/>
                  </a:lnTo>
                  <a:cubicBezTo>
                    <a:pt x="1376" y="4382"/>
                    <a:pt x="1476" y="4449"/>
                    <a:pt x="1543" y="4449"/>
                  </a:cubicBezTo>
                  <a:lnTo>
                    <a:pt x="1643" y="4449"/>
                  </a:lnTo>
                  <a:cubicBezTo>
                    <a:pt x="1743" y="4416"/>
                    <a:pt x="1810" y="4282"/>
                    <a:pt x="1777" y="4182"/>
                  </a:cubicBezTo>
                  <a:lnTo>
                    <a:pt x="476" y="146"/>
                  </a:lnTo>
                  <a:cubicBezTo>
                    <a:pt x="437" y="44"/>
                    <a:pt x="355" y="1"/>
                    <a:pt x="2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36"/>
            <p:cNvSpPr/>
            <p:nvPr/>
          </p:nvSpPr>
          <p:spPr>
            <a:xfrm>
              <a:off x="3056525" y="608900"/>
              <a:ext cx="66725" cy="120425"/>
            </a:xfrm>
            <a:custGeom>
              <a:avLst/>
              <a:gdLst/>
              <a:ahLst/>
              <a:cxnLst/>
              <a:rect l="l" t="t" r="r" b="b"/>
              <a:pathLst>
                <a:path w="2669" h="4817" extrusionOk="0">
                  <a:moveTo>
                    <a:pt x="2456" y="0"/>
                  </a:moveTo>
                  <a:cubicBezTo>
                    <a:pt x="2373" y="0"/>
                    <a:pt x="2285" y="38"/>
                    <a:pt x="2235" y="113"/>
                  </a:cubicBezTo>
                  <a:lnTo>
                    <a:pt x="67" y="4516"/>
                  </a:lnTo>
                  <a:cubicBezTo>
                    <a:pt x="0" y="4616"/>
                    <a:pt x="34" y="4750"/>
                    <a:pt x="134" y="4816"/>
                  </a:cubicBezTo>
                  <a:lnTo>
                    <a:pt x="234" y="4816"/>
                  </a:lnTo>
                  <a:cubicBezTo>
                    <a:pt x="334" y="4816"/>
                    <a:pt x="401" y="4750"/>
                    <a:pt x="434" y="4683"/>
                  </a:cubicBezTo>
                  <a:lnTo>
                    <a:pt x="2602" y="313"/>
                  </a:lnTo>
                  <a:cubicBezTo>
                    <a:pt x="2669" y="213"/>
                    <a:pt x="2636" y="80"/>
                    <a:pt x="2535" y="13"/>
                  </a:cubicBezTo>
                  <a:cubicBezTo>
                    <a:pt x="2510" y="5"/>
                    <a:pt x="2483" y="0"/>
                    <a:pt x="245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36"/>
            <p:cNvSpPr/>
            <p:nvPr/>
          </p:nvSpPr>
          <p:spPr>
            <a:xfrm>
              <a:off x="3037350" y="638925"/>
              <a:ext cx="114275" cy="64550"/>
            </a:xfrm>
            <a:custGeom>
              <a:avLst/>
              <a:gdLst/>
              <a:ahLst/>
              <a:cxnLst/>
              <a:rect l="l" t="t" r="r" b="b"/>
              <a:pathLst>
                <a:path w="4571" h="2582" extrusionOk="0">
                  <a:moveTo>
                    <a:pt x="254" y="0"/>
                  </a:moveTo>
                  <a:cubicBezTo>
                    <a:pt x="171" y="0"/>
                    <a:pt x="83" y="38"/>
                    <a:pt x="33" y="113"/>
                  </a:cubicBezTo>
                  <a:cubicBezTo>
                    <a:pt x="0" y="213"/>
                    <a:pt x="33" y="346"/>
                    <a:pt x="134" y="380"/>
                  </a:cubicBezTo>
                  <a:lnTo>
                    <a:pt x="4236" y="2548"/>
                  </a:lnTo>
                  <a:cubicBezTo>
                    <a:pt x="4270" y="2581"/>
                    <a:pt x="4303" y="2581"/>
                    <a:pt x="4337" y="2581"/>
                  </a:cubicBezTo>
                  <a:cubicBezTo>
                    <a:pt x="4437" y="2581"/>
                    <a:pt x="4503" y="2548"/>
                    <a:pt x="4537" y="2481"/>
                  </a:cubicBezTo>
                  <a:cubicBezTo>
                    <a:pt x="4570" y="2381"/>
                    <a:pt x="4537" y="2248"/>
                    <a:pt x="4437" y="2181"/>
                  </a:cubicBezTo>
                  <a:lnTo>
                    <a:pt x="334" y="13"/>
                  </a:lnTo>
                  <a:cubicBezTo>
                    <a:pt x="309" y="4"/>
                    <a:pt x="282" y="0"/>
                    <a:pt x="2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0" name="Google Shape;710;p36"/>
          <p:cNvSpPr/>
          <p:nvPr/>
        </p:nvSpPr>
        <p:spPr>
          <a:xfrm rot="329539" flipH="1">
            <a:off x="8646540" y="556214"/>
            <a:ext cx="582912" cy="387833"/>
          </a:xfrm>
          <a:custGeom>
            <a:avLst/>
            <a:gdLst/>
            <a:ahLst/>
            <a:cxnLst/>
            <a:rect l="l" t="t" r="r" b="b"/>
            <a:pathLst>
              <a:path w="14812" h="9855" extrusionOk="0">
                <a:moveTo>
                  <a:pt x="7239" y="1510"/>
                </a:moveTo>
                <a:lnTo>
                  <a:pt x="7239" y="1544"/>
                </a:lnTo>
                <a:cubicBezTo>
                  <a:pt x="7740" y="1944"/>
                  <a:pt x="7973" y="2578"/>
                  <a:pt x="7840" y="3212"/>
                </a:cubicBezTo>
                <a:cubicBezTo>
                  <a:pt x="7818" y="3447"/>
                  <a:pt x="7618" y="3600"/>
                  <a:pt x="7416" y="3600"/>
                </a:cubicBezTo>
                <a:cubicBezTo>
                  <a:pt x="7303" y="3600"/>
                  <a:pt x="7189" y="3553"/>
                  <a:pt x="7106" y="3445"/>
                </a:cubicBezTo>
                <a:cubicBezTo>
                  <a:pt x="6672" y="3111"/>
                  <a:pt x="6739" y="2278"/>
                  <a:pt x="7239" y="1510"/>
                </a:cubicBezTo>
                <a:close/>
                <a:moveTo>
                  <a:pt x="11809" y="3512"/>
                </a:moveTo>
                <a:lnTo>
                  <a:pt x="11809" y="3545"/>
                </a:lnTo>
                <a:cubicBezTo>
                  <a:pt x="11809" y="4246"/>
                  <a:pt x="11309" y="4879"/>
                  <a:pt x="10608" y="5080"/>
                </a:cubicBezTo>
                <a:lnTo>
                  <a:pt x="10475" y="5080"/>
                </a:lnTo>
                <a:cubicBezTo>
                  <a:pt x="10308" y="5080"/>
                  <a:pt x="10308" y="5013"/>
                  <a:pt x="10308" y="4946"/>
                </a:cubicBezTo>
                <a:cubicBezTo>
                  <a:pt x="10308" y="4579"/>
                  <a:pt x="10975" y="3745"/>
                  <a:pt x="11809" y="3512"/>
                </a:cubicBezTo>
                <a:close/>
                <a:moveTo>
                  <a:pt x="4170" y="5847"/>
                </a:moveTo>
                <a:lnTo>
                  <a:pt x="4170" y="5880"/>
                </a:lnTo>
                <a:cubicBezTo>
                  <a:pt x="4270" y="5880"/>
                  <a:pt x="4371" y="5947"/>
                  <a:pt x="4437" y="6014"/>
                </a:cubicBezTo>
                <a:cubicBezTo>
                  <a:pt x="4771" y="6347"/>
                  <a:pt x="4871" y="6848"/>
                  <a:pt x="4704" y="7281"/>
                </a:cubicBezTo>
                <a:cubicBezTo>
                  <a:pt x="4471" y="7715"/>
                  <a:pt x="4004" y="7948"/>
                  <a:pt x="3537" y="7948"/>
                </a:cubicBezTo>
                <a:cubicBezTo>
                  <a:pt x="3403" y="7315"/>
                  <a:pt x="3503" y="6614"/>
                  <a:pt x="3870" y="6047"/>
                </a:cubicBezTo>
                <a:cubicBezTo>
                  <a:pt x="3904" y="5980"/>
                  <a:pt x="4037" y="5847"/>
                  <a:pt x="4170" y="5847"/>
                </a:cubicBezTo>
                <a:close/>
                <a:moveTo>
                  <a:pt x="9074" y="6280"/>
                </a:moveTo>
                <a:lnTo>
                  <a:pt x="9074" y="6314"/>
                </a:lnTo>
                <a:cubicBezTo>
                  <a:pt x="9107" y="6314"/>
                  <a:pt x="9207" y="6381"/>
                  <a:pt x="9274" y="6614"/>
                </a:cubicBezTo>
                <a:cubicBezTo>
                  <a:pt x="9474" y="7148"/>
                  <a:pt x="9374" y="7748"/>
                  <a:pt x="9041" y="8215"/>
                </a:cubicBezTo>
                <a:cubicBezTo>
                  <a:pt x="8707" y="7715"/>
                  <a:pt x="8640" y="7081"/>
                  <a:pt x="8840" y="6547"/>
                </a:cubicBezTo>
                <a:cubicBezTo>
                  <a:pt x="8940" y="6347"/>
                  <a:pt x="9007" y="6280"/>
                  <a:pt x="9074" y="6280"/>
                </a:cubicBezTo>
                <a:close/>
                <a:moveTo>
                  <a:pt x="9153" y="422"/>
                </a:moveTo>
                <a:cubicBezTo>
                  <a:pt x="9515" y="422"/>
                  <a:pt x="9879" y="515"/>
                  <a:pt x="10208" y="710"/>
                </a:cubicBezTo>
                <a:cubicBezTo>
                  <a:pt x="11109" y="1210"/>
                  <a:pt x="11709" y="2111"/>
                  <a:pt x="11843" y="3111"/>
                </a:cubicBezTo>
                <a:cubicBezTo>
                  <a:pt x="10742" y="3345"/>
                  <a:pt x="9874" y="4412"/>
                  <a:pt x="9908" y="5013"/>
                </a:cubicBezTo>
                <a:cubicBezTo>
                  <a:pt x="9937" y="5244"/>
                  <a:pt x="10090" y="5500"/>
                  <a:pt x="10499" y="5500"/>
                </a:cubicBezTo>
                <a:cubicBezTo>
                  <a:pt x="10562" y="5500"/>
                  <a:pt x="10632" y="5493"/>
                  <a:pt x="10708" y="5480"/>
                </a:cubicBezTo>
                <a:cubicBezTo>
                  <a:pt x="11576" y="5346"/>
                  <a:pt x="12209" y="4546"/>
                  <a:pt x="12243" y="3478"/>
                </a:cubicBezTo>
                <a:cubicBezTo>
                  <a:pt x="13711" y="3512"/>
                  <a:pt x="14645" y="5080"/>
                  <a:pt x="13977" y="6414"/>
                </a:cubicBezTo>
                <a:cubicBezTo>
                  <a:pt x="13410" y="7848"/>
                  <a:pt x="11742" y="9149"/>
                  <a:pt x="10475" y="9149"/>
                </a:cubicBezTo>
                <a:cubicBezTo>
                  <a:pt x="10208" y="9149"/>
                  <a:pt x="9908" y="9082"/>
                  <a:pt x="9674" y="8916"/>
                </a:cubicBezTo>
                <a:cubicBezTo>
                  <a:pt x="9541" y="8816"/>
                  <a:pt x="9407" y="8682"/>
                  <a:pt x="9307" y="8582"/>
                </a:cubicBezTo>
                <a:cubicBezTo>
                  <a:pt x="9808" y="8015"/>
                  <a:pt x="9975" y="7214"/>
                  <a:pt x="9674" y="6481"/>
                </a:cubicBezTo>
                <a:cubicBezTo>
                  <a:pt x="9508" y="5980"/>
                  <a:pt x="9241" y="5880"/>
                  <a:pt x="9074" y="5880"/>
                </a:cubicBezTo>
                <a:cubicBezTo>
                  <a:pt x="8807" y="5914"/>
                  <a:pt x="8574" y="6114"/>
                  <a:pt x="8473" y="6381"/>
                </a:cubicBezTo>
                <a:cubicBezTo>
                  <a:pt x="8207" y="7081"/>
                  <a:pt x="8307" y="7882"/>
                  <a:pt x="8740" y="8515"/>
                </a:cubicBezTo>
                <a:cubicBezTo>
                  <a:pt x="8240" y="8949"/>
                  <a:pt x="7273" y="9416"/>
                  <a:pt x="5438" y="9449"/>
                </a:cubicBezTo>
                <a:lnTo>
                  <a:pt x="5338" y="9449"/>
                </a:lnTo>
                <a:cubicBezTo>
                  <a:pt x="5288" y="9454"/>
                  <a:pt x="5239" y="9456"/>
                  <a:pt x="5189" y="9456"/>
                </a:cubicBezTo>
                <a:cubicBezTo>
                  <a:pt x="4511" y="9456"/>
                  <a:pt x="3885" y="9035"/>
                  <a:pt x="3637" y="8382"/>
                </a:cubicBezTo>
                <a:cubicBezTo>
                  <a:pt x="4270" y="8349"/>
                  <a:pt x="4804" y="7982"/>
                  <a:pt x="5071" y="7448"/>
                </a:cubicBezTo>
                <a:cubicBezTo>
                  <a:pt x="5338" y="6881"/>
                  <a:pt x="5204" y="6214"/>
                  <a:pt x="4771" y="5780"/>
                </a:cubicBezTo>
                <a:cubicBezTo>
                  <a:pt x="4637" y="5580"/>
                  <a:pt x="4404" y="5447"/>
                  <a:pt x="4170" y="5447"/>
                </a:cubicBezTo>
                <a:cubicBezTo>
                  <a:pt x="3904" y="5447"/>
                  <a:pt x="3670" y="5580"/>
                  <a:pt x="3537" y="5813"/>
                </a:cubicBezTo>
                <a:cubicBezTo>
                  <a:pt x="3136" y="6447"/>
                  <a:pt x="2970" y="7214"/>
                  <a:pt x="3103" y="7948"/>
                </a:cubicBezTo>
                <a:cubicBezTo>
                  <a:pt x="2569" y="7848"/>
                  <a:pt x="2069" y="7648"/>
                  <a:pt x="1635" y="7315"/>
                </a:cubicBezTo>
                <a:cubicBezTo>
                  <a:pt x="801" y="6781"/>
                  <a:pt x="468" y="5747"/>
                  <a:pt x="801" y="4846"/>
                </a:cubicBezTo>
                <a:cubicBezTo>
                  <a:pt x="1135" y="3845"/>
                  <a:pt x="2002" y="3011"/>
                  <a:pt x="2736" y="3011"/>
                </a:cubicBezTo>
                <a:cubicBezTo>
                  <a:pt x="2903" y="3011"/>
                  <a:pt x="3070" y="3045"/>
                  <a:pt x="3236" y="3111"/>
                </a:cubicBezTo>
                <a:cubicBezTo>
                  <a:pt x="3276" y="3135"/>
                  <a:pt x="3316" y="3146"/>
                  <a:pt x="3353" y="3146"/>
                </a:cubicBezTo>
                <a:cubicBezTo>
                  <a:pt x="3471" y="3146"/>
                  <a:pt x="3562" y="3038"/>
                  <a:pt x="3537" y="2911"/>
                </a:cubicBezTo>
                <a:cubicBezTo>
                  <a:pt x="3537" y="2911"/>
                  <a:pt x="3336" y="1744"/>
                  <a:pt x="3870" y="1077"/>
                </a:cubicBezTo>
                <a:cubicBezTo>
                  <a:pt x="4115" y="811"/>
                  <a:pt x="4461" y="671"/>
                  <a:pt x="4914" y="671"/>
                </a:cubicBezTo>
                <a:cubicBezTo>
                  <a:pt x="5200" y="671"/>
                  <a:pt x="5530" y="727"/>
                  <a:pt x="5905" y="843"/>
                </a:cubicBezTo>
                <a:cubicBezTo>
                  <a:pt x="6239" y="943"/>
                  <a:pt x="6605" y="1077"/>
                  <a:pt x="6906" y="1277"/>
                </a:cubicBezTo>
                <a:cubicBezTo>
                  <a:pt x="6339" y="2144"/>
                  <a:pt x="6172" y="3245"/>
                  <a:pt x="6872" y="3779"/>
                </a:cubicBezTo>
                <a:cubicBezTo>
                  <a:pt x="7041" y="3947"/>
                  <a:pt x="7249" y="4025"/>
                  <a:pt x="7454" y="4025"/>
                </a:cubicBezTo>
                <a:cubicBezTo>
                  <a:pt x="7815" y="4025"/>
                  <a:pt x="8167" y="3783"/>
                  <a:pt x="8273" y="3378"/>
                </a:cubicBezTo>
                <a:cubicBezTo>
                  <a:pt x="8473" y="2578"/>
                  <a:pt x="8173" y="1710"/>
                  <a:pt x="7506" y="1210"/>
                </a:cubicBezTo>
                <a:cubicBezTo>
                  <a:pt x="7908" y="702"/>
                  <a:pt x="8526" y="422"/>
                  <a:pt x="9153" y="422"/>
                </a:cubicBezTo>
                <a:close/>
                <a:moveTo>
                  <a:pt x="9156" y="1"/>
                </a:moveTo>
                <a:cubicBezTo>
                  <a:pt x="8405" y="1"/>
                  <a:pt x="7660" y="340"/>
                  <a:pt x="7173" y="977"/>
                </a:cubicBezTo>
                <a:cubicBezTo>
                  <a:pt x="6806" y="743"/>
                  <a:pt x="6405" y="543"/>
                  <a:pt x="6005" y="443"/>
                </a:cubicBezTo>
                <a:cubicBezTo>
                  <a:pt x="5600" y="324"/>
                  <a:pt x="5233" y="264"/>
                  <a:pt x="4908" y="264"/>
                </a:cubicBezTo>
                <a:cubicBezTo>
                  <a:pt x="4322" y="264"/>
                  <a:pt x="3870" y="457"/>
                  <a:pt x="3570" y="843"/>
                </a:cubicBezTo>
                <a:cubicBezTo>
                  <a:pt x="3170" y="1344"/>
                  <a:pt x="3003" y="2011"/>
                  <a:pt x="3070" y="2644"/>
                </a:cubicBezTo>
                <a:cubicBezTo>
                  <a:pt x="2970" y="2611"/>
                  <a:pt x="2836" y="2578"/>
                  <a:pt x="2736" y="2578"/>
                </a:cubicBezTo>
                <a:cubicBezTo>
                  <a:pt x="1802" y="2578"/>
                  <a:pt x="768" y="3545"/>
                  <a:pt x="401" y="4746"/>
                </a:cubicBezTo>
                <a:cubicBezTo>
                  <a:pt x="1" y="5813"/>
                  <a:pt x="401" y="7014"/>
                  <a:pt x="1368" y="7681"/>
                </a:cubicBezTo>
                <a:cubicBezTo>
                  <a:pt x="1902" y="8048"/>
                  <a:pt x="2536" y="8315"/>
                  <a:pt x="3203" y="8382"/>
                </a:cubicBezTo>
                <a:cubicBezTo>
                  <a:pt x="3456" y="9269"/>
                  <a:pt x="4281" y="9855"/>
                  <a:pt x="5192" y="9855"/>
                </a:cubicBezTo>
                <a:cubicBezTo>
                  <a:pt x="5240" y="9855"/>
                  <a:pt x="5289" y="9853"/>
                  <a:pt x="5338" y="9850"/>
                </a:cubicBezTo>
                <a:lnTo>
                  <a:pt x="5438" y="9850"/>
                </a:lnTo>
                <a:cubicBezTo>
                  <a:pt x="7006" y="9816"/>
                  <a:pt x="8240" y="9483"/>
                  <a:pt x="9007" y="8849"/>
                </a:cubicBezTo>
                <a:cubicBezTo>
                  <a:pt x="9107" y="8982"/>
                  <a:pt x="9274" y="9116"/>
                  <a:pt x="9407" y="9216"/>
                </a:cubicBezTo>
                <a:cubicBezTo>
                  <a:pt x="9708" y="9449"/>
                  <a:pt x="10108" y="9549"/>
                  <a:pt x="10475" y="9549"/>
                </a:cubicBezTo>
                <a:cubicBezTo>
                  <a:pt x="11876" y="9549"/>
                  <a:pt x="13711" y="8148"/>
                  <a:pt x="14344" y="6547"/>
                </a:cubicBezTo>
                <a:cubicBezTo>
                  <a:pt x="14811" y="5480"/>
                  <a:pt x="14645" y="4513"/>
                  <a:pt x="13944" y="3812"/>
                </a:cubicBezTo>
                <a:cubicBezTo>
                  <a:pt x="13510" y="3345"/>
                  <a:pt x="12910" y="3078"/>
                  <a:pt x="12276" y="3045"/>
                </a:cubicBezTo>
                <a:lnTo>
                  <a:pt x="12243" y="3045"/>
                </a:lnTo>
                <a:cubicBezTo>
                  <a:pt x="12109" y="1911"/>
                  <a:pt x="11409" y="910"/>
                  <a:pt x="10408" y="343"/>
                </a:cubicBezTo>
                <a:cubicBezTo>
                  <a:pt x="10020" y="112"/>
                  <a:pt x="9587" y="1"/>
                  <a:pt x="9156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Title 1"/>
          <p:cNvSpPr txBox="1">
            <a:spLocks/>
          </p:cNvSpPr>
          <p:nvPr/>
        </p:nvSpPr>
        <p:spPr>
          <a:xfrm>
            <a:off x="1156484" y="1328616"/>
            <a:ext cx="9052560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dirty="0">
                <a:solidFill>
                  <a:schemeClr val="tx1"/>
                </a:solidFill>
                <a:latin typeface="Comic Sans MS" panose="030F0702030302020204" pitchFamily="66" charset="0"/>
              </a:rPr>
              <a:t>Unit 9: </a:t>
            </a:r>
            <a:br>
              <a:rPr lang="en-US" sz="72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7200" dirty="0">
                <a:solidFill>
                  <a:schemeClr val="tx1"/>
                </a:solidFill>
                <a:latin typeface="Comic Sans MS" panose="030F0702030302020204" pitchFamily="66" charset="0"/>
              </a:rPr>
              <a:t>My </a:t>
            </a:r>
            <a:r>
              <a:rPr lang="en-US" sz="7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Favourite</a:t>
            </a:r>
            <a:r>
              <a:rPr lang="en-US" sz="7200" dirty="0">
                <a:solidFill>
                  <a:schemeClr val="tx1"/>
                </a:solidFill>
                <a:latin typeface="Comic Sans MS" panose="030F0702030302020204" pitchFamily="66" charset="0"/>
              </a:rPr>
              <a:t> Food</a:t>
            </a:r>
          </a:p>
        </p:txBody>
      </p:sp>
      <p:sp>
        <p:nvSpPr>
          <p:cNvPr id="107" name="Google Shape;792;p29"/>
          <p:cNvSpPr txBox="1">
            <a:spLocks/>
          </p:cNvSpPr>
          <p:nvPr/>
        </p:nvSpPr>
        <p:spPr>
          <a:xfrm>
            <a:off x="2656961" y="4608227"/>
            <a:ext cx="6324599" cy="6435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Lesson 3 – Task 1, 2, 3</a:t>
            </a:r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799091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802;p39"/>
          <p:cNvGrpSpPr/>
          <p:nvPr/>
        </p:nvGrpSpPr>
        <p:grpSpPr>
          <a:xfrm rot="-9000086">
            <a:off x="9841071" y="1003809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" name="Google Shape;999;p44"/>
          <p:cNvGrpSpPr/>
          <p:nvPr/>
        </p:nvGrpSpPr>
        <p:grpSpPr>
          <a:xfrm>
            <a:off x="299544" y="41273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408" y="121024"/>
            <a:ext cx="6317168" cy="281636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13" b="89947" l="10000" r="90000">
                        <a14:foregroundMark x1="16977" y1="58363" x2="32209" y2="54804"/>
                        <a14:foregroundMark x1="13953" y1="57918" x2="13953" y2="57918"/>
                        <a14:foregroundMark x1="15233" y1="57918" x2="17442" y2="57473"/>
                        <a14:foregroundMark x1="15581" y1="59164" x2="15581" y2="59164"/>
                        <a14:foregroundMark x1="14186" y1="59164" x2="14186" y2="59164"/>
                        <a14:foregroundMark x1="11977" y1="59164" x2="11977" y2="59164"/>
                        <a14:foregroundMark x1="71279" y1="60676" x2="71279" y2="60676"/>
                        <a14:foregroundMark x1="72907" y1="60854" x2="77558" y2="66726"/>
                        <a14:foregroundMark x1="79535" y1="68772" x2="80581" y2="69662"/>
                        <a14:foregroundMark x1="79535" y1="67972" x2="81977" y2="68594"/>
                        <a14:foregroundMark x1="81163" y1="70730" x2="81163" y2="70730"/>
                        <a14:foregroundMark x1="83023" y1="69662" x2="83023" y2="69662"/>
                        <a14:foregroundMark x1="83953" y1="69039" x2="83953" y2="69039"/>
                        <a14:foregroundMark x1="82791" y1="70907" x2="82791" y2="70907"/>
                        <a14:foregroundMark x1="50233" y1="50178" x2="50233" y2="50178"/>
                        <a14:foregroundMark x1="57907" y1="50801" x2="58256" y2="48310"/>
                        <a14:foregroundMark x1="47791" y1="50000" x2="50000" y2="47242"/>
                        <a14:foregroundMark x1="51395" y1="69662" x2="51395" y2="69662"/>
                        <a14:foregroundMark x1="43605" y1="67527" x2="42674" y2="62278"/>
                        <a14:foregroundMark x1="34186" y1="73843" x2="34186" y2="73843"/>
                        <a14:foregroundMark x1="70116" y1="73843" x2="70116" y2="73843"/>
                        <a14:backgroundMark x1="71628" y1="75000" x2="29419" y2="74466"/>
                        <a14:backgroundMark x1="71047" y1="75178" x2="73140" y2="75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11501" y="2622423"/>
            <a:ext cx="4293715" cy="5611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ounded Rectangular Callout 1"/>
          <p:cNvSpPr/>
          <p:nvPr/>
        </p:nvSpPr>
        <p:spPr>
          <a:xfrm>
            <a:off x="3133165" y="3590366"/>
            <a:ext cx="5970494" cy="739588"/>
          </a:xfrm>
          <a:prstGeom prst="wedgeRoundRectCallout">
            <a:avLst>
              <a:gd name="adj1" fmla="val 57990"/>
              <a:gd name="adj2" fmla="val 806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-150" dirty="0">
                <a:solidFill>
                  <a:srgbClr val="0070C0"/>
                </a:solidFill>
                <a:latin typeface="Comic Sans MS" pitchFamily="66" charset="0"/>
              </a:rPr>
              <a:t>How many sweets are there?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46" y="2254774"/>
            <a:ext cx="4755088" cy="4866304"/>
          </a:xfrm>
          <a:prstGeom prst="rect">
            <a:avLst/>
          </a:prstGeom>
        </p:spPr>
      </p:pic>
      <p:sp>
        <p:nvSpPr>
          <p:cNvPr id="42" name="Rounded Rectangular Callout 41"/>
          <p:cNvSpPr/>
          <p:nvPr/>
        </p:nvSpPr>
        <p:spPr>
          <a:xfrm>
            <a:off x="3482215" y="4600328"/>
            <a:ext cx="2656367" cy="739588"/>
          </a:xfrm>
          <a:prstGeom prst="wedgeRoundRectCallout">
            <a:avLst>
              <a:gd name="adj1" fmla="val -54913"/>
              <a:gd name="adj2" fmla="val 843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omic Sans MS" pitchFamily="66" charset="0"/>
              </a:rPr>
              <a:t>Twelve.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94367" y="2844233"/>
            <a:ext cx="299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5. sweets / 12</a:t>
            </a:r>
          </a:p>
        </p:txBody>
      </p:sp>
    </p:spTree>
    <p:extLst>
      <p:ext uri="{BB962C8B-B14F-4D97-AF65-F5344CB8AC3E}">
        <p14:creationId xmlns:p14="http://schemas.microsoft.com/office/powerpoint/2010/main" val="16121880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2" grpId="0" animBg="1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802;p39"/>
          <p:cNvGrpSpPr/>
          <p:nvPr/>
        </p:nvGrpSpPr>
        <p:grpSpPr>
          <a:xfrm rot="-9000086">
            <a:off x="9841071" y="1003809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" name="Google Shape;999;p44"/>
          <p:cNvGrpSpPr/>
          <p:nvPr/>
        </p:nvGrpSpPr>
        <p:grpSpPr>
          <a:xfrm>
            <a:off x="299544" y="41273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407" y="121024"/>
            <a:ext cx="5994439" cy="281636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13" b="89947" l="10000" r="90000">
                        <a14:foregroundMark x1="16977" y1="58363" x2="32209" y2="54804"/>
                        <a14:foregroundMark x1="13953" y1="57918" x2="13953" y2="57918"/>
                        <a14:foregroundMark x1="15233" y1="57918" x2="17442" y2="57473"/>
                        <a14:foregroundMark x1="15581" y1="59164" x2="15581" y2="59164"/>
                        <a14:foregroundMark x1="14186" y1="59164" x2="14186" y2="59164"/>
                        <a14:foregroundMark x1="11977" y1="59164" x2="11977" y2="59164"/>
                        <a14:foregroundMark x1="71279" y1="60676" x2="71279" y2="60676"/>
                        <a14:foregroundMark x1="72907" y1="60854" x2="77558" y2="66726"/>
                        <a14:foregroundMark x1="79535" y1="68772" x2="80581" y2="69662"/>
                        <a14:foregroundMark x1="79535" y1="67972" x2="81977" y2="68594"/>
                        <a14:foregroundMark x1="81163" y1="70730" x2="81163" y2="70730"/>
                        <a14:foregroundMark x1="83023" y1="69662" x2="83023" y2="69662"/>
                        <a14:foregroundMark x1="83953" y1="69039" x2="83953" y2="69039"/>
                        <a14:foregroundMark x1="82791" y1="70907" x2="82791" y2="70907"/>
                        <a14:foregroundMark x1="50233" y1="50178" x2="50233" y2="50178"/>
                        <a14:foregroundMark x1="57907" y1="50801" x2="58256" y2="48310"/>
                        <a14:foregroundMark x1="47791" y1="50000" x2="50000" y2="47242"/>
                        <a14:foregroundMark x1="51395" y1="69662" x2="51395" y2="69662"/>
                        <a14:foregroundMark x1="43605" y1="67527" x2="42674" y2="62278"/>
                        <a14:foregroundMark x1="34186" y1="73843" x2="34186" y2="73843"/>
                        <a14:foregroundMark x1="70116" y1="73843" x2="70116" y2="73843"/>
                        <a14:backgroundMark x1="71628" y1="75000" x2="29419" y2="74466"/>
                        <a14:backgroundMark x1="71047" y1="75178" x2="73140" y2="75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11501" y="2622423"/>
            <a:ext cx="4293715" cy="5611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ounded Rectangular Callout 1"/>
          <p:cNvSpPr/>
          <p:nvPr/>
        </p:nvSpPr>
        <p:spPr>
          <a:xfrm>
            <a:off x="3133165" y="3590366"/>
            <a:ext cx="5970494" cy="739588"/>
          </a:xfrm>
          <a:prstGeom prst="wedgeRoundRectCallout">
            <a:avLst>
              <a:gd name="adj1" fmla="val 57990"/>
              <a:gd name="adj2" fmla="val 806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-150" dirty="0">
                <a:solidFill>
                  <a:srgbClr val="0070C0"/>
                </a:solidFill>
                <a:latin typeface="Comic Sans MS" pitchFamily="66" charset="0"/>
              </a:rPr>
              <a:t>How many pears are there?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546" y="2254774"/>
            <a:ext cx="4755088" cy="4866304"/>
          </a:xfrm>
          <a:prstGeom prst="rect">
            <a:avLst/>
          </a:prstGeom>
        </p:spPr>
      </p:pic>
      <p:sp>
        <p:nvSpPr>
          <p:cNvPr id="42" name="Rounded Rectangular Callout 41"/>
          <p:cNvSpPr/>
          <p:nvPr/>
        </p:nvSpPr>
        <p:spPr>
          <a:xfrm>
            <a:off x="3482215" y="4600328"/>
            <a:ext cx="2656367" cy="739588"/>
          </a:xfrm>
          <a:prstGeom prst="wedgeRoundRectCallout">
            <a:avLst>
              <a:gd name="adj1" fmla="val -54913"/>
              <a:gd name="adj2" fmla="val 843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omic Sans MS" pitchFamily="66" charset="0"/>
              </a:rPr>
              <a:t>Eleven.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19787" y="2843263"/>
            <a:ext cx="299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itchFamily="66" charset="0"/>
              </a:rPr>
              <a:t>6. pears / 11</a:t>
            </a:r>
          </a:p>
        </p:txBody>
      </p:sp>
    </p:spTree>
    <p:extLst>
      <p:ext uri="{BB962C8B-B14F-4D97-AF65-F5344CB8AC3E}">
        <p14:creationId xmlns:p14="http://schemas.microsoft.com/office/powerpoint/2010/main" val="3897326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2" grpId="0" animBg="1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767;p39"/>
          <p:cNvSpPr/>
          <p:nvPr/>
        </p:nvSpPr>
        <p:spPr>
          <a:xfrm>
            <a:off x="1346694" y="1645414"/>
            <a:ext cx="9957871" cy="3265922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1" name="Google Shape;802;p39"/>
          <p:cNvGrpSpPr/>
          <p:nvPr/>
        </p:nvGrpSpPr>
        <p:grpSpPr>
          <a:xfrm rot="-9000086">
            <a:off x="9196063" y="1313522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3434749" y="680005"/>
            <a:ext cx="56877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4 PRODUCTION</a:t>
            </a:r>
          </a:p>
        </p:txBody>
      </p:sp>
      <p:sp>
        <p:nvSpPr>
          <p:cNvPr id="72" name="Rectangle 71"/>
          <p:cNvSpPr/>
          <p:nvPr/>
        </p:nvSpPr>
        <p:spPr>
          <a:xfrm>
            <a:off x="2919838" y="2407914"/>
            <a:ext cx="69461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6 </a:t>
            </a:r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</a:rPr>
              <a:t>Listen and chant.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78" name="Google Shape;999;p44"/>
          <p:cNvGrpSpPr/>
          <p:nvPr/>
        </p:nvGrpSpPr>
        <p:grpSpPr>
          <a:xfrm>
            <a:off x="1328287" y="3658813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326" y="3450396"/>
            <a:ext cx="2121592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30435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767;p39"/>
          <p:cNvSpPr/>
          <p:nvPr/>
        </p:nvSpPr>
        <p:spPr>
          <a:xfrm>
            <a:off x="156196" y="908698"/>
            <a:ext cx="7172256" cy="4564450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1" name="Google Shape;802;p39"/>
          <p:cNvGrpSpPr/>
          <p:nvPr/>
        </p:nvGrpSpPr>
        <p:grpSpPr>
          <a:xfrm rot="-9000086">
            <a:off x="9196063" y="1313522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" name="Google Shape;999;p44"/>
          <p:cNvGrpSpPr/>
          <p:nvPr/>
        </p:nvGrpSpPr>
        <p:grpSpPr>
          <a:xfrm>
            <a:off x="498282" y="4620599"/>
            <a:ext cx="2214169" cy="1987751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397418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189" y="1375032"/>
            <a:ext cx="5076922" cy="35778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1064" y="1387460"/>
            <a:ext cx="4838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Let’s go to the market!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638" y="1801470"/>
            <a:ext cx="4838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Let’s buy some food!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9638" y="2282011"/>
            <a:ext cx="5923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Let’s buy 12 apples and 15 pears!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4390" y="3177948"/>
            <a:ext cx="4838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How many apples?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1262" y="3661648"/>
            <a:ext cx="4838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How many pears?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9637" y="4130978"/>
            <a:ext cx="572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Let’s buy 12 apples and 15 pears!</a:t>
            </a:r>
          </a:p>
        </p:txBody>
      </p:sp>
      <p:pic>
        <p:nvPicPr>
          <p:cNvPr id="5" name="9.1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92.7924" end="16516.191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92000" y="38078"/>
            <a:ext cx="609600" cy="609600"/>
          </a:xfrm>
          <a:prstGeom prst="rect">
            <a:avLst/>
          </a:prstGeom>
        </p:spPr>
      </p:pic>
      <p:pic>
        <p:nvPicPr>
          <p:cNvPr id="36" name="9.1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385.5848" end="13651.759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92000" y="448360"/>
            <a:ext cx="609600" cy="609600"/>
          </a:xfrm>
          <a:prstGeom prst="rect">
            <a:avLst/>
          </a:prstGeom>
        </p:spPr>
      </p:pic>
      <p:pic>
        <p:nvPicPr>
          <p:cNvPr id="37" name="9.1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823.3992" end="9202.74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92000" y="975706"/>
            <a:ext cx="609600" cy="609600"/>
          </a:xfrm>
          <a:prstGeom prst="rect">
            <a:avLst/>
          </a:prstGeom>
        </p:spPr>
      </p:pic>
      <p:pic>
        <p:nvPicPr>
          <p:cNvPr id="38" name="9.1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089.5744" end="7313.443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183035" y="1655921"/>
            <a:ext cx="609600" cy="609600"/>
          </a:xfrm>
          <a:prstGeom prst="rect">
            <a:avLst/>
          </a:prstGeom>
        </p:spPr>
      </p:pic>
      <p:pic>
        <p:nvPicPr>
          <p:cNvPr id="39" name="9.1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344.552" end="5119.409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08541" y="2332965"/>
            <a:ext cx="609600" cy="609600"/>
          </a:xfrm>
          <a:prstGeom prst="rect">
            <a:avLst/>
          </a:prstGeom>
        </p:spPr>
      </p:pic>
      <p:pic>
        <p:nvPicPr>
          <p:cNvPr id="40" name="9.1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823.3992" end="9202.74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259235" y="3008253"/>
            <a:ext cx="609600" cy="609600"/>
          </a:xfrm>
          <a:prstGeom prst="rect">
            <a:avLst/>
          </a:prstGeom>
        </p:spPr>
      </p:pic>
      <p:pic>
        <p:nvPicPr>
          <p:cNvPr id="3" name="9.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42324" y="19254"/>
            <a:ext cx="853686" cy="85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672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43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49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4509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2133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07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509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25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4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Google Shape;767;p39"/>
          <p:cNvSpPr/>
          <p:nvPr/>
        </p:nvSpPr>
        <p:spPr>
          <a:xfrm>
            <a:off x="142162" y="975706"/>
            <a:ext cx="7172256" cy="4564450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Google Shape;1014;p44"/>
          <p:cNvSpPr/>
          <p:nvPr/>
        </p:nvSpPr>
        <p:spPr>
          <a:xfrm rot="10273548" flipH="1">
            <a:off x="10657110" y="5397418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1064" y="1387460"/>
            <a:ext cx="4838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Let’s go to the market!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638" y="1801470"/>
            <a:ext cx="4838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Let’s buy some food!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638" y="2282011"/>
            <a:ext cx="6572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Let’s buy </a:t>
            </a:r>
            <a:r>
              <a:rPr lang="en-US" sz="2800" b="1" dirty="0">
                <a:latin typeface="Comic Sans MS" pitchFamily="66" charset="0"/>
              </a:rPr>
              <a:t>11 sweets </a:t>
            </a:r>
            <a:r>
              <a:rPr lang="en-US" sz="2800" dirty="0">
                <a:latin typeface="Comic Sans MS" pitchFamily="66" charset="0"/>
              </a:rPr>
              <a:t>and </a:t>
            </a:r>
            <a:r>
              <a:rPr lang="en-US" sz="2800" b="1" dirty="0">
                <a:latin typeface="Comic Sans MS" pitchFamily="66" charset="0"/>
              </a:rPr>
              <a:t>16 biscuits</a:t>
            </a:r>
            <a:r>
              <a:rPr lang="en-US" sz="2800" dirty="0">
                <a:latin typeface="Comic Sans MS" pitchFamily="66" charset="0"/>
              </a:rPr>
              <a:t>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4390" y="3177948"/>
            <a:ext cx="4838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How many </a:t>
            </a:r>
            <a:r>
              <a:rPr lang="en-US" sz="2800" b="1" dirty="0">
                <a:latin typeface="Comic Sans MS" pitchFamily="66" charset="0"/>
              </a:rPr>
              <a:t>sweets</a:t>
            </a:r>
            <a:r>
              <a:rPr lang="en-US" sz="2800" dirty="0">
                <a:latin typeface="Comic Sans MS" pitchFamily="66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1262" y="3661648"/>
            <a:ext cx="4838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How many </a:t>
            </a:r>
            <a:r>
              <a:rPr lang="en-US" sz="2800" b="1" dirty="0">
                <a:latin typeface="Comic Sans MS" pitchFamily="66" charset="0"/>
              </a:rPr>
              <a:t>biscuits</a:t>
            </a:r>
            <a:r>
              <a:rPr lang="en-US" sz="2800" dirty="0">
                <a:latin typeface="Comic Sans MS" pitchFamily="66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0548" y="4178544"/>
            <a:ext cx="6572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itchFamily="66" charset="0"/>
              </a:rPr>
              <a:t>Let’s buy </a:t>
            </a:r>
            <a:r>
              <a:rPr lang="en-US" sz="2800" b="1" dirty="0">
                <a:latin typeface="Comic Sans MS" pitchFamily="66" charset="0"/>
              </a:rPr>
              <a:t>11 sweets </a:t>
            </a:r>
            <a:r>
              <a:rPr lang="en-US" sz="2800" dirty="0">
                <a:latin typeface="Comic Sans MS" pitchFamily="66" charset="0"/>
              </a:rPr>
              <a:t>and </a:t>
            </a:r>
            <a:r>
              <a:rPr lang="en-US" sz="2800" b="1" dirty="0">
                <a:latin typeface="Comic Sans MS" pitchFamily="66" charset="0"/>
              </a:rPr>
              <a:t>16 biscuits</a:t>
            </a:r>
            <a:r>
              <a:rPr lang="en-US" sz="2800" dirty="0">
                <a:latin typeface="Comic Sans MS" pitchFamily="66" charset="0"/>
              </a:rPr>
              <a:t>!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65693" y="174422"/>
            <a:ext cx="3147015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Make a new chant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554" y="4002354"/>
            <a:ext cx="4072481" cy="251786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7269" y="482201"/>
            <a:ext cx="4816257" cy="321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38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uild="p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767;p39"/>
          <p:cNvSpPr/>
          <p:nvPr/>
        </p:nvSpPr>
        <p:spPr>
          <a:xfrm>
            <a:off x="1346694" y="1645414"/>
            <a:ext cx="9957871" cy="3265922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1" name="Google Shape;802;p39"/>
          <p:cNvGrpSpPr/>
          <p:nvPr/>
        </p:nvGrpSpPr>
        <p:grpSpPr>
          <a:xfrm rot="-9000086">
            <a:off x="9196063" y="1313522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2" name="Rectangle 71"/>
          <p:cNvSpPr/>
          <p:nvPr/>
        </p:nvSpPr>
        <p:spPr>
          <a:xfrm>
            <a:off x="3467233" y="2497766"/>
            <a:ext cx="538160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 </a:t>
            </a:r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</a:rPr>
              <a:t>Look and circle </a:t>
            </a:r>
          </a:p>
          <a:p>
            <a:pPr algn="ctr"/>
            <a:r>
              <a:rPr lang="en-US" sz="4400" dirty="0">
                <a:solidFill>
                  <a:srgbClr val="000000"/>
                </a:solidFill>
                <a:latin typeface="Comic Sans MS" panose="030F0702030302020204" pitchFamily="66" charset="0"/>
              </a:rPr>
              <a:t>the correct answer.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78" name="Google Shape;999;p44"/>
          <p:cNvGrpSpPr/>
          <p:nvPr/>
        </p:nvGrpSpPr>
        <p:grpSpPr>
          <a:xfrm>
            <a:off x="1328287" y="3658813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83378" y="736578"/>
            <a:ext cx="58592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5 ASSESSMENT</a:t>
            </a:r>
          </a:p>
        </p:txBody>
      </p:sp>
    </p:spTree>
    <p:extLst>
      <p:ext uri="{BB962C8B-B14F-4D97-AF65-F5344CB8AC3E}">
        <p14:creationId xmlns:p14="http://schemas.microsoft.com/office/powerpoint/2010/main" val="280467025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767;p39"/>
          <p:cNvSpPr/>
          <p:nvPr/>
        </p:nvSpPr>
        <p:spPr>
          <a:xfrm>
            <a:off x="1346694" y="820270"/>
            <a:ext cx="9957871" cy="5252533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-74817"/>
            <a:ext cx="9096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Look and circle the correct answer.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78" name="Google Shape;999;p44"/>
          <p:cNvGrpSpPr/>
          <p:nvPr/>
        </p:nvGrpSpPr>
        <p:grpSpPr>
          <a:xfrm>
            <a:off x="486792" y="37586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383" y="1588904"/>
            <a:ext cx="5925664" cy="3955492"/>
          </a:xfrm>
          <a:prstGeom prst="round2DiagRect">
            <a:avLst>
              <a:gd name="adj1" fmla="val 10636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61" name="Google Shape;802;p39"/>
          <p:cNvGrpSpPr/>
          <p:nvPr/>
        </p:nvGrpSpPr>
        <p:grpSpPr>
          <a:xfrm rot="-9000086">
            <a:off x="9074924" y="855093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3811950" y="2070067"/>
            <a:ext cx="548015" cy="488836"/>
          </a:xfrm>
          <a:prstGeom prst="ellipse">
            <a:avLst/>
          </a:pr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972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767;p39"/>
          <p:cNvSpPr/>
          <p:nvPr/>
        </p:nvSpPr>
        <p:spPr>
          <a:xfrm>
            <a:off x="1346694" y="820270"/>
            <a:ext cx="9957871" cy="5252533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-74817"/>
            <a:ext cx="9096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Look and circle the correct answer.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78" name="Google Shape;999;p44"/>
          <p:cNvGrpSpPr/>
          <p:nvPr/>
        </p:nvGrpSpPr>
        <p:grpSpPr>
          <a:xfrm>
            <a:off x="486792" y="37586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171" y="1380399"/>
            <a:ext cx="6355111" cy="39930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61" name="Google Shape;802;p39"/>
          <p:cNvGrpSpPr/>
          <p:nvPr/>
        </p:nvGrpSpPr>
        <p:grpSpPr>
          <a:xfrm rot="-9000086">
            <a:off x="9074924" y="855093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3798698" y="2279311"/>
            <a:ext cx="551329" cy="591670"/>
          </a:xfrm>
          <a:prstGeom prst="ellipse">
            <a:avLst/>
          </a:pr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111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767;p39"/>
          <p:cNvSpPr/>
          <p:nvPr/>
        </p:nvSpPr>
        <p:spPr>
          <a:xfrm>
            <a:off x="1346694" y="820270"/>
            <a:ext cx="9957871" cy="5252533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-74817"/>
            <a:ext cx="9096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Look and circle the correct answer.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78" name="Google Shape;999;p44"/>
          <p:cNvGrpSpPr/>
          <p:nvPr/>
        </p:nvGrpSpPr>
        <p:grpSpPr>
          <a:xfrm>
            <a:off x="486792" y="37586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566" y="1442402"/>
            <a:ext cx="6012724" cy="3993065"/>
          </a:xfrm>
          <a:prstGeom prst="round2DiagRect">
            <a:avLst>
              <a:gd name="adj1" fmla="val 471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61" name="Google Shape;802;p39"/>
          <p:cNvGrpSpPr/>
          <p:nvPr/>
        </p:nvGrpSpPr>
        <p:grpSpPr>
          <a:xfrm rot="-9000086">
            <a:off x="9074924" y="855093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3629733" y="1839260"/>
            <a:ext cx="551329" cy="591670"/>
          </a:xfrm>
          <a:prstGeom prst="ellipse">
            <a:avLst/>
          </a:pr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803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767;p39"/>
          <p:cNvSpPr/>
          <p:nvPr/>
        </p:nvSpPr>
        <p:spPr>
          <a:xfrm>
            <a:off x="1346694" y="820270"/>
            <a:ext cx="9957871" cy="5252533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-74817"/>
            <a:ext cx="9096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Look and circle the correct answer.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78" name="Google Shape;999;p44"/>
          <p:cNvGrpSpPr/>
          <p:nvPr/>
        </p:nvGrpSpPr>
        <p:grpSpPr>
          <a:xfrm>
            <a:off x="486792" y="37586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656" y="1219312"/>
            <a:ext cx="6406658" cy="43250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61" name="Google Shape;802;p39"/>
          <p:cNvGrpSpPr/>
          <p:nvPr/>
        </p:nvGrpSpPr>
        <p:grpSpPr>
          <a:xfrm rot="-9000086">
            <a:off x="9074924" y="855093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3589977" y="2135095"/>
            <a:ext cx="551329" cy="591670"/>
          </a:xfrm>
          <a:prstGeom prst="ellipse">
            <a:avLst/>
          </a:pr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932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30">
            <a:extLst>
              <a:ext uri="{FF2B5EF4-FFF2-40B4-BE49-F238E27FC236}">
                <a16:creationId xmlns:a16="http://schemas.microsoft.com/office/drawing/2014/main" id="{F1EFC715-E70F-4DB0-8BF8-1177D3F39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0459" y="2658876"/>
            <a:ext cx="4996991" cy="3922285"/>
          </a:xfrm>
          <a:prstGeom prst="rect">
            <a:avLst/>
          </a:prstGeom>
        </p:spPr>
      </p:pic>
      <p:sp>
        <p:nvSpPr>
          <p:cNvPr id="6" name="Hộp Văn bản 31">
            <a:extLst>
              <a:ext uri="{FF2B5EF4-FFF2-40B4-BE49-F238E27FC236}">
                <a16:creationId xmlns:a16="http://schemas.microsoft.com/office/drawing/2014/main" id="{A23D37DB-9F3A-4340-9171-74866ACF344C}"/>
              </a:ext>
            </a:extLst>
          </p:cNvPr>
          <p:cNvSpPr txBox="1"/>
          <p:nvPr/>
        </p:nvSpPr>
        <p:spPr>
          <a:xfrm>
            <a:off x="2724814" y="1622744"/>
            <a:ext cx="661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Kristen ITC" panose="03050502040202030202" pitchFamily="66" charset="0"/>
              </a:rPr>
              <a:t>Challenge: </a:t>
            </a:r>
            <a:r>
              <a:rPr lang="en-US" sz="4800" dirty="0">
                <a:solidFill>
                  <a:srgbClr val="FF0000"/>
                </a:solidFill>
                <a:latin typeface="Kristen ITC" panose="03050502040202030202" pitchFamily="66" charset="0"/>
              </a:rPr>
              <a:t>2 at once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945" y="646834"/>
            <a:ext cx="1564144" cy="749977"/>
          </a:xfrm>
          <a:prstGeom prst="rect">
            <a:avLst/>
          </a:prstGeom>
        </p:spPr>
      </p:pic>
      <p:pic>
        <p:nvPicPr>
          <p:cNvPr id="8" name="chicken dance so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80761" y="908792"/>
            <a:ext cx="609600" cy="609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30459" y="494279"/>
            <a:ext cx="43669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1 WARM UP</a:t>
            </a:r>
          </a:p>
        </p:txBody>
      </p:sp>
    </p:spTree>
    <p:extLst>
      <p:ext uri="{BB962C8B-B14F-4D97-AF65-F5344CB8AC3E}">
        <p14:creationId xmlns:p14="http://schemas.microsoft.com/office/powerpoint/2010/main" val="8824111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3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767;p39"/>
          <p:cNvSpPr/>
          <p:nvPr/>
        </p:nvSpPr>
        <p:spPr>
          <a:xfrm>
            <a:off x="1346694" y="820270"/>
            <a:ext cx="9957871" cy="5252533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-74817"/>
            <a:ext cx="9096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omic Sans MS" panose="030F0702030302020204" pitchFamily="66" charset="0"/>
              </a:rPr>
              <a:t>Look and circle the correct answer.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78" name="Google Shape;999;p44"/>
          <p:cNvGrpSpPr/>
          <p:nvPr/>
        </p:nvGrpSpPr>
        <p:grpSpPr>
          <a:xfrm>
            <a:off x="486792" y="3758615"/>
            <a:ext cx="2634863" cy="2505046"/>
            <a:chOff x="-2549662" y="1504860"/>
            <a:chExt cx="1989762" cy="1808340"/>
          </a:xfrm>
        </p:grpSpPr>
        <p:grpSp>
          <p:nvGrpSpPr>
            <p:cNvPr id="79" name="Google Shape;1000;p44"/>
            <p:cNvGrpSpPr/>
            <p:nvPr/>
          </p:nvGrpSpPr>
          <p:grpSpPr>
            <a:xfrm rot="-446149">
              <a:off x="-2471654" y="1585201"/>
              <a:ext cx="1325599" cy="1290681"/>
              <a:chOff x="-2126450" y="2422625"/>
              <a:chExt cx="1575325" cy="1533625"/>
            </a:xfrm>
          </p:grpSpPr>
          <p:sp>
            <p:nvSpPr>
              <p:cNvPr id="87" name="Google Shape;1001;p44"/>
              <p:cNvSpPr/>
              <p:nvPr/>
            </p:nvSpPr>
            <p:spPr>
              <a:xfrm>
                <a:off x="-2126450" y="2422625"/>
                <a:ext cx="1575325" cy="1533625"/>
              </a:xfrm>
              <a:custGeom>
                <a:avLst/>
                <a:gdLst/>
                <a:ahLst/>
                <a:cxnLst/>
                <a:rect l="l" t="t" r="r" b="b"/>
                <a:pathLst>
                  <a:path w="63013" h="61345" extrusionOk="0">
                    <a:moveTo>
                      <a:pt x="32348" y="22060"/>
                    </a:moveTo>
                    <a:cubicBezTo>
                      <a:pt x="36956" y="22060"/>
                      <a:pt x="41363" y="25643"/>
                      <a:pt x="41363" y="31056"/>
                    </a:cubicBezTo>
                    <a:cubicBezTo>
                      <a:pt x="41363" y="35993"/>
                      <a:pt x="37361" y="39996"/>
                      <a:pt x="32390" y="39996"/>
                    </a:cubicBezTo>
                    <a:cubicBezTo>
                      <a:pt x="24418" y="39996"/>
                      <a:pt x="20415" y="30356"/>
                      <a:pt x="26052" y="24718"/>
                    </a:cubicBezTo>
                    <a:cubicBezTo>
                      <a:pt x="27889" y="22882"/>
                      <a:pt x="30142" y="22060"/>
                      <a:pt x="32348" y="22060"/>
                    </a:cubicBezTo>
                    <a:close/>
                    <a:moveTo>
                      <a:pt x="31490" y="1"/>
                    </a:moveTo>
                    <a:cubicBezTo>
                      <a:pt x="14111" y="1"/>
                      <a:pt x="1" y="13744"/>
                      <a:pt x="1" y="30689"/>
                    </a:cubicBezTo>
                    <a:cubicBezTo>
                      <a:pt x="1" y="47602"/>
                      <a:pt x="14111" y="61345"/>
                      <a:pt x="31490" y="61345"/>
                    </a:cubicBezTo>
                    <a:cubicBezTo>
                      <a:pt x="48902" y="61345"/>
                      <a:pt x="63012" y="47602"/>
                      <a:pt x="63012" y="30689"/>
                    </a:cubicBezTo>
                    <a:cubicBezTo>
                      <a:pt x="63012" y="13744"/>
                      <a:pt x="48902" y="1"/>
                      <a:pt x="314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Google Shape;1002;p44"/>
              <p:cNvSpPr/>
              <p:nvPr/>
            </p:nvSpPr>
            <p:spPr>
              <a:xfrm>
                <a:off x="-2069750" y="2486050"/>
                <a:ext cx="1504450" cy="1412125"/>
              </a:xfrm>
              <a:custGeom>
                <a:avLst/>
                <a:gdLst/>
                <a:ahLst/>
                <a:cxnLst/>
                <a:rect l="l" t="t" r="r" b="b"/>
                <a:pathLst>
                  <a:path w="60178" h="56485" extrusionOk="0">
                    <a:moveTo>
                      <a:pt x="30080" y="19523"/>
                    </a:moveTo>
                    <a:cubicBezTo>
                      <a:pt x="34688" y="19523"/>
                      <a:pt x="39095" y="23106"/>
                      <a:pt x="39095" y="28519"/>
                    </a:cubicBezTo>
                    <a:cubicBezTo>
                      <a:pt x="39095" y="33456"/>
                      <a:pt x="35093" y="37459"/>
                      <a:pt x="30122" y="37459"/>
                    </a:cubicBezTo>
                    <a:cubicBezTo>
                      <a:pt x="22150" y="37459"/>
                      <a:pt x="18147" y="27819"/>
                      <a:pt x="23784" y="22181"/>
                    </a:cubicBezTo>
                    <a:cubicBezTo>
                      <a:pt x="25621" y="20345"/>
                      <a:pt x="27874" y="19523"/>
                      <a:pt x="30080" y="19523"/>
                    </a:cubicBezTo>
                    <a:close/>
                    <a:moveTo>
                      <a:pt x="29458" y="1"/>
                    </a:moveTo>
                    <a:cubicBezTo>
                      <a:pt x="24338" y="1"/>
                      <a:pt x="23978" y="2334"/>
                      <a:pt x="17814" y="3335"/>
                    </a:cubicBezTo>
                    <a:cubicBezTo>
                      <a:pt x="9975" y="4602"/>
                      <a:pt x="10442" y="8005"/>
                      <a:pt x="7806" y="12041"/>
                    </a:cubicBezTo>
                    <a:cubicBezTo>
                      <a:pt x="5205" y="16077"/>
                      <a:pt x="3470" y="16711"/>
                      <a:pt x="1735" y="23949"/>
                    </a:cubicBezTo>
                    <a:cubicBezTo>
                      <a:pt x="1" y="31155"/>
                      <a:pt x="4904" y="31888"/>
                      <a:pt x="3603" y="38060"/>
                    </a:cubicBezTo>
                    <a:cubicBezTo>
                      <a:pt x="2302" y="44231"/>
                      <a:pt x="8040" y="48801"/>
                      <a:pt x="14111" y="51569"/>
                    </a:cubicBezTo>
                    <a:cubicBezTo>
                      <a:pt x="19938" y="54227"/>
                      <a:pt x="20787" y="56485"/>
                      <a:pt x="29489" y="56485"/>
                    </a:cubicBezTo>
                    <a:cubicBezTo>
                      <a:pt x="29853" y="56485"/>
                      <a:pt x="30230" y="56481"/>
                      <a:pt x="30623" y="56473"/>
                    </a:cubicBezTo>
                    <a:cubicBezTo>
                      <a:pt x="40396" y="56239"/>
                      <a:pt x="41030" y="52203"/>
                      <a:pt x="46267" y="49868"/>
                    </a:cubicBezTo>
                    <a:cubicBezTo>
                      <a:pt x="51471" y="47533"/>
                      <a:pt x="54306" y="43297"/>
                      <a:pt x="55841" y="37959"/>
                    </a:cubicBezTo>
                    <a:cubicBezTo>
                      <a:pt x="57342" y="32656"/>
                      <a:pt x="60177" y="32456"/>
                      <a:pt x="58209" y="23949"/>
                    </a:cubicBezTo>
                    <a:cubicBezTo>
                      <a:pt x="56274" y="15443"/>
                      <a:pt x="55841" y="15643"/>
                      <a:pt x="50837" y="12475"/>
                    </a:cubicBezTo>
                    <a:cubicBezTo>
                      <a:pt x="45834" y="9272"/>
                      <a:pt x="46301" y="5870"/>
                      <a:pt x="42364" y="3135"/>
                    </a:cubicBezTo>
                    <a:cubicBezTo>
                      <a:pt x="38925" y="716"/>
                      <a:pt x="35690" y="563"/>
                      <a:pt x="34928" y="563"/>
                    </a:cubicBezTo>
                    <a:cubicBezTo>
                      <a:pt x="34817" y="563"/>
                      <a:pt x="34759" y="566"/>
                      <a:pt x="34759" y="566"/>
                    </a:cubicBezTo>
                    <a:cubicBezTo>
                      <a:pt x="32522" y="166"/>
                      <a:pt x="30821" y="1"/>
                      <a:pt x="294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Google Shape;1003;p44"/>
              <p:cNvSpPr/>
              <p:nvPr/>
            </p:nvSpPr>
            <p:spPr>
              <a:xfrm>
                <a:off x="-1829750" y="2634900"/>
                <a:ext cx="988350" cy="1020600"/>
              </a:xfrm>
              <a:custGeom>
                <a:avLst/>
                <a:gdLst/>
                <a:ahLst/>
                <a:cxnLst/>
                <a:rect l="l" t="t" r="r" b="b"/>
                <a:pathLst>
                  <a:path w="39534" h="40824" extrusionOk="0">
                    <a:moveTo>
                      <a:pt x="17790" y="0"/>
                    </a:moveTo>
                    <a:cubicBezTo>
                      <a:pt x="17264" y="0"/>
                      <a:pt x="16865" y="152"/>
                      <a:pt x="16786" y="583"/>
                    </a:cubicBezTo>
                    <a:cubicBezTo>
                      <a:pt x="16633" y="1502"/>
                      <a:pt x="18975" y="2179"/>
                      <a:pt x="20475" y="2179"/>
                    </a:cubicBezTo>
                    <a:cubicBezTo>
                      <a:pt x="21587" y="2179"/>
                      <a:pt x="22235" y="1807"/>
                      <a:pt x="21056" y="883"/>
                    </a:cubicBezTo>
                    <a:cubicBezTo>
                      <a:pt x="21056" y="883"/>
                      <a:pt x="19057" y="0"/>
                      <a:pt x="17790" y="0"/>
                    </a:cubicBezTo>
                    <a:close/>
                    <a:moveTo>
                      <a:pt x="4908" y="5571"/>
                    </a:moveTo>
                    <a:cubicBezTo>
                      <a:pt x="2911" y="5571"/>
                      <a:pt x="0" y="6664"/>
                      <a:pt x="2343" y="7421"/>
                    </a:cubicBezTo>
                    <a:cubicBezTo>
                      <a:pt x="2343" y="7421"/>
                      <a:pt x="2656" y="7440"/>
                      <a:pt x="3110" y="7440"/>
                    </a:cubicBezTo>
                    <a:cubicBezTo>
                      <a:pt x="4359" y="7440"/>
                      <a:pt x="6675" y="7297"/>
                      <a:pt x="6479" y="6220"/>
                    </a:cubicBezTo>
                    <a:cubicBezTo>
                      <a:pt x="6392" y="5755"/>
                      <a:pt x="5726" y="5571"/>
                      <a:pt x="4908" y="5571"/>
                    </a:cubicBezTo>
                    <a:close/>
                    <a:moveTo>
                      <a:pt x="29287" y="6310"/>
                    </a:moveTo>
                    <a:cubicBezTo>
                      <a:pt x="29098" y="6310"/>
                      <a:pt x="28828" y="6414"/>
                      <a:pt x="28461" y="6654"/>
                    </a:cubicBezTo>
                    <a:cubicBezTo>
                      <a:pt x="28461" y="6654"/>
                      <a:pt x="25493" y="9890"/>
                      <a:pt x="26793" y="10623"/>
                    </a:cubicBezTo>
                    <a:cubicBezTo>
                      <a:pt x="26872" y="10666"/>
                      <a:pt x="26957" y="10686"/>
                      <a:pt x="27045" y="10686"/>
                    </a:cubicBezTo>
                    <a:cubicBezTo>
                      <a:pt x="28353" y="10686"/>
                      <a:pt x="30516" y="6310"/>
                      <a:pt x="29287" y="6310"/>
                    </a:cubicBezTo>
                    <a:close/>
                    <a:moveTo>
                      <a:pt x="35076" y="19147"/>
                    </a:moveTo>
                    <a:cubicBezTo>
                      <a:pt x="34546" y="19147"/>
                      <a:pt x="34144" y="19299"/>
                      <a:pt x="34065" y="19730"/>
                    </a:cubicBezTo>
                    <a:cubicBezTo>
                      <a:pt x="33912" y="20649"/>
                      <a:pt x="36254" y="21327"/>
                      <a:pt x="37760" y="21327"/>
                    </a:cubicBezTo>
                    <a:cubicBezTo>
                      <a:pt x="38877" y="21327"/>
                      <a:pt x="39533" y="20954"/>
                      <a:pt x="38368" y="20030"/>
                    </a:cubicBezTo>
                    <a:cubicBezTo>
                      <a:pt x="38368" y="20030"/>
                      <a:pt x="36353" y="19147"/>
                      <a:pt x="35076" y="19147"/>
                    </a:cubicBezTo>
                    <a:close/>
                    <a:moveTo>
                      <a:pt x="8050" y="26507"/>
                    </a:moveTo>
                    <a:cubicBezTo>
                      <a:pt x="7862" y="26507"/>
                      <a:pt x="7599" y="26586"/>
                      <a:pt x="7246" y="26768"/>
                    </a:cubicBezTo>
                    <a:cubicBezTo>
                      <a:pt x="7246" y="26768"/>
                      <a:pt x="3977" y="29704"/>
                      <a:pt x="5211" y="30538"/>
                    </a:cubicBezTo>
                    <a:cubicBezTo>
                      <a:pt x="5304" y="30603"/>
                      <a:pt x="5409" y="30633"/>
                      <a:pt x="5523" y="30633"/>
                    </a:cubicBezTo>
                    <a:cubicBezTo>
                      <a:pt x="6856" y="30633"/>
                      <a:pt x="9401" y="26507"/>
                      <a:pt x="8050" y="26507"/>
                    </a:cubicBezTo>
                    <a:close/>
                    <a:moveTo>
                      <a:pt x="2613" y="38294"/>
                    </a:moveTo>
                    <a:cubicBezTo>
                      <a:pt x="2087" y="38294"/>
                      <a:pt x="1687" y="38447"/>
                      <a:pt x="1609" y="38877"/>
                    </a:cubicBezTo>
                    <a:cubicBezTo>
                      <a:pt x="1456" y="39796"/>
                      <a:pt x="3798" y="40474"/>
                      <a:pt x="5297" y="40474"/>
                    </a:cubicBezTo>
                    <a:cubicBezTo>
                      <a:pt x="6409" y="40474"/>
                      <a:pt x="7058" y="40101"/>
                      <a:pt x="5879" y="39177"/>
                    </a:cubicBezTo>
                    <a:cubicBezTo>
                      <a:pt x="5879" y="39177"/>
                      <a:pt x="3880" y="38294"/>
                      <a:pt x="2613" y="38294"/>
                    </a:cubicBezTo>
                    <a:close/>
                    <a:moveTo>
                      <a:pt x="26368" y="36238"/>
                    </a:moveTo>
                    <a:cubicBezTo>
                      <a:pt x="25088" y="36238"/>
                      <a:pt x="23392" y="40823"/>
                      <a:pt x="24520" y="40823"/>
                    </a:cubicBezTo>
                    <a:cubicBezTo>
                      <a:pt x="24712" y="40823"/>
                      <a:pt x="24987" y="40690"/>
                      <a:pt x="25359" y="40378"/>
                    </a:cubicBezTo>
                    <a:lnTo>
                      <a:pt x="25326" y="40378"/>
                    </a:lnTo>
                    <a:cubicBezTo>
                      <a:pt x="25326" y="40378"/>
                      <a:pt x="27928" y="36842"/>
                      <a:pt x="26560" y="36275"/>
                    </a:cubicBezTo>
                    <a:cubicBezTo>
                      <a:pt x="26497" y="36250"/>
                      <a:pt x="26433" y="36238"/>
                      <a:pt x="26368" y="362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0" name="Google Shape;1004;p44"/>
              <p:cNvSpPr/>
              <p:nvPr/>
            </p:nvSpPr>
            <p:spPr>
              <a:xfrm>
                <a:off x="-1944750" y="2620800"/>
                <a:ext cx="1235650" cy="1112200"/>
              </a:xfrm>
              <a:custGeom>
                <a:avLst/>
                <a:gdLst/>
                <a:ahLst/>
                <a:cxnLst/>
                <a:rect l="l" t="t" r="r" b="b"/>
                <a:pathLst>
                  <a:path w="49426" h="44488" extrusionOk="0">
                    <a:moveTo>
                      <a:pt x="32466" y="0"/>
                    </a:moveTo>
                    <a:cubicBezTo>
                      <a:pt x="31759" y="0"/>
                      <a:pt x="31196" y="173"/>
                      <a:pt x="31160" y="713"/>
                    </a:cubicBezTo>
                    <a:cubicBezTo>
                      <a:pt x="31095" y="1494"/>
                      <a:pt x="32808" y="1902"/>
                      <a:pt x="34235" y="1902"/>
                    </a:cubicBezTo>
                    <a:cubicBezTo>
                      <a:pt x="35734" y="1902"/>
                      <a:pt x="36917" y="1453"/>
                      <a:pt x="35396" y="513"/>
                    </a:cubicBezTo>
                    <a:lnTo>
                      <a:pt x="35396" y="513"/>
                    </a:lnTo>
                    <a:lnTo>
                      <a:pt x="35430" y="547"/>
                    </a:lnTo>
                    <a:cubicBezTo>
                      <a:pt x="35430" y="547"/>
                      <a:pt x="33722" y="0"/>
                      <a:pt x="32466" y="0"/>
                    </a:cubicBezTo>
                    <a:close/>
                    <a:moveTo>
                      <a:pt x="21356" y="6368"/>
                    </a:moveTo>
                    <a:cubicBezTo>
                      <a:pt x="20830" y="6368"/>
                      <a:pt x="20431" y="6521"/>
                      <a:pt x="20352" y="6951"/>
                    </a:cubicBezTo>
                    <a:cubicBezTo>
                      <a:pt x="20181" y="7885"/>
                      <a:pt x="22494" y="8558"/>
                      <a:pt x="23997" y="8558"/>
                    </a:cubicBezTo>
                    <a:cubicBezTo>
                      <a:pt x="25123" y="8558"/>
                      <a:pt x="25794" y="8180"/>
                      <a:pt x="24622" y="7251"/>
                    </a:cubicBezTo>
                    <a:cubicBezTo>
                      <a:pt x="24622" y="7251"/>
                      <a:pt x="22623" y="6368"/>
                      <a:pt x="21356" y="6368"/>
                    </a:cubicBezTo>
                    <a:close/>
                    <a:moveTo>
                      <a:pt x="38957" y="4471"/>
                    </a:moveTo>
                    <a:cubicBezTo>
                      <a:pt x="38803" y="4471"/>
                      <a:pt x="38660" y="4526"/>
                      <a:pt x="38532" y="4649"/>
                    </a:cubicBezTo>
                    <a:cubicBezTo>
                      <a:pt x="37651" y="5506"/>
                      <a:pt x="40495" y="8567"/>
                      <a:pt x="41540" y="8567"/>
                    </a:cubicBezTo>
                    <a:cubicBezTo>
                      <a:pt x="41880" y="8567"/>
                      <a:pt x="42030" y="8244"/>
                      <a:pt x="41801" y="7418"/>
                    </a:cubicBezTo>
                    <a:lnTo>
                      <a:pt x="41768" y="7418"/>
                    </a:lnTo>
                    <a:cubicBezTo>
                      <a:pt x="41768" y="7418"/>
                      <a:pt x="40087" y="4471"/>
                      <a:pt x="38957" y="4471"/>
                    </a:cubicBezTo>
                    <a:close/>
                    <a:moveTo>
                      <a:pt x="15781" y="6843"/>
                    </a:moveTo>
                    <a:cubicBezTo>
                      <a:pt x="14501" y="6843"/>
                      <a:pt x="12815" y="11431"/>
                      <a:pt x="13945" y="11431"/>
                    </a:cubicBezTo>
                    <a:cubicBezTo>
                      <a:pt x="14137" y="11431"/>
                      <a:pt x="14411" y="11298"/>
                      <a:pt x="14782" y="10987"/>
                    </a:cubicBezTo>
                    <a:cubicBezTo>
                      <a:pt x="14782" y="10987"/>
                      <a:pt x="17350" y="7451"/>
                      <a:pt x="15982" y="6884"/>
                    </a:cubicBezTo>
                    <a:cubicBezTo>
                      <a:pt x="15917" y="6857"/>
                      <a:pt x="15849" y="6843"/>
                      <a:pt x="15781" y="6843"/>
                    </a:cubicBezTo>
                    <a:close/>
                    <a:moveTo>
                      <a:pt x="4384" y="13315"/>
                    </a:moveTo>
                    <a:cubicBezTo>
                      <a:pt x="2437" y="13315"/>
                      <a:pt x="1" y="14152"/>
                      <a:pt x="2139" y="14990"/>
                    </a:cubicBezTo>
                    <a:cubicBezTo>
                      <a:pt x="2139" y="14990"/>
                      <a:pt x="2970" y="15098"/>
                      <a:pt x="3890" y="15098"/>
                    </a:cubicBezTo>
                    <a:cubicBezTo>
                      <a:pt x="5080" y="15098"/>
                      <a:pt x="6422" y="14918"/>
                      <a:pt x="6309" y="14090"/>
                    </a:cubicBezTo>
                    <a:cubicBezTo>
                      <a:pt x="6252" y="13535"/>
                      <a:pt x="5383" y="13315"/>
                      <a:pt x="4384" y="13315"/>
                    </a:cubicBezTo>
                    <a:close/>
                    <a:moveTo>
                      <a:pt x="39127" y="12619"/>
                    </a:moveTo>
                    <a:cubicBezTo>
                      <a:pt x="39075" y="12619"/>
                      <a:pt x="39022" y="12620"/>
                      <a:pt x="38966" y="12622"/>
                    </a:cubicBezTo>
                    <a:lnTo>
                      <a:pt x="38999" y="12655"/>
                    </a:lnTo>
                    <a:cubicBezTo>
                      <a:pt x="38999" y="12655"/>
                      <a:pt x="34796" y="13923"/>
                      <a:pt x="35563" y="15224"/>
                    </a:cubicBezTo>
                    <a:cubicBezTo>
                      <a:pt x="35678" y="15420"/>
                      <a:pt x="35901" y="15503"/>
                      <a:pt x="36189" y="15503"/>
                    </a:cubicBezTo>
                    <a:cubicBezTo>
                      <a:pt x="37883" y="15503"/>
                      <a:pt x="41816" y="12619"/>
                      <a:pt x="39127" y="12619"/>
                    </a:cubicBezTo>
                    <a:close/>
                    <a:moveTo>
                      <a:pt x="45549" y="13845"/>
                    </a:moveTo>
                    <a:cubicBezTo>
                      <a:pt x="45432" y="13845"/>
                      <a:pt x="45316" y="13880"/>
                      <a:pt x="45203" y="13956"/>
                    </a:cubicBezTo>
                    <a:cubicBezTo>
                      <a:pt x="44170" y="14705"/>
                      <a:pt x="46616" y="18353"/>
                      <a:pt x="47603" y="18353"/>
                    </a:cubicBezTo>
                    <a:cubicBezTo>
                      <a:pt x="47891" y="18353"/>
                      <a:pt x="48055" y="18042"/>
                      <a:pt x="47972" y="17259"/>
                    </a:cubicBezTo>
                    <a:cubicBezTo>
                      <a:pt x="47972" y="17259"/>
                      <a:pt x="46706" y="13845"/>
                      <a:pt x="45549" y="13845"/>
                    </a:cubicBezTo>
                    <a:close/>
                    <a:moveTo>
                      <a:pt x="10773" y="17017"/>
                    </a:moveTo>
                    <a:cubicBezTo>
                      <a:pt x="9471" y="17017"/>
                      <a:pt x="7803" y="21605"/>
                      <a:pt x="8918" y="21605"/>
                    </a:cubicBezTo>
                    <a:cubicBezTo>
                      <a:pt x="9108" y="21605"/>
                      <a:pt x="9378" y="21472"/>
                      <a:pt x="9745" y="21161"/>
                    </a:cubicBezTo>
                    <a:cubicBezTo>
                      <a:pt x="9745" y="21161"/>
                      <a:pt x="12347" y="17625"/>
                      <a:pt x="10979" y="17058"/>
                    </a:cubicBezTo>
                    <a:cubicBezTo>
                      <a:pt x="10912" y="17031"/>
                      <a:pt x="10843" y="17017"/>
                      <a:pt x="10773" y="17017"/>
                    </a:cubicBezTo>
                    <a:close/>
                    <a:moveTo>
                      <a:pt x="3128" y="23281"/>
                    </a:moveTo>
                    <a:cubicBezTo>
                      <a:pt x="2603" y="23281"/>
                      <a:pt x="2208" y="23433"/>
                      <a:pt x="2139" y="23863"/>
                    </a:cubicBezTo>
                    <a:cubicBezTo>
                      <a:pt x="1967" y="24782"/>
                      <a:pt x="4301" y="25460"/>
                      <a:pt x="5803" y="25460"/>
                    </a:cubicBezTo>
                    <a:cubicBezTo>
                      <a:pt x="6918" y="25460"/>
                      <a:pt x="7574" y="25087"/>
                      <a:pt x="6409" y="24163"/>
                    </a:cubicBezTo>
                    <a:cubicBezTo>
                      <a:pt x="6409" y="24163"/>
                      <a:pt x="4393" y="23281"/>
                      <a:pt x="3128" y="23281"/>
                    </a:cubicBezTo>
                    <a:close/>
                    <a:moveTo>
                      <a:pt x="42126" y="26120"/>
                    </a:moveTo>
                    <a:cubicBezTo>
                      <a:pt x="41972" y="26120"/>
                      <a:pt x="41829" y="26175"/>
                      <a:pt x="41701" y="26298"/>
                    </a:cubicBezTo>
                    <a:cubicBezTo>
                      <a:pt x="40817" y="27156"/>
                      <a:pt x="43677" y="30230"/>
                      <a:pt x="44717" y="30230"/>
                    </a:cubicBezTo>
                    <a:cubicBezTo>
                      <a:pt x="45051" y="30230"/>
                      <a:pt x="45197" y="29912"/>
                      <a:pt x="44970" y="29100"/>
                    </a:cubicBezTo>
                    <a:lnTo>
                      <a:pt x="44936" y="29067"/>
                    </a:lnTo>
                    <a:cubicBezTo>
                      <a:pt x="44936" y="29067"/>
                      <a:pt x="43256" y="26120"/>
                      <a:pt x="42126" y="26120"/>
                    </a:cubicBezTo>
                    <a:close/>
                    <a:moveTo>
                      <a:pt x="5335" y="31086"/>
                    </a:moveTo>
                    <a:cubicBezTo>
                      <a:pt x="5107" y="31086"/>
                      <a:pt x="4896" y="31351"/>
                      <a:pt x="4741" y="32002"/>
                    </a:cubicBezTo>
                    <a:lnTo>
                      <a:pt x="4741" y="32036"/>
                    </a:lnTo>
                    <a:cubicBezTo>
                      <a:pt x="4741" y="32036"/>
                      <a:pt x="4803" y="36060"/>
                      <a:pt x="6075" y="36060"/>
                    </a:cubicBezTo>
                    <a:cubicBezTo>
                      <a:pt x="6129" y="36060"/>
                      <a:pt x="6184" y="36053"/>
                      <a:pt x="6242" y="36039"/>
                    </a:cubicBezTo>
                    <a:cubicBezTo>
                      <a:pt x="7534" y="35689"/>
                      <a:pt x="6286" y="31086"/>
                      <a:pt x="5335" y="31086"/>
                    </a:cubicBezTo>
                    <a:close/>
                    <a:moveTo>
                      <a:pt x="47141" y="34716"/>
                    </a:moveTo>
                    <a:cubicBezTo>
                      <a:pt x="47032" y="34716"/>
                      <a:pt x="46909" y="34723"/>
                      <a:pt x="46771" y="34738"/>
                    </a:cubicBezTo>
                    <a:lnTo>
                      <a:pt x="46804" y="34771"/>
                    </a:lnTo>
                    <a:cubicBezTo>
                      <a:pt x="46804" y="34771"/>
                      <a:pt x="42668" y="36272"/>
                      <a:pt x="43502" y="37506"/>
                    </a:cubicBezTo>
                    <a:cubicBezTo>
                      <a:pt x="43620" y="37681"/>
                      <a:pt x="43821" y="37756"/>
                      <a:pt x="44076" y="37756"/>
                    </a:cubicBezTo>
                    <a:cubicBezTo>
                      <a:pt x="45691" y="37756"/>
                      <a:pt x="49425" y="34716"/>
                      <a:pt x="47141" y="34716"/>
                    </a:cubicBezTo>
                    <a:close/>
                    <a:moveTo>
                      <a:pt x="36218" y="34294"/>
                    </a:moveTo>
                    <a:cubicBezTo>
                      <a:pt x="36066" y="34294"/>
                      <a:pt x="35923" y="34348"/>
                      <a:pt x="35797" y="34471"/>
                    </a:cubicBezTo>
                    <a:cubicBezTo>
                      <a:pt x="34864" y="35328"/>
                      <a:pt x="37725" y="38416"/>
                      <a:pt x="38773" y="38416"/>
                    </a:cubicBezTo>
                    <a:cubicBezTo>
                      <a:pt x="39111" y="38416"/>
                      <a:pt x="39260" y="38095"/>
                      <a:pt x="39032" y="37273"/>
                    </a:cubicBezTo>
                    <a:cubicBezTo>
                      <a:pt x="39032" y="37273"/>
                      <a:pt x="37348" y="34294"/>
                      <a:pt x="36218" y="34294"/>
                    </a:cubicBezTo>
                    <a:close/>
                    <a:moveTo>
                      <a:pt x="14411" y="35429"/>
                    </a:moveTo>
                    <a:cubicBezTo>
                      <a:pt x="14196" y="35429"/>
                      <a:pt x="14012" y="35511"/>
                      <a:pt x="13881" y="35705"/>
                    </a:cubicBezTo>
                    <a:cubicBezTo>
                      <a:pt x="13228" y="36672"/>
                      <a:pt x="16345" y="38955"/>
                      <a:pt x="17511" y="38955"/>
                    </a:cubicBezTo>
                    <a:cubicBezTo>
                      <a:pt x="17953" y="38955"/>
                      <a:pt x="18115" y="38626"/>
                      <a:pt x="17684" y="37773"/>
                    </a:cubicBezTo>
                    <a:lnTo>
                      <a:pt x="17650" y="37773"/>
                    </a:lnTo>
                    <a:cubicBezTo>
                      <a:pt x="17650" y="37773"/>
                      <a:pt x="15566" y="35429"/>
                      <a:pt x="14411" y="35429"/>
                    </a:cubicBezTo>
                    <a:close/>
                    <a:moveTo>
                      <a:pt x="22609" y="40374"/>
                    </a:moveTo>
                    <a:cubicBezTo>
                      <a:pt x="22457" y="40374"/>
                      <a:pt x="22315" y="40425"/>
                      <a:pt x="22187" y="40542"/>
                    </a:cubicBezTo>
                    <a:cubicBezTo>
                      <a:pt x="21279" y="41399"/>
                      <a:pt x="24127" y="44487"/>
                      <a:pt x="25182" y="44487"/>
                    </a:cubicBezTo>
                    <a:cubicBezTo>
                      <a:pt x="25522" y="44487"/>
                      <a:pt x="25676" y="44166"/>
                      <a:pt x="25456" y="43344"/>
                    </a:cubicBezTo>
                    <a:cubicBezTo>
                      <a:pt x="25456" y="43344"/>
                      <a:pt x="23763" y="40374"/>
                      <a:pt x="22609" y="4037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91" name="Google Shape;1005;p44"/>
              <p:cNvSpPr/>
              <p:nvPr/>
            </p:nvSpPr>
            <p:spPr>
              <a:xfrm>
                <a:off x="-2002200" y="2531450"/>
                <a:ext cx="1369350" cy="1318050"/>
              </a:xfrm>
              <a:custGeom>
                <a:avLst/>
                <a:gdLst/>
                <a:ahLst/>
                <a:cxnLst/>
                <a:rect l="l" t="t" r="r" b="b"/>
                <a:pathLst>
                  <a:path w="54774" h="52722" extrusionOk="0">
                    <a:moveTo>
                      <a:pt x="26528" y="0"/>
                    </a:moveTo>
                    <a:cubicBezTo>
                      <a:pt x="25105" y="0"/>
                      <a:pt x="24284" y="523"/>
                      <a:pt x="23251" y="1152"/>
                    </a:cubicBezTo>
                    <a:cubicBezTo>
                      <a:pt x="22317" y="1786"/>
                      <a:pt x="21316" y="2319"/>
                      <a:pt x="20249" y="2686"/>
                    </a:cubicBezTo>
                    <a:cubicBezTo>
                      <a:pt x="17713" y="3587"/>
                      <a:pt x="15112" y="4154"/>
                      <a:pt x="12443" y="4421"/>
                    </a:cubicBezTo>
                    <a:cubicBezTo>
                      <a:pt x="12176" y="4421"/>
                      <a:pt x="12176" y="4821"/>
                      <a:pt x="12443" y="4821"/>
                    </a:cubicBezTo>
                    <a:lnTo>
                      <a:pt x="12476" y="4821"/>
                    </a:lnTo>
                    <a:cubicBezTo>
                      <a:pt x="15178" y="4554"/>
                      <a:pt x="17813" y="3987"/>
                      <a:pt x="20382" y="3086"/>
                    </a:cubicBezTo>
                    <a:cubicBezTo>
                      <a:pt x="21483" y="2686"/>
                      <a:pt x="22517" y="2152"/>
                      <a:pt x="23484" y="1519"/>
                    </a:cubicBezTo>
                    <a:cubicBezTo>
                      <a:pt x="24453" y="902"/>
                      <a:pt x="25203" y="431"/>
                      <a:pt x="26493" y="431"/>
                    </a:cubicBezTo>
                    <a:cubicBezTo>
                      <a:pt x="27158" y="431"/>
                      <a:pt x="27966" y="557"/>
                      <a:pt x="29021" y="852"/>
                    </a:cubicBezTo>
                    <a:cubicBezTo>
                      <a:pt x="29122" y="852"/>
                      <a:pt x="29222" y="785"/>
                      <a:pt x="29255" y="685"/>
                    </a:cubicBezTo>
                    <a:cubicBezTo>
                      <a:pt x="29288" y="585"/>
                      <a:pt x="29222" y="451"/>
                      <a:pt x="29122" y="418"/>
                    </a:cubicBezTo>
                    <a:cubicBezTo>
                      <a:pt x="28053" y="123"/>
                      <a:pt x="27220" y="0"/>
                      <a:pt x="26528" y="0"/>
                    </a:cubicBezTo>
                    <a:close/>
                    <a:moveTo>
                      <a:pt x="48454" y="14093"/>
                    </a:moveTo>
                    <a:cubicBezTo>
                      <a:pt x="48383" y="14093"/>
                      <a:pt x="48312" y="14130"/>
                      <a:pt x="48269" y="14194"/>
                    </a:cubicBezTo>
                    <a:cubicBezTo>
                      <a:pt x="48202" y="14261"/>
                      <a:pt x="48235" y="14395"/>
                      <a:pt x="48335" y="14461"/>
                    </a:cubicBezTo>
                    <a:cubicBezTo>
                      <a:pt x="50237" y="15996"/>
                      <a:pt x="51771" y="17997"/>
                      <a:pt x="52772" y="20232"/>
                    </a:cubicBezTo>
                    <a:cubicBezTo>
                      <a:pt x="54306" y="23701"/>
                      <a:pt x="53772" y="27404"/>
                      <a:pt x="51204" y="31307"/>
                    </a:cubicBezTo>
                    <a:lnTo>
                      <a:pt x="48802" y="34909"/>
                    </a:lnTo>
                    <a:cubicBezTo>
                      <a:pt x="48736" y="34976"/>
                      <a:pt x="48769" y="35109"/>
                      <a:pt x="48869" y="35176"/>
                    </a:cubicBezTo>
                    <a:cubicBezTo>
                      <a:pt x="48902" y="35209"/>
                      <a:pt x="48936" y="35209"/>
                      <a:pt x="48969" y="35209"/>
                    </a:cubicBezTo>
                    <a:cubicBezTo>
                      <a:pt x="49036" y="35209"/>
                      <a:pt x="49102" y="35176"/>
                      <a:pt x="49136" y="35109"/>
                    </a:cubicBezTo>
                    <a:lnTo>
                      <a:pt x="51538" y="31540"/>
                    </a:lnTo>
                    <a:cubicBezTo>
                      <a:pt x="54239" y="27504"/>
                      <a:pt x="54773" y="23668"/>
                      <a:pt x="53139" y="20065"/>
                    </a:cubicBezTo>
                    <a:cubicBezTo>
                      <a:pt x="52138" y="17730"/>
                      <a:pt x="50570" y="15695"/>
                      <a:pt x="48569" y="14128"/>
                    </a:cubicBezTo>
                    <a:cubicBezTo>
                      <a:pt x="48533" y="14104"/>
                      <a:pt x="48494" y="14093"/>
                      <a:pt x="48454" y="14093"/>
                    </a:cubicBezTo>
                    <a:close/>
                    <a:moveTo>
                      <a:pt x="23584" y="16596"/>
                    </a:moveTo>
                    <a:cubicBezTo>
                      <a:pt x="21016" y="16830"/>
                      <a:pt x="19048" y="17864"/>
                      <a:pt x="17747" y="19665"/>
                    </a:cubicBezTo>
                    <a:cubicBezTo>
                      <a:pt x="16112" y="21900"/>
                      <a:pt x="15645" y="25269"/>
                      <a:pt x="16446" y="28838"/>
                    </a:cubicBezTo>
                    <a:cubicBezTo>
                      <a:pt x="17146" y="32007"/>
                      <a:pt x="19214" y="34709"/>
                      <a:pt x="22150" y="36210"/>
                    </a:cubicBezTo>
                    <a:lnTo>
                      <a:pt x="22217" y="36210"/>
                    </a:lnTo>
                    <a:cubicBezTo>
                      <a:pt x="22283" y="36210"/>
                      <a:pt x="22350" y="36143"/>
                      <a:pt x="22383" y="36077"/>
                    </a:cubicBezTo>
                    <a:cubicBezTo>
                      <a:pt x="22417" y="35977"/>
                      <a:pt x="22383" y="35843"/>
                      <a:pt x="22283" y="35810"/>
                    </a:cubicBezTo>
                    <a:cubicBezTo>
                      <a:pt x="19481" y="34376"/>
                      <a:pt x="17513" y="31774"/>
                      <a:pt x="16846" y="28705"/>
                    </a:cubicBezTo>
                    <a:cubicBezTo>
                      <a:pt x="16046" y="25269"/>
                      <a:pt x="16513" y="22033"/>
                      <a:pt x="18080" y="19898"/>
                    </a:cubicBezTo>
                    <a:cubicBezTo>
                      <a:pt x="19348" y="18197"/>
                      <a:pt x="21183" y="17230"/>
                      <a:pt x="23618" y="17030"/>
                    </a:cubicBezTo>
                    <a:cubicBezTo>
                      <a:pt x="23718" y="16996"/>
                      <a:pt x="23818" y="16896"/>
                      <a:pt x="23818" y="16796"/>
                    </a:cubicBezTo>
                    <a:cubicBezTo>
                      <a:pt x="23784" y="16696"/>
                      <a:pt x="23684" y="16596"/>
                      <a:pt x="23584" y="16596"/>
                    </a:cubicBezTo>
                    <a:close/>
                    <a:moveTo>
                      <a:pt x="31190" y="17163"/>
                    </a:moveTo>
                    <a:cubicBezTo>
                      <a:pt x="30923" y="17163"/>
                      <a:pt x="30923" y="17563"/>
                      <a:pt x="31190" y="17563"/>
                    </a:cubicBezTo>
                    <a:cubicBezTo>
                      <a:pt x="31256" y="17563"/>
                      <a:pt x="35993" y="17764"/>
                      <a:pt x="38028" y="24335"/>
                    </a:cubicBezTo>
                    <a:cubicBezTo>
                      <a:pt x="38995" y="27404"/>
                      <a:pt x="38128" y="30873"/>
                      <a:pt x="35660" y="33575"/>
                    </a:cubicBezTo>
                    <a:cubicBezTo>
                      <a:pt x="33736" y="35697"/>
                      <a:pt x="31235" y="36931"/>
                      <a:pt x="28892" y="36931"/>
                    </a:cubicBezTo>
                    <a:cubicBezTo>
                      <a:pt x="28473" y="36931"/>
                      <a:pt x="28059" y="36892"/>
                      <a:pt x="27654" y="36811"/>
                    </a:cubicBezTo>
                    <a:cubicBezTo>
                      <a:pt x="27633" y="36806"/>
                      <a:pt x="27614" y="36803"/>
                      <a:pt x="27596" y="36803"/>
                    </a:cubicBezTo>
                    <a:cubicBezTo>
                      <a:pt x="27374" y="36803"/>
                      <a:pt x="27310" y="37149"/>
                      <a:pt x="27587" y="37211"/>
                    </a:cubicBezTo>
                    <a:cubicBezTo>
                      <a:pt x="28021" y="37311"/>
                      <a:pt x="28488" y="37344"/>
                      <a:pt x="28921" y="37344"/>
                    </a:cubicBezTo>
                    <a:cubicBezTo>
                      <a:pt x="31356" y="37344"/>
                      <a:pt x="33958" y="36077"/>
                      <a:pt x="35960" y="33875"/>
                    </a:cubicBezTo>
                    <a:cubicBezTo>
                      <a:pt x="38528" y="31040"/>
                      <a:pt x="39429" y="27437"/>
                      <a:pt x="38428" y="24202"/>
                    </a:cubicBezTo>
                    <a:cubicBezTo>
                      <a:pt x="36260" y="17363"/>
                      <a:pt x="31256" y="17163"/>
                      <a:pt x="31190" y="17163"/>
                    </a:cubicBezTo>
                    <a:close/>
                    <a:moveTo>
                      <a:pt x="459" y="24235"/>
                    </a:moveTo>
                    <a:cubicBezTo>
                      <a:pt x="369" y="24235"/>
                      <a:pt x="282" y="24288"/>
                      <a:pt x="268" y="24402"/>
                    </a:cubicBezTo>
                    <a:cubicBezTo>
                      <a:pt x="1" y="25503"/>
                      <a:pt x="401" y="26603"/>
                      <a:pt x="935" y="27971"/>
                    </a:cubicBezTo>
                    <a:cubicBezTo>
                      <a:pt x="1735" y="29806"/>
                      <a:pt x="2202" y="31807"/>
                      <a:pt x="2236" y="33808"/>
                    </a:cubicBezTo>
                    <a:cubicBezTo>
                      <a:pt x="2236" y="38579"/>
                      <a:pt x="4437" y="41347"/>
                      <a:pt x="4537" y="41481"/>
                    </a:cubicBezTo>
                    <a:cubicBezTo>
                      <a:pt x="4571" y="41514"/>
                      <a:pt x="4604" y="41547"/>
                      <a:pt x="4671" y="41547"/>
                    </a:cubicBezTo>
                    <a:cubicBezTo>
                      <a:pt x="4737" y="41547"/>
                      <a:pt x="4771" y="41547"/>
                      <a:pt x="4838" y="41514"/>
                    </a:cubicBezTo>
                    <a:cubicBezTo>
                      <a:pt x="4904" y="41447"/>
                      <a:pt x="4938" y="41314"/>
                      <a:pt x="4871" y="41214"/>
                    </a:cubicBezTo>
                    <a:cubicBezTo>
                      <a:pt x="4871" y="41180"/>
                      <a:pt x="2669" y="38445"/>
                      <a:pt x="2669" y="33808"/>
                    </a:cubicBezTo>
                    <a:cubicBezTo>
                      <a:pt x="2603" y="31740"/>
                      <a:pt x="2169" y="29706"/>
                      <a:pt x="1335" y="27838"/>
                    </a:cubicBezTo>
                    <a:cubicBezTo>
                      <a:pt x="835" y="26503"/>
                      <a:pt x="434" y="25469"/>
                      <a:pt x="668" y="24502"/>
                    </a:cubicBezTo>
                    <a:cubicBezTo>
                      <a:pt x="706" y="24330"/>
                      <a:pt x="580" y="24235"/>
                      <a:pt x="459" y="24235"/>
                    </a:cubicBezTo>
                    <a:close/>
                    <a:moveTo>
                      <a:pt x="12743" y="47218"/>
                    </a:moveTo>
                    <a:cubicBezTo>
                      <a:pt x="12643" y="47218"/>
                      <a:pt x="12543" y="47318"/>
                      <a:pt x="12543" y="47418"/>
                    </a:cubicBezTo>
                    <a:cubicBezTo>
                      <a:pt x="12510" y="47518"/>
                      <a:pt x="12610" y="47652"/>
                      <a:pt x="12710" y="47652"/>
                    </a:cubicBezTo>
                    <a:cubicBezTo>
                      <a:pt x="15478" y="47952"/>
                      <a:pt x="17346" y="49086"/>
                      <a:pt x="19181" y="50220"/>
                    </a:cubicBezTo>
                    <a:cubicBezTo>
                      <a:pt x="21249" y="51488"/>
                      <a:pt x="23184" y="52722"/>
                      <a:pt x="26253" y="52722"/>
                    </a:cubicBezTo>
                    <a:cubicBezTo>
                      <a:pt x="26620" y="52689"/>
                      <a:pt x="26953" y="52689"/>
                      <a:pt x="27287" y="52655"/>
                    </a:cubicBezTo>
                    <a:cubicBezTo>
                      <a:pt x="31290" y="52322"/>
                      <a:pt x="35126" y="50754"/>
                      <a:pt x="38228" y="48252"/>
                    </a:cubicBezTo>
                    <a:cubicBezTo>
                      <a:pt x="38328" y="48152"/>
                      <a:pt x="38328" y="48019"/>
                      <a:pt x="38228" y="47952"/>
                    </a:cubicBezTo>
                    <a:cubicBezTo>
                      <a:pt x="38195" y="47902"/>
                      <a:pt x="38145" y="47877"/>
                      <a:pt x="38095" y="47877"/>
                    </a:cubicBezTo>
                    <a:cubicBezTo>
                      <a:pt x="38045" y="47877"/>
                      <a:pt x="37995" y="47902"/>
                      <a:pt x="37961" y="47952"/>
                    </a:cubicBezTo>
                    <a:cubicBezTo>
                      <a:pt x="34892" y="50420"/>
                      <a:pt x="31156" y="51921"/>
                      <a:pt x="27254" y="52255"/>
                    </a:cubicBezTo>
                    <a:cubicBezTo>
                      <a:pt x="26932" y="52279"/>
                      <a:pt x="26623" y="52291"/>
                      <a:pt x="26325" y="52291"/>
                    </a:cubicBezTo>
                    <a:cubicBezTo>
                      <a:pt x="23335" y="52291"/>
                      <a:pt x="21413" y="51130"/>
                      <a:pt x="19381" y="49887"/>
                    </a:cubicBezTo>
                    <a:cubicBezTo>
                      <a:pt x="17547" y="48719"/>
                      <a:pt x="15645" y="47552"/>
                      <a:pt x="12743" y="472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0" name="Google Shape;1006;p44"/>
            <p:cNvGrpSpPr/>
            <p:nvPr/>
          </p:nvGrpSpPr>
          <p:grpSpPr>
            <a:xfrm>
              <a:off x="-2190250" y="2444025"/>
              <a:ext cx="1630350" cy="869175"/>
              <a:chOff x="-1545200" y="3372450"/>
              <a:chExt cx="1630350" cy="869175"/>
            </a:xfrm>
          </p:grpSpPr>
          <p:sp>
            <p:nvSpPr>
              <p:cNvPr id="81" name="Google Shape;1007;p44"/>
              <p:cNvSpPr/>
              <p:nvPr/>
            </p:nvSpPr>
            <p:spPr>
              <a:xfrm>
                <a:off x="-1417600" y="3554275"/>
                <a:ext cx="1502750" cy="687350"/>
              </a:xfrm>
              <a:custGeom>
                <a:avLst/>
                <a:gdLst/>
                <a:ahLst/>
                <a:cxnLst/>
                <a:rect l="l" t="t" r="r" b="b"/>
                <a:pathLst>
                  <a:path w="60110" h="27494" extrusionOk="0">
                    <a:moveTo>
                      <a:pt x="52504" y="1"/>
                    </a:moveTo>
                    <a:cubicBezTo>
                      <a:pt x="52503" y="1"/>
                      <a:pt x="934" y="15211"/>
                      <a:pt x="467" y="18180"/>
                    </a:cubicBezTo>
                    <a:cubicBezTo>
                      <a:pt x="0" y="21116"/>
                      <a:pt x="2168" y="27253"/>
                      <a:pt x="7839" y="27487"/>
                    </a:cubicBezTo>
                    <a:cubicBezTo>
                      <a:pt x="7944" y="27491"/>
                      <a:pt x="8057" y="27493"/>
                      <a:pt x="8177" y="27493"/>
                    </a:cubicBezTo>
                    <a:cubicBezTo>
                      <a:pt x="14586" y="27493"/>
                      <a:pt x="42230" y="21437"/>
                      <a:pt x="51103" y="15445"/>
                    </a:cubicBezTo>
                    <a:cubicBezTo>
                      <a:pt x="60110" y="9307"/>
                      <a:pt x="52504" y="1"/>
                      <a:pt x="525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2" name="Google Shape;1008;p44"/>
              <p:cNvSpPr/>
              <p:nvPr/>
            </p:nvSpPr>
            <p:spPr>
              <a:xfrm>
                <a:off x="-1545200" y="3372450"/>
                <a:ext cx="1531125" cy="756250"/>
              </a:xfrm>
              <a:custGeom>
                <a:avLst/>
                <a:gdLst/>
                <a:ahLst/>
                <a:cxnLst/>
                <a:rect l="l" t="t" r="r" b="b"/>
                <a:pathLst>
                  <a:path w="61245" h="30250" extrusionOk="0">
                    <a:moveTo>
                      <a:pt x="49944" y="1"/>
                    </a:moveTo>
                    <a:cubicBezTo>
                      <a:pt x="39052" y="1"/>
                      <a:pt x="11242" y="11343"/>
                      <a:pt x="11242" y="11343"/>
                    </a:cubicBezTo>
                    <a:cubicBezTo>
                      <a:pt x="0" y="16280"/>
                      <a:pt x="3837" y="25954"/>
                      <a:pt x="4937" y="28656"/>
                    </a:cubicBezTo>
                    <a:cubicBezTo>
                      <a:pt x="5414" y="29792"/>
                      <a:pt x="6564" y="30250"/>
                      <a:pt x="7990" y="30250"/>
                    </a:cubicBezTo>
                    <a:cubicBezTo>
                      <a:pt x="9953" y="30250"/>
                      <a:pt x="12440" y="29381"/>
                      <a:pt x="14411" y="28222"/>
                    </a:cubicBezTo>
                    <a:cubicBezTo>
                      <a:pt x="15438" y="27607"/>
                      <a:pt x="16217" y="27446"/>
                      <a:pt x="16951" y="27446"/>
                    </a:cubicBezTo>
                    <a:cubicBezTo>
                      <a:pt x="17761" y="27446"/>
                      <a:pt x="18518" y="27642"/>
                      <a:pt x="19497" y="27642"/>
                    </a:cubicBezTo>
                    <a:cubicBezTo>
                      <a:pt x="20571" y="27642"/>
                      <a:pt x="21912" y="27407"/>
                      <a:pt x="23884" y="26421"/>
                    </a:cubicBezTo>
                    <a:cubicBezTo>
                      <a:pt x="28075" y="24325"/>
                      <a:pt x="28474" y="22912"/>
                      <a:pt x="31802" y="22912"/>
                    </a:cubicBezTo>
                    <a:cubicBezTo>
                      <a:pt x="32766" y="22912"/>
                      <a:pt x="33975" y="23030"/>
                      <a:pt x="35593" y="23285"/>
                    </a:cubicBezTo>
                    <a:cubicBezTo>
                      <a:pt x="36346" y="23400"/>
                      <a:pt x="37020" y="23454"/>
                      <a:pt x="37628" y="23454"/>
                    </a:cubicBezTo>
                    <a:cubicBezTo>
                      <a:pt x="42827" y="23454"/>
                      <a:pt x="43080" y="19506"/>
                      <a:pt x="45500" y="16280"/>
                    </a:cubicBezTo>
                    <a:cubicBezTo>
                      <a:pt x="46434" y="15034"/>
                      <a:pt x="47260" y="14706"/>
                      <a:pt x="48175" y="14706"/>
                    </a:cubicBezTo>
                    <a:cubicBezTo>
                      <a:pt x="49196" y="14706"/>
                      <a:pt x="50326" y="15115"/>
                      <a:pt x="51838" y="15115"/>
                    </a:cubicBezTo>
                    <a:cubicBezTo>
                      <a:pt x="52890" y="15115"/>
                      <a:pt x="54127" y="14917"/>
                      <a:pt x="55640" y="14245"/>
                    </a:cubicBezTo>
                    <a:cubicBezTo>
                      <a:pt x="61244" y="11777"/>
                      <a:pt x="60577" y="2770"/>
                      <a:pt x="52471" y="302"/>
                    </a:cubicBezTo>
                    <a:cubicBezTo>
                      <a:pt x="51793" y="95"/>
                      <a:pt x="50939" y="1"/>
                      <a:pt x="499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Google Shape;1009;p44"/>
              <p:cNvSpPr/>
              <p:nvPr/>
            </p:nvSpPr>
            <p:spPr>
              <a:xfrm>
                <a:off x="-1122400" y="3409500"/>
                <a:ext cx="849800" cy="441000"/>
              </a:xfrm>
              <a:custGeom>
                <a:avLst/>
                <a:gdLst/>
                <a:ahLst/>
                <a:cxnLst/>
                <a:rect l="l" t="t" r="r" b="b"/>
                <a:pathLst>
                  <a:path w="33992" h="17640" extrusionOk="0">
                    <a:moveTo>
                      <a:pt x="32463" y="1"/>
                    </a:moveTo>
                    <a:cubicBezTo>
                      <a:pt x="31079" y="1"/>
                      <a:pt x="28310" y="3935"/>
                      <a:pt x="29747" y="3935"/>
                    </a:cubicBezTo>
                    <a:cubicBezTo>
                      <a:pt x="29932" y="3935"/>
                      <a:pt x="30186" y="3870"/>
                      <a:pt x="30522" y="3723"/>
                    </a:cubicBezTo>
                    <a:cubicBezTo>
                      <a:pt x="30522" y="3723"/>
                      <a:pt x="33991" y="1055"/>
                      <a:pt x="32824" y="121"/>
                    </a:cubicBezTo>
                    <a:cubicBezTo>
                      <a:pt x="32720" y="38"/>
                      <a:pt x="32598" y="1"/>
                      <a:pt x="32463" y="1"/>
                    </a:cubicBezTo>
                    <a:close/>
                    <a:moveTo>
                      <a:pt x="12509" y="5892"/>
                    </a:moveTo>
                    <a:cubicBezTo>
                      <a:pt x="12509" y="5892"/>
                      <a:pt x="8140" y="6425"/>
                      <a:pt x="8673" y="7826"/>
                    </a:cubicBezTo>
                    <a:cubicBezTo>
                      <a:pt x="8791" y="8120"/>
                      <a:pt x="9142" y="8240"/>
                      <a:pt x="9605" y="8240"/>
                    </a:cubicBezTo>
                    <a:cubicBezTo>
                      <a:pt x="11509" y="8240"/>
                      <a:pt x="15300" y="6214"/>
                      <a:pt x="12509" y="5892"/>
                    </a:cubicBezTo>
                    <a:close/>
                    <a:moveTo>
                      <a:pt x="24518" y="8393"/>
                    </a:moveTo>
                    <a:cubicBezTo>
                      <a:pt x="24518" y="8393"/>
                      <a:pt x="20148" y="8927"/>
                      <a:pt x="20715" y="10328"/>
                    </a:cubicBezTo>
                    <a:cubicBezTo>
                      <a:pt x="20834" y="10631"/>
                      <a:pt x="21189" y="10755"/>
                      <a:pt x="21656" y="10755"/>
                    </a:cubicBezTo>
                    <a:cubicBezTo>
                      <a:pt x="23555" y="10755"/>
                      <a:pt x="27302" y="8715"/>
                      <a:pt x="24518" y="8393"/>
                    </a:cubicBezTo>
                    <a:close/>
                    <a:moveTo>
                      <a:pt x="4378" y="13858"/>
                    </a:moveTo>
                    <a:cubicBezTo>
                      <a:pt x="4197" y="13858"/>
                      <a:pt x="3954" y="13911"/>
                      <a:pt x="3636" y="14031"/>
                    </a:cubicBezTo>
                    <a:cubicBezTo>
                      <a:pt x="3636" y="14031"/>
                      <a:pt x="1" y="16499"/>
                      <a:pt x="1135" y="17500"/>
                    </a:cubicBezTo>
                    <a:cubicBezTo>
                      <a:pt x="1243" y="17596"/>
                      <a:pt x="1376" y="17640"/>
                      <a:pt x="1527" y="17640"/>
                    </a:cubicBezTo>
                    <a:cubicBezTo>
                      <a:pt x="2935" y="17640"/>
                      <a:pt x="5894" y="13858"/>
                      <a:pt x="4378" y="1385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4" name="Google Shape;1010;p44"/>
              <p:cNvSpPr/>
              <p:nvPr/>
            </p:nvSpPr>
            <p:spPr>
              <a:xfrm>
                <a:off x="-1353525" y="3482725"/>
                <a:ext cx="856200" cy="366675"/>
              </a:xfrm>
              <a:custGeom>
                <a:avLst/>
                <a:gdLst/>
                <a:ahLst/>
                <a:cxnLst/>
                <a:rect l="l" t="t" r="r" b="b"/>
                <a:pathLst>
                  <a:path w="34248" h="14667" extrusionOk="0">
                    <a:moveTo>
                      <a:pt x="29774" y="0"/>
                    </a:moveTo>
                    <a:cubicBezTo>
                      <a:pt x="29180" y="0"/>
                      <a:pt x="28723" y="160"/>
                      <a:pt x="28659" y="628"/>
                    </a:cubicBezTo>
                    <a:cubicBezTo>
                      <a:pt x="28551" y="1511"/>
                      <a:pt x="30644" y="2063"/>
                      <a:pt x="32138" y="2063"/>
                    </a:cubicBezTo>
                    <a:cubicBezTo>
                      <a:pt x="33410" y="2063"/>
                      <a:pt x="34248" y="1663"/>
                      <a:pt x="32929" y="728"/>
                    </a:cubicBezTo>
                    <a:cubicBezTo>
                      <a:pt x="32929" y="728"/>
                      <a:pt x="31041" y="0"/>
                      <a:pt x="29774" y="0"/>
                    </a:cubicBezTo>
                    <a:close/>
                    <a:moveTo>
                      <a:pt x="10413" y="8100"/>
                    </a:moveTo>
                    <a:cubicBezTo>
                      <a:pt x="10413" y="8100"/>
                      <a:pt x="6077" y="8667"/>
                      <a:pt x="6610" y="10068"/>
                    </a:cubicBezTo>
                    <a:cubicBezTo>
                      <a:pt x="6729" y="10370"/>
                      <a:pt x="7083" y="10494"/>
                      <a:pt x="7550" y="10494"/>
                    </a:cubicBezTo>
                    <a:cubicBezTo>
                      <a:pt x="9448" y="10494"/>
                      <a:pt x="13198" y="8448"/>
                      <a:pt x="10413" y="8100"/>
                    </a:cubicBezTo>
                    <a:close/>
                    <a:moveTo>
                      <a:pt x="22561" y="9614"/>
                    </a:moveTo>
                    <a:cubicBezTo>
                      <a:pt x="21177" y="9614"/>
                      <a:pt x="18408" y="13549"/>
                      <a:pt x="19845" y="13549"/>
                    </a:cubicBezTo>
                    <a:cubicBezTo>
                      <a:pt x="20030" y="13549"/>
                      <a:pt x="20284" y="13484"/>
                      <a:pt x="20620" y="13337"/>
                    </a:cubicBezTo>
                    <a:cubicBezTo>
                      <a:pt x="20620" y="13337"/>
                      <a:pt x="24089" y="10668"/>
                      <a:pt x="22922" y="9734"/>
                    </a:cubicBezTo>
                    <a:cubicBezTo>
                      <a:pt x="22818" y="9652"/>
                      <a:pt x="22696" y="9614"/>
                      <a:pt x="22561" y="9614"/>
                    </a:cubicBezTo>
                    <a:close/>
                    <a:moveTo>
                      <a:pt x="1162" y="12487"/>
                    </a:moveTo>
                    <a:cubicBezTo>
                      <a:pt x="637" y="12487"/>
                      <a:pt x="241" y="12639"/>
                      <a:pt x="172" y="13070"/>
                    </a:cubicBezTo>
                    <a:cubicBezTo>
                      <a:pt x="0" y="13989"/>
                      <a:pt x="2334" y="14666"/>
                      <a:pt x="3836" y="14666"/>
                    </a:cubicBezTo>
                    <a:cubicBezTo>
                      <a:pt x="4951" y="14666"/>
                      <a:pt x="5607" y="14294"/>
                      <a:pt x="4442" y="13370"/>
                    </a:cubicBezTo>
                    <a:cubicBezTo>
                      <a:pt x="4442" y="13370"/>
                      <a:pt x="2426" y="12487"/>
                      <a:pt x="1162" y="1248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5" name="Google Shape;1011;p44"/>
              <p:cNvSpPr/>
              <p:nvPr/>
            </p:nvSpPr>
            <p:spPr>
              <a:xfrm>
                <a:off x="-1368150" y="3572125"/>
                <a:ext cx="1250650" cy="531725"/>
              </a:xfrm>
              <a:custGeom>
                <a:avLst/>
                <a:gdLst/>
                <a:ahLst/>
                <a:cxnLst/>
                <a:rect l="l" t="t" r="r" b="b"/>
                <a:pathLst>
                  <a:path w="50026" h="21269" extrusionOk="0">
                    <a:moveTo>
                      <a:pt x="49639" y="0"/>
                    </a:moveTo>
                    <a:cubicBezTo>
                      <a:pt x="49503" y="0"/>
                      <a:pt x="49361" y="116"/>
                      <a:pt x="49425" y="287"/>
                    </a:cubicBezTo>
                    <a:cubicBezTo>
                      <a:pt x="49592" y="821"/>
                      <a:pt x="49526" y="1421"/>
                      <a:pt x="49225" y="1888"/>
                    </a:cubicBezTo>
                    <a:cubicBezTo>
                      <a:pt x="48792" y="2722"/>
                      <a:pt x="47557" y="3823"/>
                      <a:pt x="44322" y="4457"/>
                    </a:cubicBezTo>
                    <a:cubicBezTo>
                      <a:pt x="43254" y="4657"/>
                      <a:pt x="42354" y="4790"/>
                      <a:pt x="41587" y="4924"/>
                    </a:cubicBezTo>
                    <a:cubicBezTo>
                      <a:pt x="37650" y="5558"/>
                      <a:pt x="36950" y="5658"/>
                      <a:pt x="34448" y="10528"/>
                    </a:cubicBezTo>
                    <a:cubicBezTo>
                      <a:pt x="34381" y="10628"/>
                      <a:pt x="34415" y="10761"/>
                      <a:pt x="34515" y="10828"/>
                    </a:cubicBezTo>
                    <a:lnTo>
                      <a:pt x="34615" y="10828"/>
                    </a:lnTo>
                    <a:cubicBezTo>
                      <a:pt x="34682" y="10828"/>
                      <a:pt x="34782" y="10795"/>
                      <a:pt x="34815" y="10728"/>
                    </a:cubicBezTo>
                    <a:cubicBezTo>
                      <a:pt x="37217" y="6058"/>
                      <a:pt x="37717" y="5958"/>
                      <a:pt x="41653" y="5324"/>
                    </a:cubicBezTo>
                    <a:cubicBezTo>
                      <a:pt x="42420" y="5191"/>
                      <a:pt x="43321" y="5057"/>
                      <a:pt x="44389" y="4857"/>
                    </a:cubicBezTo>
                    <a:cubicBezTo>
                      <a:pt x="47124" y="4323"/>
                      <a:pt x="48892" y="3423"/>
                      <a:pt x="49592" y="2122"/>
                    </a:cubicBezTo>
                    <a:cubicBezTo>
                      <a:pt x="49959" y="1521"/>
                      <a:pt x="50026" y="788"/>
                      <a:pt x="49826" y="120"/>
                    </a:cubicBezTo>
                    <a:cubicBezTo>
                      <a:pt x="49790" y="37"/>
                      <a:pt x="49715" y="0"/>
                      <a:pt x="49639" y="0"/>
                    </a:cubicBezTo>
                    <a:close/>
                    <a:moveTo>
                      <a:pt x="19638" y="14030"/>
                    </a:moveTo>
                    <a:cubicBezTo>
                      <a:pt x="19537" y="14030"/>
                      <a:pt x="19437" y="14097"/>
                      <a:pt x="19404" y="14197"/>
                    </a:cubicBezTo>
                    <a:cubicBezTo>
                      <a:pt x="19374" y="14346"/>
                      <a:pt x="18789" y="17380"/>
                      <a:pt x="14368" y="17380"/>
                    </a:cubicBezTo>
                    <a:cubicBezTo>
                      <a:pt x="13827" y="17380"/>
                      <a:pt x="13228" y="17335"/>
                      <a:pt x="12566" y="17233"/>
                    </a:cubicBezTo>
                    <a:cubicBezTo>
                      <a:pt x="12145" y="17171"/>
                      <a:pt x="11743" y="17142"/>
                      <a:pt x="11359" y="17142"/>
                    </a:cubicBezTo>
                    <a:cubicBezTo>
                      <a:pt x="8854" y="17142"/>
                      <a:pt x="7107" y="18355"/>
                      <a:pt x="5661" y="19368"/>
                    </a:cubicBezTo>
                    <a:cubicBezTo>
                      <a:pt x="4508" y="20170"/>
                      <a:pt x="3559" y="20846"/>
                      <a:pt x="2522" y="20846"/>
                    </a:cubicBezTo>
                    <a:cubicBezTo>
                      <a:pt x="1879" y="20846"/>
                      <a:pt x="1203" y="20586"/>
                      <a:pt x="424" y="19935"/>
                    </a:cubicBezTo>
                    <a:cubicBezTo>
                      <a:pt x="380" y="19891"/>
                      <a:pt x="333" y="19873"/>
                      <a:pt x="288" y="19873"/>
                    </a:cubicBezTo>
                    <a:cubicBezTo>
                      <a:pt x="129" y="19873"/>
                      <a:pt x="1" y="20105"/>
                      <a:pt x="157" y="20235"/>
                    </a:cubicBezTo>
                    <a:cubicBezTo>
                      <a:pt x="791" y="20869"/>
                      <a:pt x="1658" y="21202"/>
                      <a:pt x="2559" y="21269"/>
                    </a:cubicBezTo>
                    <a:cubicBezTo>
                      <a:pt x="3726" y="21269"/>
                      <a:pt x="4760" y="20535"/>
                      <a:pt x="5894" y="19735"/>
                    </a:cubicBezTo>
                    <a:cubicBezTo>
                      <a:pt x="7342" y="18692"/>
                      <a:pt x="8991" y="17549"/>
                      <a:pt x="11364" y="17549"/>
                    </a:cubicBezTo>
                    <a:cubicBezTo>
                      <a:pt x="11725" y="17549"/>
                      <a:pt x="12103" y="17576"/>
                      <a:pt x="12499" y="17633"/>
                    </a:cubicBezTo>
                    <a:cubicBezTo>
                      <a:pt x="13172" y="17736"/>
                      <a:pt x="13783" y="17783"/>
                      <a:pt x="14339" y="17783"/>
                    </a:cubicBezTo>
                    <a:cubicBezTo>
                      <a:pt x="19161" y="17783"/>
                      <a:pt x="19804" y="14294"/>
                      <a:pt x="19804" y="14264"/>
                    </a:cubicBezTo>
                    <a:cubicBezTo>
                      <a:pt x="19838" y="14164"/>
                      <a:pt x="19771" y="14064"/>
                      <a:pt x="19638" y="1403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6" name="Google Shape;1012;p44"/>
              <p:cNvSpPr/>
              <p:nvPr/>
            </p:nvSpPr>
            <p:spPr>
              <a:xfrm>
                <a:off x="-352675" y="3783425"/>
                <a:ext cx="275500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11020" h="8514" extrusionOk="0">
                    <a:moveTo>
                      <a:pt x="10718" y="0"/>
                    </a:moveTo>
                    <a:cubicBezTo>
                      <a:pt x="10645" y="0"/>
                      <a:pt x="10574" y="41"/>
                      <a:pt x="10541" y="141"/>
                    </a:cubicBezTo>
                    <a:cubicBezTo>
                      <a:pt x="10207" y="475"/>
                      <a:pt x="9841" y="775"/>
                      <a:pt x="9440" y="1042"/>
                    </a:cubicBezTo>
                    <a:cubicBezTo>
                      <a:pt x="9340" y="1109"/>
                      <a:pt x="9307" y="1209"/>
                      <a:pt x="9374" y="1309"/>
                    </a:cubicBezTo>
                    <a:cubicBezTo>
                      <a:pt x="9407" y="1375"/>
                      <a:pt x="9474" y="1409"/>
                      <a:pt x="9540" y="1409"/>
                    </a:cubicBezTo>
                    <a:cubicBezTo>
                      <a:pt x="9574" y="1409"/>
                      <a:pt x="9640" y="1409"/>
                      <a:pt x="9674" y="1375"/>
                    </a:cubicBezTo>
                    <a:lnTo>
                      <a:pt x="9640" y="1375"/>
                    </a:lnTo>
                    <a:cubicBezTo>
                      <a:pt x="10107" y="1109"/>
                      <a:pt x="10541" y="742"/>
                      <a:pt x="10908" y="341"/>
                    </a:cubicBezTo>
                    <a:cubicBezTo>
                      <a:pt x="11019" y="163"/>
                      <a:pt x="10863" y="0"/>
                      <a:pt x="10718" y="0"/>
                    </a:cubicBezTo>
                    <a:close/>
                    <a:moveTo>
                      <a:pt x="7697" y="534"/>
                    </a:moveTo>
                    <a:cubicBezTo>
                      <a:pt x="7624" y="534"/>
                      <a:pt x="7550" y="575"/>
                      <a:pt x="7506" y="675"/>
                    </a:cubicBezTo>
                    <a:cubicBezTo>
                      <a:pt x="7172" y="1042"/>
                      <a:pt x="6805" y="1342"/>
                      <a:pt x="6405" y="1576"/>
                    </a:cubicBezTo>
                    <a:cubicBezTo>
                      <a:pt x="6305" y="1642"/>
                      <a:pt x="6271" y="1776"/>
                      <a:pt x="6338" y="1876"/>
                    </a:cubicBezTo>
                    <a:cubicBezTo>
                      <a:pt x="6371" y="1942"/>
                      <a:pt x="6438" y="1976"/>
                      <a:pt x="6505" y="1976"/>
                    </a:cubicBezTo>
                    <a:cubicBezTo>
                      <a:pt x="6538" y="1976"/>
                      <a:pt x="6605" y="1943"/>
                      <a:pt x="6638" y="1909"/>
                    </a:cubicBezTo>
                    <a:lnTo>
                      <a:pt x="6638" y="1909"/>
                    </a:lnTo>
                    <a:lnTo>
                      <a:pt x="6605" y="1942"/>
                    </a:lnTo>
                    <a:cubicBezTo>
                      <a:pt x="7072" y="1642"/>
                      <a:pt x="7506" y="1275"/>
                      <a:pt x="7872" y="875"/>
                    </a:cubicBezTo>
                    <a:cubicBezTo>
                      <a:pt x="7984" y="697"/>
                      <a:pt x="7843" y="534"/>
                      <a:pt x="7697" y="534"/>
                    </a:cubicBezTo>
                    <a:close/>
                    <a:moveTo>
                      <a:pt x="9895" y="2897"/>
                    </a:moveTo>
                    <a:cubicBezTo>
                      <a:pt x="9813" y="2897"/>
                      <a:pt x="9732" y="2935"/>
                      <a:pt x="9707" y="3010"/>
                    </a:cubicBezTo>
                    <a:cubicBezTo>
                      <a:pt x="9374" y="3343"/>
                      <a:pt x="9007" y="3644"/>
                      <a:pt x="8573" y="3911"/>
                    </a:cubicBezTo>
                    <a:cubicBezTo>
                      <a:pt x="8473" y="3977"/>
                      <a:pt x="8473" y="4077"/>
                      <a:pt x="8540" y="4177"/>
                    </a:cubicBezTo>
                    <a:cubicBezTo>
                      <a:pt x="8573" y="4244"/>
                      <a:pt x="8640" y="4277"/>
                      <a:pt x="8706" y="4277"/>
                    </a:cubicBezTo>
                    <a:cubicBezTo>
                      <a:pt x="8740" y="4277"/>
                      <a:pt x="8806" y="4277"/>
                      <a:pt x="8840" y="4244"/>
                    </a:cubicBezTo>
                    <a:lnTo>
                      <a:pt x="8806" y="4244"/>
                    </a:lnTo>
                    <a:cubicBezTo>
                      <a:pt x="9273" y="3977"/>
                      <a:pt x="9707" y="3610"/>
                      <a:pt x="10074" y="3210"/>
                    </a:cubicBezTo>
                    <a:cubicBezTo>
                      <a:pt x="10107" y="3110"/>
                      <a:pt x="10074" y="2977"/>
                      <a:pt x="9974" y="2910"/>
                    </a:cubicBezTo>
                    <a:cubicBezTo>
                      <a:pt x="9949" y="2902"/>
                      <a:pt x="9922" y="2897"/>
                      <a:pt x="9895" y="2897"/>
                    </a:cubicBezTo>
                    <a:close/>
                    <a:moveTo>
                      <a:pt x="7630" y="2936"/>
                    </a:moveTo>
                    <a:cubicBezTo>
                      <a:pt x="7557" y="2936"/>
                      <a:pt x="7483" y="2977"/>
                      <a:pt x="7439" y="3077"/>
                    </a:cubicBezTo>
                    <a:cubicBezTo>
                      <a:pt x="7105" y="3410"/>
                      <a:pt x="6738" y="3710"/>
                      <a:pt x="6338" y="3977"/>
                    </a:cubicBezTo>
                    <a:cubicBezTo>
                      <a:pt x="6238" y="4044"/>
                      <a:pt x="6205" y="4177"/>
                      <a:pt x="6271" y="4277"/>
                    </a:cubicBezTo>
                    <a:cubicBezTo>
                      <a:pt x="6305" y="4311"/>
                      <a:pt x="6371" y="4344"/>
                      <a:pt x="6438" y="4344"/>
                    </a:cubicBezTo>
                    <a:cubicBezTo>
                      <a:pt x="6471" y="4344"/>
                      <a:pt x="6505" y="4344"/>
                      <a:pt x="6538" y="4311"/>
                    </a:cubicBezTo>
                    <a:cubicBezTo>
                      <a:pt x="7005" y="4044"/>
                      <a:pt x="7439" y="3677"/>
                      <a:pt x="7806" y="3277"/>
                    </a:cubicBezTo>
                    <a:cubicBezTo>
                      <a:pt x="7917" y="3099"/>
                      <a:pt x="7776" y="2936"/>
                      <a:pt x="7630" y="2936"/>
                    </a:cubicBezTo>
                    <a:close/>
                    <a:moveTo>
                      <a:pt x="4409" y="3239"/>
                    </a:moveTo>
                    <a:cubicBezTo>
                      <a:pt x="4344" y="3239"/>
                      <a:pt x="4279" y="3270"/>
                      <a:pt x="4237" y="3343"/>
                    </a:cubicBezTo>
                    <a:cubicBezTo>
                      <a:pt x="3903" y="3710"/>
                      <a:pt x="3536" y="4011"/>
                      <a:pt x="3136" y="4244"/>
                    </a:cubicBezTo>
                    <a:cubicBezTo>
                      <a:pt x="3036" y="4311"/>
                      <a:pt x="3002" y="4444"/>
                      <a:pt x="3069" y="4544"/>
                    </a:cubicBezTo>
                    <a:cubicBezTo>
                      <a:pt x="3102" y="4611"/>
                      <a:pt x="3169" y="4644"/>
                      <a:pt x="3236" y="4644"/>
                    </a:cubicBezTo>
                    <a:cubicBezTo>
                      <a:pt x="3303" y="4644"/>
                      <a:pt x="3336" y="4611"/>
                      <a:pt x="3369" y="4578"/>
                    </a:cubicBezTo>
                    <a:lnTo>
                      <a:pt x="3369" y="4611"/>
                    </a:lnTo>
                    <a:cubicBezTo>
                      <a:pt x="3836" y="4311"/>
                      <a:pt x="4237" y="3977"/>
                      <a:pt x="4603" y="3544"/>
                    </a:cubicBezTo>
                    <a:cubicBezTo>
                      <a:pt x="4695" y="3384"/>
                      <a:pt x="4551" y="3239"/>
                      <a:pt x="4409" y="3239"/>
                    </a:cubicBezTo>
                    <a:close/>
                    <a:moveTo>
                      <a:pt x="4565" y="5077"/>
                    </a:moveTo>
                    <a:cubicBezTo>
                      <a:pt x="4503" y="5077"/>
                      <a:pt x="4446" y="5114"/>
                      <a:pt x="4403" y="5178"/>
                    </a:cubicBezTo>
                    <a:cubicBezTo>
                      <a:pt x="4070" y="5545"/>
                      <a:pt x="3703" y="5845"/>
                      <a:pt x="3303" y="6112"/>
                    </a:cubicBezTo>
                    <a:cubicBezTo>
                      <a:pt x="3202" y="6146"/>
                      <a:pt x="3169" y="6279"/>
                      <a:pt x="3236" y="6379"/>
                    </a:cubicBezTo>
                    <a:cubicBezTo>
                      <a:pt x="3269" y="6446"/>
                      <a:pt x="3336" y="6479"/>
                      <a:pt x="3403" y="6479"/>
                    </a:cubicBezTo>
                    <a:cubicBezTo>
                      <a:pt x="3436" y="6479"/>
                      <a:pt x="3503" y="6479"/>
                      <a:pt x="3536" y="6446"/>
                    </a:cubicBezTo>
                    <a:lnTo>
                      <a:pt x="3503" y="6446"/>
                    </a:lnTo>
                    <a:cubicBezTo>
                      <a:pt x="3970" y="6179"/>
                      <a:pt x="4403" y="5812"/>
                      <a:pt x="4770" y="5412"/>
                    </a:cubicBezTo>
                    <a:cubicBezTo>
                      <a:pt x="4837" y="5278"/>
                      <a:pt x="4770" y="5178"/>
                      <a:pt x="4670" y="5111"/>
                    </a:cubicBezTo>
                    <a:cubicBezTo>
                      <a:pt x="4635" y="5088"/>
                      <a:pt x="4599" y="5077"/>
                      <a:pt x="4565" y="5077"/>
                    </a:cubicBezTo>
                    <a:close/>
                    <a:moveTo>
                      <a:pt x="7078" y="5408"/>
                    </a:moveTo>
                    <a:cubicBezTo>
                      <a:pt x="7012" y="5408"/>
                      <a:pt x="6947" y="5438"/>
                      <a:pt x="6905" y="5512"/>
                    </a:cubicBezTo>
                    <a:cubicBezTo>
                      <a:pt x="6572" y="5879"/>
                      <a:pt x="6205" y="6179"/>
                      <a:pt x="5804" y="6412"/>
                    </a:cubicBezTo>
                    <a:cubicBezTo>
                      <a:pt x="5704" y="6479"/>
                      <a:pt x="5671" y="6613"/>
                      <a:pt x="5738" y="6713"/>
                    </a:cubicBezTo>
                    <a:cubicBezTo>
                      <a:pt x="5771" y="6779"/>
                      <a:pt x="5838" y="6813"/>
                      <a:pt x="5904" y="6813"/>
                    </a:cubicBezTo>
                    <a:cubicBezTo>
                      <a:pt x="5938" y="6813"/>
                      <a:pt x="6004" y="6779"/>
                      <a:pt x="6038" y="6779"/>
                    </a:cubicBezTo>
                    <a:lnTo>
                      <a:pt x="6004" y="6779"/>
                    </a:lnTo>
                    <a:cubicBezTo>
                      <a:pt x="6471" y="6479"/>
                      <a:pt x="6905" y="6146"/>
                      <a:pt x="7272" y="5712"/>
                    </a:cubicBezTo>
                    <a:cubicBezTo>
                      <a:pt x="7363" y="5552"/>
                      <a:pt x="7220" y="5408"/>
                      <a:pt x="7078" y="5408"/>
                    </a:cubicBezTo>
                    <a:close/>
                    <a:moveTo>
                      <a:pt x="1601" y="6596"/>
                    </a:moveTo>
                    <a:cubicBezTo>
                      <a:pt x="1551" y="6596"/>
                      <a:pt x="1501" y="6613"/>
                      <a:pt x="1468" y="6646"/>
                    </a:cubicBezTo>
                    <a:cubicBezTo>
                      <a:pt x="1034" y="6913"/>
                      <a:pt x="601" y="7113"/>
                      <a:pt x="167" y="7280"/>
                    </a:cubicBezTo>
                    <a:cubicBezTo>
                      <a:pt x="34" y="7313"/>
                      <a:pt x="0" y="7413"/>
                      <a:pt x="34" y="7547"/>
                    </a:cubicBezTo>
                    <a:cubicBezTo>
                      <a:pt x="67" y="7613"/>
                      <a:pt x="134" y="7680"/>
                      <a:pt x="234" y="7680"/>
                    </a:cubicBezTo>
                    <a:cubicBezTo>
                      <a:pt x="234" y="7680"/>
                      <a:pt x="267" y="7680"/>
                      <a:pt x="300" y="7647"/>
                    </a:cubicBezTo>
                    <a:lnTo>
                      <a:pt x="300" y="7647"/>
                    </a:lnTo>
                    <a:lnTo>
                      <a:pt x="267" y="7680"/>
                    </a:lnTo>
                    <a:cubicBezTo>
                      <a:pt x="801" y="7513"/>
                      <a:pt x="1301" y="7280"/>
                      <a:pt x="1735" y="6946"/>
                    </a:cubicBezTo>
                    <a:cubicBezTo>
                      <a:pt x="1835" y="6879"/>
                      <a:pt x="1835" y="6746"/>
                      <a:pt x="1735" y="6646"/>
                    </a:cubicBezTo>
                    <a:cubicBezTo>
                      <a:pt x="1701" y="6613"/>
                      <a:pt x="1651" y="6596"/>
                      <a:pt x="1601" y="6596"/>
                    </a:cubicBezTo>
                    <a:close/>
                    <a:moveTo>
                      <a:pt x="3440" y="7428"/>
                    </a:moveTo>
                    <a:cubicBezTo>
                      <a:pt x="3382" y="7428"/>
                      <a:pt x="3321" y="7453"/>
                      <a:pt x="3269" y="7513"/>
                    </a:cubicBezTo>
                    <a:cubicBezTo>
                      <a:pt x="2869" y="7780"/>
                      <a:pt x="2435" y="7980"/>
                      <a:pt x="1968" y="8114"/>
                    </a:cubicBezTo>
                    <a:cubicBezTo>
                      <a:pt x="1868" y="8147"/>
                      <a:pt x="1801" y="8280"/>
                      <a:pt x="1868" y="8380"/>
                    </a:cubicBezTo>
                    <a:cubicBezTo>
                      <a:pt x="1868" y="8447"/>
                      <a:pt x="1968" y="8514"/>
                      <a:pt x="2068" y="8514"/>
                    </a:cubicBezTo>
                    <a:lnTo>
                      <a:pt x="2135" y="8514"/>
                    </a:lnTo>
                    <a:cubicBezTo>
                      <a:pt x="2635" y="8347"/>
                      <a:pt x="3136" y="8114"/>
                      <a:pt x="3603" y="7780"/>
                    </a:cubicBezTo>
                    <a:cubicBezTo>
                      <a:pt x="3751" y="7632"/>
                      <a:pt x="3606" y="7428"/>
                      <a:pt x="3440" y="74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92" name="Google Shape;1014;p44"/>
          <p:cNvSpPr/>
          <p:nvPr/>
        </p:nvSpPr>
        <p:spPr>
          <a:xfrm rot="10273548" flipH="1">
            <a:off x="10657110" y="5013110"/>
            <a:ext cx="748238" cy="644646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655" y="1219312"/>
            <a:ext cx="6419910" cy="4325084"/>
          </a:xfrm>
          <a:prstGeom prst="round2DiagRect">
            <a:avLst>
              <a:gd name="adj1" fmla="val 900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61" name="Google Shape;802;p39"/>
          <p:cNvGrpSpPr/>
          <p:nvPr/>
        </p:nvGrpSpPr>
        <p:grpSpPr>
          <a:xfrm rot="-9000086">
            <a:off x="9074924" y="855093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3589977" y="1651277"/>
            <a:ext cx="551329" cy="591670"/>
          </a:xfrm>
          <a:prstGeom prst="ellipse">
            <a:avLst/>
          </a:prstGeom>
          <a:noFill/>
          <a:ln w="317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5313" y="1225533"/>
            <a:ext cx="415498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2715513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582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9"/>
          <p:cNvSpPr/>
          <p:nvPr/>
        </p:nvSpPr>
        <p:spPr>
          <a:xfrm>
            <a:off x="1346694" y="1619656"/>
            <a:ext cx="9957871" cy="3265922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71" name="Google Shape;771;p39"/>
          <p:cNvGrpSpPr/>
          <p:nvPr/>
        </p:nvGrpSpPr>
        <p:grpSpPr>
          <a:xfrm>
            <a:off x="5361339" y="1869324"/>
            <a:ext cx="242847" cy="241659"/>
            <a:chOff x="3450775" y="1908175"/>
            <a:chExt cx="122650" cy="122050"/>
          </a:xfrm>
        </p:grpSpPr>
        <p:sp>
          <p:nvSpPr>
            <p:cNvPr id="772" name="Google Shape;772;p39"/>
            <p:cNvSpPr/>
            <p:nvPr/>
          </p:nvSpPr>
          <p:spPr>
            <a:xfrm>
              <a:off x="3450775" y="1949125"/>
              <a:ext cx="122650" cy="41125"/>
            </a:xfrm>
            <a:custGeom>
              <a:avLst/>
              <a:gdLst/>
              <a:ahLst/>
              <a:cxnLst/>
              <a:rect l="l" t="t" r="r" b="b"/>
              <a:pathLst>
                <a:path w="4906" h="1645" extrusionOk="0">
                  <a:moveTo>
                    <a:pt x="4617" y="1"/>
                  </a:moveTo>
                  <a:cubicBezTo>
                    <a:pt x="4599" y="1"/>
                    <a:pt x="4580" y="3"/>
                    <a:pt x="4559" y="8"/>
                  </a:cubicBezTo>
                  <a:lnTo>
                    <a:pt x="256" y="1242"/>
                  </a:lnTo>
                  <a:cubicBezTo>
                    <a:pt x="0" y="1274"/>
                    <a:pt x="21" y="1645"/>
                    <a:pt x="288" y="1645"/>
                  </a:cubicBezTo>
                  <a:cubicBezTo>
                    <a:pt x="299" y="1645"/>
                    <a:pt x="311" y="1644"/>
                    <a:pt x="323" y="1643"/>
                  </a:cubicBezTo>
                  <a:lnTo>
                    <a:pt x="390" y="1643"/>
                  </a:lnTo>
                  <a:lnTo>
                    <a:pt x="4659" y="442"/>
                  </a:lnTo>
                  <a:cubicBezTo>
                    <a:pt x="4906" y="349"/>
                    <a:pt x="4839" y="1"/>
                    <a:pt x="4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39"/>
            <p:cNvSpPr/>
            <p:nvPr/>
          </p:nvSpPr>
          <p:spPr>
            <a:xfrm>
              <a:off x="3485325" y="1919000"/>
              <a:ext cx="44425" cy="111225"/>
            </a:xfrm>
            <a:custGeom>
              <a:avLst/>
              <a:gdLst/>
              <a:ahLst/>
              <a:cxnLst/>
              <a:rect l="l" t="t" r="r" b="b"/>
              <a:pathLst>
                <a:path w="1777" h="4449" extrusionOk="0">
                  <a:moveTo>
                    <a:pt x="272" y="0"/>
                  </a:moveTo>
                  <a:cubicBezTo>
                    <a:pt x="138" y="0"/>
                    <a:pt x="0" y="114"/>
                    <a:pt x="42" y="279"/>
                  </a:cubicBezTo>
                  <a:lnTo>
                    <a:pt x="1343" y="4315"/>
                  </a:lnTo>
                  <a:cubicBezTo>
                    <a:pt x="1376" y="4382"/>
                    <a:pt x="1476" y="4449"/>
                    <a:pt x="1543" y="4449"/>
                  </a:cubicBezTo>
                  <a:cubicBezTo>
                    <a:pt x="1576" y="4449"/>
                    <a:pt x="1610" y="4449"/>
                    <a:pt x="1610" y="4415"/>
                  </a:cubicBezTo>
                  <a:cubicBezTo>
                    <a:pt x="1710" y="4382"/>
                    <a:pt x="1776" y="4282"/>
                    <a:pt x="1743" y="4182"/>
                  </a:cubicBezTo>
                  <a:lnTo>
                    <a:pt x="475" y="146"/>
                  </a:lnTo>
                  <a:cubicBezTo>
                    <a:pt x="437" y="44"/>
                    <a:pt x="355" y="0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39"/>
            <p:cNvSpPr/>
            <p:nvPr/>
          </p:nvSpPr>
          <p:spPr>
            <a:xfrm>
              <a:off x="3473025" y="1908175"/>
              <a:ext cx="67275" cy="120175"/>
            </a:xfrm>
            <a:custGeom>
              <a:avLst/>
              <a:gdLst/>
              <a:ahLst/>
              <a:cxnLst/>
              <a:rect l="l" t="t" r="r" b="b"/>
              <a:pathLst>
                <a:path w="2691" h="4807" extrusionOk="0">
                  <a:moveTo>
                    <a:pt x="2419" y="1"/>
                  </a:moveTo>
                  <a:cubicBezTo>
                    <a:pt x="2350" y="1"/>
                    <a:pt x="2279" y="34"/>
                    <a:pt x="2235" y="112"/>
                  </a:cubicBezTo>
                  <a:lnTo>
                    <a:pt x="67" y="4515"/>
                  </a:lnTo>
                  <a:cubicBezTo>
                    <a:pt x="0" y="4615"/>
                    <a:pt x="33" y="4748"/>
                    <a:pt x="167" y="4782"/>
                  </a:cubicBezTo>
                  <a:cubicBezTo>
                    <a:pt x="167" y="4798"/>
                    <a:pt x="175" y="4807"/>
                    <a:pt x="188" y="4807"/>
                  </a:cubicBezTo>
                  <a:cubicBezTo>
                    <a:pt x="200" y="4807"/>
                    <a:pt x="217" y="4798"/>
                    <a:pt x="234" y="4782"/>
                  </a:cubicBezTo>
                  <a:cubicBezTo>
                    <a:pt x="252" y="4788"/>
                    <a:pt x="269" y="4791"/>
                    <a:pt x="285" y="4791"/>
                  </a:cubicBezTo>
                  <a:cubicBezTo>
                    <a:pt x="357" y="4791"/>
                    <a:pt x="406" y="4736"/>
                    <a:pt x="434" y="4682"/>
                  </a:cubicBezTo>
                  <a:lnTo>
                    <a:pt x="2602" y="312"/>
                  </a:lnTo>
                  <a:cubicBezTo>
                    <a:pt x="2691" y="134"/>
                    <a:pt x="2557" y="1"/>
                    <a:pt x="24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3450850" y="1937525"/>
              <a:ext cx="118925" cy="65175"/>
            </a:xfrm>
            <a:custGeom>
              <a:avLst/>
              <a:gdLst/>
              <a:ahLst/>
              <a:cxnLst/>
              <a:rect l="l" t="t" r="r" b="b"/>
              <a:pathLst>
                <a:path w="4757" h="2607" extrusionOk="0">
                  <a:moveTo>
                    <a:pt x="331" y="1"/>
                  </a:moveTo>
                  <a:cubicBezTo>
                    <a:pt x="126" y="1"/>
                    <a:pt x="1" y="321"/>
                    <a:pt x="253" y="405"/>
                  </a:cubicBezTo>
                  <a:lnTo>
                    <a:pt x="4356" y="2607"/>
                  </a:lnTo>
                  <a:lnTo>
                    <a:pt x="4456" y="2607"/>
                  </a:lnTo>
                  <a:cubicBezTo>
                    <a:pt x="4690" y="2607"/>
                    <a:pt x="4756" y="2307"/>
                    <a:pt x="4556" y="2207"/>
                  </a:cubicBezTo>
                  <a:lnTo>
                    <a:pt x="453" y="38"/>
                  </a:lnTo>
                  <a:cubicBezTo>
                    <a:pt x="411" y="12"/>
                    <a:pt x="370" y="1"/>
                    <a:pt x="3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8" name="Google Shape;778;p39"/>
          <p:cNvGrpSpPr/>
          <p:nvPr/>
        </p:nvGrpSpPr>
        <p:grpSpPr>
          <a:xfrm>
            <a:off x="349436" y="3544131"/>
            <a:ext cx="3414161" cy="1804471"/>
            <a:chOff x="1188050" y="1793450"/>
            <a:chExt cx="2634700" cy="1615275"/>
          </a:xfrm>
        </p:grpSpPr>
        <p:grpSp>
          <p:nvGrpSpPr>
            <p:cNvPr id="779" name="Google Shape;779;p39"/>
            <p:cNvGrpSpPr/>
            <p:nvPr/>
          </p:nvGrpSpPr>
          <p:grpSpPr>
            <a:xfrm>
              <a:off x="1188050" y="2408800"/>
              <a:ext cx="2634700" cy="999925"/>
              <a:chOff x="1188050" y="2408800"/>
              <a:chExt cx="2634700" cy="999925"/>
            </a:xfrm>
          </p:grpSpPr>
          <p:sp>
            <p:nvSpPr>
              <p:cNvPr id="780" name="Google Shape;780;p39"/>
              <p:cNvSpPr/>
              <p:nvPr/>
            </p:nvSpPr>
            <p:spPr>
              <a:xfrm>
                <a:off x="1188050" y="2414075"/>
                <a:ext cx="2634700" cy="904625"/>
              </a:xfrm>
              <a:custGeom>
                <a:avLst/>
                <a:gdLst/>
                <a:ahLst/>
                <a:cxnLst/>
                <a:rect l="l" t="t" r="r" b="b"/>
                <a:pathLst>
                  <a:path w="105388" h="36185" extrusionOk="0">
                    <a:moveTo>
                      <a:pt x="49514" y="1"/>
                    </a:moveTo>
                    <a:cubicBezTo>
                      <a:pt x="39082" y="1"/>
                      <a:pt x="26041" y="1100"/>
                      <a:pt x="17113" y="5694"/>
                    </a:cubicBezTo>
                    <a:cubicBezTo>
                      <a:pt x="0" y="14467"/>
                      <a:pt x="9407" y="34315"/>
                      <a:pt x="44299" y="36016"/>
                    </a:cubicBezTo>
                    <a:cubicBezTo>
                      <a:pt x="46587" y="36130"/>
                      <a:pt x="48841" y="36184"/>
                      <a:pt x="51051" y="36184"/>
                    </a:cubicBezTo>
                    <a:cubicBezTo>
                      <a:pt x="82568" y="36184"/>
                      <a:pt x="105388" y="25043"/>
                      <a:pt x="98904" y="14601"/>
                    </a:cubicBezTo>
                    <a:cubicBezTo>
                      <a:pt x="91966" y="3393"/>
                      <a:pt x="66448" y="924"/>
                      <a:pt x="66448" y="924"/>
                    </a:cubicBezTo>
                    <a:cubicBezTo>
                      <a:pt x="66448" y="924"/>
                      <a:pt x="59077" y="1"/>
                      <a:pt x="495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39"/>
              <p:cNvSpPr/>
              <p:nvPr/>
            </p:nvSpPr>
            <p:spPr>
              <a:xfrm>
                <a:off x="1379025" y="2408800"/>
                <a:ext cx="2323350" cy="914850"/>
              </a:xfrm>
              <a:custGeom>
                <a:avLst/>
                <a:gdLst/>
                <a:ahLst/>
                <a:cxnLst/>
                <a:rect l="l" t="t" r="r" b="b"/>
                <a:pathLst>
                  <a:path w="92934" h="36594" extrusionOk="0">
                    <a:moveTo>
                      <a:pt x="42607" y="432"/>
                    </a:moveTo>
                    <a:cubicBezTo>
                      <a:pt x="48018" y="432"/>
                      <a:pt x="53429" y="764"/>
                      <a:pt x="58809" y="1369"/>
                    </a:cubicBezTo>
                    <a:cubicBezTo>
                      <a:pt x="59076" y="1369"/>
                      <a:pt x="84327" y="3937"/>
                      <a:pt x="91099" y="14912"/>
                    </a:cubicBezTo>
                    <a:cubicBezTo>
                      <a:pt x="92500" y="16946"/>
                      <a:pt x="92533" y="19615"/>
                      <a:pt x="91265" y="21717"/>
                    </a:cubicBezTo>
                    <a:cubicBezTo>
                      <a:pt x="87229" y="28922"/>
                      <a:pt x="69483" y="36194"/>
                      <a:pt x="43331" y="36194"/>
                    </a:cubicBezTo>
                    <a:cubicBezTo>
                      <a:pt x="41130" y="36194"/>
                      <a:pt x="38895" y="36127"/>
                      <a:pt x="36693" y="36027"/>
                    </a:cubicBezTo>
                    <a:cubicBezTo>
                      <a:pt x="20882" y="35260"/>
                      <a:pt x="3903" y="29689"/>
                      <a:pt x="1568" y="18981"/>
                    </a:cubicBezTo>
                    <a:cubicBezTo>
                      <a:pt x="501" y="13944"/>
                      <a:pt x="3403" y="9241"/>
                      <a:pt x="9540" y="6072"/>
                    </a:cubicBezTo>
                    <a:cubicBezTo>
                      <a:pt x="18647" y="1402"/>
                      <a:pt x="32123" y="435"/>
                      <a:pt x="41830" y="435"/>
                    </a:cubicBezTo>
                    <a:cubicBezTo>
                      <a:pt x="42089" y="433"/>
                      <a:pt x="42348" y="432"/>
                      <a:pt x="42607" y="432"/>
                    </a:cubicBezTo>
                    <a:close/>
                    <a:moveTo>
                      <a:pt x="41797" y="1"/>
                    </a:moveTo>
                    <a:cubicBezTo>
                      <a:pt x="32056" y="1"/>
                      <a:pt x="18513" y="1002"/>
                      <a:pt x="9340" y="5705"/>
                    </a:cubicBezTo>
                    <a:cubicBezTo>
                      <a:pt x="3002" y="8974"/>
                      <a:pt x="0" y="13844"/>
                      <a:pt x="1134" y="19081"/>
                    </a:cubicBezTo>
                    <a:cubicBezTo>
                      <a:pt x="2068" y="23351"/>
                      <a:pt x="5704" y="27387"/>
                      <a:pt x="11408" y="30456"/>
                    </a:cubicBezTo>
                    <a:cubicBezTo>
                      <a:pt x="17813" y="33892"/>
                      <a:pt x="26519" y="35960"/>
                      <a:pt x="36626" y="36460"/>
                    </a:cubicBezTo>
                    <a:cubicBezTo>
                      <a:pt x="38861" y="36560"/>
                      <a:pt x="41096" y="36594"/>
                      <a:pt x="43298" y="36594"/>
                    </a:cubicBezTo>
                    <a:cubicBezTo>
                      <a:pt x="66548" y="36594"/>
                      <a:pt x="86862" y="30456"/>
                      <a:pt x="91566" y="21917"/>
                    </a:cubicBezTo>
                    <a:cubicBezTo>
                      <a:pt x="92933" y="19682"/>
                      <a:pt x="92867" y="16880"/>
                      <a:pt x="91399" y="14678"/>
                    </a:cubicBezTo>
                    <a:cubicBezTo>
                      <a:pt x="84494" y="3537"/>
                      <a:pt x="59076" y="968"/>
                      <a:pt x="58809" y="935"/>
                    </a:cubicBezTo>
                    <a:cubicBezTo>
                      <a:pt x="53171" y="301"/>
                      <a:pt x="47467" y="1"/>
                      <a:pt x="4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39"/>
              <p:cNvSpPr/>
              <p:nvPr/>
            </p:nvSpPr>
            <p:spPr>
              <a:xfrm>
                <a:off x="1475750" y="2989850"/>
                <a:ext cx="2165750" cy="418875"/>
              </a:xfrm>
              <a:custGeom>
                <a:avLst/>
                <a:gdLst/>
                <a:ahLst/>
                <a:cxnLst/>
                <a:rect l="l" t="t" r="r" b="b"/>
                <a:pathLst>
                  <a:path w="86630" h="16755" extrusionOk="0">
                    <a:moveTo>
                      <a:pt x="86410" y="0"/>
                    </a:moveTo>
                    <a:cubicBezTo>
                      <a:pt x="86329" y="0"/>
                      <a:pt x="86256" y="60"/>
                      <a:pt x="86229" y="142"/>
                    </a:cubicBezTo>
                    <a:cubicBezTo>
                      <a:pt x="84557" y="5375"/>
                      <a:pt x="68518" y="16325"/>
                      <a:pt x="44138" y="16325"/>
                    </a:cubicBezTo>
                    <a:cubicBezTo>
                      <a:pt x="42250" y="16325"/>
                      <a:pt x="40313" y="16260"/>
                      <a:pt x="38328" y="16120"/>
                    </a:cubicBezTo>
                    <a:cubicBezTo>
                      <a:pt x="6906" y="13919"/>
                      <a:pt x="501" y="1643"/>
                      <a:pt x="434" y="1510"/>
                    </a:cubicBezTo>
                    <a:cubicBezTo>
                      <a:pt x="386" y="1438"/>
                      <a:pt x="321" y="1383"/>
                      <a:pt x="251" y="1383"/>
                    </a:cubicBezTo>
                    <a:cubicBezTo>
                      <a:pt x="223" y="1383"/>
                      <a:pt x="195" y="1391"/>
                      <a:pt x="167" y="1410"/>
                    </a:cubicBezTo>
                    <a:cubicBezTo>
                      <a:pt x="34" y="1443"/>
                      <a:pt x="1" y="1577"/>
                      <a:pt x="67" y="1677"/>
                    </a:cubicBezTo>
                    <a:cubicBezTo>
                      <a:pt x="134" y="1810"/>
                      <a:pt x="1668" y="4912"/>
                      <a:pt x="7172" y="8315"/>
                    </a:cubicBezTo>
                    <a:cubicBezTo>
                      <a:pt x="16346" y="13952"/>
                      <a:pt x="29188" y="15887"/>
                      <a:pt x="38295" y="16521"/>
                    </a:cubicBezTo>
                    <a:cubicBezTo>
                      <a:pt x="40296" y="16688"/>
                      <a:pt x="42231" y="16754"/>
                      <a:pt x="44099" y="16754"/>
                    </a:cubicBezTo>
                    <a:cubicBezTo>
                      <a:pt x="56341" y="16754"/>
                      <a:pt x="65781" y="13986"/>
                      <a:pt x="71819" y="11450"/>
                    </a:cubicBezTo>
                    <a:cubicBezTo>
                      <a:pt x="80792" y="7748"/>
                      <a:pt x="85695" y="3145"/>
                      <a:pt x="86629" y="276"/>
                    </a:cubicBezTo>
                    <a:cubicBezTo>
                      <a:pt x="86629" y="142"/>
                      <a:pt x="86596" y="42"/>
                      <a:pt x="86462" y="9"/>
                    </a:cubicBezTo>
                    <a:cubicBezTo>
                      <a:pt x="86445" y="3"/>
                      <a:pt x="86427" y="0"/>
                      <a:pt x="864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783" name="Google Shape;783;p39"/>
            <p:cNvGrpSpPr/>
            <p:nvPr/>
          </p:nvGrpSpPr>
          <p:grpSpPr>
            <a:xfrm>
              <a:off x="1377350" y="1793450"/>
              <a:ext cx="2336700" cy="1378725"/>
              <a:chOff x="1377350" y="1793450"/>
              <a:chExt cx="2336700" cy="1378725"/>
            </a:xfrm>
          </p:grpSpPr>
          <p:grpSp>
            <p:nvGrpSpPr>
              <p:cNvPr id="784" name="Google Shape;784;p39"/>
              <p:cNvGrpSpPr/>
              <p:nvPr/>
            </p:nvGrpSpPr>
            <p:grpSpPr>
              <a:xfrm>
                <a:off x="1377350" y="2097525"/>
                <a:ext cx="1848000" cy="1074650"/>
                <a:chOff x="1377350" y="2097525"/>
                <a:chExt cx="1848000" cy="1074650"/>
              </a:xfrm>
            </p:grpSpPr>
            <p:sp>
              <p:nvSpPr>
                <p:cNvPr id="785" name="Google Shape;785;p39"/>
                <p:cNvSpPr/>
                <p:nvPr/>
              </p:nvSpPr>
              <p:spPr>
                <a:xfrm>
                  <a:off x="1489100" y="2412975"/>
                  <a:ext cx="1729600" cy="75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84" h="30368" extrusionOk="0">
                      <a:moveTo>
                        <a:pt x="66114" y="1"/>
                      </a:moveTo>
                      <a:lnTo>
                        <a:pt x="0" y="10341"/>
                      </a:lnTo>
                      <a:cubicBezTo>
                        <a:pt x="868" y="18447"/>
                        <a:pt x="3836" y="27821"/>
                        <a:pt x="21349" y="30056"/>
                      </a:cubicBezTo>
                      <a:cubicBezTo>
                        <a:pt x="23019" y="30268"/>
                        <a:pt x="24714" y="30368"/>
                        <a:pt x="26420" y="30368"/>
                      </a:cubicBezTo>
                      <a:cubicBezTo>
                        <a:pt x="43693" y="30368"/>
                        <a:pt x="62016" y="20173"/>
                        <a:pt x="65447" y="14344"/>
                      </a:cubicBezTo>
                      <a:cubicBezTo>
                        <a:pt x="69183" y="7906"/>
                        <a:pt x="66114" y="1"/>
                        <a:pt x="66114" y="1"/>
                      </a:cubicBezTo>
                      <a:close/>
                    </a:path>
                  </a:pathLst>
                </a:custGeom>
                <a:solidFill>
                  <a:srgbClr val="D37A4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86" name="Google Shape;786;p39"/>
                <p:cNvSpPr/>
                <p:nvPr/>
              </p:nvSpPr>
              <p:spPr>
                <a:xfrm>
                  <a:off x="1377350" y="2097525"/>
                  <a:ext cx="1848000" cy="94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920" h="37724" extrusionOk="0">
                      <a:moveTo>
                        <a:pt x="44785" y="1"/>
                      </a:moveTo>
                      <a:cubicBezTo>
                        <a:pt x="36633" y="1"/>
                        <a:pt x="28193" y="1331"/>
                        <a:pt x="22250" y="3546"/>
                      </a:cubicBezTo>
                      <a:cubicBezTo>
                        <a:pt x="7839" y="8916"/>
                        <a:pt x="0" y="20558"/>
                        <a:pt x="7372" y="30565"/>
                      </a:cubicBezTo>
                      <a:cubicBezTo>
                        <a:pt x="11522" y="36235"/>
                        <a:pt x="20221" y="37724"/>
                        <a:pt x="28214" y="37724"/>
                      </a:cubicBezTo>
                      <a:cubicBezTo>
                        <a:pt x="37055" y="37724"/>
                        <a:pt x="45033" y="35902"/>
                        <a:pt x="45033" y="35902"/>
                      </a:cubicBezTo>
                      <a:cubicBezTo>
                        <a:pt x="69650" y="28163"/>
                        <a:pt x="73920" y="20758"/>
                        <a:pt x="69817" y="9383"/>
                      </a:cubicBezTo>
                      <a:cubicBezTo>
                        <a:pt x="67426" y="2700"/>
                        <a:pt x="56398" y="1"/>
                        <a:pt x="447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87" name="Google Shape;787;p39"/>
                <p:cNvSpPr/>
                <p:nvPr/>
              </p:nvSpPr>
              <p:spPr>
                <a:xfrm>
                  <a:off x="1517450" y="2129500"/>
                  <a:ext cx="1616125" cy="87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45" h="35193" extrusionOk="0">
                      <a:moveTo>
                        <a:pt x="39096" y="1"/>
                      </a:moveTo>
                      <a:cubicBezTo>
                        <a:pt x="38384" y="1"/>
                        <a:pt x="37859" y="40"/>
                        <a:pt x="37794" y="132"/>
                      </a:cubicBezTo>
                      <a:lnTo>
                        <a:pt x="37761" y="165"/>
                      </a:lnTo>
                      <a:cubicBezTo>
                        <a:pt x="37761" y="165"/>
                        <a:pt x="38695" y="2367"/>
                        <a:pt x="39329" y="2400"/>
                      </a:cubicBezTo>
                      <a:cubicBezTo>
                        <a:pt x="39342" y="2401"/>
                        <a:pt x="39357" y="2402"/>
                        <a:pt x="39373" y="2402"/>
                      </a:cubicBezTo>
                      <a:cubicBezTo>
                        <a:pt x="40119" y="2402"/>
                        <a:pt x="43011" y="891"/>
                        <a:pt x="43632" y="532"/>
                      </a:cubicBezTo>
                      <a:cubicBezTo>
                        <a:pt x="44114" y="266"/>
                        <a:pt x="40963" y="1"/>
                        <a:pt x="39096" y="1"/>
                      </a:cubicBezTo>
                      <a:close/>
                      <a:moveTo>
                        <a:pt x="52686" y="1678"/>
                      </a:moveTo>
                      <a:cubicBezTo>
                        <a:pt x="52563" y="1678"/>
                        <a:pt x="52456" y="1695"/>
                        <a:pt x="52371" y="1733"/>
                      </a:cubicBezTo>
                      <a:cubicBezTo>
                        <a:pt x="52371" y="1733"/>
                        <a:pt x="53772" y="4835"/>
                        <a:pt x="54306" y="4835"/>
                      </a:cubicBezTo>
                      <a:cubicBezTo>
                        <a:pt x="54840" y="4835"/>
                        <a:pt x="56774" y="4001"/>
                        <a:pt x="56674" y="3601"/>
                      </a:cubicBezTo>
                      <a:cubicBezTo>
                        <a:pt x="56584" y="3269"/>
                        <a:pt x="53867" y="1678"/>
                        <a:pt x="52686" y="1678"/>
                      </a:cubicBezTo>
                      <a:close/>
                      <a:moveTo>
                        <a:pt x="34502" y="128"/>
                      </a:moveTo>
                      <a:cubicBezTo>
                        <a:pt x="33425" y="128"/>
                        <a:pt x="25973" y="1027"/>
                        <a:pt x="25619" y="1833"/>
                      </a:cubicBezTo>
                      <a:lnTo>
                        <a:pt x="25585" y="1833"/>
                      </a:lnTo>
                      <a:cubicBezTo>
                        <a:pt x="25585" y="1833"/>
                        <a:pt x="27220" y="5836"/>
                        <a:pt x="27787" y="5936"/>
                      </a:cubicBezTo>
                      <a:cubicBezTo>
                        <a:pt x="27797" y="5938"/>
                        <a:pt x="27810" y="5938"/>
                        <a:pt x="27825" y="5938"/>
                      </a:cubicBezTo>
                      <a:cubicBezTo>
                        <a:pt x="28675" y="5938"/>
                        <a:pt x="36759" y="3194"/>
                        <a:pt x="36727" y="2800"/>
                      </a:cubicBezTo>
                      <a:cubicBezTo>
                        <a:pt x="36727" y="2400"/>
                        <a:pt x="35259" y="165"/>
                        <a:pt x="34592" y="132"/>
                      </a:cubicBezTo>
                      <a:cubicBezTo>
                        <a:pt x="34570" y="129"/>
                        <a:pt x="34540" y="128"/>
                        <a:pt x="34502" y="128"/>
                      </a:cubicBezTo>
                      <a:close/>
                      <a:moveTo>
                        <a:pt x="48035" y="1233"/>
                      </a:moveTo>
                      <a:cubicBezTo>
                        <a:pt x="46867" y="1233"/>
                        <a:pt x="40229" y="3701"/>
                        <a:pt x="40229" y="3701"/>
                      </a:cubicBezTo>
                      <a:lnTo>
                        <a:pt x="40196" y="3734"/>
                      </a:lnTo>
                      <a:cubicBezTo>
                        <a:pt x="40196" y="3734"/>
                        <a:pt x="42164" y="7637"/>
                        <a:pt x="42531" y="7904"/>
                      </a:cubicBezTo>
                      <a:cubicBezTo>
                        <a:pt x="42548" y="7916"/>
                        <a:pt x="42583" y="7921"/>
                        <a:pt x="42637" y="7921"/>
                      </a:cubicBezTo>
                      <a:cubicBezTo>
                        <a:pt x="43646" y="7921"/>
                        <a:pt x="50870" y="5909"/>
                        <a:pt x="50870" y="5402"/>
                      </a:cubicBezTo>
                      <a:cubicBezTo>
                        <a:pt x="50903" y="4868"/>
                        <a:pt x="49169" y="1233"/>
                        <a:pt x="48035" y="1233"/>
                      </a:cubicBezTo>
                      <a:close/>
                      <a:moveTo>
                        <a:pt x="22486" y="2500"/>
                      </a:moveTo>
                      <a:cubicBezTo>
                        <a:pt x="20828" y="2500"/>
                        <a:pt x="15948" y="3846"/>
                        <a:pt x="13877" y="5769"/>
                      </a:cubicBezTo>
                      <a:cubicBezTo>
                        <a:pt x="13877" y="5769"/>
                        <a:pt x="14702" y="9479"/>
                        <a:pt x="15608" y="9479"/>
                      </a:cubicBezTo>
                      <a:cubicBezTo>
                        <a:pt x="15632" y="9479"/>
                        <a:pt x="15655" y="9477"/>
                        <a:pt x="15678" y="9472"/>
                      </a:cubicBezTo>
                      <a:cubicBezTo>
                        <a:pt x="16579" y="9272"/>
                        <a:pt x="25552" y="6470"/>
                        <a:pt x="25218" y="5869"/>
                      </a:cubicBezTo>
                      <a:cubicBezTo>
                        <a:pt x="24885" y="5269"/>
                        <a:pt x="23817" y="2934"/>
                        <a:pt x="22950" y="2567"/>
                      </a:cubicBezTo>
                      <a:cubicBezTo>
                        <a:pt x="22856" y="2522"/>
                        <a:pt x="22697" y="2500"/>
                        <a:pt x="22486" y="2500"/>
                      </a:cubicBezTo>
                      <a:close/>
                      <a:moveTo>
                        <a:pt x="59096" y="5301"/>
                      </a:moveTo>
                      <a:cubicBezTo>
                        <a:pt x="59089" y="5301"/>
                        <a:pt x="59083" y="5301"/>
                        <a:pt x="59076" y="5302"/>
                      </a:cubicBezTo>
                      <a:cubicBezTo>
                        <a:pt x="57908" y="5569"/>
                        <a:pt x="56774" y="5903"/>
                        <a:pt x="55640" y="6303"/>
                      </a:cubicBezTo>
                      <a:cubicBezTo>
                        <a:pt x="55640" y="6303"/>
                        <a:pt x="57693" y="10673"/>
                        <a:pt x="58104" y="10673"/>
                      </a:cubicBezTo>
                      <a:cubicBezTo>
                        <a:pt x="58106" y="10673"/>
                        <a:pt x="58107" y="10673"/>
                        <a:pt x="58109" y="10673"/>
                      </a:cubicBezTo>
                      <a:cubicBezTo>
                        <a:pt x="58509" y="10673"/>
                        <a:pt x="62145" y="9805"/>
                        <a:pt x="62478" y="9272"/>
                      </a:cubicBezTo>
                      <a:cubicBezTo>
                        <a:pt x="62809" y="8776"/>
                        <a:pt x="59833" y="5301"/>
                        <a:pt x="59096" y="5301"/>
                      </a:cubicBezTo>
                      <a:close/>
                      <a:moveTo>
                        <a:pt x="37060" y="4301"/>
                      </a:moveTo>
                      <a:cubicBezTo>
                        <a:pt x="36660" y="4301"/>
                        <a:pt x="28821" y="7704"/>
                        <a:pt x="28821" y="7704"/>
                      </a:cubicBezTo>
                      <a:lnTo>
                        <a:pt x="28788" y="7704"/>
                      </a:lnTo>
                      <a:cubicBezTo>
                        <a:pt x="28788" y="7704"/>
                        <a:pt x="30489" y="11873"/>
                        <a:pt x="31023" y="11907"/>
                      </a:cubicBezTo>
                      <a:cubicBezTo>
                        <a:pt x="31556" y="11907"/>
                        <a:pt x="38862" y="9405"/>
                        <a:pt x="39195" y="8871"/>
                      </a:cubicBezTo>
                      <a:cubicBezTo>
                        <a:pt x="39562" y="8371"/>
                        <a:pt x="37461" y="4301"/>
                        <a:pt x="37060" y="4301"/>
                      </a:cubicBezTo>
                      <a:close/>
                      <a:moveTo>
                        <a:pt x="56674" y="13775"/>
                      </a:moveTo>
                      <a:cubicBezTo>
                        <a:pt x="56674" y="13775"/>
                        <a:pt x="56676" y="13778"/>
                        <a:pt x="56679" y="13786"/>
                      </a:cubicBezTo>
                      <a:lnTo>
                        <a:pt x="56679" y="13786"/>
                      </a:lnTo>
                      <a:cubicBezTo>
                        <a:pt x="56698" y="13779"/>
                        <a:pt x="56708" y="13775"/>
                        <a:pt x="56708" y="13775"/>
                      </a:cubicBezTo>
                      <a:close/>
                      <a:moveTo>
                        <a:pt x="11304" y="7110"/>
                      </a:moveTo>
                      <a:cubicBezTo>
                        <a:pt x="11104" y="7110"/>
                        <a:pt x="10884" y="7169"/>
                        <a:pt x="10641" y="7304"/>
                      </a:cubicBezTo>
                      <a:cubicBezTo>
                        <a:pt x="4086" y="10870"/>
                        <a:pt x="3320" y="14592"/>
                        <a:pt x="4256" y="14592"/>
                      </a:cubicBezTo>
                      <a:cubicBezTo>
                        <a:pt x="4292" y="14592"/>
                        <a:pt x="4330" y="14586"/>
                        <a:pt x="4370" y="14575"/>
                      </a:cubicBezTo>
                      <a:cubicBezTo>
                        <a:pt x="4370" y="14575"/>
                        <a:pt x="13110" y="11273"/>
                        <a:pt x="13076" y="10472"/>
                      </a:cubicBezTo>
                      <a:cubicBezTo>
                        <a:pt x="13047" y="9776"/>
                        <a:pt x="12640" y="7110"/>
                        <a:pt x="11304" y="7110"/>
                      </a:cubicBezTo>
                      <a:close/>
                      <a:moveTo>
                        <a:pt x="52559" y="6983"/>
                      </a:moveTo>
                      <a:cubicBezTo>
                        <a:pt x="51066" y="6983"/>
                        <a:pt x="44132" y="9705"/>
                        <a:pt x="44132" y="9705"/>
                      </a:cubicBezTo>
                      <a:cubicBezTo>
                        <a:pt x="44132" y="9705"/>
                        <a:pt x="46539" y="15310"/>
                        <a:pt x="47026" y="15310"/>
                      </a:cubicBezTo>
                      <a:cubicBezTo>
                        <a:pt x="47029" y="15310"/>
                        <a:pt x="47031" y="15310"/>
                        <a:pt x="47034" y="15309"/>
                      </a:cubicBezTo>
                      <a:lnTo>
                        <a:pt x="47067" y="15309"/>
                      </a:lnTo>
                      <a:cubicBezTo>
                        <a:pt x="47568" y="15243"/>
                        <a:pt x="54706" y="12474"/>
                        <a:pt x="55140" y="12140"/>
                      </a:cubicBezTo>
                      <a:cubicBezTo>
                        <a:pt x="55573" y="11773"/>
                        <a:pt x="53405" y="7537"/>
                        <a:pt x="52805" y="7037"/>
                      </a:cubicBezTo>
                      <a:cubicBezTo>
                        <a:pt x="52761" y="7000"/>
                        <a:pt x="52677" y="6983"/>
                        <a:pt x="52559" y="6983"/>
                      </a:cubicBezTo>
                      <a:close/>
                      <a:moveTo>
                        <a:pt x="25696" y="7954"/>
                      </a:moveTo>
                      <a:cubicBezTo>
                        <a:pt x="24481" y="7954"/>
                        <a:pt x="16546" y="10639"/>
                        <a:pt x="16546" y="10639"/>
                      </a:cubicBezTo>
                      <a:lnTo>
                        <a:pt x="16546" y="10673"/>
                      </a:lnTo>
                      <a:cubicBezTo>
                        <a:pt x="16546" y="10673"/>
                        <a:pt x="18914" y="15743"/>
                        <a:pt x="19748" y="15976"/>
                      </a:cubicBezTo>
                      <a:cubicBezTo>
                        <a:pt x="19781" y="15985"/>
                        <a:pt x="19824" y="15990"/>
                        <a:pt x="19877" y="15990"/>
                      </a:cubicBezTo>
                      <a:cubicBezTo>
                        <a:pt x="21214" y="15990"/>
                        <a:pt x="28623" y="13255"/>
                        <a:pt x="28688" y="12774"/>
                      </a:cubicBezTo>
                      <a:cubicBezTo>
                        <a:pt x="28721" y="12274"/>
                        <a:pt x="26453" y="8271"/>
                        <a:pt x="25819" y="7971"/>
                      </a:cubicBezTo>
                      <a:cubicBezTo>
                        <a:pt x="25793" y="7959"/>
                        <a:pt x="25751" y="7954"/>
                        <a:pt x="25696" y="7954"/>
                      </a:cubicBezTo>
                      <a:close/>
                      <a:moveTo>
                        <a:pt x="63424" y="11518"/>
                      </a:moveTo>
                      <a:cubicBezTo>
                        <a:pt x="62132" y="11518"/>
                        <a:pt x="59069" y="13068"/>
                        <a:pt x="58809" y="13241"/>
                      </a:cubicBezTo>
                      <a:cubicBezTo>
                        <a:pt x="58809" y="13241"/>
                        <a:pt x="61578" y="18512"/>
                        <a:pt x="62111" y="18512"/>
                      </a:cubicBezTo>
                      <a:cubicBezTo>
                        <a:pt x="62113" y="18512"/>
                        <a:pt x="62114" y="18512"/>
                        <a:pt x="62116" y="18512"/>
                      </a:cubicBezTo>
                      <a:cubicBezTo>
                        <a:pt x="62656" y="18512"/>
                        <a:pt x="64645" y="12272"/>
                        <a:pt x="63879" y="11640"/>
                      </a:cubicBezTo>
                      <a:cubicBezTo>
                        <a:pt x="63781" y="11555"/>
                        <a:pt x="63624" y="11518"/>
                        <a:pt x="63424" y="11518"/>
                      </a:cubicBezTo>
                      <a:close/>
                      <a:moveTo>
                        <a:pt x="40706" y="10572"/>
                      </a:moveTo>
                      <a:cubicBezTo>
                        <a:pt x="40703" y="10572"/>
                        <a:pt x="40699" y="10572"/>
                        <a:pt x="40696" y="10573"/>
                      </a:cubicBezTo>
                      <a:cubicBezTo>
                        <a:pt x="40196" y="10639"/>
                        <a:pt x="32757" y="13441"/>
                        <a:pt x="32757" y="13441"/>
                      </a:cubicBezTo>
                      <a:cubicBezTo>
                        <a:pt x="32757" y="13441"/>
                        <a:pt x="34358" y="18745"/>
                        <a:pt x="35159" y="18845"/>
                      </a:cubicBezTo>
                      <a:cubicBezTo>
                        <a:pt x="35169" y="18846"/>
                        <a:pt x="35180" y="18846"/>
                        <a:pt x="35192" y="18846"/>
                      </a:cubicBezTo>
                      <a:cubicBezTo>
                        <a:pt x="36125" y="18846"/>
                        <a:pt x="43732" y="16339"/>
                        <a:pt x="43732" y="16010"/>
                      </a:cubicBezTo>
                      <a:cubicBezTo>
                        <a:pt x="43765" y="15678"/>
                        <a:pt x="41229" y="10572"/>
                        <a:pt x="40706" y="10572"/>
                      </a:cubicBezTo>
                      <a:close/>
                      <a:moveTo>
                        <a:pt x="14244" y="12951"/>
                      </a:moveTo>
                      <a:cubicBezTo>
                        <a:pt x="13173" y="12951"/>
                        <a:pt x="5104" y="16710"/>
                        <a:pt x="5104" y="16710"/>
                      </a:cubicBezTo>
                      <a:cubicBezTo>
                        <a:pt x="5104" y="16710"/>
                        <a:pt x="7122" y="20682"/>
                        <a:pt x="7525" y="20682"/>
                      </a:cubicBezTo>
                      <a:cubicBezTo>
                        <a:pt x="7530" y="20682"/>
                        <a:pt x="7535" y="20681"/>
                        <a:pt x="7539" y="20680"/>
                      </a:cubicBezTo>
                      <a:cubicBezTo>
                        <a:pt x="7906" y="20580"/>
                        <a:pt x="15812" y="18045"/>
                        <a:pt x="16245" y="17678"/>
                      </a:cubicBezTo>
                      <a:cubicBezTo>
                        <a:pt x="16679" y="17344"/>
                        <a:pt x="14778" y="13375"/>
                        <a:pt x="14344" y="12974"/>
                      </a:cubicBezTo>
                      <a:cubicBezTo>
                        <a:pt x="14325" y="12959"/>
                        <a:pt x="14292" y="12951"/>
                        <a:pt x="14244" y="12951"/>
                      </a:cubicBezTo>
                      <a:close/>
                      <a:moveTo>
                        <a:pt x="36160" y="21714"/>
                      </a:moveTo>
                      <a:lnTo>
                        <a:pt x="36160" y="21747"/>
                      </a:lnTo>
                      <a:cubicBezTo>
                        <a:pt x="36160" y="21747"/>
                        <a:pt x="36165" y="21745"/>
                        <a:pt x="36174" y="21741"/>
                      </a:cubicBezTo>
                      <a:lnTo>
                        <a:pt x="36174" y="21741"/>
                      </a:lnTo>
                      <a:cubicBezTo>
                        <a:pt x="36165" y="21723"/>
                        <a:pt x="36160" y="21714"/>
                        <a:pt x="36160" y="21714"/>
                      </a:cubicBezTo>
                      <a:close/>
                      <a:moveTo>
                        <a:pt x="56679" y="13786"/>
                      </a:moveTo>
                      <a:cubicBezTo>
                        <a:pt x="56137" y="13993"/>
                        <a:pt x="47976" y="17124"/>
                        <a:pt x="48202" y="17511"/>
                      </a:cubicBezTo>
                      <a:cubicBezTo>
                        <a:pt x="48400" y="17908"/>
                        <a:pt x="50343" y="22615"/>
                        <a:pt x="50860" y="22615"/>
                      </a:cubicBezTo>
                      <a:cubicBezTo>
                        <a:pt x="50863" y="22615"/>
                        <a:pt x="50867" y="22615"/>
                        <a:pt x="50870" y="22614"/>
                      </a:cubicBezTo>
                      <a:cubicBezTo>
                        <a:pt x="51337" y="22581"/>
                        <a:pt x="58576" y="19546"/>
                        <a:pt x="58776" y="19145"/>
                      </a:cubicBezTo>
                      <a:cubicBezTo>
                        <a:pt x="58970" y="18724"/>
                        <a:pt x="56798" y="14041"/>
                        <a:pt x="56679" y="13786"/>
                      </a:cubicBezTo>
                      <a:close/>
                      <a:moveTo>
                        <a:pt x="2869" y="16110"/>
                      </a:moveTo>
                      <a:cubicBezTo>
                        <a:pt x="234" y="16343"/>
                        <a:pt x="0" y="20713"/>
                        <a:pt x="301" y="22514"/>
                      </a:cubicBezTo>
                      <a:lnTo>
                        <a:pt x="334" y="22514"/>
                      </a:lnTo>
                      <a:cubicBezTo>
                        <a:pt x="347" y="22595"/>
                        <a:pt x="426" y="22630"/>
                        <a:pt x="552" y="22630"/>
                      </a:cubicBezTo>
                      <a:cubicBezTo>
                        <a:pt x="1369" y="22630"/>
                        <a:pt x="4204" y="21171"/>
                        <a:pt x="4637" y="21113"/>
                      </a:cubicBezTo>
                      <a:cubicBezTo>
                        <a:pt x="5171" y="21080"/>
                        <a:pt x="2869" y="16110"/>
                        <a:pt x="2869" y="16110"/>
                      </a:cubicBezTo>
                      <a:close/>
                      <a:moveTo>
                        <a:pt x="29863" y="14908"/>
                      </a:moveTo>
                      <a:cubicBezTo>
                        <a:pt x="28846" y="14908"/>
                        <a:pt x="20915" y="18578"/>
                        <a:pt x="20915" y="18578"/>
                      </a:cubicBezTo>
                      <a:lnTo>
                        <a:pt x="20915" y="18612"/>
                      </a:lnTo>
                      <a:cubicBezTo>
                        <a:pt x="20915" y="18612"/>
                        <a:pt x="22383" y="22881"/>
                        <a:pt x="23250" y="23282"/>
                      </a:cubicBezTo>
                      <a:cubicBezTo>
                        <a:pt x="23292" y="23300"/>
                        <a:pt x="23353" y="23309"/>
                        <a:pt x="23430" y="23309"/>
                      </a:cubicBezTo>
                      <a:cubicBezTo>
                        <a:pt x="24907" y="23309"/>
                        <a:pt x="32524" y="20144"/>
                        <a:pt x="32524" y="19479"/>
                      </a:cubicBezTo>
                      <a:cubicBezTo>
                        <a:pt x="32524" y="18778"/>
                        <a:pt x="30789" y="14942"/>
                        <a:pt x="29888" y="14909"/>
                      </a:cubicBezTo>
                      <a:cubicBezTo>
                        <a:pt x="29881" y="14908"/>
                        <a:pt x="29872" y="14908"/>
                        <a:pt x="29863" y="14908"/>
                      </a:cubicBezTo>
                      <a:close/>
                      <a:moveTo>
                        <a:pt x="45179" y="18144"/>
                      </a:moveTo>
                      <a:cubicBezTo>
                        <a:pt x="45175" y="18144"/>
                        <a:pt x="45170" y="18144"/>
                        <a:pt x="45166" y="18145"/>
                      </a:cubicBezTo>
                      <a:cubicBezTo>
                        <a:pt x="44060" y="18145"/>
                        <a:pt x="36548" y="21570"/>
                        <a:pt x="36174" y="21741"/>
                      </a:cubicBezTo>
                      <a:lnTo>
                        <a:pt x="36174" y="21741"/>
                      </a:lnTo>
                      <a:cubicBezTo>
                        <a:pt x="36363" y="22088"/>
                        <a:pt x="38349" y="25709"/>
                        <a:pt x="39429" y="26217"/>
                      </a:cubicBezTo>
                      <a:cubicBezTo>
                        <a:pt x="39520" y="26259"/>
                        <a:pt x="39655" y="26278"/>
                        <a:pt x="39826" y="26278"/>
                      </a:cubicBezTo>
                      <a:cubicBezTo>
                        <a:pt x="41721" y="26278"/>
                        <a:pt x="48018" y="23921"/>
                        <a:pt x="47835" y="23248"/>
                      </a:cubicBezTo>
                      <a:cubicBezTo>
                        <a:pt x="47635" y="22517"/>
                        <a:pt x="46343" y="18144"/>
                        <a:pt x="45179" y="18144"/>
                      </a:cubicBezTo>
                      <a:close/>
                      <a:moveTo>
                        <a:pt x="60148" y="21193"/>
                      </a:moveTo>
                      <a:cubicBezTo>
                        <a:pt x="58802" y="21193"/>
                        <a:pt x="52138" y="24316"/>
                        <a:pt x="52138" y="24316"/>
                      </a:cubicBezTo>
                      <a:cubicBezTo>
                        <a:pt x="51604" y="24716"/>
                        <a:pt x="53439" y="27051"/>
                        <a:pt x="53439" y="27051"/>
                      </a:cubicBezTo>
                      <a:cubicBezTo>
                        <a:pt x="58209" y="25216"/>
                        <a:pt x="60677" y="21947"/>
                        <a:pt x="60377" y="21280"/>
                      </a:cubicBezTo>
                      <a:cubicBezTo>
                        <a:pt x="60354" y="21220"/>
                        <a:pt x="60275" y="21193"/>
                        <a:pt x="60148" y="21193"/>
                      </a:cubicBezTo>
                      <a:close/>
                      <a:moveTo>
                        <a:pt x="17438" y="19816"/>
                      </a:moveTo>
                      <a:cubicBezTo>
                        <a:pt x="15596" y="19816"/>
                        <a:pt x="8673" y="23115"/>
                        <a:pt x="8673" y="23115"/>
                      </a:cubicBezTo>
                      <a:cubicBezTo>
                        <a:pt x="8673" y="23115"/>
                        <a:pt x="11090" y="27585"/>
                        <a:pt x="12263" y="27585"/>
                      </a:cubicBezTo>
                      <a:cubicBezTo>
                        <a:pt x="12267" y="27585"/>
                        <a:pt x="12272" y="27585"/>
                        <a:pt x="12276" y="27585"/>
                      </a:cubicBezTo>
                      <a:cubicBezTo>
                        <a:pt x="13410" y="27585"/>
                        <a:pt x="19815" y="24949"/>
                        <a:pt x="20315" y="24549"/>
                      </a:cubicBezTo>
                      <a:cubicBezTo>
                        <a:pt x="20815" y="24149"/>
                        <a:pt x="18447" y="20847"/>
                        <a:pt x="17847" y="19946"/>
                      </a:cubicBezTo>
                      <a:cubicBezTo>
                        <a:pt x="17783" y="19856"/>
                        <a:pt x="17642" y="19816"/>
                        <a:pt x="17438" y="19816"/>
                      </a:cubicBezTo>
                      <a:close/>
                      <a:moveTo>
                        <a:pt x="6010" y="22997"/>
                      </a:moveTo>
                      <a:cubicBezTo>
                        <a:pt x="4862" y="22997"/>
                        <a:pt x="1368" y="24716"/>
                        <a:pt x="1368" y="24716"/>
                      </a:cubicBezTo>
                      <a:cubicBezTo>
                        <a:pt x="1668" y="25617"/>
                        <a:pt x="3470" y="28719"/>
                        <a:pt x="4270" y="29453"/>
                      </a:cubicBezTo>
                      <a:cubicBezTo>
                        <a:pt x="4410" y="29575"/>
                        <a:pt x="4597" y="29627"/>
                        <a:pt x="4815" y="29627"/>
                      </a:cubicBezTo>
                      <a:cubicBezTo>
                        <a:pt x="5843" y="29627"/>
                        <a:pt x="7563" y="28465"/>
                        <a:pt x="8306" y="28052"/>
                      </a:cubicBezTo>
                      <a:cubicBezTo>
                        <a:pt x="9207" y="27551"/>
                        <a:pt x="6972" y="23448"/>
                        <a:pt x="6272" y="23048"/>
                      </a:cubicBezTo>
                      <a:cubicBezTo>
                        <a:pt x="6210" y="23013"/>
                        <a:pt x="6121" y="22997"/>
                        <a:pt x="6010" y="22997"/>
                      </a:cubicBezTo>
                      <a:close/>
                      <a:moveTo>
                        <a:pt x="33573" y="22201"/>
                      </a:moveTo>
                      <a:cubicBezTo>
                        <a:pt x="32310" y="22201"/>
                        <a:pt x="24651" y="24949"/>
                        <a:pt x="24651" y="24949"/>
                      </a:cubicBezTo>
                      <a:cubicBezTo>
                        <a:pt x="24651" y="24949"/>
                        <a:pt x="26872" y="30253"/>
                        <a:pt x="27382" y="30253"/>
                      </a:cubicBezTo>
                      <a:cubicBezTo>
                        <a:pt x="27384" y="30253"/>
                        <a:pt x="27385" y="30253"/>
                        <a:pt x="27387" y="30253"/>
                      </a:cubicBezTo>
                      <a:cubicBezTo>
                        <a:pt x="27920" y="30187"/>
                        <a:pt x="36326" y="27518"/>
                        <a:pt x="36393" y="27151"/>
                      </a:cubicBezTo>
                      <a:cubicBezTo>
                        <a:pt x="36426" y="26817"/>
                        <a:pt x="34425" y="22448"/>
                        <a:pt x="33691" y="22214"/>
                      </a:cubicBezTo>
                      <a:cubicBezTo>
                        <a:pt x="33662" y="22205"/>
                        <a:pt x="33622" y="22201"/>
                        <a:pt x="33573" y="22201"/>
                      </a:cubicBezTo>
                      <a:close/>
                      <a:moveTo>
                        <a:pt x="49269" y="25483"/>
                      </a:moveTo>
                      <a:lnTo>
                        <a:pt x="40863" y="28652"/>
                      </a:lnTo>
                      <a:cubicBezTo>
                        <a:pt x="40863" y="28652"/>
                        <a:pt x="41930" y="31287"/>
                        <a:pt x="42564" y="31688"/>
                      </a:cubicBezTo>
                      <a:cubicBezTo>
                        <a:pt x="42601" y="31709"/>
                        <a:pt x="42659" y="31719"/>
                        <a:pt x="42735" y="31719"/>
                      </a:cubicBezTo>
                      <a:cubicBezTo>
                        <a:pt x="43981" y="31719"/>
                        <a:pt x="50181" y="29043"/>
                        <a:pt x="50370" y="28352"/>
                      </a:cubicBezTo>
                      <a:cubicBezTo>
                        <a:pt x="50570" y="27585"/>
                        <a:pt x="49269" y="25483"/>
                        <a:pt x="49269" y="25483"/>
                      </a:cubicBezTo>
                      <a:close/>
                      <a:moveTo>
                        <a:pt x="21398" y="25936"/>
                      </a:moveTo>
                      <a:cubicBezTo>
                        <a:pt x="19579" y="25936"/>
                        <a:pt x="14207" y="28778"/>
                        <a:pt x="13744" y="28952"/>
                      </a:cubicBezTo>
                      <a:cubicBezTo>
                        <a:pt x="13243" y="29152"/>
                        <a:pt x="15878" y="34056"/>
                        <a:pt x="15878" y="34056"/>
                      </a:cubicBezTo>
                      <a:cubicBezTo>
                        <a:pt x="15878" y="34056"/>
                        <a:pt x="23417" y="31955"/>
                        <a:pt x="24018" y="30954"/>
                      </a:cubicBezTo>
                      <a:cubicBezTo>
                        <a:pt x="24618" y="29986"/>
                        <a:pt x="22583" y="27251"/>
                        <a:pt x="21949" y="26150"/>
                      </a:cubicBezTo>
                      <a:cubicBezTo>
                        <a:pt x="21866" y="26001"/>
                        <a:pt x="21673" y="25936"/>
                        <a:pt x="21398" y="25936"/>
                      </a:cubicBezTo>
                      <a:close/>
                      <a:moveTo>
                        <a:pt x="10201" y="29340"/>
                      </a:moveTo>
                      <a:cubicBezTo>
                        <a:pt x="9344" y="29340"/>
                        <a:pt x="6772" y="30654"/>
                        <a:pt x="6772" y="30654"/>
                      </a:cubicBezTo>
                      <a:cubicBezTo>
                        <a:pt x="6226" y="30942"/>
                        <a:pt x="12348" y="34071"/>
                        <a:pt x="12963" y="34071"/>
                      </a:cubicBezTo>
                      <a:cubicBezTo>
                        <a:pt x="12988" y="34071"/>
                        <a:pt x="13003" y="34066"/>
                        <a:pt x="13010" y="34056"/>
                      </a:cubicBezTo>
                      <a:lnTo>
                        <a:pt x="13043" y="34056"/>
                      </a:lnTo>
                      <a:cubicBezTo>
                        <a:pt x="13210" y="33789"/>
                        <a:pt x="10908" y="29720"/>
                        <a:pt x="10408" y="29386"/>
                      </a:cubicBezTo>
                      <a:cubicBezTo>
                        <a:pt x="10361" y="29355"/>
                        <a:pt x="10290" y="29340"/>
                        <a:pt x="10201" y="29340"/>
                      </a:cubicBezTo>
                      <a:close/>
                      <a:moveTo>
                        <a:pt x="38417" y="29151"/>
                      </a:moveTo>
                      <a:cubicBezTo>
                        <a:pt x="37252" y="29151"/>
                        <a:pt x="28720" y="31460"/>
                        <a:pt x="28654" y="31888"/>
                      </a:cubicBezTo>
                      <a:lnTo>
                        <a:pt x="28688" y="31888"/>
                      </a:lnTo>
                      <a:cubicBezTo>
                        <a:pt x="28688" y="31888"/>
                        <a:pt x="29555" y="33923"/>
                        <a:pt x="30255" y="34323"/>
                      </a:cubicBezTo>
                      <a:cubicBezTo>
                        <a:pt x="30323" y="34362"/>
                        <a:pt x="30467" y="34380"/>
                        <a:pt x="30670" y="34380"/>
                      </a:cubicBezTo>
                      <a:cubicBezTo>
                        <a:pt x="32561" y="34380"/>
                        <a:pt x="39661" y="32840"/>
                        <a:pt x="39962" y="32388"/>
                      </a:cubicBezTo>
                      <a:cubicBezTo>
                        <a:pt x="40329" y="31888"/>
                        <a:pt x="39462" y="29219"/>
                        <a:pt x="38461" y="29152"/>
                      </a:cubicBezTo>
                      <a:cubicBezTo>
                        <a:pt x="38448" y="29152"/>
                        <a:pt x="38433" y="29151"/>
                        <a:pt x="38417" y="29151"/>
                      </a:cubicBezTo>
                      <a:close/>
                      <a:moveTo>
                        <a:pt x="25630" y="32843"/>
                      </a:moveTo>
                      <a:cubicBezTo>
                        <a:pt x="25594" y="32843"/>
                        <a:pt x="25557" y="32847"/>
                        <a:pt x="25519" y="32855"/>
                      </a:cubicBezTo>
                      <a:cubicBezTo>
                        <a:pt x="24585" y="33055"/>
                        <a:pt x="19781" y="34656"/>
                        <a:pt x="19781" y="34656"/>
                      </a:cubicBezTo>
                      <a:cubicBezTo>
                        <a:pt x="19781" y="34656"/>
                        <a:pt x="20833" y="35192"/>
                        <a:pt x="23826" y="35192"/>
                      </a:cubicBezTo>
                      <a:cubicBezTo>
                        <a:pt x="24712" y="35192"/>
                        <a:pt x="25769" y="35145"/>
                        <a:pt x="27020" y="35023"/>
                      </a:cubicBezTo>
                      <a:cubicBezTo>
                        <a:pt x="27020" y="35023"/>
                        <a:pt x="26498" y="32843"/>
                        <a:pt x="25630" y="3284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88" name="Google Shape;788;p39"/>
                <p:cNvSpPr/>
                <p:nvPr/>
              </p:nvSpPr>
              <p:spPr>
                <a:xfrm>
                  <a:off x="1993875" y="2962950"/>
                  <a:ext cx="722925" cy="1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17" h="4988" extrusionOk="0">
                      <a:moveTo>
                        <a:pt x="28623" y="0"/>
                      </a:moveTo>
                      <a:cubicBezTo>
                        <a:pt x="28598" y="0"/>
                        <a:pt x="28572" y="6"/>
                        <a:pt x="28544" y="18"/>
                      </a:cubicBezTo>
                      <a:cubicBezTo>
                        <a:pt x="19068" y="3902"/>
                        <a:pt x="9623" y="4537"/>
                        <a:pt x="4410" y="4537"/>
                      </a:cubicBezTo>
                      <a:cubicBezTo>
                        <a:pt x="1879" y="4537"/>
                        <a:pt x="345" y="4387"/>
                        <a:pt x="291" y="4387"/>
                      </a:cubicBezTo>
                      <a:cubicBezTo>
                        <a:pt x="281" y="4386"/>
                        <a:pt x="271" y="4385"/>
                        <a:pt x="262" y="4385"/>
                      </a:cubicBezTo>
                      <a:cubicBezTo>
                        <a:pt x="22" y="4385"/>
                        <a:pt x="0" y="4789"/>
                        <a:pt x="257" y="4821"/>
                      </a:cubicBezTo>
                      <a:cubicBezTo>
                        <a:pt x="324" y="4821"/>
                        <a:pt x="1858" y="4988"/>
                        <a:pt x="4394" y="4988"/>
                      </a:cubicBezTo>
                      <a:cubicBezTo>
                        <a:pt x="9664" y="4988"/>
                        <a:pt x="19171" y="4321"/>
                        <a:pt x="28711" y="418"/>
                      </a:cubicBezTo>
                      <a:cubicBezTo>
                        <a:pt x="28917" y="300"/>
                        <a:pt x="28811" y="0"/>
                        <a:pt x="2862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89" name="Google Shape;789;p39"/>
                <p:cNvSpPr/>
                <p:nvPr/>
              </p:nvSpPr>
              <p:spPr>
                <a:xfrm>
                  <a:off x="1663600" y="2307525"/>
                  <a:ext cx="266675" cy="19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67" h="7792" extrusionOk="0">
                      <a:moveTo>
                        <a:pt x="8742" y="1"/>
                      </a:moveTo>
                      <a:cubicBezTo>
                        <a:pt x="8718" y="1"/>
                        <a:pt x="8692" y="5"/>
                        <a:pt x="8665" y="16"/>
                      </a:cubicBezTo>
                      <a:cubicBezTo>
                        <a:pt x="8164" y="149"/>
                        <a:pt x="7664" y="349"/>
                        <a:pt x="7230" y="650"/>
                      </a:cubicBezTo>
                      <a:cubicBezTo>
                        <a:pt x="7164" y="716"/>
                        <a:pt x="7164" y="850"/>
                        <a:pt x="7230" y="950"/>
                      </a:cubicBezTo>
                      <a:cubicBezTo>
                        <a:pt x="7281" y="983"/>
                        <a:pt x="7339" y="1000"/>
                        <a:pt x="7393" y="1000"/>
                      </a:cubicBezTo>
                      <a:cubicBezTo>
                        <a:pt x="7447" y="1000"/>
                        <a:pt x="7497" y="983"/>
                        <a:pt x="7531" y="950"/>
                      </a:cubicBezTo>
                      <a:cubicBezTo>
                        <a:pt x="7898" y="716"/>
                        <a:pt x="8331" y="549"/>
                        <a:pt x="8765" y="416"/>
                      </a:cubicBezTo>
                      <a:cubicBezTo>
                        <a:pt x="9034" y="356"/>
                        <a:pt x="8955" y="1"/>
                        <a:pt x="8742" y="1"/>
                      </a:cubicBezTo>
                      <a:close/>
                      <a:moveTo>
                        <a:pt x="10422" y="874"/>
                      </a:moveTo>
                      <a:cubicBezTo>
                        <a:pt x="10403" y="874"/>
                        <a:pt x="10384" y="877"/>
                        <a:pt x="10366" y="883"/>
                      </a:cubicBezTo>
                      <a:cubicBezTo>
                        <a:pt x="9866" y="1016"/>
                        <a:pt x="9399" y="1217"/>
                        <a:pt x="8965" y="1517"/>
                      </a:cubicBezTo>
                      <a:cubicBezTo>
                        <a:pt x="8811" y="1670"/>
                        <a:pt x="8953" y="1883"/>
                        <a:pt x="9102" y="1883"/>
                      </a:cubicBezTo>
                      <a:cubicBezTo>
                        <a:pt x="9147" y="1883"/>
                        <a:pt x="9193" y="1864"/>
                        <a:pt x="9232" y="1817"/>
                      </a:cubicBezTo>
                      <a:cubicBezTo>
                        <a:pt x="9632" y="1584"/>
                        <a:pt x="10032" y="1383"/>
                        <a:pt x="10466" y="1283"/>
                      </a:cubicBezTo>
                      <a:cubicBezTo>
                        <a:pt x="10600" y="1250"/>
                        <a:pt x="10666" y="1117"/>
                        <a:pt x="10633" y="1016"/>
                      </a:cubicBezTo>
                      <a:cubicBezTo>
                        <a:pt x="10605" y="934"/>
                        <a:pt x="10510" y="874"/>
                        <a:pt x="10422" y="874"/>
                      </a:cubicBezTo>
                      <a:close/>
                      <a:moveTo>
                        <a:pt x="5010" y="1515"/>
                      </a:moveTo>
                      <a:cubicBezTo>
                        <a:pt x="4971" y="1515"/>
                        <a:pt x="4931" y="1527"/>
                        <a:pt x="4895" y="1550"/>
                      </a:cubicBezTo>
                      <a:cubicBezTo>
                        <a:pt x="4462" y="1784"/>
                        <a:pt x="4062" y="2117"/>
                        <a:pt x="3695" y="2484"/>
                      </a:cubicBezTo>
                      <a:cubicBezTo>
                        <a:pt x="3628" y="2584"/>
                        <a:pt x="3661" y="2718"/>
                        <a:pt x="3761" y="2784"/>
                      </a:cubicBezTo>
                      <a:cubicBezTo>
                        <a:pt x="3795" y="2784"/>
                        <a:pt x="3828" y="2818"/>
                        <a:pt x="3861" y="2818"/>
                      </a:cubicBezTo>
                      <a:cubicBezTo>
                        <a:pt x="3961" y="2818"/>
                        <a:pt x="4028" y="2784"/>
                        <a:pt x="4062" y="2718"/>
                      </a:cubicBezTo>
                      <a:cubicBezTo>
                        <a:pt x="4362" y="2384"/>
                        <a:pt x="4729" y="2117"/>
                        <a:pt x="5129" y="1884"/>
                      </a:cubicBezTo>
                      <a:cubicBezTo>
                        <a:pt x="5229" y="1850"/>
                        <a:pt x="5262" y="1717"/>
                        <a:pt x="5196" y="1617"/>
                      </a:cubicBezTo>
                      <a:cubicBezTo>
                        <a:pt x="5153" y="1552"/>
                        <a:pt x="5082" y="1515"/>
                        <a:pt x="5010" y="1515"/>
                      </a:cubicBezTo>
                      <a:close/>
                      <a:moveTo>
                        <a:pt x="7377" y="1882"/>
                      </a:moveTo>
                      <a:cubicBezTo>
                        <a:pt x="7339" y="1882"/>
                        <a:pt x="7299" y="1893"/>
                        <a:pt x="7264" y="1917"/>
                      </a:cubicBezTo>
                      <a:cubicBezTo>
                        <a:pt x="6797" y="2184"/>
                        <a:pt x="6397" y="2484"/>
                        <a:pt x="6030" y="2884"/>
                      </a:cubicBezTo>
                      <a:cubicBezTo>
                        <a:pt x="5963" y="2985"/>
                        <a:pt x="5996" y="3118"/>
                        <a:pt x="6096" y="3185"/>
                      </a:cubicBezTo>
                      <a:lnTo>
                        <a:pt x="6230" y="3185"/>
                      </a:lnTo>
                      <a:cubicBezTo>
                        <a:pt x="6296" y="3185"/>
                        <a:pt x="6363" y="3151"/>
                        <a:pt x="6397" y="3085"/>
                      </a:cubicBezTo>
                      <a:cubicBezTo>
                        <a:pt x="6697" y="2784"/>
                        <a:pt x="7064" y="2484"/>
                        <a:pt x="7464" y="2284"/>
                      </a:cubicBezTo>
                      <a:cubicBezTo>
                        <a:pt x="7564" y="2217"/>
                        <a:pt x="7597" y="2084"/>
                        <a:pt x="7531" y="1984"/>
                      </a:cubicBezTo>
                      <a:cubicBezTo>
                        <a:pt x="7509" y="1919"/>
                        <a:pt x="7446" y="1882"/>
                        <a:pt x="7377" y="1882"/>
                      </a:cubicBezTo>
                      <a:close/>
                      <a:moveTo>
                        <a:pt x="7465" y="3623"/>
                      </a:moveTo>
                      <a:cubicBezTo>
                        <a:pt x="7433" y="3623"/>
                        <a:pt x="7399" y="3632"/>
                        <a:pt x="7364" y="3652"/>
                      </a:cubicBezTo>
                      <a:cubicBezTo>
                        <a:pt x="6897" y="3919"/>
                        <a:pt x="6497" y="4252"/>
                        <a:pt x="6130" y="4619"/>
                      </a:cubicBezTo>
                      <a:cubicBezTo>
                        <a:pt x="6063" y="4719"/>
                        <a:pt x="6096" y="4853"/>
                        <a:pt x="6196" y="4919"/>
                      </a:cubicBezTo>
                      <a:cubicBezTo>
                        <a:pt x="6230" y="4919"/>
                        <a:pt x="6263" y="4953"/>
                        <a:pt x="6296" y="4953"/>
                      </a:cubicBezTo>
                      <a:cubicBezTo>
                        <a:pt x="6363" y="4953"/>
                        <a:pt x="6430" y="4919"/>
                        <a:pt x="6497" y="4853"/>
                      </a:cubicBezTo>
                      <a:cubicBezTo>
                        <a:pt x="6797" y="4519"/>
                        <a:pt x="7164" y="4252"/>
                        <a:pt x="7564" y="4019"/>
                      </a:cubicBezTo>
                      <a:cubicBezTo>
                        <a:pt x="7763" y="3905"/>
                        <a:pt x="7648" y="3623"/>
                        <a:pt x="7465" y="3623"/>
                      </a:cubicBezTo>
                      <a:close/>
                      <a:moveTo>
                        <a:pt x="2308" y="3784"/>
                      </a:moveTo>
                      <a:cubicBezTo>
                        <a:pt x="2269" y="3784"/>
                        <a:pt x="2229" y="3795"/>
                        <a:pt x="2194" y="3818"/>
                      </a:cubicBezTo>
                      <a:cubicBezTo>
                        <a:pt x="1727" y="4085"/>
                        <a:pt x="1326" y="4386"/>
                        <a:pt x="959" y="4786"/>
                      </a:cubicBezTo>
                      <a:cubicBezTo>
                        <a:pt x="926" y="4886"/>
                        <a:pt x="959" y="4986"/>
                        <a:pt x="1059" y="5053"/>
                      </a:cubicBezTo>
                      <a:cubicBezTo>
                        <a:pt x="1093" y="5086"/>
                        <a:pt x="1126" y="5086"/>
                        <a:pt x="1159" y="5086"/>
                      </a:cubicBezTo>
                      <a:cubicBezTo>
                        <a:pt x="1226" y="5086"/>
                        <a:pt x="1293" y="5053"/>
                        <a:pt x="1326" y="5019"/>
                      </a:cubicBezTo>
                      <a:cubicBezTo>
                        <a:pt x="1660" y="4686"/>
                        <a:pt x="2027" y="4386"/>
                        <a:pt x="2394" y="4185"/>
                      </a:cubicBezTo>
                      <a:cubicBezTo>
                        <a:pt x="2494" y="4119"/>
                        <a:pt x="2527" y="3985"/>
                        <a:pt x="2494" y="3885"/>
                      </a:cubicBezTo>
                      <a:cubicBezTo>
                        <a:pt x="2451" y="3821"/>
                        <a:pt x="2380" y="3784"/>
                        <a:pt x="2308" y="3784"/>
                      </a:cubicBezTo>
                      <a:close/>
                      <a:moveTo>
                        <a:pt x="4422" y="3806"/>
                      </a:moveTo>
                      <a:cubicBezTo>
                        <a:pt x="4399" y="3806"/>
                        <a:pt x="4378" y="3810"/>
                        <a:pt x="4362" y="3818"/>
                      </a:cubicBezTo>
                      <a:cubicBezTo>
                        <a:pt x="3895" y="4085"/>
                        <a:pt x="3494" y="4419"/>
                        <a:pt x="3128" y="4786"/>
                      </a:cubicBezTo>
                      <a:cubicBezTo>
                        <a:pt x="3061" y="4886"/>
                        <a:pt x="3094" y="5019"/>
                        <a:pt x="3194" y="5086"/>
                      </a:cubicBezTo>
                      <a:cubicBezTo>
                        <a:pt x="3228" y="5086"/>
                        <a:pt x="3261" y="5086"/>
                        <a:pt x="3294" y="5119"/>
                      </a:cubicBezTo>
                      <a:cubicBezTo>
                        <a:pt x="3394" y="5086"/>
                        <a:pt x="3461" y="5053"/>
                        <a:pt x="3494" y="4986"/>
                      </a:cubicBezTo>
                      <a:cubicBezTo>
                        <a:pt x="3795" y="4686"/>
                        <a:pt x="4162" y="4419"/>
                        <a:pt x="4562" y="4185"/>
                      </a:cubicBezTo>
                      <a:cubicBezTo>
                        <a:pt x="4662" y="4119"/>
                        <a:pt x="4695" y="3985"/>
                        <a:pt x="4629" y="3919"/>
                      </a:cubicBezTo>
                      <a:cubicBezTo>
                        <a:pt x="4579" y="3843"/>
                        <a:pt x="4491" y="3806"/>
                        <a:pt x="4422" y="3806"/>
                      </a:cubicBezTo>
                      <a:close/>
                      <a:moveTo>
                        <a:pt x="4275" y="6074"/>
                      </a:moveTo>
                      <a:cubicBezTo>
                        <a:pt x="4247" y="6074"/>
                        <a:pt x="4220" y="6078"/>
                        <a:pt x="4195" y="6087"/>
                      </a:cubicBezTo>
                      <a:cubicBezTo>
                        <a:pt x="3728" y="6354"/>
                        <a:pt x="3328" y="6687"/>
                        <a:pt x="2961" y="7054"/>
                      </a:cubicBezTo>
                      <a:cubicBezTo>
                        <a:pt x="2927" y="7154"/>
                        <a:pt x="2961" y="7288"/>
                        <a:pt x="3061" y="7354"/>
                      </a:cubicBezTo>
                      <a:cubicBezTo>
                        <a:pt x="3086" y="7363"/>
                        <a:pt x="3111" y="7367"/>
                        <a:pt x="3135" y="7367"/>
                      </a:cubicBezTo>
                      <a:cubicBezTo>
                        <a:pt x="3209" y="7367"/>
                        <a:pt x="3278" y="7329"/>
                        <a:pt x="3328" y="7254"/>
                      </a:cubicBezTo>
                      <a:cubicBezTo>
                        <a:pt x="3661" y="6954"/>
                        <a:pt x="4028" y="6687"/>
                        <a:pt x="4395" y="6454"/>
                      </a:cubicBezTo>
                      <a:cubicBezTo>
                        <a:pt x="4495" y="6387"/>
                        <a:pt x="4529" y="6254"/>
                        <a:pt x="4495" y="6187"/>
                      </a:cubicBezTo>
                      <a:cubicBezTo>
                        <a:pt x="4445" y="6112"/>
                        <a:pt x="4358" y="6074"/>
                        <a:pt x="4275" y="6074"/>
                      </a:cubicBezTo>
                      <a:close/>
                      <a:moveTo>
                        <a:pt x="1408" y="6500"/>
                      </a:moveTo>
                      <a:cubicBezTo>
                        <a:pt x="1381" y="6500"/>
                        <a:pt x="1354" y="6507"/>
                        <a:pt x="1326" y="6520"/>
                      </a:cubicBezTo>
                      <a:cubicBezTo>
                        <a:pt x="859" y="6754"/>
                        <a:pt x="459" y="7087"/>
                        <a:pt x="92" y="7488"/>
                      </a:cubicBezTo>
                      <a:cubicBezTo>
                        <a:pt x="1" y="7648"/>
                        <a:pt x="144" y="7792"/>
                        <a:pt x="286" y="7792"/>
                      </a:cubicBezTo>
                      <a:cubicBezTo>
                        <a:pt x="352" y="7792"/>
                        <a:pt x="417" y="7761"/>
                        <a:pt x="459" y="7688"/>
                      </a:cubicBezTo>
                      <a:cubicBezTo>
                        <a:pt x="759" y="7354"/>
                        <a:pt x="1126" y="7087"/>
                        <a:pt x="1526" y="6887"/>
                      </a:cubicBezTo>
                      <a:cubicBezTo>
                        <a:pt x="1699" y="6743"/>
                        <a:pt x="1574" y="6500"/>
                        <a:pt x="1408" y="650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90" name="Google Shape;790;p39"/>
              <p:cNvGrpSpPr/>
              <p:nvPr/>
            </p:nvGrpSpPr>
            <p:grpSpPr>
              <a:xfrm>
                <a:off x="1933575" y="1793450"/>
                <a:ext cx="1780475" cy="1190975"/>
                <a:chOff x="1933575" y="1793450"/>
                <a:chExt cx="1780475" cy="1190975"/>
              </a:xfrm>
            </p:grpSpPr>
            <p:sp>
              <p:nvSpPr>
                <p:cNvPr id="791" name="Google Shape;791;p39"/>
                <p:cNvSpPr/>
                <p:nvPr/>
              </p:nvSpPr>
              <p:spPr>
                <a:xfrm>
                  <a:off x="2027625" y="1793450"/>
                  <a:ext cx="1686425" cy="108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57" h="43527" extrusionOk="0">
                      <a:moveTo>
                        <a:pt x="19720" y="0"/>
                      </a:moveTo>
                      <a:cubicBezTo>
                        <a:pt x="8415" y="0"/>
                        <a:pt x="0" y="5640"/>
                        <a:pt x="709" y="15775"/>
                      </a:cubicBezTo>
                      <a:cubicBezTo>
                        <a:pt x="1743" y="30519"/>
                        <a:pt x="29696" y="40360"/>
                        <a:pt x="29696" y="40360"/>
                      </a:cubicBezTo>
                      <a:cubicBezTo>
                        <a:pt x="37809" y="42504"/>
                        <a:pt x="44082" y="43527"/>
                        <a:pt x="48945" y="43527"/>
                      </a:cubicBezTo>
                      <a:cubicBezTo>
                        <a:pt x="59056" y="43527"/>
                        <a:pt x="63064" y="39104"/>
                        <a:pt x="64821" y="31153"/>
                      </a:cubicBezTo>
                      <a:cubicBezTo>
                        <a:pt x="67456" y="19378"/>
                        <a:pt x="42772" y="4000"/>
                        <a:pt x="27694" y="865"/>
                      </a:cubicBezTo>
                      <a:cubicBezTo>
                        <a:pt x="24938" y="284"/>
                        <a:pt x="22256" y="0"/>
                        <a:pt x="1972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2" name="Google Shape;792;p39"/>
                <p:cNvSpPr/>
                <p:nvPr/>
              </p:nvSpPr>
              <p:spPr>
                <a:xfrm>
                  <a:off x="2270825" y="1839650"/>
                  <a:ext cx="308250" cy="10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30" h="4211" extrusionOk="0">
                      <a:moveTo>
                        <a:pt x="8623" y="1"/>
                      </a:moveTo>
                      <a:cubicBezTo>
                        <a:pt x="2135" y="1"/>
                        <a:pt x="0" y="2577"/>
                        <a:pt x="1021" y="2886"/>
                      </a:cubicBezTo>
                      <a:cubicBezTo>
                        <a:pt x="1021" y="2886"/>
                        <a:pt x="7526" y="4211"/>
                        <a:pt x="9819" y="4211"/>
                      </a:cubicBezTo>
                      <a:cubicBezTo>
                        <a:pt x="10249" y="4211"/>
                        <a:pt x="10531" y="4164"/>
                        <a:pt x="10595" y="4054"/>
                      </a:cubicBezTo>
                      <a:cubicBezTo>
                        <a:pt x="10961" y="3320"/>
                        <a:pt x="12329" y="184"/>
                        <a:pt x="10228" y="51"/>
                      </a:cubicBezTo>
                      <a:cubicBezTo>
                        <a:pt x="9666" y="17"/>
                        <a:pt x="9131" y="1"/>
                        <a:pt x="862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3" name="Google Shape;793;p39"/>
                <p:cNvSpPr/>
                <p:nvPr/>
              </p:nvSpPr>
              <p:spPr>
                <a:xfrm>
                  <a:off x="2217125" y="1864050"/>
                  <a:ext cx="303575" cy="13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3" h="5380" extrusionOk="0">
                      <a:moveTo>
                        <a:pt x="10202" y="0"/>
                      </a:moveTo>
                      <a:cubicBezTo>
                        <a:pt x="9769" y="0"/>
                        <a:pt x="9354" y="65"/>
                        <a:pt x="8940" y="175"/>
                      </a:cubicBezTo>
                      <a:cubicBezTo>
                        <a:pt x="8840" y="242"/>
                        <a:pt x="8806" y="342"/>
                        <a:pt x="8840" y="476"/>
                      </a:cubicBezTo>
                      <a:cubicBezTo>
                        <a:pt x="8873" y="542"/>
                        <a:pt x="8973" y="576"/>
                        <a:pt x="9040" y="576"/>
                      </a:cubicBezTo>
                      <a:lnTo>
                        <a:pt x="9140" y="576"/>
                      </a:lnTo>
                      <a:lnTo>
                        <a:pt x="9140" y="542"/>
                      </a:lnTo>
                      <a:cubicBezTo>
                        <a:pt x="9497" y="460"/>
                        <a:pt x="9854" y="400"/>
                        <a:pt x="10210" y="400"/>
                      </a:cubicBezTo>
                      <a:cubicBezTo>
                        <a:pt x="10287" y="400"/>
                        <a:pt x="10364" y="403"/>
                        <a:pt x="10441" y="409"/>
                      </a:cubicBezTo>
                      <a:lnTo>
                        <a:pt x="10474" y="409"/>
                      </a:lnTo>
                      <a:cubicBezTo>
                        <a:pt x="10574" y="409"/>
                        <a:pt x="10674" y="309"/>
                        <a:pt x="10674" y="209"/>
                      </a:cubicBezTo>
                      <a:cubicBezTo>
                        <a:pt x="10674" y="75"/>
                        <a:pt x="10574" y="9"/>
                        <a:pt x="10474" y="9"/>
                      </a:cubicBezTo>
                      <a:cubicBezTo>
                        <a:pt x="10383" y="3"/>
                        <a:pt x="10292" y="0"/>
                        <a:pt x="10202" y="0"/>
                      </a:cubicBezTo>
                      <a:close/>
                      <a:moveTo>
                        <a:pt x="6499" y="302"/>
                      </a:moveTo>
                      <a:cubicBezTo>
                        <a:pt x="6480" y="302"/>
                        <a:pt x="6459" y="304"/>
                        <a:pt x="6438" y="309"/>
                      </a:cubicBezTo>
                      <a:cubicBezTo>
                        <a:pt x="5938" y="409"/>
                        <a:pt x="5437" y="609"/>
                        <a:pt x="5004" y="876"/>
                      </a:cubicBezTo>
                      <a:cubicBezTo>
                        <a:pt x="4937" y="943"/>
                        <a:pt x="4937" y="1076"/>
                        <a:pt x="5004" y="1176"/>
                      </a:cubicBezTo>
                      <a:cubicBezTo>
                        <a:pt x="5027" y="1200"/>
                        <a:pt x="5068" y="1223"/>
                        <a:pt x="5113" y="1223"/>
                      </a:cubicBezTo>
                      <a:cubicBezTo>
                        <a:pt x="5131" y="1223"/>
                        <a:pt x="5151" y="1219"/>
                        <a:pt x="5170" y="1210"/>
                      </a:cubicBezTo>
                      <a:cubicBezTo>
                        <a:pt x="5182" y="1221"/>
                        <a:pt x="5193" y="1224"/>
                        <a:pt x="5205" y="1224"/>
                      </a:cubicBezTo>
                      <a:cubicBezTo>
                        <a:pt x="5230" y="1224"/>
                        <a:pt x="5259" y="1210"/>
                        <a:pt x="5304" y="1210"/>
                      </a:cubicBezTo>
                      <a:lnTo>
                        <a:pt x="5304" y="1176"/>
                      </a:lnTo>
                      <a:cubicBezTo>
                        <a:pt x="5704" y="976"/>
                        <a:pt x="6104" y="809"/>
                        <a:pt x="6538" y="743"/>
                      </a:cubicBezTo>
                      <a:cubicBezTo>
                        <a:pt x="6817" y="681"/>
                        <a:pt x="6750" y="302"/>
                        <a:pt x="6499" y="302"/>
                      </a:cubicBezTo>
                      <a:close/>
                      <a:moveTo>
                        <a:pt x="11875" y="1310"/>
                      </a:moveTo>
                      <a:cubicBezTo>
                        <a:pt x="11342" y="1310"/>
                        <a:pt x="10808" y="1376"/>
                        <a:pt x="10341" y="1510"/>
                      </a:cubicBezTo>
                      <a:cubicBezTo>
                        <a:pt x="10207" y="1543"/>
                        <a:pt x="10174" y="1677"/>
                        <a:pt x="10241" y="1777"/>
                      </a:cubicBezTo>
                      <a:cubicBezTo>
                        <a:pt x="10274" y="1843"/>
                        <a:pt x="10341" y="1910"/>
                        <a:pt x="10408" y="1910"/>
                      </a:cubicBezTo>
                      <a:cubicBezTo>
                        <a:pt x="10441" y="1910"/>
                        <a:pt x="10474" y="1910"/>
                        <a:pt x="10508" y="1877"/>
                      </a:cubicBezTo>
                      <a:cubicBezTo>
                        <a:pt x="10864" y="1794"/>
                        <a:pt x="11221" y="1735"/>
                        <a:pt x="11578" y="1735"/>
                      </a:cubicBezTo>
                      <a:cubicBezTo>
                        <a:pt x="11655" y="1735"/>
                        <a:pt x="11732" y="1737"/>
                        <a:pt x="11809" y="1743"/>
                      </a:cubicBezTo>
                      <a:lnTo>
                        <a:pt x="11875" y="1743"/>
                      </a:lnTo>
                      <a:cubicBezTo>
                        <a:pt x="12142" y="1743"/>
                        <a:pt x="12142" y="1310"/>
                        <a:pt x="11875" y="1310"/>
                      </a:cubicBezTo>
                      <a:close/>
                      <a:moveTo>
                        <a:pt x="8628" y="1401"/>
                      </a:moveTo>
                      <a:cubicBezTo>
                        <a:pt x="8609" y="1401"/>
                        <a:pt x="8591" y="1404"/>
                        <a:pt x="8573" y="1410"/>
                      </a:cubicBezTo>
                      <a:cubicBezTo>
                        <a:pt x="8073" y="1510"/>
                        <a:pt x="7572" y="1677"/>
                        <a:pt x="7139" y="1943"/>
                      </a:cubicBezTo>
                      <a:cubicBezTo>
                        <a:pt x="7038" y="2010"/>
                        <a:pt x="7038" y="2144"/>
                        <a:pt x="7139" y="2244"/>
                      </a:cubicBezTo>
                      <a:cubicBezTo>
                        <a:pt x="7172" y="2277"/>
                        <a:pt x="7239" y="2310"/>
                        <a:pt x="7272" y="2310"/>
                      </a:cubicBezTo>
                      <a:cubicBezTo>
                        <a:pt x="7339" y="2310"/>
                        <a:pt x="7372" y="2310"/>
                        <a:pt x="7405" y="2277"/>
                      </a:cubicBezTo>
                      <a:lnTo>
                        <a:pt x="7439" y="2244"/>
                      </a:lnTo>
                      <a:cubicBezTo>
                        <a:pt x="7806" y="2043"/>
                        <a:pt x="8239" y="1877"/>
                        <a:pt x="8673" y="1810"/>
                      </a:cubicBezTo>
                      <a:cubicBezTo>
                        <a:pt x="8773" y="1777"/>
                        <a:pt x="8840" y="1643"/>
                        <a:pt x="8840" y="1543"/>
                      </a:cubicBezTo>
                      <a:cubicBezTo>
                        <a:pt x="8812" y="1461"/>
                        <a:pt x="8717" y="1401"/>
                        <a:pt x="8628" y="1401"/>
                      </a:cubicBezTo>
                      <a:close/>
                      <a:moveTo>
                        <a:pt x="3220" y="1701"/>
                      </a:moveTo>
                      <a:cubicBezTo>
                        <a:pt x="3203" y="1701"/>
                        <a:pt x="3186" y="1704"/>
                        <a:pt x="3169" y="1710"/>
                      </a:cubicBezTo>
                      <a:cubicBezTo>
                        <a:pt x="2669" y="1810"/>
                        <a:pt x="2168" y="2010"/>
                        <a:pt x="1701" y="2277"/>
                      </a:cubicBezTo>
                      <a:cubicBezTo>
                        <a:pt x="1635" y="2344"/>
                        <a:pt x="1635" y="2477"/>
                        <a:pt x="1701" y="2544"/>
                      </a:cubicBezTo>
                      <a:cubicBezTo>
                        <a:pt x="1768" y="2611"/>
                        <a:pt x="1801" y="2611"/>
                        <a:pt x="1868" y="2644"/>
                      </a:cubicBezTo>
                      <a:cubicBezTo>
                        <a:pt x="1901" y="2644"/>
                        <a:pt x="1968" y="2644"/>
                        <a:pt x="2002" y="2611"/>
                      </a:cubicBezTo>
                      <a:lnTo>
                        <a:pt x="2002" y="2577"/>
                      </a:lnTo>
                      <a:cubicBezTo>
                        <a:pt x="2402" y="2377"/>
                        <a:pt x="2835" y="2210"/>
                        <a:pt x="3269" y="2110"/>
                      </a:cubicBezTo>
                      <a:cubicBezTo>
                        <a:pt x="3369" y="2077"/>
                        <a:pt x="3436" y="1977"/>
                        <a:pt x="3403" y="1877"/>
                      </a:cubicBezTo>
                      <a:cubicBezTo>
                        <a:pt x="3375" y="1766"/>
                        <a:pt x="3302" y="1701"/>
                        <a:pt x="3220" y="1701"/>
                      </a:cubicBezTo>
                      <a:close/>
                      <a:moveTo>
                        <a:pt x="5290" y="2368"/>
                      </a:moveTo>
                      <a:cubicBezTo>
                        <a:pt x="5273" y="2368"/>
                        <a:pt x="5255" y="2371"/>
                        <a:pt x="5237" y="2377"/>
                      </a:cubicBezTo>
                      <a:cubicBezTo>
                        <a:pt x="4703" y="2477"/>
                        <a:pt x="4236" y="2644"/>
                        <a:pt x="3769" y="2911"/>
                      </a:cubicBezTo>
                      <a:cubicBezTo>
                        <a:pt x="3703" y="2977"/>
                        <a:pt x="3703" y="3111"/>
                        <a:pt x="3769" y="3211"/>
                      </a:cubicBezTo>
                      <a:cubicBezTo>
                        <a:pt x="3836" y="3244"/>
                        <a:pt x="3870" y="3278"/>
                        <a:pt x="3936" y="3278"/>
                      </a:cubicBezTo>
                      <a:cubicBezTo>
                        <a:pt x="4003" y="3278"/>
                        <a:pt x="4036" y="3244"/>
                        <a:pt x="4070" y="3211"/>
                      </a:cubicBezTo>
                      <a:cubicBezTo>
                        <a:pt x="4470" y="3011"/>
                        <a:pt x="4904" y="2844"/>
                        <a:pt x="5337" y="2777"/>
                      </a:cubicBezTo>
                      <a:cubicBezTo>
                        <a:pt x="5437" y="2744"/>
                        <a:pt x="5504" y="2611"/>
                        <a:pt x="5471" y="2510"/>
                      </a:cubicBezTo>
                      <a:cubicBezTo>
                        <a:pt x="5443" y="2428"/>
                        <a:pt x="5371" y="2368"/>
                        <a:pt x="5290" y="2368"/>
                      </a:cubicBezTo>
                      <a:close/>
                      <a:moveTo>
                        <a:pt x="8195" y="3102"/>
                      </a:moveTo>
                      <a:cubicBezTo>
                        <a:pt x="8176" y="3102"/>
                        <a:pt x="8157" y="3105"/>
                        <a:pt x="8139" y="3111"/>
                      </a:cubicBezTo>
                      <a:cubicBezTo>
                        <a:pt x="7639" y="3211"/>
                        <a:pt x="7139" y="3378"/>
                        <a:pt x="6705" y="3645"/>
                      </a:cubicBezTo>
                      <a:cubicBezTo>
                        <a:pt x="6605" y="3711"/>
                        <a:pt x="6605" y="3878"/>
                        <a:pt x="6705" y="3945"/>
                      </a:cubicBezTo>
                      <a:cubicBezTo>
                        <a:pt x="6738" y="3978"/>
                        <a:pt x="6772" y="4012"/>
                        <a:pt x="6838" y="4012"/>
                      </a:cubicBezTo>
                      <a:cubicBezTo>
                        <a:pt x="6905" y="4012"/>
                        <a:pt x="6938" y="4012"/>
                        <a:pt x="6972" y="3978"/>
                      </a:cubicBezTo>
                      <a:lnTo>
                        <a:pt x="6972" y="3945"/>
                      </a:lnTo>
                      <a:cubicBezTo>
                        <a:pt x="7372" y="3745"/>
                        <a:pt x="7806" y="3611"/>
                        <a:pt x="8239" y="3511"/>
                      </a:cubicBezTo>
                      <a:cubicBezTo>
                        <a:pt x="8339" y="3478"/>
                        <a:pt x="8406" y="3378"/>
                        <a:pt x="8406" y="3244"/>
                      </a:cubicBezTo>
                      <a:cubicBezTo>
                        <a:pt x="8379" y="3162"/>
                        <a:pt x="8283" y="3102"/>
                        <a:pt x="8195" y="3102"/>
                      </a:cubicBezTo>
                      <a:close/>
                      <a:moveTo>
                        <a:pt x="1587" y="4003"/>
                      </a:moveTo>
                      <a:cubicBezTo>
                        <a:pt x="1570" y="4003"/>
                        <a:pt x="1552" y="4006"/>
                        <a:pt x="1535" y="4012"/>
                      </a:cubicBezTo>
                      <a:cubicBezTo>
                        <a:pt x="1001" y="4112"/>
                        <a:pt x="534" y="4278"/>
                        <a:pt x="67" y="4545"/>
                      </a:cubicBezTo>
                      <a:cubicBezTo>
                        <a:pt x="0" y="4645"/>
                        <a:pt x="0" y="4779"/>
                        <a:pt x="67" y="4845"/>
                      </a:cubicBezTo>
                      <a:cubicBezTo>
                        <a:pt x="100" y="4879"/>
                        <a:pt x="167" y="4912"/>
                        <a:pt x="234" y="4912"/>
                      </a:cubicBezTo>
                      <a:cubicBezTo>
                        <a:pt x="267" y="4912"/>
                        <a:pt x="334" y="4912"/>
                        <a:pt x="367" y="4879"/>
                      </a:cubicBezTo>
                      <a:cubicBezTo>
                        <a:pt x="767" y="4645"/>
                        <a:pt x="1168" y="4512"/>
                        <a:pt x="1635" y="4412"/>
                      </a:cubicBezTo>
                      <a:cubicBezTo>
                        <a:pt x="1735" y="4378"/>
                        <a:pt x="1801" y="4278"/>
                        <a:pt x="1768" y="4145"/>
                      </a:cubicBezTo>
                      <a:cubicBezTo>
                        <a:pt x="1741" y="4063"/>
                        <a:pt x="1668" y="4003"/>
                        <a:pt x="1587" y="4003"/>
                      </a:cubicBezTo>
                      <a:close/>
                      <a:moveTo>
                        <a:pt x="4458" y="4438"/>
                      </a:moveTo>
                      <a:cubicBezTo>
                        <a:pt x="4440" y="4438"/>
                        <a:pt x="4422" y="4440"/>
                        <a:pt x="4403" y="4445"/>
                      </a:cubicBezTo>
                      <a:cubicBezTo>
                        <a:pt x="3903" y="4545"/>
                        <a:pt x="3403" y="4745"/>
                        <a:pt x="2969" y="5012"/>
                      </a:cubicBezTo>
                      <a:cubicBezTo>
                        <a:pt x="2869" y="5079"/>
                        <a:pt x="2869" y="5212"/>
                        <a:pt x="2969" y="5312"/>
                      </a:cubicBezTo>
                      <a:cubicBezTo>
                        <a:pt x="3002" y="5346"/>
                        <a:pt x="3069" y="5379"/>
                        <a:pt x="3136" y="5379"/>
                      </a:cubicBezTo>
                      <a:cubicBezTo>
                        <a:pt x="3169" y="5379"/>
                        <a:pt x="3202" y="5346"/>
                        <a:pt x="3236" y="5346"/>
                      </a:cubicBezTo>
                      <a:lnTo>
                        <a:pt x="3269" y="5312"/>
                      </a:lnTo>
                      <a:cubicBezTo>
                        <a:pt x="3636" y="5112"/>
                        <a:pt x="4070" y="4946"/>
                        <a:pt x="4503" y="4879"/>
                      </a:cubicBezTo>
                      <a:cubicBezTo>
                        <a:pt x="4751" y="4817"/>
                        <a:pt x="4682" y="4438"/>
                        <a:pt x="4458" y="443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4" name="Google Shape;794;p39"/>
                <p:cNvSpPr/>
                <p:nvPr/>
              </p:nvSpPr>
              <p:spPr>
                <a:xfrm>
                  <a:off x="1933575" y="1988500"/>
                  <a:ext cx="1687900" cy="99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6" h="39837" extrusionOk="0">
                      <a:moveTo>
                        <a:pt x="6072" y="1"/>
                      </a:moveTo>
                      <a:cubicBezTo>
                        <a:pt x="2502" y="7306"/>
                        <a:pt x="1" y="16813"/>
                        <a:pt x="13610" y="28054"/>
                      </a:cubicBezTo>
                      <a:cubicBezTo>
                        <a:pt x="23866" y="36510"/>
                        <a:pt x="39268" y="39836"/>
                        <a:pt x="49702" y="39836"/>
                      </a:cubicBezTo>
                      <a:cubicBezTo>
                        <a:pt x="53962" y="39836"/>
                        <a:pt x="57395" y="39282"/>
                        <a:pt x="59310" y="38295"/>
                      </a:cubicBezTo>
                      <a:cubicBezTo>
                        <a:pt x="65881" y="34859"/>
                        <a:pt x="67516" y="26520"/>
                        <a:pt x="67516" y="26520"/>
                      </a:cubicBezTo>
                      <a:lnTo>
                        <a:pt x="6072" y="1"/>
                      </a:lnTo>
                      <a:close/>
                    </a:path>
                  </a:pathLst>
                </a:custGeom>
                <a:solidFill>
                  <a:srgbClr val="EB9E46">
                    <a:alpha val="8527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5" name="Google Shape;795;p39"/>
                <p:cNvSpPr/>
                <p:nvPr/>
              </p:nvSpPr>
              <p:spPr>
                <a:xfrm>
                  <a:off x="2567375" y="2217000"/>
                  <a:ext cx="282725" cy="17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7074" extrusionOk="0">
                      <a:moveTo>
                        <a:pt x="1034" y="1"/>
                      </a:moveTo>
                      <a:cubicBezTo>
                        <a:pt x="1034" y="1"/>
                        <a:pt x="0" y="4404"/>
                        <a:pt x="500" y="5205"/>
                      </a:cubicBezTo>
                      <a:cubicBezTo>
                        <a:pt x="923" y="5853"/>
                        <a:pt x="7421" y="7073"/>
                        <a:pt x="9646" y="7073"/>
                      </a:cubicBezTo>
                      <a:cubicBezTo>
                        <a:pt x="10053" y="7073"/>
                        <a:pt x="10317" y="7032"/>
                        <a:pt x="10374" y="6939"/>
                      </a:cubicBezTo>
                      <a:cubicBezTo>
                        <a:pt x="10774" y="6339"/>
                        <a:pt x="11308" y="2169"/>
                        <a:pt x="10574" y="1669"/>
                      </a:cubicBezTo>
                      <a:cubicBezTo>
                        <a:pt x="9840" y="1135"/>
                        <a:pt x="1034" y="1"/>
                        <a:pt x="103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6" name="Google Shape;796;p39"/>
                <p:cNvSpPr/>
                <p:nvPr/>
              </p:nvSpPr>
              <p:spPr>
                <a:xfrm>
                  <a:off x="2089525" y="1849175"/>
                  <a:ext cx="1520275" cy="9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11" h="39537" extrusionOk="0">
                      <a:moveTo>
                        <a:pt x="22329" y="1"/>
                      </a:moveTo>
                      <a:cubicBezTo>
                        <a:pt x="21872" y="1"/>
                        <a:pt x="21440" y="33"/>
                        <a:pt x="21049" y="103"/>
                      </a:cubicBezTo>
                      <a:cubicBezTo>
                        <a:pt x="21049" y="103"/>
                        <a:pt x="19681" y="3906"/>
                        <a:pt x="20548" y="4206"/>
                      </a:cubicBezTo>
                      <a:cubicBezTo>
                        <a:pt x="21310" y="4499"/>
                        <a:pt x="28416" y="6359"/>
                        <a:pt x="30167" y="6359"/>
                      </a:cubicBezTo>
                      <a:cubicBezTo>
                        <a:pt x="30412" y="6359"/>
                        <a:pt x="30552" y="6323"/>
                        <a:pt x="30556" y="6241"/>
                      </a:cubicBezTo>
                      <a:cubicBezTo>
                        <a:pt x="30589" y="5541"/>
                        <a:pt x="30923" y="3039"/>
                        <a:pt x="30422" y="2238"/>
                      </a:cubicBezTo>
                      <a:cubicBezTo>
                        <a:pt x="29984" y="1567"/>
                        <a:pt x="25534" y="1"/>
                        <a:pt x="22329" y="1"/>
                      </a:cubicBezTo>
                      <a:close/>
                      <a:moveTo>
                        <a:pt x="5217" y="2732"/>
                      </a:moveTo>
                      <a:cubicBezTo>
                        <a:pt x="3170" y="2732"/>
                        <a:pt x="1204" y="5605"/>
                        <a:pt x="601" y="7042"/>
                      </a:cubicBezTo>
                      <a:lnTo>
                        <a:pt x="634" y="7042"/>
                      </a:lnTo>
                      <a:cubicBezTo>
                        <a:pt x="401" y="7609"/>
                        <a:pt x="4570" y="7909"/>
                        <a:pt x="5037" y="8142"/>
                      </a:cubicBezTo>
                      <a:cubicBezTo>
                        <a:pt x="5047" y="8147"/>
                        <a:pt x="5057" y="8150"/>
                        <a:pt x="5067" y="8150"/>
                      </a:cubicBezTo>
                      <a:cubicBezTo>
                        <a:pt x="5534" y="8150"/>
                        <a:pt x="6205" y="2972"/>
                        <a:pt x="6205" y="2972"/>
                      </a:cubicBezTo>
                      <a:cubicBezTo>
                        <a:pt x="5877" y="2806"/>
                        <a:pt x="5546" y="2732"/>
                        <a:pt x="5217" y="2732"/>
                      </a:cubicBezTo>
                      <a:close/>
                      <a:moveTo>
                        <a:pt x="33295" y="2990"/>
                      </a:moveTo>
                      <a:cubicBezTo>
                        <a:pt x="33189" y="2990"/>
                        <a:pt x="33109" y="3005"/>
                        <a:pt x="33057" y="3039"/>
                      </a:cubicBezTo>
                      <a:cubicBezTo>
                        <a:pt x="33057" y="3039"/>
                        <a:pt x="32290" y="7308"/>
                        <a:pt x="32724" y="7675"/>
                      </a:cubicBezTo>
                      <a:cubicBezTo>
                        <a:pt x="33126" y="8046"/>
                        <a:pt x="40550" y="9879"/>
                        <a:pt x="41818" y="9879"/>
                      </a:cubicBezTo>
                      <a:cubicBezTo>
                        <a:pt x="41918" y="9879"/>
                        <a:pt x="41980" y="9868"/>
                        <a:pt x="41997" y="9844"/>
                      </a:cubicBezTo>
                      <a:cubicBezTo>
                        <a:pt x="42197" y="9477"/>
                        <a:pt x="42131" y="6808"/>
                        <a:pt x="41597" y="6408"/>
                      </a:cubicBezTo>
                      <a:cubicBezTo>
                        <a:pt x="41099" y="6034"/>
                        <a:pt x="34765" y="2990"/>
                        <a:pt x="33295" y="2990"/>
                      </a:cubicBezTo>
                      <a:close/>
                      <a:moveTo>
                        <a:pt x="7806" y="4673"/>
                      </a:moveTo>
                      <a:cubicBezTo>
                        <a:pt x="7806" y="4673"/>
                        <a:pt x="7339" y="9243"/>
                        <a:pt x="7706" y="9343"/>
                      </a:cubicBezTo>
                      <a:cubicBezTo>
                        <a:pt x="8067" y="9475"/>
                        <a:pt x="15891" y="11480"/>
                        <a:pt x="16680" y="11480"/>
                      </a:cubicBezTo>
                      <a:cubicBezTo>
                        <a:pt x="16693" y="11480"/>
                        <a:pt x="16703" y="11479"/>
                        <a:pt x="16712" y="11478"/>
                      </a:cubicBezTo>
                      <a:cubicBezTo>
                        <a:pt x="17246" y="11411"/>
                        <a:pt x="17746" y="7042"/>
                        <a:pt x="17613" y="6475"/>
                      </a:cubicBezTo>
                      <a:cubicBezTo>
                        <a:pt x="17446" y="5907"/>
                        <a:pt x="7806" y="4673"/>
                        <a:pt x="7806" y="4673"/>
                      </a:cubicBezTo>
                      <a:close/>
                      <a:moveTo>
                        <a:pt x="44265" y="8076"/>
                      </a:moveTo>
                      <a:cubicBezTo>
                        <a:pt x="44265" y="8076"/>
                        <a:pt x="43832" y="10444"/>
                        <a:pt x="44399" y="10844"/>
                      </a:cubicBezTo>
                      <a:cubicBezTo>
                        <a:pt x="44933" y="11245"/>
                        <a:pt x="48302" y="11512"/>
                        <a:pt x="49036" y="11545"/>
                      </a:cubicBezTo>
                      <a:cubicBezTo>
                        <a:pt x="49039" y="11545"/>
                        <a:pt x="49042" y="11545"/>
                        <a:pt x="49045" y="11545"/>
                      </a:cubicBezTo>
                      <a:cubicBezTo>
                        <a:pt x="49707" y="11545"/>
                        <a:pt x="44857" y="8104"/>
                        <a:pt x="44297" y="8104"/>
                      </a:cubicBezTo>
                      <a:cubicBezTo>
                        <a:pt x="44284" y="8104"/>
                        <a:pt x="44274" y="8105"/>
                        <a:pt x="44265" y="8109"/>
                      </a:cubicBezTo>
                      <a:lnTo>
                        <a:pt x="44265" y="8076"/>
                      </a:lnTo>
                      <a:close/>
                      <a:moveTo>
                        <a:pt x="20715" y="6241"/>
                      </a:moveTo>
                      <a:cubicBezTo>
                        <a:pt x="20715" y="6241"/>
                        <a:pt x="19981" y="11211"/>
                        <a:pt x="20582" y="11845"/>
                      </a:cubicBezTo>
                      <a:cubicBezTo>
                        <a:pt x="21093" y="12447"/>
                        <a:pt x="27952" y="13971"/>
                        <a:pt x="29515" y="13971"/>
                      </a:cubicBezTo>
                      <a:cubicBezTo>
                        <a:pt x="29685" y="13971"/>
                        <a:pt x="29792" y="13953"/>
                        <a:pt x="29822" y="13913"/>
                      </a:cubicBezTo>
                      <a:cubicBezTo>
                        <a:pt x="30122" y="13513"/>
                        <a:pt x="30355" y="8910"/>
                        <a:pt x="29955" y="8343"/>
                      </a:cubicBezTo>
                      <a:cubicBezTo>
                        <a:pt x="29588" y="7775"/>
                        <a:pt x="20715" y="6241"/>
                        <a:pt x="20715" y="6241"/>
                      </a:cubicBezTo>
                      <a:close/>
                      <a:moveTo>
                        <a:pt x="401" y="9443"/>
                      </a:moveTo>
                      <a:cubicBezTo>
                        <a:pt x="101" y="10377"/>
                        <a:pt x="0" y="13947"/>
                        <a:pt x="301" y="15014"/>
                      </a:cubicBezTo>
                      <a:cubicBezTo>
                        <a:pt x="568" y="16048"/>
                        <a:pt x="3403" y="15915"/>
                        <a:pt x="4437" y="15981"/>
                      </a:cubicBezTo>
                      <a:cubicBezTo>
                        <a:pt x="4441" y="15981"/>
                        <a:pt x="4444" y="15982"/>
                        <a:pt x="4448" y="15982"/>
                      </a:cubicBezTo>
                      <a:cubicBezTo>
                        <a:pt x="5473" y="15982"/>
                        <a:pt x="5770" y="11375"/>
                        <a:pt x="5404" y="10644"/>
                      </a:cubicBezTo>
                      <a:cubicBezTo>
                        <a:pt x="5004" y="9944"/>
                        <a:pt x="401" y="9443"/>
                        <a:pt x="401" y="9443"/>
                      </a:cubicBezTo>
                      <a:close/>
                      <a:moveTo>
                        <a:pt x="7406" y="12012"/>
                      </a:moveTo>
                      <a:lnTo>
                        <a:pt x="7406" y="12012"/>
                      </a:lnTo>
                      <a:cubicBezTo>
                        <a:pt x="7406" y="12012"/>
                        <a:pt x="7039" y="17116"/>
                        <a:pt x="8006" y="17716"/>
                      </a:cubicBezTo>
                      <a:lnTo>
                        <a:pt x="8040" y="17716"/>
                      </a:lnTo>
                      <a:cubicBezTo>
                        <a:pt x="8980" y="18300"/>
                        <a:pt x="15472" y="19420"/>
                        <a:pt x="16413" y="19420"/>
                      </a:cubicBezTo>
                      <a:cubicBezTo>
                        <a:pt x="16439" y="19420"/>
                        <a:pt x="16461" y="19419"/>
                        <a:pt x="16479" y="19417"/>
                      </a:cubicBezTo>
                      <a:cubicBezTo>
                        <a:pt x="17113" y="19384"/>
                        <a:pt x="16879" y="15314"/>
                        <a:pt x="16846" y="14213"/>
                      </a:cubicBezTo>
                      <a:cubicBezTo>
                        <a:pt x="16779" y="13113"/>
                        <a:pt x="7406" y="12012"/>
                        <a:pt x="7406" y="12012"/>
                      </a:cubicBezTo>
                      <a:close/>
                      <a:moveTo>
                        <a:pt x="44399" y="12412"/>
                      </a:moveTo>
                      <a:cubicBezTo>
                        <a:pt x="44399" y="12412"/>
                        <a:pt x="43999" y="16782"/>
                        <a:pt x="44165" y="17149"/>
                      </a:cubicBezTo>
                      <a:cubicBezTo>
                        <a:pt x="44318" y="17516"/>
                        <a:pt x="51018" y="19569"/>
                        <a:pt x="52351" y="19569"/>
                      </a:cubicBezTo>
                      <a:cubicBezTo>
                        <a:pt x="52470" y="19569"/>
                        <a:pt x="52547" y="19553"/>
                        <a:pt x="52571" y="19517"/>
                      </a:cubicBezTo>
                      <a:cubicBezTo>
                        <a:pt x="52872" y="19084"/>
                        <a:pt x="53339" y="15081"/>
                        <a:pt x="52371" y="14447"/>
                      </a:cubicBezTo>
                      <a:cubicBezTo>
                        <a:pt x="51371" y="13847"/>
                        <a:pt x="44399" y="12446"/>
                        <a:pt x="44399" y="12446"/>
                      </a:cubicBezTo>
                      <a:lnTo>
                        <a:pt x="44399" y="12412"/>
                      </a:lnTo>
                      <a:close/>
                      <a:moveTo>
                        <a:pt x="55707" y="17216"/>
                      </a:moveTo>
                      <a:cubicBezTo>
                        <a:pt x="55707" y="17216"/>
                        <a:pt x="55273" y="20585"/>
                        <a:pt x="55707" y="20852"/>
                      </a:cubicBezTo>
                      <a:cubicBezTo>
                        <a:pt x="55998" y="21053"/>
                        <a:pt x="57039" y="21254"/>
                        <a:pt x="57724" y="21254"/>
                      </a:cubicBezTo>
                      <a:cubicBezTo>
                        <a:pt x="58059" y="21254"/>
                        <a:pt x="58309" y="21206"/>
                        <a:pt x="58342" y="21085"/>
                      </a:cubicBezTo>
                      <a:cubicBezTo>
                        <a:pt x="58476" y="20751"/>
                        <a:pt x="56708" y="17382"/>
                        <a:pt x="55707" y="17216"/>
                      </a:cubicBezTo>
                      <a:close/>
                      <a:moveTo>
                        <a:pt x="19915" y="22052"/>
                      </a:moveTo>
                      <a:cubicBezTo>
                        <a:pt x="19915" y="22052"/>
                        <a:pt x="19926" y="22055"/>
                        <a:pt x="19947" y="22060"/>
                      </a:cubicBezTo>
                      <a:lnTo>
                        <a:pt x="19947" y="22060"/>
                      </a:lnTo>
                      <a:cubicBezTo>
                        <a:pt x="19948" y="22055"/>
                        <a:pt x="19948" y="22052"/>
                        <a:pt x="19948" y="22052"/>
                      </a:cubicBezTo>
                      <a:close/>
                      <a:moveTo>
                        <a:pt x="1730" y="17349"/>
                      </a:moveTo>
                      <a:cubicBezTo>
                        <a:pt x="1159" y="17349"/>
                        <a:pt x="4846" y="23588"/>
                        <a:pt x="5197" y="23588"/>
                      </a:cubicBezTo>
                      <a:cubicBezTo>
                        <a:pt x="5199" y="23588"/>
                        <a:pt x="5202" y="23588"/>
                        <a:pt x="5204" y="23587"/>
                      </a:cubicBezTo>
                      <a:cubicBezTo>
                        <a:pt x="5504" y="23453"/>
                        <a:pt x="5738" y="18783"/>
                        <a:pt x="5471" y="18216"/>
                      </a:cubicBezTo>
                      <a:cubicBezTo>
                        <a:pt x="5238" y="17649"/>
                        <a:pt x="1735" y="17349"/>
                        <a:pt x="1735" y="17349"/>
                      </a:cubicBezTo>
                      <a:cubicBezTo>
                        <a:pt x="1733" y="17349"/>
                        <a:pt x="1732" y="17349"/>
                        <a:pt x="1730" y="17349"/>
                      </a:cubicBezTo>
                      <a:close/>
                      <a:moveTo>
                        <a:pt x="8587" y="19682"/>
                      </a:moveTo>
                      <a:cubicBezTo>
                        <a:pt x="8031" y="19682"/>
                        <a:pt x="7673" y="25121"/>
                        <a:pt x="7673" y="25121"/>
                      </a:cubicBezTo>
                      <a:cubicBezTo>
                        <a:pt x="7673" y="25121"/>
                        <a:pt x="13716" y="26929"/>
                        <a:pt x="15685" y="26929"/>
                      </a:cubicBezTo>
                      <a:cubicBezTo>
                        <a:pt x="15905" y="26929"/>
                        <a:pt x="16075" y="26906"/>
                        <a:pt x="16179" y="26856"/>
                      </a:cubicBezTo>
                      <a:cubicBezTo>
                        <a:pt x="17213" y="26355"/>
                        <a:pt x="16946" y="22953"/>
                        <a:pt x="17013" y="21652"/>
                      </a:cubicBezTo>
                      <a:cubicBezTo>
                        <a:pt x="17113" y="20385"/>
                        <a:pt x="9140" y="19784"/>
                        <a:pt x="8607" y="19684"/>
                      </a:cubicBezTo>
                      <a:cubicBezTo>
                        <a:pt x="8600" y="19682"/>
                        <a:pt x="8593" y="19682"/>
                        <a:pt x="8587" y="19682"/>
                      </a:cubicBezTo>
                      <a:close/>
                      <a:moveTo>
                        <a:pt x="44499" y="19551"/>
                      </a:moveTo>
                      <a:cubicBezTo>
                        <a:pt x="44499" y="19551"/>
                        <a:pt x="43532" y="25688"/>
                        <a:pt x="43999" y="25888"/>
                      </a:cubicBezTo>
                      <a:lnTo>
                        <a:pt x="43999" y="25855"/>
                      </a:lnTo>
                      <a:cubicBezTo>
                        <a:pt x="44423" y="26051"/>
                        <a:pt x="51647" y="27492"/>
                        <a:pt x="52460" y="27492"/>
                      </a:cubicBezTo>
                      <a:cubicBezTo>
                        <a:pt x="52478" y="27492"/>
                        <a:pt x="52493" y="27491"/>
                        <a:pt x="52505" y="27490"/>
                      </a:cubicBezTo>
                      <a:cubicBezTo>
                        <a:pt x="53072" y="27423"/>
                        <a:pt x="53505" y="22686"/>
                        <a:pt x="53272" y="21919"/>
                      </a:cubicBezTo>
                      <a:cubicBezTo>
                        <a:pt x="53038" y="21185"/>
                        <a:pt x="44499" y="19551"/>
                        <a:pt x="44499" y="19551"/>
                      </a:cubicBezTo>
                      <a:close/>
                      <a:moveTo>
                        <a:pt x="56074" y="22820"/>
                      </a:moveTo>
                      <a:cubicBezTo>
                        <a:pt x="56074" y="22820"/>
                        <a:pt x="55473" y="27656"/>
                        <a:pt x="55807" y="27823"/>
                      </a:cubicBezTo>
                      <a:cubicBezTo>
                        <a:pt x="56142" y="28006"/>
                        <a:pt x="59085" y="29021"/>
                        <a:pt x="60030" y="29021"/>
                      </a:cubicBezTo>
                      <a:cubicBezTo>
                        <a:pt x="60121" y="29021"/>
                        <a:pt x="60194" y="29011"/>
                        <a:pt x="60244" y="28991"/>
                      </a:cubicBezTo>
                      <a:cubicBezTo>
                        <a:pt x="60811" y="28724"/>
                        <a:pt x="60143" y="24121"/>
                        <a:pt x="59510" y="23820"/>
                      </a:cubicBezTo>
                      <a:cubicBezTo>
                        <a:pt x="58376" y="23420"/>
                        <a:pt x="57241" y="23086"/>
                        <a:pt x="56074" y="22820"/>
                      </a:cubicBezTo>
                      <a:close/>
                      <a:moveTo>
                        <a:pt x="19947" y="22060"/>
                      </a:moveTo>
                      <a:lnTo>
                        <a:pt x="19947" y="22060"/>
                      </a:lnTo>
                      <a:cubicBezTo>
                        <a:pt x="19907" y="22289"/>
                        <a:pt x="18957" y="27795"/>
                        <a:pt x="19414" y="28023"/>
                      </a:cubicBezTo>
                      <a:cubicBezTo>
                        <a:pt x="19858" y="28245"/>
                        <a:pt x="27613" y="30242"/>
                        <a:pt x="28563" y="30242"/>
                      </a:cubicBezTo>
                      <a:cubicBezTo>
                        <a:pt x="28613" y="30242"/>
                        <a:pt x="28644" y="30237"/>
                        <a:pt x="28654" y="30225"/>
                      </a:cubicBezTo>
                      <a:cubicBezTo>
                        <a:pt x="28888" y="29958"/>
                        <a:pt x="29522" y="25155"/>
                        <a:pt x="29021" y="24588"/>
                      </a:cubicBezTo>
                      <a:cubicBezTo>
                        <a:pt x="28507" y="24041"/>
                        <a:pt x="20517" y="22191"/>
                        <a:pt x="19947" y="22060"/>
                      </a:cubicBezTo>
                      <a:close/>
                      <a:moveTo>
                        <a:pt x="10641" y="27690"/>
                      </a:moveTo>
                      <a:lnTo>
                        <a:pt x="10641" y="27690"/>
                      </a:lnTo>
                      <a:cubicBezTo>
                        <a:pt x="10641" y="27690"/>
                        <a:pt x="11642" y="29391"/>
                        <a:pt x="16546" y="31859"/>
                      </a:cubicBezTo>
                      <a:cubicBezTo>
                        <a:pt x="16546" y="31859"/>
                        <a:pt x="17346" y="29558"/>
                        <a:pt x="16446" y="29224"/>
                      </a:cubicBezTo>
                      <a:cubicBezTo>
                        <a:pt x="15545" y="28891"/>
                        <a:pt x="10642" y="27690"/>
                        <a:pt x="10641" y="27690"/>
                      </a:cubicBezTo>
                      <a:close/>
                      <a:moveTo>
                        <a:pt x="31356" y="25522"/>
                      </a:moveTo>
                      <a:lnTo>
                        <a:pt x="31356" y="25522"/>
                      </a:lnTo>
                      <a:cubicBezTo>
                        <a:pt x="31356" y="25522"/>
                        <a:pt x="31023" y="29991"/>
                        <a:pt x="31723" y="31025"/>
                      </a:cubicBezTo>
                      <a:cubicBezTo>
                        <a:pt x="32278" y="31885"/>
                        <a:pt x="37764" y="33205"/>
                        <a:pt x="39715" y="33205"/>
                      </a:cubicBezTo>
                      <a:cubicBezTo>
                        <a:pt x="40112" y="33205"/>
                        <a:pt x="40362" y="33151"/>
                        <a:pt x="40396" y="33027"/>
                      </a:cubicBezTo>
                      <a:cubicBezTo>
                        <a:pt x="40629" y="32326"/>
                        <a:pt x="41864" y="27890"/>
                        <a:pt x="40896" y="27289"/>
                      </a:cubicBezTo>
                      <a:cubicBezTo>
                        <a:pt x="39929" y="26689"/>
                        <a:pt x="31357" y="25522"/>
                        <a:pt x="31356" y="25522"/>
                      </a:cubicBezTo>
                      <a:close/>
                      <a:moveTo>
                        <a:pt x="44113" y="28249"/>
                      </a:moveTo>
                      <a:cubicBezTo>
                        <a:pt x="43912" y="28249"/>
                        <a:pt x="43798" y="28272"/>
                        <a:pt x="43798" y="28324"/>
                      </a:cubicBezTo>
                      <a:cubicBezTo>
                        <a:pt x="43798" y="28791"/>
                        <a:pt x="42864" y="33861"/>
                        <a:pt x="43298" y="34061"/>
                      </a:cubicBezTo>
                      <a:cubicBezTo>
                        <a:pt x="43723" y="34243"/>
                        <a:pt x="50138" y="35364"/>
                        <a:pt x="51594" y="35364"/>
                      </a:cubicBezTo>
                      <a:cubicBezTo>
                        <a:pt x="51739" y="35364"/>
                        <a:pt x="51835" y="35353"/>
                        <a:pt x="51871" y="35329"/>
                      </a:cubicBezTo>
                      <a:cubicBezTo>
                        <a:pt x="52238" y="35062"/>
                        <a:pt x="52972" y="29725"/>
                        <a:pt x="52972" y="29725"/>
                      </a:cubicBezTo>
                      <a:cubicBezTo>
                        <a:pt x="52972" y="29725"/>
                        <a:pt x="45724" y="28249"/>
                        <a:pt x="44113" y="28249"/>
                      </a:cubicBezTo>
                      <a:close/>
                      <a:moveTo>
                        <a:pt x="19719" y="30062"/>
                      </a:moveTo>
                      <a:cubicBezTo>
                        <a:pt x="19646" y="30062"/>
                        <a:pt x="19599" y="30072"/>
                        <a:pt x="19581" y="30091"/>
                      </a:cubicBezTo>
                      <a:cubicBezTo>
                        <a:pt x="19581" y="30091"/>
                        <a:pt x="19281" y="32260"/>
                        <a:pt x="19648" y="32994"/>
                      </a:cubicBezTo>
                      <a:cubicBezTo>
                        <a:pt x="20000" y="33665"/>
                        <a:pt x="27652" y="36546"/>
                        <a:pt x="28780" y="36546"/>
                      </a:cubicBezTo>
                      <a:cubicBezTo>
                        <a:pt x="28828" y="36546"/>
                        <a:pt x="28865" y="36540"/>
                        <a:pt x="28888" y="36529"/>
                      </a:cubicBezTo>
                      <a:cubicBezTo>
                        <a:pt x="29455" y="36296"/>
                        <a:pt x="30122" y="33594"/>
                        <a:pt x="29321" y="32994"/>
                      </a:cubicBezTo>
                      <a:cubicBezTo>
                        <a:pt x="28600" y="32429"/>
                        <a:pt x="20879" y="30062"/>
                        <a:pt x="19719" y="30062"/>
                      </a:cubicBezTo>
                      <a:close/>
                      <a:moveTo>
                        <a:pt x="55040" y="30358"/>
                      </a:moveTo>
                      <a:cubicBezTo>
                        <a:pt x="55040" y="30358"/>
                        <a:pt x="54573" y="36296"/>
                        <a:pt x="55006" y="36596"/>
                      </a:cubicBezTo>
                      <a:cubicBezTo>
                        <a:pt x="55021" y="36606"/>
                        <a:pt x="55041" y="36611"/>
                        <a:pt x="55067" y="36611"/>
                      </a:cubicBezTo>
                      <a:cubicBezTo>
                        <a:pt x="55780" y="36611"/>
                        <a:pt x="60500" y="32628"/>
                        <a:pt x="60210" y="31726"/>
                      </a:cubicBezTo>
                      <a:cubicBezTo>
                        <a:pt x="59877" y="30792"/>
                        <a:pt x="55407" y="30425"/>
                        <a:pt x="55040" y="30392"/>
                      </a:cubicBezTo>
                      <a:lnTo>
                        <a:pt x="55040" y="30358"/>
                      </a:lnTo>
                      <a:close/>
                      <a:moveTo>
                        <a:pt x="31656" y="33861"/>
                      </a:moveTo>
                      <a:cubicBezTo>
                        <a:pt x="31656" y="33861"/>
                        <a:pt x="31156" y="36663"/>
                        <a:pt x="31490" y="37330"/>
                      </a:cubicBezTo>
                      <a:cubicBezTo>
                        <a:pt x="31765" y="37881"/>
                        <a:pt x="36894" y="38797"/>
                        <a:pt x="39005" y="38797"/>
                      </a:cubicBezTo>
                      <a:cubicBezTo>
                        <a:pt x="39448" y="38797"/>
                        <a:pt x="39758" y="38757"/>
                        <a:pt x="39862" y="38664"/>
                      </a:cubicBezTo>
                      <a:cubicBezTo>
                        <a:pt x="40429" y="38131"/>
                        <a:pt x="40463" y="35662"/>
                        <a:pt x="40463" y="35662"/>
                      </a:cubicBezTo>
                      <a:lnTo>
                        <a:pt x="31656" y="33861"/>
                      </a:lnTo>
                      <a:close/>
                      <a:moveTo>
                        <a:pt x="43465" y="36196"/>
                      </a:moveTo>
                      <a:cubicBezTo>
                        <a:pt x="42831" y="36263"/>
                        <a:pt x="43131" y="39231"/>
                        <a:pt x="43131" y="39231"/>
                      </a:cubicBezTo>
                      <a:lnTo>
                        <a:pt x="43131" y="39198"/>
                      </a:lnTo>
                      <a:cubicBezTo>
                        <a:pt x="44333" y="39438"/>
                        <a:pt x="45465" y="39536"/>
                        <a:pt x="46493" y="39536"/>
                      </a:cubicBezTo>
                      <a:cubicBezTo>
                        <a:pt x="49749" y="39536"/>
                        <a:pt x="51970" y="38555"/>
                        <a:pt x="52071" y="37997"/>
                      </a:cubicBezTo>
                      <a:cubicBezTo>
                        <a:pt x="52204" y="37297"/>
                        <a:pt x="43465" y="36196"/>
                        <a:pt x="43465" y="361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7" name="Google Shape;797;p39"/>
                <p:cNvSpPr/>
                <p:nvPr/>
              </p:nvSpPr>
              <p:spPr>
                <a:xfrm>
                  <a:off x="2519825" y="2041175"/>
                  <a:ext cx="854800" cy="87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92" h="35188" extrusionOk="0">
                      <a:moveTo>
                        <a:pt x="11769" y="0"/>
                      </a:moveTo>
                      <a:cubicBezTo>
                        <a:pt x="8517" y="0"/>
                        <a:pt x="5489" y="1335"/>
                        <a:pt x="3270" y="5099"/>
                      </a:cubicBezTo>
                      <a:cubicBezTo>
                        <a:pt x="3270" y="5099"/>
                        <a:pt x="1" y="8235"/>
                        <a:pt x="4104" y="12805"/>
                      </a:cubicBezTo>
                      <a:cubicBezTo>
                        <a:pt x="5677" y="14557"/>
                        <a:pt x="7392" y="14882"/>
                        <a:pt x="9048" y="14882"/>
                      </a:cubicBezTo>
                      <a:cubicBezTo>
                        <a:pt x="10026" y="14882"/>
                        <a:pt x="10984" y="14769"/>
                        <a:pt x="11879" y="14769"/>
                      </a:cubicBezTo>
                      <a:cubicBezTo>
                        <a:pt x="13423" y="14769"/>
                        <a:pt x="14782" y="15105"/>
                        <a:pt x="15745" y="16941"/>
                      </a:cubicBezTo>
                      <a:cubicBezTo>
                        <a:pt x="18180" y="21611"/>
                        <a:pt x="14077" y="20977"/>
                        <a:pt x="20982" y="23846"/>
                      </a:cubicBezTo>
                      <a:cubicBezTo>
                        <a:pt x="27344" y="26458"/>
                        <a:pt x="22464" y="35187"/>
                        <a:pt x="26615" y="35187"/>
                      </a:cubicBezTo>
                      <a:cubicBezTo>
                        <a:pt x="26969" y="35187"/>
                        <a:pt x="27389" y="35124"/>
                        <a:pt x="27887" y="34987"/>
                      </a:cubicBezTo>
                      <a:cubicBezTo>
                        <a:pt x="34192" y="33219"/>
                        <a:pt x="27354" y="24780"/>
                        <a:pt x="30556" y="19142"/>
                      </a:cubicBezTo>
                      <a:cubicBezTo>
                        <a:pt x="33758" y="13472"/>
                        <a:pt x="32924" y="9502"/>
                        <a:pt x="26486" y="5633"/>
                      </a:cubicBezTo>
                      <a:cubicBezTo>
                        <a:pt x="22533" y="3289"/>
                        <a:pt x="16875" y="0"/>
                        <a:pt x="117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8" name="Google Shape;798;p39"/>
                <p:cNvSpPr/>
                <p:nvPr/>
              </p:nvSpPr>
              <p:spPr>
                <a:xfrm>
                  <a:off x="2661125" y="2096300"/>
                  <a:ext cx="402450" cy="2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98" h="10567" extrusionOk="0">
                      <a:moveTo>
                        <a:pt x="7942" y="0"/>
                      </a:moveTo>
                      <a:cubicBezTo>
                        <a:pt x="5954" y="0"/>
                        <a:pt x="2288" y="5196"/>
                        <a:pt x="2288" y="5196"/>
                      </a:cubicBezTo>
                      <a:cubicBezTo>
                        <a:pt x="1" y="7984"/>
                        <a:pt x="10895" y="10566"/>
                        <a:pt x="13085" y="10566"/>
                      </a:cubicBezTo>
                      <a:cubicBezTo>
                        <a:pt x="13227" y="10566"/>
                        <a:pt x="13333" y="10555"/>
                        <a:pt x="13396" y="10533"/>
                      </a:cubicBezTo>
                      <a:cubicBezTo>
                        <a:pt x="14463" y="10166"/>
                        <a:pt x="16098" y="5896"/>
                        <a:pt x="15364" y="4629"/>
                      </a:cubicBezTo>
                      <a:cubicBezTo>
                        <a:pt x="14630" y="3328"/>
                        <a:pt x="10160" y="1026"/>
                        <a:pt x="8359" y="92"/>
                      </a:cubicBezTo>
                      <a:cubicBezTo>
                        <a:pt x="8231" y="29"/>
                        <a:pt x="8091" y="0"/>
                        <a:pt x="794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9" name="Google Shape;799;p39"/>
                <p:cNvSpPr/>
                <p:nvPr/>
              </p:nvSpPr>
              <p:spPr>
                <a:xfrm>
                  <a:off x="2628250" y="2244100"/>
                  <a:ext cx="672175" cy="44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87" h="17697" extrusionOk="0">
                      <a:moveTo>
                        <a:pt x="15687" y="1"/>
                      </a:moveTo>
                      <a:cubicBezTo>
                        <a:pt x="15596" y="1"/>
                        <a:pt x="15507" y="56"/>
                        <a:pt x="15478" y="184"/>
                      </a:cubicBezTo>
                      <a:cubicBezTo>
                        <a:pt x="15344" y="852"/>
                        <a:pt x="14844" y="2753"/>
                        <a:pt x="14177" y="3287"/>
                      </a:cubicBezTo>
                      <a:cubicBezTo>
                        <a:pt x="14076" y="3363"/>
                        <a:pt x="13898" y="3397"/>
                        <a:pt x="13663" y="3397"/>
                      </a:cubicBezTo>
                      <a:cubicBezTo>
                        <a:pt x="12573" y="3397"/>
                        <a:pt x="10261" y="2668"/>
                        <a:pt x="8806" y="2119"/>
                      </a:cubicBezTo>
                      <a:cubicBezTo>
                        <a:pt x="8779" y="2107"/>
                        <a:pt x="8752" y="2102"/>
                        <a:pt x="8727" y="2102"/>
                      </a:cubicBezTo>
                      <a:cubicBezTo>
                        <a:pt x="8540" y="2102"/>
                        <a:pt x="8438" y="2398"/>
                        <a:pt x="8673" y="2486"/>
                      </a:cubicBezTo>
                      <a:cubicBezTo>
                        <a:pt x="9307" y="2753"/>
                        <a:pt x="12075" y="3787"/>
                        <a:pt x="13610" y="3787"/>
                      </a:cubicBezTo>
                      <a:cubicBezTo>
                        <a:pt x="13660" y="3793"/>
                        <a:pt x="13709" y="3795"/>
                        <a:pt x="13757" y="3795"/>
                      </a:cubicBezTo>
                      <a:cubicBezTo>
                        <a:pt x="13999" y="3795"/>
                        <a:pt x="14221" y="3726"/>
                        <a:pt x="14444" y="3587"/>
                      </a:cubicBezTo>
                      <a:cubicBezTo>
                        <a:pt x="15378" y="2853"/>
                        <a:pt x="15878" y="351"/>
                        <a:pt x="15912" y="251"/>
                      </a:cubicBezTo>
                      <a:cubicBezTo>
                        <a:pt x="15931" y="99"/>
                        <a:pt x="15808" y="1"/>
                        <a:pt x="15687" y="1"/>
                      </a:cubicBezTo>
                      <a:close/>
                      <a:moveTo>
                        <a:pt x="200" y="1886"/>
                      </a:moveTo>
                      <a:cubicBezTo>
                        <a:pt x="67" y="1919"/>
                        <a:pt x="0" y="2019"/>
                        <a:pt x="0" y="2119"/>
                      </a:cubicBezTo>
                      <a:cubicBezTo>
                        <a:pt x="34" y="2186"/>
                        <a:pt x="234" y="3487"/>
                        <a:pt x="3069" y="4621"/>
                      </a:cubicBezTo>
                      <a:cubicBezTo>
                        <a:pt x="4036" y="4988"/>
                        <a:pt x="5070" y="5221"/>
                        <a:pt x="6105" y="5288"/>
                      </a:cubicBezTo>
                      <a:cubicBezTo>
                        <a:pt x="7506" y="5421"/>
                        <a:pt x="8806" y="5555"/>
                        <a:pt x="10374" y="6889"/>
                      </a:cubicBezTo>
                      <a:cubicBezTo>
                        <a:pt x="12943" y="9057"/>
                        <a:pt x="13343" y="11459"/>
                        <a:pt x="13343" y="11459"/>
                      </a:cubicBezTo>
                      <a:cubicBezTo>
                        <a:pt x="13343" y="11559"/>
                        <a:pt x="13443" y="11659"/>
                        <a:pt x="13543" y="11659"/>
                      </a:cubicBezTo>
                      <a:lnTo>
                        <a:pt x="13577" y="11659"/>
                      </a:lnTo>
                      <a:cubicBezTo>
                        <a:pt x="13677" y="11626"/>
                        <a:pt x="13743" y="11526"/>
                        <a:pt x="13743" y="11426"/>
                      </a:cubicBezTo>
                      <a:cubicBezTo>
                        <a:pt x="13743" y="11326"/>
                        <a:pt x="13343" y="8857"/>
                        <a:pt x="10641" y="6556"/>
                      </a:cubicBezTo>
                      <a:cubicBezTo>
                        <a:pt x="9007" y="5155"/>
                        <a:pt x="7606" y="5021"/>
                        <a:pt x="6138" y="4854"/>
                      </a:cubicBezTo>
                      <a:cubicBezTo>
                        <a:pt x="5137" y="4821"/>
                        <a:pt x="4170" y="4588"/>
                        <a:pt x="3236" y="4254"/>
                      </a:cubicBezTo>
                      <a:cubicBezTo>
                        <a:pt x="667" y="3220"/>
                        <a:pt x="434" y="2086"/>
                        <a:pt x="434" y="2052"/>
                      </a:cubicBezTo>
                      <a:cubicBezTo>
                        <a:pt x="400" y="1952"/>
                        <a:pt x="300" y="1886"/>
                        <a:pt x="200" y="1886"/>
                      </a:cubicBezTo>
                      <a:close/>
                      <a:moveTo>
                        <a:pt x="25905" y="2944"/>
                      </a:moveTo>
                      <a:cubicBezTo>
                        <a:pt x="25887" y="2944"/>
                        <a:pt x="25870" y="2947"/>
                        <a:pt x="25852" y="2953"/>
                      </a:cubicBezTo>
                      <a:cubicBezTo>
                        <a:pt x="25719" y="3020"/>
                        <a:pt x="25685" y="3120"/>
                        <a:pt x="25719" y="3253"/>
                      </a:cubicBezTo>
                      <a:cubicBezTo>
                        <a:pt x="26452" y="5021"/>
                        <a:pt x="25885" y="7123"/>
                        <a:pt x="23951" y="9925"/>
                      </a:cubicBezTo>
                      <a:cubicBezTo>
                        <a:pt x="21916" y="12827"/>
                        <a:pt x="24184" y="17397"/>
                        <a:pt x="24284" y="17597"/>
                      </a:cubicBezTo>
                      <a:cubicBezTo>
                        <a:pt x="24318" y="17664"/>
                        <a:pt x="24384" y="17697"/>
                        <a:pt x="24451" y="17697"/>
                      </a:cubicBezTo>
                      <a:cubicBezTo>
                        <a:pt x="24484" y="17697"/>
                        <a:pt x="24518" y="17697"/>
                        <a:pt x="24551" y="17664"/>
                      </a:cubicBezTo>
                      <a:cubicBezTo>
                        <a:pt x="24651" y="17630"/>
                        <a:pt x="24684" y="17497"/>
                        <a:pt x="24651" y="17397"/>
                      </a:cubicBezTo>
                      <a:cubicBezTo>
                        <a:pt x="24651" y="17363"/>
                        <a:pt x="22383" y="12827"/>
                        <a:pt x="24284" y="10158"/>
                      </a:cubicBezTo>
                      <a:cubicBezTo>
                        <a:pt x="26319" y="7223"/>
                        <a:pt x="26886" y="4988"/>
                        <a:pt x="26119" y="3086"/>
                      </a:cubicBezTo>
                      <a:cubicBezTo>
                        <a:pt x="26064" y="3004"/>
                        <a:pt x="25986" y="2944"/>
                        <a:pt x="25905" y="294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800" name="Google Shape;800;p39"/>
                <p:cNvSpPr/>
                <p:nvPr/>
              </p:nvSpPr>
              <p:spPr>
                <a:xfrm>
                  <a:off x="2013625" y="2025825"/>
                  <a:ext cx="1448625" cy="89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45" h="35902" extrusionOk="0">
                      <a:moveTo>
                        <a:pt x="1768" y="0"/>
                      </a:moveTo>
                      <a:cubicBezTo>
                        <a:pt x="1668" y="0"/>
                        <a:pt x="1590" y="60"/>
                        <a:pt x="1535" y="142"/>
                      </a:cubicBezTo>
                      <a:cubicBezTo>
                        <a:pt x="1502" y="309"/>
                        <a:pt x="1" y="4312"/>
                        <a:pt x="1669" y="9916"/>
                      </a:cubicBezTo>
                      <a:cubicBezTo>
                        <a:pt x="4471" y="19223"/>
                        <a:pt x="13944" y="25494"/>
                        <a:pt x="21383" y="29096"/>
                      </a:cubicBezTo>
                      <a:cubicBezTo>
                        <a:pt x="25686" y="30998"/>
                        <a:pt x="30122" y="32566"/>
                        <a:pt x="34659" y="33800"/>
                      </a:cubicBezTo>
                      <a:cubicBezTo>
                        <a:pt x="38762" y="34901"/>
                        <a:pt x="43832" y="35901"/>
                        <a:pt x="48702" y="35901"/>
                      </a:cubicBezTo>
                      <a:cubicBezTo>
                        <a:pt x="51905" y="35901"/>
                        <a:pt x="55040" y="35468"/>
                        <a:pt x="57709" y="34300"/>
                      </a:cubicBezTo>
                      <a:cubicBezTo>
                        <a:pt x="57944" y="34212"/>
                        <a:pt x="57842" y="33916"/>
                        <a:pt x="57632" y="33916"/>
                      </a:cubicBezTo>
                      <a:cubicBezTo>
                        <a:pt x="57604" y="33916"/>
                        <a:pt x="57574" y="33921"/>
                        <a:pt x="57542" y="33933"/>
                      </a:cubicBezTo>
                      <a:cubicBezTo>
                        <a:pt x="54924" y="35057"/>
                        <a:pt x="51861" y="35489"/>
                        <a:pt x="48697" y="35489"/>
                      </a:cubicBezTo>
                      <a:cubicBezTo>
                        <a:pt x="43879" y="35489"/>
                        <a:pt x="38827" y="34487"/>
                        <a:pt x="34759" y="33400"/>
                      </a:cubicBezTo>
                      <a:cubicBezTo>
                        <a:pt x="30256" y="32165"/>
                        <a:pt x="25853" y="30598"/>
                        <a:pt x="21583" y="28696"/>
                      </a:cubicBezTo>
                      <a:cubicBezTo>
                        <a:pt x="14211" y="25127"/>
                        <a:pt x="4838" y="18989"/>
                        <a:pt x="2069" y="9816"/>
                      </a:cubicBezTo>
                      <a:cubicBezTo>
                        <a:pt x="401" y="4345"/>
                        <a:pt x="1936" y="343"/>
                        <a:pt x="1936" y="276"/>
                      </a:cubicBezTo>
                      <a:cubicBezTo>
                        <a:pt x="1969" y="176"/>
                        <a:pt x="1936" y="76"/>
                        <a:pt x="1836" y="9"/>
                      </a:cubicBezTo>
                      <a:cubicBezTo>
                        <a:pt x="1812" y="3"/>
                        <a:pt x="1789" y="0"/>
                        <a:pt x="17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801" name="Google Shape;801;p39"/>
          <p:cNvSpPr/>
          <p:nvPr/>
        </p:nvSpPr>
        <p:spPr>
          <a:xfrm rot="-9596356">
            <a:off x="4290542" y="5368927"/>
            <a:ext cx="997695" cy="859565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02" name="Google Shape;802;p39"/>
          <p:cNvGrpSpPr/>
          <p:nvPr/>
        </p:nvGrpSpPr>
        <p:grpSpPr>
          <a:xfrm rot="-9000086">
            <a:off x="9196063" y="1313522"/>
            <a:ext cx="2380315" cy="1111604"/>
            <a:chOff x="6562000" y="-11584"/>
            <a:chExt cx="2055687" cy="960003"/>
          </a:xfrm>
        </p:grpSpPr>
        <p:sp>
          <p:nvSpPr>
            <p:cNvPr id="803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8" name="Google Shape;808;p39"/>
          <p:cNvSpPr/>
          <p:nvPr/>
        </p:nvSpPr>
        <p:spPr>
          <a:xfrm>
            <a:off x="6793911" y="235713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9" name="Google Shape;809;p39"/>
          <p:cNvSpPr/>
          <p:nvPr/>
        </p:nvSpPr>
        <p:spPr>
          <a:xfrm>
            <a:off x="4554811" y="132550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730459" y="494279"/>
            <a:ext cx="43669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1 WARM UP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04186" y="5084845"/>
            <a:ext cx="5384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https://www.youtube.com/watch?v=0VLxWIHRD4E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532163" y="2471371"/>
            <a:ext cx="6115419" cy="1754657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r>
              <a:rPr lang="en-US" sz="4400" b="1" kern="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Let’s sing</a:t>
            </a:r>
            <a:r>
              <a:rPr lang="en-US" sz="44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279536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et's Count to 20 Song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828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767;p39"/>
          <p:cNvSpPr/>
          <p:nvPr/>
        </p:nvSpPr>
        <p:spPr>
          <a:xfrm>
            <a:off x="1346694" y="1645414"/>
            <a:ext cx="9957871" cy="3265922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1" name="Google Shape;802;p39"/>
          <p:cNvGrpSpPr/>
          <p:nvPr/>
        </p:nvGrpSpPr>
        <p:grpSpPr>
          <a:xfrm rot="-9000086">
            <a:off x="9275575" y="1406286"/>
            <a:ext cx="2380315" cy="1111604"/>
            <a:chOff x="6562000" y="-11584"/>
            <a:chExt cx="2055687" cy="960003"/>
          </a:xfrm>
        </p:grpSpPr>
        <p:sp>
          <p:nvSpPr>
            <p:cNvPr id="62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2714265" y="613839"/>
            <a:ext cx="6595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0000"/>
                </a:solidFill>
                <a:latin typeface="Comic Sans MS" pitchFamily="66" charset="0"/>
              </a:rPr>
              <a:t>2 PRESENTATION</a:t>
            </a:r>
          </a:p>
        </p:txBody>
      </p:sp>
      <p:grpSp>
        <p:nvGrpSpPr>
          <p:cNvPr id="5" name="Google Shape;908;p42"/>
          <p:cNvGrpSpPr/>
          <p:nvPr/>
        </p:nvGrpSpPr>
        <p:grpSpPr>
          <a:xfrm flipH="1">
            <a:off x="1118934" y="3950249"/>
            <a:ext cx="1936503" cy="2391207"/>
            <a:chOff x="-2080600" y="920500"/>
            <a:chExt cx="1758800" cy="2132375"/>
          </a:xfrm>
        </p:grpSpPr>
        <p:grpSp>
          <p:nvGrpSpPr>
            <p:cNvPr id="6" name="Google Shape;909;p42"/>
            <p:cNvGrpSpPr/>
            <p:nvPr/>
          </p:nvGrpSpPr>
          <p:grpSpPr>
            <a:xfrm>
              <a:off x="-2080600" y="920500"/>
              <a:ext cx="1758800" cy="1781300"/>
              <a:chOff x="-2080600" y="920500"/>
              <a:chExt cx="1758800" cy="1781300"/>
            </a:xfrm>
          </p:grpSpPr>
          <p:sp>
            <p:nvSpPr>
              <p:cNvPr id="12" name="Google Shape;910;p42"/>
              <p:cNvSpPr/>
              <p:nvPr/>
            </p:nvSpPr>
            <p:spPr>
              <a:xfrm>
                <a:off x="-1886275" y="1091450"/>
                <a:ext cx="479525" cy="860650"/>
              </a:xfrm>
              <a:custGeom>
                <a:avLst/>
                <a:gdLst/>
                <a:ahLst/>
                <a:cxnLst/>
                <a:rect l="l" t="t" r="r" b="b"/>
                <a:pathLst>
                  <a:path w="19181" h="34426" extrusionOk="0">
                    <a:moveTo>
                      <a:pt x="7172" y="0"/>
                    </a:moveTo>
                    <a:cubicBezTo>
                      <a:pt x="7172" y="0"/>
                      <a:pt x="3102" y="2335"/>
                      <a:pt x="1534" y="2936"/>
                    </a:cubicBezTo>
                    <a:cubicBezTo>
                      <a:pt x="0" y="3570"/>
                      <a:pt x="13343" y="34425"/>
                      <a:pt x="13343" y="34425"/>
                    </a:cubicBezTo>
                    <a:lnTo>
                      <a:pt x="19180" y="31456"/>
                    </a:lnTo>
                    <a:lnTo>
                      <a:pt x="71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911;p42"/>
              <p:cNvSpPr/>
              <p:nvPr/>
            </p:nvSpPr>
            <p:spPr>
              <a:xfrm>
                <a:off x="-1219150" y="920500"/>
                <a:ext cx="226850" cy="864800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34592" extrusionOk="0">
                    <a:moveTo>
                      <a:pt x="7906" y="0"/>
                    </a:moveTo>
                    <a:cubicBezTo>
                      <a:pt x="7906" y="0"/>
                      <a:pt x="3303" y="901"/>
                      <a:pt x="1669" y="968"/>
                    </a:cubicBezTo>
                    <a:cubicBezTo>
                      <a:pt x="1" y="1068"/>
                      <a:pt x="2603" y="34592"/>
                      <a:pt x="2603" y="34592"/>
                    </a:cubicBezTo>
                    <a:lnTo>
                      <a:pt x="9074" y="33658"/>
                    </a:lnTo>
                    <a:lnTo>
                      <a:pt x="790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912;p42"/>
              <p:cNvSpPr/>
              <p:nvPr/>
            </p:nvSpPr>
            <p:spPr>
              <a:xfrm>
                <a:off x="-1455150" y="993875"/>
                <a:ext cx="226850" cy="863975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34559" extrusionOk="0">
                    <a:moveTo>
                      <a:pt x="7906" y="1"/>
                    </a:moveTo>
                    <a:cubicBezTo>
                      <a:pt x="7906" y="1"/>
                      <a:pt x="3270" y="868"/>
                      <a:pt x="1635" y="968"/>
                    </a:cubicBezTo>
                    <a:cubicBezTo>
                      <a:pt x="1" y="1035"/>
                      <a:pt x="2536" y="34559"/>
                      <a:pt x="2536" y="34559"/>
                    </a:cubicBezTo>
                    <a:lnTo>
                      <a:pt x="9074" y="33658"/>
                    </a:lnTo>
                    <a:lnTo>
                      <a:pt x="7906" y="1"/>
                    </a:lnTo>
                    <a:close/>
                  </a:path>
                </a:pathLst>
              </a:custGeom>
              <a:solidFill>
                <a:srgbClr val="DB9B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913;p42"/>
              <p:cNvSpPr/>
              <p:nvPr/>
            </p:nvSpPr>
            <p:spPr>
              <a:xfrm>
                <a:off x="-1641950" y="1088950"/>
                <a:ext cx="326925" cy="874825"/>
              </a:xfrm>
              <a:custGeom>
                <a:avLst/>
                <a:gdLst/>
                <a:ahLst/>
                <a:cxnLst/>
                <a:rect l="l" t="t" r="r" b="b"/>
                <a:pathLst>
                  <a:path w="13077" h="34993" extrusionOk="0">
                    <a:moveTo>
                      <a:pt x="7740" y="0"/>
                    </a:moveTo>
                    <a:cubicBezTo>
                      <a:pt x="7740" y="0"/>
                      <a:pt x="3236" y="1468"/>
                      <a:pt x="1635" y="1735"/>
                    </a:cubicBezTo>
                    <a:cubicBezTo>
                      <a:pt x="1" y="2035"/>
                      <a:pt x="6739" y="34992"/>
                      <a:pt x="6739" y="34992"/>
                    </a:cubicBezTo>
                    <a:lnTo>
                      <a:pt x="13077" y="33258"/>
                    </a:lnTo>
                    <a:lnTo>
                      <a:pt x="774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914;p42"/>
              <p:cNvSpPr/>
              <p:nvPr/>
            </p:nvSpPr>
            <p:spPr>
              <a:xfrm>
                <a:off x="-1969675" y="1358300"/>
                <a:ext cx="455350" cy="865650"/>
              </a:xfrm>
              <a:custGeom>
                <a:avLst/>
                <a:gdLst/>
                <a:ahLst/>
                <a:cxnLst/>
                <a:rect l="l" t="t" r="r" b="b"/>
                <a:pathLst>
                  <a:path w="18214" h="34626" extrusionOk="0">
                    <a:moveTo>
                      <a:pt x="7272" y="1"/>
                    </a:moveTo>
                    <a:cubicBezTo>
                      <a:pt x="7272" y="1"/>
                      <a:pt x="3103" y="2202"/>
                      <a:pt x="1535" y="2736"/>
                    </a:cubicBezTo>
                    <a:cubicBezTo>
                      <a:pt x="0" y="3303"/>
                      <a:pt x="12276" y="34626"/>
                      <a:pt x="12276" y="34626"/>
                    </a:cubicBezTo>
                    <a:lnTo>
                      <a:pt x="18213" y="31824"/>
                    </a:lnTo>
                    <a:lnTo>
                      <a:pt x="72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915;p42"/>
              <p:cNvSpPr/>
              <p:nvPr/>
            </p:nvSpPr>
            <p:spPr>
              <a:xfrm>
                <a:off x="-1075700" y="1095425"/>
                <a:ext cx="450350" cy="827475"/>
              </a:xfrm>
              <a:custGeom>
                <a:avLst/>
                <a:gdLst/>
                <a:ahLst/>
                <a:cxnLst/>
                <a:rect l="l" t="t" r="r" b="b"/>
                <a:pathLst>
                  <a:path w="18014" h="33099" extrusionOk="0">
                    <a:moveTo>
                      <a:pt x="11799" y="1"/>
                    </a:moveTo>
                    <a:cubicBezTo>
                      <a:pt x="10095" y="1"/>
                      <a:pt x="0" y="31464"/>
                      <a:pt x="0" y="31464"/>
                    </a:cubicBezTo>
                    <a:lnTo>
                      <a:pt x="6371" y="33099"/>
                    </a:lnTo>
                    <a:lnTo>
                      <a:pt x="18013" y="1476"/>
                    </a:lnTo>
                    <a:cubicBezTo>
                      <a:pt x="18013" y="1476"/>
                      <a:pt x="13410" y="542"/>
                      <a:pt x="11842" y="8"/>
                    </a:cubicBezTo>
                    <a:cubicBezTo>
                      <a:pt x="11828" y="3"/>
                      <a:pt x="11814" y="1"/>
                      <a:pt x="117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916;p42"/>
              <p:cNvSpPr/>
              <p:nvPr/>
            </p:nvSpPr>
            <p:spPr>
              <a:xfrm>
                <a:off x="-933950" y="1218050"/>
                <a:ext cx="450350" cy="827450"/>
              </a:xfrm>
              <a:custGeom>
                <a:avLst/>
                <a:gdLst/>
                <a:ahLst/>
                <a:cxnLst/>
                <a:rect l="l" t="t" r="r" b="b"/>
                <a:pathLst>
                  <a:path w="18014" h="33098" extrusionOk="0">
                    <a:moveTo>
                      <a:pt x="11802" y="0"/>
                    </a:moveTo>
                    <a:cubicBezTo>
                      <a:pt x="10106" y="0"/>
                      <a:pt x="1" y="31496"/>
                      <a:pt x="1" y="31496"/>
                    </a:cubicBezTo>
                    <a:lnTo>
                      <a:pt x="6372" y="33097"/>
                    </a:lnTo>
                    <a:lnTo>
                      <a:pt x="18014" y="1508"/>
                    </a:lnTo>
                    <a:cubicBezTo>
                      <a:pt x="18014" y="1508"/>
                      <a:pt x="13377" y="574"/>
                      <a:pt x="11843" y="7"/>
                    </a:cubicBezTo>
                    <a:cubicBezTo>
                      <a:pt x="11830" y="2"/>
                      <a:pt x="11816" y="0"/>
                      <a:pt x="118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917;p42"/>
              <p:cNvSpPr/>
              <p:nvPr/>
            </p:nvSpPr>
            <p:spPr>
              <a:xfrm>
                <a:off x="-923925" y="1297800"/>
                <a:ext cx="602125" cy="778550"/>
              </a:xfrm>
              <a:custGeom>
                <a:avLst/>
                <a:gdLst/>
                <a:ahLst/>
                <a:cxnLst/>
                <a:rect l="l" t="t" r="r" b="b"/>
                <a:pathLst>
                  <a:path w="24085" h="31142" extrusionOk="0">
                    <a:moveTo>
                      <a:pt x="18308" y="0"/>
                    </a:moveTo>
                    <a:cubicBezTo>
                      <a:pt x="16483" y="0"/>
                      <a:pt x="0" y="28173"/>
                      <a:pt x="0" y="28173"/>
                    </a:cubicBezTo>
                    <a:lnTo>
                      <a:pt x="5871" y="31141"/>
                    </a:lnTo>
                    <a:lnTo>
                      <a:pt x="24084" y="2821"/>
                    </a:lnTo>
                    <a:cubicBezTo>
                      <a:pt x="24084" y="2821"/>
                      <a:pt x="19781" y="886"/>
                      <a:pt x="18380" y="19"/>
                    </a:cubicBezTo>
                    <a:cubicBezTo>
                      <a:pt x="18359" y="6"/>
                      <a:pt x="18335" y="0"/>
                      <a:pt x="183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918;p42"/>
              <p:cNvSpPr/>
              <p:nvPr/>
            </p:nvSpPr>
            <p:spPr>
              <a:xfrm>
                <a:off x="-1871275" y="1202350"/>
                <a:ext cx="486200" cy="804775"/>
              </a:xfrm>
              <a:custGeom>
                <a:avLst/>
                <a:gdLst/>
                <a:ahLst/>
                <a:cxnLst/>
                <a:rect l="l" t="t" r="r" b="b"/>
                <a:pathLst>
                  <a:path w="19448" h="32191" extrusionOk="0">
                    <a:moveTo>
                      <a:pt x="10341" y="1"/>
                    </a:moveTo>
                    <a:cubicBezTo>
                      <a:pt x="10341" y="1"/>
                      <a:pt x="3670" y="2436"/>
                      <a:pt x="1835" y="3036"/>
                    </a:cubicBezTo>
                    <a:cubicBezTo>
                      <a:pt x="0" y="3637"/>
                      <a:pt x="12176" y="32191"/>
                      <a:pt x="12176" y="32191"/>
                    </a:cubicBezTo>
                    <a:lnTo>
                      <a:pt x="19448" y="27921"/>
                    </a:lnTo>
                    <a:lnTo>
                      <a:pt x="1034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919;p42"/>
              <p:cNvSpPr/>
              <p:nvPr/>
            </p:nvSpPr>
            <p:spPr>
              <a:xfrm>
                <a:off x="-1552725" y="1213200"/>
                <a:ext cx="310250" cy="788925"/>
              </a:xfrm>
              <a:custGeom>
                <a:avLst/>
                <a:gdLst/>
                <a:ahLst/>
                <a:cxnLst/>
                <a:rect l="l" t="t" r="r" b="b"/>
                <a:pathLst>
                  <a:path w="12410" h="31557" extrusionOk="0">
                    <a:moveTo>
                      <a:pt x="10909" y="1"/>
                    </a:moveTo>
                    <a:cubicBezTo>
                      <a:pt x="10909" y="1"/>
                      <a:pt x="3837" y="601"/>
                      <a:pt x="1902" y="701"/>
                    </a:cubicBezTo>
                    <a:cubicBezTo>
                      <a:pt x="1" y="835"/>
                      <a:pt x="4271" y="31557"/>
                      <a:pt x="4271" y="31557"/>
                    </a:cubicBezTo>
                    <a:lnTo>
                      <a:pt x="12410" y="29355"/>
                    </a:lnTo>
                    <a:lnTo>
                      <a:pt x="109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920;p42"/>
              <p:cNvSpPr/>
              <p:nvPr/>
            </p:nvSpPr>
            <p:spPr>
              <a:xfrm>
                <a:off x="-2080600" y="1380000"/>
                <a:ext cx="608800" cy="813100"/>
              </a:xfrm>
              <a:custGeom>
                <a:avLst/>
                <a:gdLst/>
                <a:ahLst/>
                <a:cxnLst/>
                <a:rect l="l" t="t" r="r" b="b"/>
                <a:pathLst>
                  <a:path w="24352" h="32524" extrusionOk="0">
                    <a:moveTo>
                      <a:pt x="6305" y="0"/>
                    </a:moveTo>
                    <a:cubicBezTo>
                      <a:pt x="6305" y="0"/>
                      <a:pt x="2769" y="3102"/>
                      <a:pt x="1368" y="4003"/>
                    </a:cubicBezTo>
                    <a:cubicBezTo>
                      <a:pt x="1" y="4904"/>
                      <a:pt x="19181" y="32523"/>
                      <a:pt x="19181" y="32523"/>
                    </a:cubicBezTo>
                    <a:lnTo>
                      <a:pt x="24352" y="28420"/>
                    </a:lnTo>
                    <a:lnTo>
                      <a:pt x="63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921;p42"/>
              <p:cNvSpPr/>
              <p:nvPr/>
            </p:nvSpPr>
            <p:spPr>
              <a:xfrm>
                <a:off x="-1151600" y="1025525"/>
                <a:ext cx="329425" cy="838175"/>
              </a:xfrm>
              <a:custGeom>
                <a:avLst/>
                <a:gdLst/>
                <a:ahLst/>
                <a:cxnLst/>
                <a:rect l="l" t="t" r="r" b="b"/>
                <a:pathLst>
                  <a:path w="13177" h="33527" extrusionOk="0">
                    <a:moveTo>
                      <a:pt x="6817" y="0"/>
                    </a:moveTo>
                    <a:cubicBezTo>
                      <a:pt x="5158" y="0"/>
                      <a:pt x="1" y="32959"/>
                      <a:pt x="1" y="32959"/>
                    </a:cubicBezTo>
                    <a:lnTo>
                      <a:pt x="6539" y="33526"/>
                    </a:lnTo>
                    <a:lnTo>
                      <a:pt x="13177" y="503"/>
                    </a:lnTo>
                    <a:cubicBezTo>
                      <a:pt x="13177" y="503"/>
                      <a:pt x="8473" y="302"/>
                      <a:pt x="6839" y="2"/>
                    </a:cubicBezTo>
                    <a:cubicBezTo>
                      <a:pt x="6832" y="1"/>
                      <a:pt x="6824" y="0"/>
                      <a:pt x="68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922;p42"/>
              <p:cNvSpPr/>
              <p:nvPr/>
            </p:nvSpPr>
            <p:spPr>
              <a:xfrm>
                <a:off x="-1486000" y="992200"/>
                <a:ext cx="428675" cy="869825"/>
              </a:xfrm>
              <a:custGeom>
                <a:avLst/>
                <a:gdLst/>
                <a:ahLst/>
                <a:cxnLst/>
                <a:rect l="l" t="t" r="r" b="b"/>
                <a:pathLst>
                  <a:path w="17147" h="34793" extrusionOk="0">
                    <a:moveTo>
                      <a:pt x="7406" y="1"/>
                    </a:moveTo>
                    <a:cubicBezTo>
                      <a:pt x="7406" y="1"/>
                      <a:pt x="3169" y="2036"/>
                      <a:pt x="1602" y="2536"/>
                    </a:cubicBezTo>
                    <a:cubicBezTo>
                      <a:pt x="0" y="3036"/>
                      <a:pt x="11075" y="34793"/>
                      <a:pt x="11075" y="34793"/>
                    </a:cubicBezTo>
                    <a:lnTo>
                      <a:pt x="17146" y="32224"/>
                    </a:lnTo>
                    <a:lnTo>
                      <a:pt x="740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923;p42"/>
              <p:cNvSpPr/>
              <p:nvPr/>
            </p:nvSpPr>
            <p:spPr>
              <a:xfrm>
                <a:off x="-993150" y="1345500"/>
                <a:ext cx="522900" cy="810075"/>
              </a:xfrm>
              <a:custGeom>
                <a:avLst/>
                <a:gdLst/>
                <a:ahLst/>
                <a:cxnLst/>
                <a:rect l="l" t="t" r="r" b="b"/>
                <a:pathLst>
                  <a:path w="20916" h="32403" extrusionOk="0">
                    <a:moveTo>
                      <a:pt x="14856" y="1"/>
                    </a:moveTo>
                    <a:cubicBezTo>
                      <a:pt x="13111" y="1"/>
                      <a:pt x="1" y="30167"/>
                      <a:pt x="1" y="30167"/>
                    </a:cubicBezTo>
                    <a:lnTo>
                      <a:pt x="6205" y="32402"/>
                    </a:lnTo>
                    <a:lnTo>
                      <a:pt x="20916" y="2114"/>
                    </a:lnTo>
                    <a:cubicBezTo>
                      <a:pt x="20916" y="2114"/>
                      <a:pt x="16412" y="746"/>
                      <a:pt x="14911" y="12"/>
                    </a:cubicBezTo>
                    <a:cubicBezTo>
                      <a:pt x="14894" y="5"/>
                      <a:pt x="14876" y="1"/>
                      <a:pt x="148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924;p42"/>
              <p:cNvSpPr/>
              <p:nvPr/>
            </p:nvSpPr>
            <p:spPr>
              <a:xfrm>
                <a:off x="-883900" y="1441400"/>
                <a:ext cx="522900" cy="810075"/>
              </a:xfrm>
              <a:custGeom>
                <a:avLst/>
                <a:gdLst/>
                <a:ahLst/>
                <a:cxnLst/>
                <a:rect l="l" t="t" r="r" b="b"/>
                <a:pathLst>
                  <a:path w="20916" h="32403" extrusionOk="0">
                    <a:moveTo>
                      <a:pt x="14856" y="1"/>
                    </a:moveTo>
                    <a:cubicBezTo>
                      <a:pt x="13111" y="1"/>
                      <a:pt x="0" y="30167"/>
                      <a:pt x="0" y="30167"/>
                    </a:cubicBezTo>
                    <a:lnTo>
                      <a:pt x="6205" y="32402"/>
                    </a:lnTo>
                    <a:lnTo>
                      <a:pt x="20915" y="2114"/>
                    </a:lnTo>
                    <a:cubicBezTo>
                      <a:pt x="20915" y="2114"/>
                      <a:pt x="16412" y="713"/>
                      <a:pt x="14911" y="13"/>
                    </a:cubicBezTo>
                    <a:cubicBezTo>
                      <a:pt x="14894" y="5"/>
                      <a:pt x="14876" y="1"/>
                      <a:pt x="148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925;p42"/>
              <p:cNvSpPr/>
              <p:nvPr/>
            </p:nvSpPr>
            <p:spPr>
              <a:xfrm>
                <a:off x="-1339225" y="1136475"/>
                <a:ext cx="311075" cy="788925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31557" extrusionOk="0">
                    <a:moveTo>
                      <a:pt x="10908" y="1"/>
                    </a:moveTo>
                    <a:cubicBezTo>
                      <a:pt x="10908" y="1"/>
                      <a:pt x="3836" y="601"/>
                      <a:pt x="1902" y="701"/>
                    </a:cubicBezTo>
                    <a:cubicBezTo>
                      <a:pt x="0" y="835"/>
                      <a:pt x="4270" y="31557"/>
                      <a:pt x="4270" y="31557"/>
                    </a:cubicBezTo>
                    <a:lnTo>
                      <a:pt x="12443" y="29355"/>
                    </a:lnTo>
                    <a:lnTo>
                      <a:pt x="1090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926;p42"/>
              <p:cNvSpPr/>
              <p:nvPr/>
            </p:nvSpPr>
            <p:spPr>
              <a:xfrm>
                <a:off x="-1044025" y="1229000"/>
                <a:ext cx="331925" cy="766450"/>
              </a:xfrm>
              <a:custGeom>
                <a:avLst/>
                <a:gdLst/>
                <a:ahLst/>
                <a:cxnLst/>
                <a:rect l="l" t="t" r="r" b="b"/>
                <a:pathLst>
                  <a:path w="13277" h="30658" extrusionOk="0">
                    <a:moveTo>
                      <a:pt x="4310" y="0"/>
                    </a:moveTo>
                    <a:cubicBezTo>
                      <a:pt x="2412" y="0"/>
                      <a:pt x="1" y="30658"/>
                      <a:pt x="1" y="30658"/>
                    </a:cubicBezTo>
                    <a:lnTo>
                      <a:pt x="8440" y="30257"/>
                    </a:lnTo>
                    <a:lnTo>
                      <a:pt x="13277" y="1270"/>
                    </a:lnTo>
                    <a:cubicBezTo>
                      <a:pt x="13277" y="1270"/>
                      <a:pt x="6205" y="303"/>
                      <a:pt x="4337" y="2"/>
                    </a:cubicBezTo>
                    <a:cubicBezTo>
                      <a:pt x="4328" y="1"/>
                      <a:pt x="4319" y="0"/>
                      <a:pt x="43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27;p42"/>
              <p:cNvSpPr/>
              <p:nvPr/>
            </p:nvSpPr>
            <p:spPr>
              <a:xfrm>
                <a:off x="-1825400" y="1727175"/>
                <a:ext cx="1321800" cy="974625"/>
              </a:xfrm>
              <a:custGeom>
                <a:avLst/>
                <a:gdLst/>
                <a:ahLst/>
                <a:cxnLst/>
                <a:rect l="l" t="t" r="r" b="b"/>
                <a:pathLst>
                  <a:path w="52872" h="38985" extrusionOk="0">
                    <a:moveTo>
                      <a:pt x="26905" y="1"/>
                    </a:moveTo>
                    <a:cubicBezTo>
                      <a:pt x="12022" y="1"/>
                      <a:pt x="0" y="8763"/>
                      <a:pt x="0" y="8763"/>
                    </a:cubicBezTo>
                    <a:lnTo>
                      <a:pt x="10508" y="37350"/>
                    </a:lnTo>
                    <a:lnTo>
                      <a:pt x="41296" y="38984"/>
                    </a:lnTo>
                    <a:lnTo>
                      <a:pt x="52871" y="11198"/>
                    </a:lnTo>
                    <a:cubicBezTo>
                      <a:pt x="44384" y="2722"/>
                      <a:pt x="35200" y="1"/>
                      <a:pt x="269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928;p42"/>
              <p:cNvSpPr/>
              <p:nvPr/>
            </p:nvSpPr>
            <p:spPr>
              <a:xfrm>
                <a:off x="-1691350" y="1832125"/>
                <a:ext cx="1136875" cy="206700"/>
              </a:xfrm>
              <a:custGeom>
                <a:avLst/>
                <a:gdLst/>
                <a:ahLst/>
                <a:cxnLst/>
                <a:rect l="l" t="t" r="r" b="b"/>
                <a:pathLst>
                  <a:path w="45475" h="8268" extrusionOk="0">
                    <a:moveTo>
                      <a:pt x="21987" y="1"/>
                    </a:moveTo>
                    <a:cubicBezTo>
                      <a:pt x="19571" y="1"/>
                      <a:pt x="17309" y="200"/>
                      <a:pt x="15286" y="495"/>
                    </a:cubicBezTo>
                    <a:cubicBezTo>
                      <a:pt x="10049" y="1262"/>
                      <a:pt x="4945" y="2763"/>
                      <a:pt x="175" y="5032"/>
                    </a:cubicBezTo>
                    <a:cubicBezTo>
                      <a:pt x="1" y="5148"/>
                      <a:pt x="106" y="5417"/>
                      <a:pt x="290" y="5417"/>
                    </a:cubicBezTo>
                    <a:cubicBezTo>
                      <a:pt x="317" y="5417"/>
                      <a:pt x="346" y="5411"/>
                      <a:pt x="376" y="5399"/>
                    </a:cubicBezTo>
                    <a:cubicBezTo>
                      <a:pt x="5112" y="3164"/>
                      <a:pt x="10149" y="1663"/>
                      <a:pt x="15353" y="895"/>
                    </a:cubicBezTo>
                    <a:cubicBezTo>
                      <a:pt x="17346" y="611"/>
                      <a:pt x="19570" y="418"/>
                      <a:pt x="21945" y="418"/>
                    </a:cubicBezTo>
                    <a:cubicBezTo>
                      <a:pt x="29032" y="418"/>
                      <a:pt x="37463" y="2130"/>
                      <a:pt x="45108" y="8201"/>
                    </a:cubicBezTo>
                    <a:cubicBezTo>
                      <a:pt x="45141" y="8234"/>
                      <a:pt x="45174" y="8267"/>
                      <a:pt x="45241" y="8267"/>
                    </a:cubicBezTo>
                    <a:cubicBezTo>
                      <a:pt x="45308" y="8267"/>
                      <a:pt x="45341" y="8234"/>
                      <a:pt x="45374" y="8167"/>
                    </a:cubicBezTo>
                    <a:cubicBezTo>
                      <a:pt x="45474" y="8100"/>
                      <a:pt x="45441" y="7967"/>
                      <a:pt x="45341" y="7900"/>
                    </a:cubicBezTo>
                    <a:cubicBezTo>
                      <a:pt x="37638" y="1743"/>
                      <a:pt x="29134" y="1"/>
                      <a:pt x="219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929;p42"/>
              <p:cNvSpPr/>
              <p:nvPr/>
            </p:nvSpPr>
            <p:spPr>
              <a:xfrm>
                <a:off x="-1871350" y="1145650"/>
                <a:ext cx="1370250" cy="707200"/>
              </a:xfrm>
              <a:custGeom>
                <a:avLst/>
                <a:gdLst/>
                <a:ahLst/>
                <a:cxnLst/>
                <a:rect l="l" t="t" r="r" b="b"/>
                <a:pathLst>
                  <a:path w="54810" h="28288" extrusionOk="0">
                    <a:moveTo>
                      <a:pt x="32060" y="1"/>
                    </a:moveTo>
                    <a:cubicBezTo>
                      <a:pt x="31926" y="1"/>
                      <a:pt x="31826" y="101"/>
                      <a:pt x="31860" y="201"/>
                    </a:cubicBezTo>
                    <a:lnTo>
                      <a:pt x="32060" y="22317"/>
                    </a:lnTo>
                    <a:cubicBezTo>
                      <a:pt x="32060" y="22413"/>
                      <a:pt x="32152" y="22508"/>
                      <a:pt x="32277" y="22516"/>
                    </a:cubicBezTo>
                    <a:lnTo>
                      <a:pt x="32277" y="22516"/>
                    </a:lnTo>
                    <a:cubicBezTo>
                      <a:pt x="32402" y="22508"/>
                      <a:pt x="32493" y="22413"/>
                      <a:pt x="32493" y="22317"/>
                    </a:cubicBezTo>
                    <a:lnTo>
                      <a:pt x="32260" y="201"/>
                    </a:lnTo>
                    <a:cubicBezTo>
                      <a:pt x="32260" y="67"/>
                      <a:pt x="32160" y="1"/>
                      <a:pt x="32060" y="1"/>
                    </a:cubicBezTo>
                    <a:close/>
                    <a:moveTo>
                      <a:pt x="32277" y="22516"/>
                    </a:moveTo>
                    <a:cubicBezTo>
                      <a:pt x="32271" y="22517"/>
                      <a:pt x="32265" y="22517"/>
                      <a:pt x="32260" y="22517"/>
                    </a:cubicBezTo>
                    <a:lnTo>
                      <a:pt x="32293" y="22517"/>
                    </a:lnTo>
                    <a:cubicBezTo>
                      <a:pt x="32288" y="22517"/>
                      <a:pt x="32282" y="22517"/>
                      <a:pt x="32277" y="22516"/>
                    </a:cubicBezTo>
                    <a:close/>
                    <a:moveTo>
                      <a:pt x="23193" y="2263"/>
                    </a:moveTo>
                    <a:cubicBezTo>
                      <a:pt x="23180" y="2263"/>
                      <a:pt x="23167" y="2265"/>
                      <a:pt x="23153" y="2269"/>
                    </a:cubicBezTo>
                    <a:cubicBezTo>
                      <a:pt x="23020" y="2269"/>
                      <a:pt x="22920" y="2369"/>
                      <a:pt x="22953" y="2469"/>
                    </a:cubicBezTo>
                    <a:lnTo>
                      <a:pt x="23720" y="23084"/>
                    </a:lnTo>
                    <a:cubicBezTo>
                      <a:pt x="23720" y="23217"/>
                      <a:pt x="23820" y="23284"/>
                      <a:pt x="23921" y="23284"/>
                    </a:cubicBezTo>
                    <a:lnTo>
                      <a:pt x="23954" y="23284"/>
                    </a:lnTo>
                    <a:cubicBezTo>
                      <a:pt x="24054" y="23284"/>
                      <a:pt x="24154" y="23184"/>
                      <a:pt x="24154" y="23084"/>
                    </a:cubicBezTo>
                    <a:lnTo>
                      <a:pt x="23353" y="2469"/>
                    </a:lnTo>
                    <a:cubicBezTo>
                      <a:pt x="23353" y="2353"/>
                      <a:pt x="23278" y="2263"/>
                      <a:pt x="23193" y="2263"/>
                    </a:cubicBezTo>
                    <a:close/>
                    <a:moveTo>
                      <a:pt x="39999" y="4523"/>
                    </a:moveTo>
                    <a:cubicBezTo>
                      <a:pt x="39913" y="4523"/>
                      <a:pt x="39827" y="4578"/>
                      <a:pt x="39799" y="4704"/>
                    </a:cubicBezTo>
                    <a:lnTo>
                      <a:pt x="35329" y="23184"/>
                    </a:lnTo>
                    <a:cubicBezTo>
                      <a:pt x="35295" y="23317"/>
                      <a:pt x="35395" y="23417"/>
                      <a:pt x="35495" y="23451"/>
                    </a:cubicBezTo>
                    <a:lnTo>
                      <a:pt x="35529" y="23451"/>
                    </a:lnTo>
                    <a:cubicBezTo>
                      <a:pt x="35662" y="23451"/>
                      <a:pt x="35729" y="23384"/>
                      <a:pt x="35762" y="23284"/>
                    </a:cubicBezTo>
                    <a:lnTo>
                      <a:pt x="35762" y="23251"/>
                    </a:lnTo>
                    <a:lnTo>
                      <a:pt x="40199" y="4804"/>
                    </a:lnTo>
                    <a:cubicBezTo>
                      <a:pt x="40238" y="4630"/>
                      <a:pt x="40119" y="4523"/>
                      <a:pt x="39999" y="4523"/>
                    </a:cubicBezTo>
                    <a:close/>
                    <a:moveTo>
                      <a:pt x="14515" y="15236"/>
                    </a:moveTo>
                    <a:cubicBezTo>
                      <a:pt x="14493" y="15236"/>
                      <a:pt x="14471" y="15239"/>
                      <a:pt x="14447" y="15245"/>
                    </a:cubicBezTo>
                    <a:cubicBezTo>
                      <a:pt x="14347" y="15278"/>
                      <a:pt x="14280" y="15412"/>
                      <a:pt x="14314" y="15512"/>
                    </a:cubicBezTo>
                    <a:lnTo>
                      <a:pt x="16982" y="24818"/>
                    </a:lnTo>
                    <a:cubicBezTo>
                      <a:pt x="17016" y="24919"/>
                      <a:pt x="17082" y="24985"/>
                      <a:pt x="17182" y="24985"/>
                    </a:cubicBezTo>
                    <a:lnTo>
                      <a:pt x="17249" y="24985"/>
                    </a:lnTo>
                    <a:lnTo>
                      <a:pt x="17249" y="24952"/>
                    </a:lnTo>
                    <a:cubicBezTo>
                      <a:pt x="17349" y="24919"/>
                      <a:pt x="17416" y="24818"/>
                      <a:pt x="17383" y="24718"/>
                    </a:cubicBezTo>
                    <a:lnTo>
                      <a:pt x="14714" y="15378"/>
                    </a:lnTo>
                    <a:cubicBezTo>
                      <a:pt x="14687" y="15296"/>
                      <a:pt x="14614" y="15236"/>
                      <a:pt x="14515" y="15236"/>
                    </a:cubicBezTo>
                    <a:close/>
                    <a:moveTo>
                      <a:pt x="44044" y="17196"/>
                    </a:moveTo>
                    <a:cubicBezTo>
                      <a:pt x="43953" y="17196"/>
                      <a:pt x="43863" y="17251"/>
                      <a:pt x="43835" y="17380"/>
                    </a:cubicBezTo>
                    <a:lnTo>
                      <a:pt x="42200" y="25752"/>
                    </a:lnTo>
                    <a:cubicBezTo>
                      <a:pt x="42200" y="25853"/>
                      <a:pt x="42267" y="25953"/>
                      <a:pt x="42367" y="25986"/>
                    </a:cubicBezTo>
                    <a:lnTo>
                      <a:pt x="42434" y="25986"/>
                    </a:lnTo>
                    <a:cubicBezTo>
                      <a:pt x="42534" y="25986"/>
                      <a:pt x="42634" y="25919"/>
                      <a:pt x="42634" y="25819"/>
                    </a:cubicBezTo>
                    <a:lnTo>
                      <a:pt x="44268" y="17447"/>
                    </a:lnTo>
                    <a:cubicBezTo>
                      <a:pt x="44287" y="17294"/>
                      <a:pt x="44165" y="17196"/>
                      <a:pt x="44044" y="17196"/>
                    </a:cubicBezTo>
                    <a:close/>
                    <a:moveTo>
                      <a:pt x="315" y="13010"/>
                    </a:moveTo>
                    <a:cubicBezTo>
                      <a:pt x="159" y="13010"/>
                      <a:pt x="0" y="13184"/>
                      <a:pt x="137" y="13344"/>
                    </a:cubicBezTo>
                    <a:lnTo>
                      <a:pt x="9177" y="27954"/>
                    </a:lnTo>
                    <a:cubicBezTo>
                      <a:pt x="9243" y="27987"/>
                      <a:pt x="9310" y="28054"/>
                      <a:pt x="9377" y="28054"/>
                    </a:cubicBezTo>
                    <a:cubicBezTo>
                      <a:pt x="9410" y="28021"/>
                      <a:pt x="9444" y="28021"/>
                      <a:pt x="9477" y="27987"/>
                    </a:cubicBezTo>
                    <a:lnTo>
                      <a:pt x="9444" y="27987"/>
                    </a:lnTo>
                    <a:cubicBezTo>
                      <a:pt x="9544" y="27921"/>
                      <a:pt x="9577" y="27821"/>
                      <a:pt x="9544" y="27721"/>
                    </a:cubicBezTo>
                    <a:lnTo>
                      <a:pt x="504" y="13143"/>
                    </a:lnTo>
                    <a:cubicBezTo>
                      <a:pt x="461" y="13048"/>
                      <a:pt x="388" y="13010"/>
                      <a:pt x="315" y="13010"/>
                    </a:cubicBezTo>
                    <a:close/>
                    <a:moveTo>
                      <a:pt x="54597" y="12464"/>
                    </a:moveTo>
                    <a:cubicBezTo>
                      <a:pt x="54515" y="12464"/>
                      <a:pt x="54434" y="12501"/>
                      <a:pt x="54409" y="12576"/>
                    </a:cubicBezTo>
                    <a:lnTo>
                      <a:pt x="46570" y="27987"/>
                    </a:lnTo>
                    <a:cubicBezTo>
                      <a:pt x="46503" y="28087"/>
                      <a:pt x="46570" y="28188"/>
                      <a:pt x="46670" y="28254"/>
                    </a:cubicBezTo>
                    <a:cubicBezTo>
                      <a:pt x="46703" y="28288"/>
                      <a:pt x="46737" y="28288"/>
                      <a:pt x="46737" y="28288"/>
                    </a:cubicBezTo>
                    <a:cubicBezTo>
                      <a:pt x="46837" y="28288"/>
                      <a:pt x="46904" y="28254"/>
                      <a:pt x="46937" y="28188"/>
                    </a:cubicBezTo>
                    <a:lnTo>
                      <a:pt x="46937" y="28154"/>
                    </a:lnTo>
                    <a:lnTo>
                      <a:pt x="54776" y="12777"/>
                    </a:lnTo>
                    <a:cubicBezTo>
                      <a:pt x="54809" y="12676"/>
                      <a:pt x="54776" y="12543"/>
                      <a:pt x="54676" y="12476"/>
                    </a:cubicBezTo>
                    <a:cubicBezTo>
                      <a:pt x="54651" y="12468"/>
                      <a:pt x="54624" y="12464"/>
                      <a:pt x="54597" y="1246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930;p42"/>
              <p:cNvSpPr/>
              <p:nvPr/>
            </p:nvSpPr>
            <p:spPr>
              <a:xfrm>
                <a:off x="-1621100" y="2121200"/>
                <a:ext cx="144300" cy="37045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14818" extrusionOk="0">
                    <a:moveTo>
                      <a:pt x="2095" y="0"/>
                    </a:moveTo>
                    <a:cubicBezTo>
                      <a:pt x="2010" y="0"/>
                      <a:pt x="1931" y="87"/>
                      <a:pt x="1902" y="173"/>
                    </a:cubicBezTo>
                    <a:cubicBezTo>
                      <a:pt x="1902" y="340"/>
                      <a:pt x="1802" y="1608"/>
                      <a:pt x="1969" y="2041"/>
                    </a:cubicBezTo>
                    <a:cubicBezTo>
                      <a:pt x="2002" y="2108"/>
                      <a:pt x="2069" y="2175"/>
                      <a:pt x="2169" y="2175"/>
                    </a:cubicBezTo>
                    <a:lnTo>
                      <a:pt x="2236" y="2175"/>
                    </a:lnTo>
                    <a:cubicBezTo>
                      <a:pt x="2336" y="2108"/>
                      <a:pt x="2369" y="2008"/>
                      <a:pt x="2336" y="1875"/>
                    </a:cubicBezTo>
                    <a:cubicBezTo>
                      <a:pt x="2236" y="1341"/>
                      <a:pt x="2236" y="774"/>
                      <a:pt x="2336" y="207"/>
                    </a:cubicBezTo>
                    <a:cubicBezTo>
                      <a:pt x="2336" y="107"/>
                      <a:pt x="2269" y="7"/>
                      <a:pt x="2135" y="7"/>
                    </a:cubicBezTo>
                    <a:cubicBezTo>
                      <a:pt x="2122" y="2"/>
                      <a:pt x="2109" y="0"/>
                      <a:pt x="2095" y="0"/>
                    </a:cubicBezTo>
                    <a:close/>
                    <a:moveTo>
                      <a:pt x="368" y="1508"/>
                    </a:moveTo>
                    <a:cubicBezTo>
                      <a:pt x="234" y="1508"/>
                      <a:pt x="167" y="1574"/>
                      <a:pt x="134" y="1708"/>
                    </a:cubicBezTo>
                    <a:cubicBezTo>
                      <a:pt x="134" y="1841"/>
                      <a:pt x="1" y="3109"/>
                      <a:pt x="201" y="3543"/>
                    </a:cubicBezTo>
                    <a:cubicBezTo>
                      <a:pt x="234" y="3643"/>
                      <a:pt x="301" y="3676"/>
                      <a:pt x="368" y="3676"/>
                    </a:cubicBezTo>
                    <a:lnTo>
                      <a:pt x="468" y="3676"/>
                    </a:lnTo>
                    <a:cubicBezTo>
                      <a:pt x="568" y="3643"/>
                      <a:pt x="601" y="3509"/>
                      <a:pt x="568" y="3409"/>
                    </a:cubicBezTo>
                    <a:cubicBezTo>
                      <a:pt x="468" y="2842"/>
                      <a:pt x="468" y="2275"/>
                      <a:pt x="534" y="1741"/>
                    </a:cubicBezTo>
                    <a:cubicBezTo>
                      <a:pt x="568" y="1608"/>
                      <a:pt x="468" y="1508"/>
                      <a:pt x="368" y="1508"/>
                    </a:cubicBezTo>
                    <a:close/>
                    <a:moveTo>
                      <a:pt x="1822" y="3895"/>
                    </a:moveTo>
                    <a:cubicBezTo>
                      <a:pt x="1704" y="3895"/>
                      <a:pt x="1584" y="3980"/>
                      <a:pt x="1602" y="4143"/>
                    </a:cubicBezTo>
                    <a:cubicBezTo>
                      <a:pt x="1635" y="4276"/>
                      <a:pt x="1835" y="5544"/>
                      <a:pt x="2102" y="5911"/>
                    </a:cubicBezTo>
                    <a:cubicBezTo>
                      <a:pt x="2135" y="5978"/>
                      <a:pt x="2202" y="6011"/>
                      <a:pt x="2269" y="6011"/>
                    </a:cubicBezTo>
                    <a:cubicBezTo>
                      <a:pt x="2336" y="6011"/>
                      <a:pt x="2369" y="6011"/>
                      <a:pt x="2402" y="5978"/>
                    </a:cubicBezTo>
                    <a:cubicBezTo>
                      <a:pt x="2502" y="5911"/>
                      <a:pt x="2502" y="5777"/>
                      <a:pt x="2436" y="5677"/>
                    </a:cubicBezTo>
                    <a:cubicBezTo>
                      <a:pt x="2236" y="5177"/>
                      <a:pt x="2102" y="4643"/>
                      <a:pt x="2035" y="4076"/>
                    </a:cubicBezTo>
                    <a:cubicBezTo>
                      <a:pt x="2020" y="3955"/>
                      <a:pt x="1922" y="3895"/>
                      <a:pt x="1822" y="3895"/>
                    </a:cubicBezTo>
                    <a:close/>
                    <a:moveTo>
                      <a:pt x="3838" y="4612"/>
                    </a:moveTo>
                    <a:cubicBezTo>
                      <a:pt x="3728" y="4612"/>
                      <a:pt x="3618" y="4698"/>
                      <a:pt x="3637" y="4843"/>
                    </a:cubicBezTo>
                    <a:cubicBezTo>
                      <a:pt x="3670" y="5010"/>
                      <a:pt x="3837" y="6278"/>
                      <a:pt x="4137" y="6645"/>
                    </a:cubicBezTo>
                    <a:cubicBezTo>
                      <a:pt x="4170" y="6711"/>
                      <a:pt x="4237" y="6711"/>
                      <a:pt x="4304" y="6711"/>
                    </a:cubicBezTo>
                    <a:cubicBezTo>
                      <a:pt x="4313" y="6721"/>
                      <a:pt x="4323" y="6725"/>
                      <a:pt x="4334" y="6725"/>
                    </a:cubicBezTo>
                    <a:cubicBezTo>
                      <a:pt x="4359" y="6725"/>
                      <a:pt x="4390" y="6702"/>
                      <a:pt x="4437" y="6678"/>
                    </a:cubicBezTo>
                    <a:cubicBezTo>
                      <a:pt x="4504" y="6611"/>
                      <a:pt x="4537" y="6478"/>
                      <a:pt x="4470" y="6411"/>
                    </a:cubicBezTo>
                    <a:cubicBezTo>
                      <a:pt x="4237" y="5878"/>
                      <a:pt x="4104" y="5344"/>
                      <a:pt x="4037" y="4810"/>
                    </a:cubicBezTo>
                    <a:cubicBezTo>
                      <a:pt x="4022" y="4673"/>
                      <a:pt x="3930" y="4612"/>
                      <a:pt x="3838" y="4612"/>
                    </a:cubicBezTo>
                    <a:close/>
                    <a:moveTo>
                      <a:pt x="302" y="6341"/>
                    </a:moveTo>
                    <a:cubicBezTo>
                      <a:pt x="184" y="6341"/>
                      <a:pt x="63" y="6428"/>
                      <a:pt x="101" y="6578"/>
                    </a:cubicBezTo>
                    <a:cubicBezTo>
                      <a:pt x="101" y="6711"/>
                      <a:pt x="301" y="7979"/>
                      <a:pt x="568" y="8379"/>
                    </a:cubicBezTo>
                    <a:cubicBezTo>
                      <a:pt x="634" y="8413"/>
                      <a:pt x="668" y="8446"/>
                      <a:pt x="734" y="8446"/>
                    </a:cubicBezTo>
                    <a:cubicBezTo>
                      <a:pt x="801" y="8446"/>
                      <a:pt x="835" y="8446"/>
                      <a:pt x="868" y="8413"/>
                    </a:cubicBezTo>
                    <a:cubicBezTo>
                      <a:pt x="968" y="8346"/>
                      <a:pt x="1001" y="8213"/>
                      <a:pt x="935" y="8112"/>
                    </a:cubicBezTo>
                    <a:cubicBezTo>
                      <a:pt x="701" y="7612"/>
                      <a:pt x="568" y="7078"/>
                      <a:pt x="501" y="6511"/>
                    </a:cubicBezTo>
                    <a:cubicBezTo>
                      <a:pt x="486" y="6394"/>
                      <a:pt x="395" y="6341"/>
                      <a:pt x="302" y="6341"/>
                    </a:cubicBezTo>
                    <a:close/>
                    <a:moveTo>
                      <a:pt x="2569" y="8046"/>
                    </a:moveTo>
                    <a:cubicBezTo>
                      <a:pt x="2469" y="8079"/>
                      <a:pt x="2369" y="8179"/>
                      <a:pt x="2402" y="8279"/>
                    </a:cubicBezTo>
                    <a:cubicBezTo>
                      <a:pt x="2402" y="8413"/>
                      <a:pt x="2602" y="9680"/>
                      <a:pt x="2903" y="10081"/>
                    </a:cubicBezTo>
                    <a:cubicBezTo>
                      <a:pt x="2936" y="10114"/>
                      <a:pt x="3003" y="10147"/>
                      <a:pt x="3069" y="10147"/>
                    </a:cubicBezTo>
                    <a:cubicBezTo>
                      <a:pt x="3236" y="10147"/>
                      <a:pt x="3336" y="9947"/>
                      <a:pt x="3236" y="9814"/>
                    </a:cubicBezTo>
                    <a:cubicBezTo>
                      <a:pt x="3003" y="9313"/>
                      <a:pt x="2869" y="8780"/>
                      <a:pt x="2803" y="8213"/>
                    </a:cubicBezTo>
                    <a:cubicBezTo>
                      <a:pt x="2803" y="8112"/>
                      <a:pt x="2669" y="8046"/>
                      <a:pt x="2569" y="8046"/>
                    </a:cubicBezTo>
                    <a:close/>
                    <a:moveTo>
                      <a:pt x="5072" y="9277"/>
                    </a:moveTo>
                    <a:cubicBezTo>
                      <a:pt x="4954" y="9277"/>
                      <a:pt x="4833" y="9364"/>
                      <a:pt x="4871" y="9513"/>
                    </a:cubicBezTo>
                    <a:cubicBezTo>
                      <a:pt x="4871" y="9647"/>
                      <a:pt x="5071" y="10914"/>
                      <a:pt x="5371" y="11315"/>
                    </a:cubicBezTo>
                    <a:cubicBezTo>
                      <a:pt x="5404" y="11348"/>
                      <a:pt x="5471" y="11381"/>
                      <a:pt x="5505" y="11381"/>
                    </a:cubicBezTo>
                    <a:cubicBezTo>
                      <a:pt x="5571" y="11381"/>
                      <a:pt x="5605" y="11381"/>
                      <a:pt x="5638" y="11348"/>
                    </a:cubicBezTo>
                    <a:cubicBezTo>
                      <a:pt x="5738" y="11281"/>
                      <a:pt x="5771" y="11148"/>
                      <a:pt x="5705" y="11048"/>
                    </a:cubicBezTo>
                    <a:cubicBezTo>
                      <a:pt x="5471" y="10548"/>
                      <a:pt x="5338" y="10014"/>
                      <a:pt x="5271" y="9447"/>
                    </a:cubicBezTo>
                    <a:cubicBezTo>
                      <a:pt x="5256" y="9330"/>
                      <a:pt x="5165" y="9277"/>
                      <a:pt x="5072" y="9277"/>
                    </a:cubicBezTo>
                    <a:close/>
                    <a:moveTo>
                      <a:pt x="1610" y="10453"/>
                    </a:moveTo>
                    <a:cubicBezTo>
                      <a:pt x="1498" y="10453"/>
                      <a:pt x="1383" y="10548"/>
                      <a:pt x="1402" y="10714"/>
                    </a:cubicBezTo>
                    <a:cubicBezTo>
                      <a:pt x="1402" y="10848"/>
                      <a:pt x="1602" y="12115"/>
                      <a:pt x="1902" y="12482"/>
                    </a:cubicBezTo>
                    <a:cubicBezTo>
                      <a:pt x="1935" y="12549"/>
                      <a:pt x="2002" y="12582"/>
                      <a:pt x="2069" y="12582"/>
                    </a:cubicBezTo>
                    <a:cubicBezTo>
                      <a:pt x="2102" y="12582"/>
                      <a:pt x="2135" y="12549"/>
                      <a:pt x="2169" y="12549"/>
                    </a:cubicBezTo>
                    <a:cubicBezTo>
                      <a:pt x="2269" y="12449"/>
                      <a:pt x="2302" y="12349"/>
                      <a:pt x="2236" y="12249"/>
                    </a:cubicBezTo>
                    <a:cubicBezTo>
                      <a:pt x="2002" y="11715"/>
                      <a:pt x="1869" y="11181"/>
                      <a:pt x="1802" y="10648"/>
                    </a:cubicBezTo>
                    <a:cubicBezTo>
                      <a:pt x="1787" y="10514"/>
                      <a:pt x="1700" y="10453"/>
                      <a:pt x="1610" y="10453"/>
                    </a:cubicBezTo>
                    <a:close/>
                    <a:moveTo>
                      <a:pt x="4221" y="12707"/>
                    </a:moveTo>
                    <a:cubicBezTo>
                      <a:pt x="4205" y="12707"/>
                      <a:pt x="4187" y="12710"/>
                      <a:pt x="4170" y="12716"/>
                    </a:cubicBezTo>
                    <a:cubicBezTo>
                      <a:pt x="4037" y="12716"/>
                      <a:pt x="3970" y="12816"/>
                      <a:pt x="3970" y="12949"/>
                    </a:cubicBezTo>
                    <a:cubicBezTo>
                      <a:pt x="4003" y="13083"/>
                      <a:pt x="4204" y="14350"/>
                      <a:pt x="4470" y="14717"/>
                    </a:cubicBezTo>
                    <a:cubicBezTo>
                      <a:pt x="4504" y="14784"/>
                      <a:pt x="4571" y="14817"/>
                      <a:pt x="4637" y="14817"/>
                    </a:cubicBezTo>
                    <a:cubicBezTo>
                      <a:pt x="4704" y="14817"/>
                      <a:pt x="4737" y="14784"/>
                      <a:pt x="4771" y="14784"/>
                    </a:cubicBezTo>
                    <a:cubicBezTo>
                      <a:pt x="4871" y="14684"/>
                      <a:pt x="4871" y="14584"/>
                      <a:pt x="4804" y="14484"/>
                    </a:cubicBezTo>
                    <a:cubicBezTo>
                      <a:pt x="4604" y="13950"/>
                      <a:pt x="4470" y="13416"/>
                      <a:pt x="4404" y="12883"/>
                    </a:cubicBezTo>
                    <a:cubicBezTo>
                      <a:pt x="4376" y="12772"/>
                      <a:pt x="4303" y="12707"/>
                      <a:pt x="4221" y="127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931;p42"/>
            <p:cNvGrpSpPr/>
            <p:nvPr/>
          </p:nvGrpSpPr>
          <p:grpSpPr>
            <a:xfrm>
              <a:off x="-2016375" y="2408225"/>
              <a:ext cx="1660375" cy="644650"/>
              <a:chOff x="-2016375" y="2408225"/>
              <a:chExt cx="1660375" cy="644650"/>
            </a:xfrm>
          </p:grpSpPr>
          <p:sp>
            <p:nvSpPr>
              <p:cNvPr id="8" name="Google Shape;932;p42"/>
              <p:cNvSpPr/>
              <p:nvPr/>
            </p:nvSpPr>
            <p:spPr>
              <a:xfrm>
                <a:off x="-1340075" y="2408225"/>
                <a:ext cx="840625" cy="394475"/>
              </a:xfrm>
              <a:custGeom>
                <a:avLst/>
                <a:gdLst/>
                <a:ahLst/>
                <a:cxnLst/>
                <a:rect l="l" t="t" r="r" b="b"/>
                <a:pathLst>
                  <a:path w="33625" h="15779" extrusionOk="0">
                    <a:moveTo>
                      <a:pt x="31590" y="1"/>
                    </a:moveTo>
                    <a:lnTo>
                      <a:pt x="1" y="8106"/>
                    </a:lnTo>
                    <a:lnTo>
                      <a:pt x="2836" y="15778"/>
                    </a:lnTo>
                    <a:lnTo>
                      <a:pt x="33625" y="6472"/>
                    </a:lnTo>
                    <a:lnTo>
                      <a:pt x="315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933;p42"/>
              <p:cNvSpPr/>
              <p:nvPr/>
            </p:nvSpPr>
            <p:spPr>
              <a:xfrm>
                <a:off x="-2016375" y="2579175"/>
                <a:ext cx="811425" cy="473700"/>
              </a:xfrm>
              <a:custGeom>
                <a:avLst/>
                <a:gdLst/>
                <a:ahLst/>
                <a:cxnLst/>
                <a:rect l="l" t="t" r="r" b="b"/>
                <a:pathLst>
                  <a:path w="32457" h="18948" extrusionOk="0">
                    <a:moveTo>
                      <a:pt x="2335" y="1"/>
                    </a:moveTo>
                    <a:lnTo>
                      <a:pt x="0" y="7873"/>
                    </a:lnTo>
                    <a:lnTo>
                      <a:pt x="30189" y="18948"/>
                    </a:lnTo>
                    <a:lnTo>
                      <a:pt x="32457" y="12543"/>
                    </a:lnTo>
                    <a:lnTo>
                      <a:pt x="233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934;p42"/>
              <p:cNvSpPr/>
              <p:nvPr/>
            </p:nvSpPr>
            <p:spPr>
              <a:xfrm>
                <a:off x="-1171600" y="2640050"/>
                <a:ext cx="815600" cy="205175"/>
              </a:xfrm>
              <a:custGeom>
                <a:avLst/>
                <a:gdLst/>
                <a:ahLst/>
                <a:cxnLst/>
                <a:rect l="l" t="t" r="r" b="b"/>
                <a:pathLst>
                  <a:path w="32624" h="8207" extrusionOk="0">
                    <a:moveTo>
                      <a:pt x="0" y="1"/>
                    </a:moveTo>
                    <a:lnTo>
                      <a:pt x="467" y="8207"/>
                    </a:lnTo>
                    <a:lnTo>
                      <a:pt x="32623" y="8207"/>
                    </a:lnTo>
                    <a:lnTo>
                      <a:pt x="32590" y="143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935;p42"/>
              <p:cNvSpPr/>
              <p:nvPr/>
            </p:nvSpPr>
            <p:spPr>
              <a:xfrm>
                <a:off x="-1238625" y="2600500"/>
                <a:ext cx="580900" cy="179025"/>
              </a:xfrm>
              <a:custGeom>
                <a:avLst/>
                <a:gdLst/>
                <a:ahLst/>
                <a:cxnLst/>
                <a:rect l="l" t="t" r="r" b="b"/>
                <a:pathLst>
                  <a:path w="23236" h="7161" extrusionOk="0">
                    <a:moveTo>
                      <a:pt x="22940" y="0"/>
                    </a:moveTo>
                    <a:cubicBezTo>
                      <a:pt x="22916" y="0"/>
                      <a:pt x="22890" y="5"/>
                      <a:pt x="22862" y="15"/>
                    </a:cubicBezTo>
                    <a:lnTo>
                      <a:pt x="279" y="6753"/>
                    </a:lnTo>
                    <a:cubicBezTo>
                      <a:pt x="1" y="6784"/>
                      <a:pt x="38" y="7160"/>
                      <a:pt x="259" y="7160"/>
                    </a:cubicBezTo>
                    <a:cubicBezTo>
                      <a:pt x="276" y="7160"/>
                      <a:pt x="294" y="7158"/>
                      <a:pt x="313" y="7153"/>
                    </a:cubicBezTo>
                    <a:lnTo>
                      <a:pt x="379" y="7153"/>
                    </a:lnTo>
                    <a:lnTo>
                      <a:pt x="22996" y="415"/>
                    </a:lnTo>
                    <a:cubicBezTo>
                      <a:pt x="23235" y="355"/>
                      <a:pt x="23152" y="0"/>
                      <a:pt x="229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" name="Google Shape;938;p42"/>
          <p:cNvGrpSpPr/>
          <p:nvPr/>
        </p:nvGrpSpPr>
        <p:grpSpPr>
          <a:xfrm>
            <a:off x="2415404" y="4754399"/>
            <a:ext cx="1862391" cy="1632460"/>
            <a:chOff x="6414754" y="1885088"/>
            <a:chExt cx="2596435" cy="2234587"/>
          </a:xfrm>
        </p:grpSpPr>
        <p:grpSp>
          <p:nvGrpSpPr>
            <p:cNvPr id="34" name="Google Shape;939;p42"/>
            <p:cNvGrpSpPr/>
            <p:nvPr/>
          </p:nvGrpSpPr>
          <p:grpSpPr>
            <a:xfrm rot="211220">
              <a:off x="6636148" y="3421566"/>
              <a:ext cx="2243105" cy="629837"/>
              <a:chOff x="-3747511" y="4710059"/>
              <a:chExt cx="1597825" cy="448650"/>
            </a:xfrm>
          </p:grpSpPr>
          <p:sp>
            <p:nvSpPr>
              <p:cNvPr id="58" name="Google Shape;940;p42"/>
              <p:cNvSpPr/>
              <p:nvPr/>
            </p:nvSpPr>
            <p:spPr>
              <a:xfrm>
                <a:off x="-3747511" y="4710059"/>
                <a:ext cx="1597825" cy="448650"/>
              </a:xfrm>
              <a:custGeom>
                <a:avLst/>
                <a:gdLst/>
                <a:ahLst/>
                <a:cxnLst/>
                <a:rect l="l" t="t" r="r" b="b"/>
                <a:pathLst>
                  <a:path w="63913" h="17946" extrusionOk="0">
                    <a:moveTo>
                      <a:pt x="59476" y="1"/>
                    </a:moveTo>
                    <a:cubicBezTo>
                      <a:pt x="59476" y="1"/>
                      <a:pt x="4837" y="5671"/>
                      <a:pt x="3003" y="6438"/>
                    </a:cubicBezTo>
                    <a:cubicBezTo>
                      <a:pt x="1602" y="7006"/>
                      <a:pt x="1" y="17747"/>
                      <a:pt x="8273" y="17913"/>
                    </a:cubicBezTo>
                    <a:cubicBezTo>
                      <a:pt x="9202" y="17935"/>
                      <a:pt x="10175" y="17946"/>
                      <a:pt x="11185" y="17946"/>
                    </a:cubicBezTo>
                    <a:cubicBezTo>
                      <a:pt x="27272" y="17946"/>
                      <a:pt x="52826" y="15254"/>
                      <a:pt x="58476" y="11676"/>
                    </a:cubicBezTo>
                    <a:cubicBezTo>
                      <a:pt x="63913" y="8206"/>
                      <a:pt x="59477" y="1"/>
                      <a:pt x="594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941;p42"/>
              <p:cNvSpPr/>
              <p:nvPr/>
            </p:nvSpPr>
            <p:spPr>
              <a:xfrm>
                <a:off x="-2764311" y="4944084"/>
                <a:ext cx="366125" cy="93125"/>
              </a:xfrm>
              <a:custGeom>
                <a:avLst/>
                <a:gdLst/>
                <a:ahLst/>
                <a:cxnLst/>
                <a:rect l="l" t="t" r="r" b="b"/>
                <a:pathLst>
                  <a:path w="14645" h="3725" extrusionOk="0">
                    <a:moveTo>
                      <a:pt x="11617" y="1"/>
                    </a:moveTo>
                    <a:cubicBezTo>
                      <a:pt x="11591" y="1"/>
                      <a:pt x="11566" y="5"/>
                      <a:pt x="11542" y="13"/>
                    </a:cubicBezTo>
                    <a:cubicBezTo>
                      <a:pt x="11176" y="78"/>
                      <a:pt x="10810" y="114"/>
                      <a:pt x="10444" y="114"/>
                    </a:cubicBezTo>
                    <a:cubicBezTo>
                      <a:pt x="10243" y="114"/>
                      <a:pt x="10042" y="103"/>
                      <a:pt x="9841" y="80"/>
                    </a:cubicBezTo>
                    <a:cubicBezTo>
                      <a:pt x="9831" y="78"/>
                      <a:pt x="9822" y="78"/>
                      <a:pt x="9812" y="78"/>
                    </a:cubicBezTo>
                    <a:cubicBezTo>
                      <a:pt x="9572" y="78"/>
                      <a:pt x="9551" y="480"/>
                      <a:pt x="9808" y="480"/>
                    </a:cubicBezTo>
                    <a:cubicBezTo>
                      <a:pt x="9874" y="480"/>
                      <a:pt x="10275" y="513"/>
                      <a:pt x="10708" y="513"/>
                    </a:cubicBezTo>
                    <a:cubicBezTo>
                      <a:pt x="10770" y="519"/>
                      <a:pt x="10831" y="522"/>
                      <a:pt x="10892" y="522"/>
                    </a:cubicBezTo>
                    <a:cubicBezTo>
                      <a:pt x="11164" y="522"/>
                      <a:pt x="11437" y="468"/>
                      <a:pt x="11709" y="413"/>
                    </a:cubicBezTo>
                    <a:cubicBezTo>
                      <a:pt x="11809" y="380"/>
                      <a:pt x="11876" y="246"/>
                      <a:pt x="11809" y="146"/>
                    </a:cubicBezTo>
                    <a:cubicBezTo>
                      <a:pt x="11784" y="44"/>
                      <a:pt x="11700" y="1"/>
                      <a:pt x="11617" y="1"/>
                    </a:cubicBezTo>
                    <a:close/>
                    <a:moveTo>
                      <a:pt x="5961" y="229"/>
                    </a:moveTo>
                    <a:cubicBezTo>
                      <a:pt x="5933" y="229"/>
                      <a:pt x="5903" y="235"/>
                      <a:pt x="5872" y="246"/>
                    </a:cubicBezTo>
                    <a:cubicBezTo>
                      <a:pt x="5559" y="301"/>
                      <a:pt x="5247" y="326"/>
                      <a:pt x="4935" y="326"/>
                    </a:cubicBezTo>
                    <a:cubicBezTo>
                      <a:pt x="4680" y="326"/>
                      <a:pt x="4425" y="310"/>
                      <a:pt x="4170" y="280"/>
                    </a:cubicBezTo>
                    <a:cubicBezTo>
                      <a:pt x="3904" y="280"/>
                      <a:pt x="3870" y="680"/>
                      <a:pt x="4137" y="713"/>
                    </a:cubicBezTo>
                    <a:cubicBezTo>
                      <a:pt x="4237" y="713"/>
                      <a:pt x="4637" y="747"/>
                      <a:pt x="5038" y="747"/>
                    </a:cubicBezTo>
                    <a:cubicBezTo>
                      <a:pt x="5405" y="747"/>
                      <a:pt x="5738" y="713"/>
                      <a:pt x="6072" y="613"/>
                    </a:cubicBezTo>
                    <a:lnTo>
                      <a:pt x="6072" y="613"/>
                    </a:lnTo>
                    <a:lnTo>
                      <a:pt x="6038" y="647"/>
                    </a:lnTo>
                    <a:cubicBezTo>
                      <a:pt x="6274" y="529"/>
                      <a:pt x="6172" y="229"/>
                      <a:pt x="5961" y="229"/>
                    </a:cubicBezTo>
                    <a:close/>
                    <a:moveTo>
                      <a:pt x="14400" y="1539"/>
                    </a:moveTo>
                    <a:cubicBezTo>
                      <a:pt x="14381" y="1539"/>
                      <a:pt x="14362" y="1541"/>
                      <a:pt x="14344" y="1547"/>
                    </a:cubicBezTo>
                    <a:cubicBezTo>
                      <a:pt x="13978" y="1612"/>
                      <a:pt x="13612" y="1649"/>
                      <a:pt x="13246" y="1649"/>
                    </a:cubicBezTo>
                    <a:cubicBezTo>
                      <a:pt x="13045" y="1649"/>
                      <a:pt x="12844" y="1638"/>
                      <a:pt x="12643" y="1614"/>
                    </a:cubicBezTo>
                    <a:cubicBezTo>
                      <a:pt x="12626" y="1610"/>
                      <a:pt x="12609" y="1608"/>
                      <a:pt x="12592" y="1608"/>
                    </a:cubicBezTo>
                    <a:cubicBezTo>
                      <a:pt x="12485" y="1608"/>
                      <a:pt x="12410" y="1698"/>
                      <a:pt x="12410" y="1814"/>
                    </a:cubicBezTo>
                    <a:cubicBezTo>
                      <a:pt x="12410" y="1914"/>
                      <a:pt x="12476" y="2014"/>
                      <a:pt x="12610" y="2014"/>
                    </a:cubicBezTo>
                    <a:cubicBezTo>
                      <a:pt x="12676" y="2014"/>
                      <a:pt x="13077" y="2048"/>
                      <a:pt x="13510" y="2048"/>
                    </a:cubicBezTo>
                    <a:cubicBezTo>
                      <a:pt x="13572" y="2054"/>
                      <a:pt x="13633" y="2057"/>
                      <a:pt x="13694" y="2057"/>
                    </a:cubicBezTo>
                    <a:cubicBezTo>
                      <a:pt x="13966" y="2057"/>
                      <a:pt x="14239" y="2002"/>
                      <a:pt x="14511" y="1948"/>
                    </a:cubicBezTo>
                    <a:cubicBezTo>
                      <a:pt x="14611" y="1914"/>
                      <a:pt x="14645" y="1781"/>
                      <a:pt x="14611" y="1681"/>
                    </a:cubicBezTo>
                    <a:cubicBezTo>
                      <a:pt x="14584" y="1598"/>
                      <a:pt x="14489" y="1539"/>
                      <a:pt x="14400" y="1539"/>
                    </a:cubicBezTo>
                    <a:close/>
                    <a:moveTo>
                      <a:pt x="3592" y="1654"/>
                    </a:moveTo>
                    <a:cubicBezTo>
                      <a:pt x="3562" y="1654"/>
                      <a:pt x="3531" y="1662"/>
                      <a:pt x="3503" y="1681"/>
                    </a:cubicBezTo>
                    <a:cubicBezTo>
                      <a:pt x="3191" y="1736"/>
                      <a:pt x="2879" y="1761"/>
                      <a:pt x="2567" y="1761"/>
                    </a:cubicBezTo>
                    <a:cubicBezTo>
                      <a:pt x="2312" y="1761"/>
                      <a:pt x="2057" y="1744"/>
                      <a:pt x="1802" y="1714"/>
                    </a:cubicBezTo>
                    <a:cubicBezTo>
                      <a:pt x="1669" y="1714"/>
                      <a:pt x="1569" y="1781"/>
                      <a:pt x="1569" y="1914"/>
                    </a:cubicBezTo>
                    <a:cubicBezTo>
                      <a:pt x="1569" y="2014"/>
                      <a:pt x="1635" y="2114"/>
                      <a:pt x="1769" y="2148"/>
                    </a:cubicBezTo>
                    <a:cubicBezTo>
                      <a:pt x="1835" y="2148"/>
                      <a:pt x="2236" y="2181"/>
                      <a:pt x="2669" y="2181"/>
                    </a:cubicBezTo>
                    <a:cubicBezTo>
                      <a:pt x="3003" y="2181"/>
                      <a:pt x="3336" y="2148"/>
                      <a:pt x="3637" y="2048"/>
                    </a:cubicBezTo>
                    <a:lnTo>
                      <a:pt x="3670" y="2048"/>
                    </a:lnTo>
                    <a:cubicBezTo>
                      <a:pt x="3770" y="2014"/>
                      <a:pt x="3803" y="1881"/>
                      <a:pt x="3770" y="1781"/>
                    </a:cubicBezTo>
                    <a:cubicBezTo>
                      <a:pt x="3746" y="1709"/>
                      <a:pt x="3670" y="1654"/>
                      <a:pt x="3592" y="1654"/>
                    </a:cubicBezTo>
                    <a:close/>
                    <a:moveTo>
                      <a:pt x="8457" y="1665"/>
                    </a:moveTo>
                    <a:cubicBezTo>
                      <a:pt x="8431" y="1665"/>
                      <a:pt x="8403" y="1670"/>
                      <a:pt x="8373" y="1681"/>
                    </a:cubicBezTo>
                    <a:cubicBezTo>
                      <a:pt x="8007" y="1745"/>
                      <a:pt x="7641" y="1782"/>
                      <a:pt x="7275" y="1782"/>
                    </a:cubicBezTo>
                    <a:cubicBezTo>
                      <a:pt x="7074" y="1782"/>
                      <a:pt x="6873" y="1771"/>
                      <a:pt x="6672" y="1747"/>
                    </a:cubicBezTo>
                    <a:cubicBezTo>
                      <a:pt x="6662" y="1746"/>
                      <a:pt x="6653" y="1746"/>
                      <a:pt x="6643" y="1746"/>
                    </a:cubicBezTo>
                    <a:cubicBezTo>
                      <a:pt x="6403" y="1746"/>
                      <a:pt x="6382" y="2148"/>
                      <a:pt x="6639" y="2148"/>
                    </a:cubicBezTo>
                    <a:cubicBezTo>
                      <a:pt x="6706" y="2181"/>
                      <a:pt x="7139" y="2214"/>
                      <a:pt x="7539" y="2214"/>
                    </a:cubicBezTo>
                    <a:cubicBezTo>
                      <a:pt x="7873" y="2214"/>
                      <a:pt x="8207" y="2181"/>
                      <a:pt x="8540" y="2081"/>
                    </a:cubicBezTo>
                    <a:cubicBezTo>
                      <a:pt x="8778" y="1992"/>
                      <a:pt x="8672" y="1665"/>
                      <a:pt x="8457" y="1665"/>
                    </a:cubicBezTo>
                    <a:close/>
                    <a:moveTo>
                      <a:pt x="11332" y="2931"/>
                    </a:moveTo>
                    <a:cubicBezTo>
                      <a:pt x="11304" y="2931"/>
                      <a:pt x="11274" y="2937"/>
                      <a:pt x="11242" y="2948"/>
                    </a:cubicBezTo>
                    <a:cubicBezTo>
                      <a:pt x="10930" y="3003"/>
                      <a:pt x="10618" y="3028"/>
                      <a:pt x="10306" y="3028"/>
                    </a:cubicBezTo>
                    <a:cubicBezTo>
                      <a:pt x="10051" y="3028"/>
                      <a:pt x="9796" y="3012"/>
                      <a:pt x="9541" y="2982"/>
                    </a:cubicBezTo>
                    <a:cubicBezTo>
                      <a:pt x="9274" y="2982"/>
                      <a:pt x="9241" y="3382"/>
                      <a:pt x="9508" y="3415"/>
                    </a:cubicBezTo>
                    <a:cubicBezTo>
                      <a:pt x="9608" y="3415"/>
                      <a:pt x="10008" y="3449"/>
                      <a:pt x="10408" y="3449"/>
                    </a:cubicBezTo>
                    <a:cubicBezTo>
                      <a:pt x="10742" y="3449"/>
                      <a:pt x="11109" y="3415"/>
                      <a:pt x="11409" y="3315"/>
                    </a:cubicBezTo>
                    <a:cubicBezTo>
                      <a:pt x="11644" y="3227"/>
                      <a:pt x="11542" y="2931"/>
                      <a:pt x="11332" y="2931"/>
                    </a:cubicBezTo>
                    <a:close/>
                    <a:moveTo>
                      <a:pt x="6594" y="3173"/>
                    </a:moveTo>
                    <a:cubicBezTo>
                      <a:pt x="6575" y="3173"/>
                      <a:pt x="6556" y="3176"/>
                      <a:pt x="6539" y="3182"/>
                    </a:cubicBezTo>
                    <a:cubicBezTo>
                      <a:pt x="6173" y="3246"/>
                      <a:pt x="5806" y="3283"/>
                      <a:pt x="5440" y="3283"/>
                    </a:cubicBezTo>
                    <a:cubicBezTo>
                      <a:pt x="5239" y="3283"/>
                      <a:pt x="5038" y="3272"/>
                      <a:pt x="4838" y="3249"/>
                    </a:cubicBezTo>
                    <a:cubicBezTo>
                      <a:pt x="4737" y="3249"/>
                      <a:pt x="4637" y="3315"/>
                      <a:pt x="4604" y="3449"/>
                    </a:cubicBezTo>
                    <a:cubicBezTo>
                      <a:pt x="4604" y="3549"/>
                      <a:pt x="4704" y="3649"/>
                      <a:pt x="4804" y="3649"/>
                    </a:cubicBezTo>
                    <a:cubicBezTo>
                      <a:pt x="4904" y="3649"/>
                      <a:pt x="5305" y="3682"/>
                      <a:pt x="5705" y="3682"/>
                    </a:cubicBezTo>
                    <a:cubicBezTo>
                      <a:pt x="5794" y="3691"/>
                      <a:pt x="5884" y="3695"/>
                      <a:pt x="5973" y="3695"/>
                    </a:cubicBezTo>
                    <a:cubicBezTo>
                      <a:pt x="6217" y="3695"/>
                      <a:pt x="6461" y="3664"/>
                      <a:pt x="6706" y="3615"/>
                    </a:cubicBezTo>
                    <a:lnTo>
                      <a:pt x="6706" y="3582"/>
                    </a:lnTo>
                    <a:cubicBezTo>
                      <a:pt x="6806" y="3549"/>
                      <a:pt x="6872" y="3415"/>
                      <a:pt x="6806" y="3315"/>
                    </a:cubicBezTo>
                    <a:cubicBezTo>
                      <a:pt x="6778" y="3233"/>
                      <a:pt x="6683" y="3173"/>
                      <a:pt x="6594" y="3173"/>
                    </a:cubicBezTo>
                    <a:close/>
                    <a:moveTo>
                      <a:pt x="2025" y="3198"/>
                    </a:moveTo>
                    <a:cubicBezTo>
                      <a:pt x="1997" y="3198"/>
                      <a:pt x="1967" y="3203"/>
                      <a:pt x="1935" y="3215"/>
                    </a:cubicBezTo>
                    <a:cubicBezTo>
                      <a:pt x="1623" y="3270"/>
                      <a:pt x="1311" y="3295"/>
                      <a:pt x="999" y="3295"/>
                    </a:cubicBezTo>
                    <a:cubicBezTo>
                      <a:pt x="744" y="3295"/>
                      <a:pt x="489" y="3279"/>
                      <a:pt x="234" y="3249"/>
                    </a:cubicBezTo>
                    <a:cubicBezTo>
                      <a:pt x="134" y="3249"/>
                      <a:pt x="34" y="3349"/>
                      <a:pt x="1" y="3449"/>
                    </a:cubicBezTo>
                    <a:cubicBezTo>
                      <a:pt x="1" y="3582"/>
                      <a:pt x="101" y="3682"/>
                      <a:pt x="201" y="3682"/>
                    </a:cubicBezTo>
                    <a:cubicBezTo>
                      <a:pt x="301" y="3682"/>
                      <a:pt x="668" y="3716"/>
                      <a:pt x="1102" y="3716"/>
                    </a:cubicBezTo>
                    <a:cubicBezTo>
                      <a:pt x="1163" y="3722"/>
                      <a:pt x="1225" y="3724"/>
                      <a:pt x="1288" y="3724"/>
                    </a:cubicBezTo>
                    <a:cubicBezTo>
                      <a:pt x="1568" y="3724"/>
                      <a:pt x="1857" y="3670"/>
                      <a:pt x="2102" y="3615"/>
                    </a:cubicBezTo>
                    <a:cubicBezTo>
                      <a:pt x="2338" y="3498"/>
                      <a:pt x="2236" y="3198"/>
                      <a:pt x="2025" y="31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" name="Google Shape;942;p42"/>
            <p:cNvGrpSpPr/>
            <p:nvPr/>
          </p:nvGrpSpPr>
          <p:grpSpPr>
            <a:xfrm>
              <a:off x="6414754" y="3028573"/>
              <a:ext cx="2531874" cy="860674"/>
              <a:chOff x="3224844" y="3218454"/>
              <a:chExt cx="2627789" cy="893278"/>
            </a:xfrm>
          </p:grpSpPr>
          <p:sp>
            <p:nvSpPr>
              <p:cNvPr id="45" name="Google Shape;943;p42"/>
              <p:cNvSpPr/>
              <p:nvPr/>
            </p:nvSpPr>
            <p:spPr>
              <a:xfrm rot="211313">
                <a:off x="3346907" y="3472175"/>
                <a:ext cx="2490768" cy="563585"/>
              </a:xfrm>
              <a:custGeom>
                <a:avLst/>
                <a:gdLst/>
                <a:ahLst/>
                <a:cxnLst/>
                <a:rect l="l" t="t" r="r" b="b"/>
                <a:pathLst>
                  <a:path w="68383" h="15473" extrusionOk="0">
                    <a:moveTo>
                      <a:pt x="52524" y="1"/>
                    </a:moveTo>
                    <a:cubicBezTo>
                      <a:pt x="38717" y="1"/>
                      <a:pt x="14157" y="3767"/>
                      <a:pt x="9908" y="5199"/>
                    </a:cubicBezTo>
                    <a:cubicBezTo>
                      <a:pt x="4103" y="7168"/>
                      <a:pt x="1" y="14039"/>
                      <a:pt x="12576" y="15240"/>
                    </a:cubicBezTo>
                    <a:cubicBezTo>
                      <a:pt x="14242" y="15399"/>
                      <a:pt x="16221" y="15472"/>
                      <a:pt x="18417" y="15472"/>
                    </a:cubicBezTo>
                    <a:cubicBezTo>
                      <a:pt x="32793" y="15472"/>
                      <a:pt x="56440" y="12340"/>
                      <a:pt x="62112" y="9736"/>
                    </a:cubicBezTo>
                    <a:cubicBezTo>
                      <a:pt x="68383" y="6834"/>
                      <a:pt x="61878" y="1897"/>
                      <a:pt x="61878" y="1897"/>
                    </a:cubicBezTo>
                    <a:cubicBezTo>
                      <a:pt x="61343" y="527"/>
                      <a:pt x="57684" y="1"/>
                      <a:pt x="5252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944;p42"/>
              <p:cNvSpPr/>
              <p:nvPr/>
            </p:nvSpPr>
            <p:spPr>
              <a:xfrm rot="211313">
                <a:off x="4616939" y="3537110"/>
                <a:ext cx="1021833" cy="376258"/>
              </a:xfrm>
              <a:custGeom>
                <a:avLst/>
                <a:gdLst/>
                <a:ahLst/>
                <a:cxnLst/>
                <a:rect l="l" t="t" r="r" b="b"/>
                <a:pathLst>
                  <a:path w="28054" h="10330" extrusionOk="0">
                    <a:moveTo>
                      <a:pt x="27551" y="1"/>
                    </a:moveTo>
                    <a:cubicBezTo>
                      <a:pt x="23757" y="1"/>
                      <a:pt x="0" y="4218"/>
                      <a:pt x="0" y="4218"/>
                    </a:cubicBezTo>
                    <a:cubicBezTo>
                      <a:pt x="0" y="4218"/>
                      <a:pt x="9440" y="9789"/>
                      <a:pt x="16278" y="10323"/>
                    </a:cubicBezTo>
                    <a:cubicBezTo>
                      <a:pt x="16335" y="10327"/>
                      <a:pt x="16393" y="10329"/>
                      <a:pt x="16452" y="10329"/>
                    </a:cubicBezTo>
                    <a:cubicBezTo>
                      <a:pt x="20563" y="10329"/>
                      <a:pt x="28053" y="82"/>
                      <a:pt x="28053" y="82"/>
                    </a:cubicBezTo>
                    <a:cubicBezTo>
                      <a:pt x="28022" y="26"/>
                      <a:pt x="27847" y="1"/>
                      <a:pt x="2755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945;p42"/>
              <p:cNvSpPr/>
              <p:nvPr/>
            </p:nvSpPr>
            <p:spPr>
              <a:xfrm rot="211313">
                <a:off x="3572540" y="3603085"/>
                <a:ext cx="1102038" cy="363473"/>
              </a:xfrm>
              <a:custGeom>
                <a:avLst/>
                <a:gdLst/>
                <a:ahLst/>
                <a:cxnLst/>
                <a:rect l="l" t="t" r="r" b="b"/>
                <a:pathLst>
                  <a:path w="30256" h="9979" extrusionOk="0">
                    <a:moveTo>
                      <a:pt x="27844" y="0"/>
                    </a:moveTo>
                    <a:cubicBezTo>
                      <a:pt x="20673" y="0"/>
                      <a:pt x="1" y="1317"/>
                      <a:pt x="1" y="1317"/>
                    </a:cubicBezTo>
                    <a:cubicBezTo>
                      <a:pt x="1" y="1317"/>
                      <a:pt x="4137" y="8655"/>
                      <a:pt x="13177" y="9956"/>
                    </a:cubicBezTo>
                    <a:cubicBezTo>
                      <a:pt x="13284" y="9971"/>
                      <a:pt x="13399" y="9979"/>
                      <a:pt x="13519" y="9979"/>
                    </a:cubicBezTo>
                    <a:cubicBezTo>
                      <a:pt x="17900" y="9979"/>
                      <a:pt x="30256" y="183"/>
                      <a:pt x="30256" y="183"/>
                    </a:cubicBezTo>
                    <a:cubicBezTo>
                      <a:pt x="30188" y="54"/>
                      <a:pt x="29291" y="0"/>
                      <a:pt x="278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946;p42"/>
              <p:cNvSpPr/>
              <p:nvPr/>
            </p:nvSpPr>
            <p:spPr>
              <a:xfrm rot="211313">
                <a:off x="4945536" y="3519304"/>
                <a:ext cx="496420" cy="335900"/>
              </a:xfrm>
              <a:custGeom>
                <a:avLst/>
                <a:gdLst/>
                <a:ahLst/>
                <a:cxnLst/>
                <a:rect l="l" t="t" r="r" b="b"/>
                <a:pathLst>
                  <a:path w="13629" h="9222" extrusionOk="0">
                    <a:moveTo>
                      <a:pt x="5053" y="0"/>
                    </a:moveTo>
                    <a:cubicBezTo>
                      <a:pt x="3449" y="0"/>
                      <a:pt x="1980" y="854"/>
                      <a:pt x="1187" y="2982"/>
                    </a:cubicBezTo>
                    <a:cubicBezTo>
                      <a:pt x="0" y="6120"/>
                      <a:pt x="4416" y="9222"/>
                      <a:pt x="7884" y="9222"/>
                    </a:cubicBezTo>
                    <a:cubicBezTo>
                      <a:pt x="9096" y="9222"/>
                      <a:pt x="10193" y="8842"/>
                      <a:pt x="10894" y="7952"/>
                    </a:cubicBezTo>
                    <a:cubicBezTo>
                      <a:pt x="13629" y="4550"/>
                      <a:pt x="9626" y="2048"/>
                      <a:pt x="9626" y="2048"/>
                    </a:cubicBezTo>
                    <a:cubicBezTo>
                      <a:pt x="8308" y="812"/>
                      <a:pt x="6617" y="0"/>
                      <a:pt x="505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947;p42"/>
              <p:cNvSpPr/>
              <p:nvPr/>
            </p:nvSpPr>
            <p:spPr>
              <a:xfrm rot="211313">
                <a:off x="5004161" y="3554577"/>
                <a:ext cx="385692" cy="261377"/>
              </a:xfrm>
              <a:custGeom>
                <a:avLst/>
                <a:gdLst/>
                <a:ahLst/>
                <a:cxnLst/>
                <a:rect l="l" t="t" r="r" b="b"/>
                <a:pathLst>
                  <a:path w="10589" h="7176" extrusionOk="0">
                    <a:moveTo>
                      <a:pt x="3931" y="0"/>
                    </a:moveTo>
                    <a:cubicBezTo>
                      <a:pt x="2687" y="0"/>
                      <a:pt x="1540" y="663"/>
                      <a:pt x="915" y="2319"/>
                    </a:cubicBezTo>
                    <a:cubicBezTo>
                      <a:pt x="1" y="4765"/>
                      <a:pt x="3425" y="7175"/>
                      <a:pt x="6129" y="7175"/>
                    </a:cubicBezTo>
                    <a:cubicBezTo>
                      <a:pt x="7075" y="7175"/>
                      <a:pt x="7934" y="6880"/>
                      <a:pt x="8487" y="6188"/>
                    </a:cubicBezTo>
                    <a:cubicBezTo>
                      <a:pt x="10588" y="3553"/>
                      <a:pt x="7453" y="1585"/>
                      <a:pt x="7453" y="1585"/>
                    </a:cubicBezTo>
                    <a:cubicBezTo>
                      <a:pt x="6449" y="630"/>
                      <a:pt x="5144" y="0"/>
                      <a:pt x="393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948;p42"/>
              <p:cNvSpPr/>
              <p:nvPr/>
            </p:nvSpPr>
            <p:spPr>
              <a:xfrm rot="211313">
                <a:off x="5044139" y="3557495"/>
                <a:ext cx="268553" cy="234715"/>
              </a:xfrm>
              <a:custGeom>
                <a:avLst/>
                <a:gdLst/>
                <a:ahLst/>
                <a:cxnLst/>
                <a:rect l="l" t="t" r="r" b="b"/>
                <a:pathLst>
                  <a:path w="7373" h="6444" extrusionOk="0">
                    <a:moveTo>
                      <a:pt x="3216" y="0"/>
                    </a:moveTo>
                    <a:cubicBezTo>
                      <a:pt x="2857" y="0"/>
                      <a:pt x="2506" y="135"/>
                      <a:pt x="2236" y="406"/>
                    </a:cubicBezTo>
                    <a:cubicBezTo>
                      <a:pt x="1969" y="639"/>
                      <a:pt x="1869" y="1006"/>
                      <a:pt x="1969" y="1373"/>
                    </a:cubicBezTo>
                    <a:cubicBezTo>
                      <a:pt x="2136" y="2107"/>
                      <a:pt x="2136" y="2307"/>
                      <a:pt x="1068" y="2607"/>
                    </a:cubicBezTo>
                    <a:cubicBezTo>
                      <a:pt x="668" y="2674"/>
                      <a:pt x="334" y="2941"/>
                      <a:pt x="134" y="3274"/>
                    </a:cubicBezTo>
                    <a:cubicBezTo>
                      <a:pt x="1" y="3541"/>
                      <a:pt x="1" y="3841"/>
                      <a:pt x="134" y="4108"/>
                    </a:cubicBezTo>
                    <a:cubicBezTo>
                      <a:pt x="167" y="4175"/>
                      <a:pt x="234" y="4242"/>
                      <a:pt x="301" y="4242"/>
                    </a:cubicBezTo>
                    <a:lnTo>
                      <a:pt x="401" y="4242"/>
                    </a:lnTo>
                    <a:cubicBezTo>
                      <a:pt x="501" y="4175"/>
                      <a:pt x="534" y="4075"/>
                      <a:pt x="501" y="3975"/>
                    </a:cubicBezTo>
                    <a:cubicBezTo>
                      <a:pt x="434" y="3808"/>
                      <a:pt x="434" y="3641"/>
                      <a:pt x="501" y="3475"/>
                    </a:cubicBezTo>
                    <a:cubicBezTo>
                      <a:pt x="634" y="3241"/>
                      <a:pt x="901" y="3074"/>
                      <a:pt x="1168" y="3041"/>
                    </a:cubicBezTo>
                    <a:cubicBezTo>
                      <a:pt x="2436" y="2674"/>
                      <a:pt x="2603" y="2274"/>
                      <a:pt x="2369" y="1273"/>
                    </a:cubicBezTo>
                    <a:cubicBezTo>
                      <a:pt x="2302" y="1106"/>
                      <a:pt x="2369" y="906"/>
                      <a:pt x="2502" y="739"/>
                    </a:cubicBezTo>
                    <a:cubicBezTo>
                      <a:pt x="2703" y="572"/>
                      <a:pt x="2936" y="439"/>
                      <a:pt x="3236" y="439"/>
                    </a:cubicBezTo>
                    <a:cubicBezTo>
                      <a:pt x="3255" y="444"/>
                      <a:pt x="3273" y="446"/>
                      <a:pt x="3291" y="446"/>
                    </a:cubicBezTo>
                    <a:cubicBezTo>
                      <a:pt x="3516" y="446"/>
                      <a:pt x="3584" y="67"/>
                      <a:pt x="3336" y="5"/>
                    </a:cubicBezTo>
                    <a:cubicBezTo>
                      <a:pt x="3296" y="2"/>
                      <a:pt x="3256" y="0"/>
                      <a:pt x="3216" y="0"/>
                    </a:cubicBezTo>
                    <a:close/>
                    <a:moveTo>
                      <a:pt x="5236" y="1135"/>
                    </a:moveTo>
                    <a:cubicBezTo>
                      <a:pt x="4870" y="1135"/>
                      <a:pt x="4512" y="1296"/>
                      <a:pt x="4237" y="1540"/>
                    </a:cubicBezTo>
                    <a:cubicBezTo>
                      <a:pt x="3970" y="1773"/>
                      <a:pt x="3870" y="2174"/>
                      <a:pt x="3970" y="2507"/>
                    </a:cubicBezTo>
                    <a:cubicBezTo>
                      <a:pt x="4137" y="3241"/>
                      <a:pt x="4137" y="3475"/>
                      <a:pt x="3070" y="3775"/>
                    </a:cubicBezTo>
                    <a:cubicBezTo>
                      <a:pt x="2669" y="3841"/>
                      <a:pt x="2336" y="4075"/>
                      <a:pt x="2136" y="4409"/>
                    </a:cubicBezTo>
                    <a:cubicBezTo>
                      <a:pt x="2002" y="4675"/>
                      <a:pt x="2002" y="4976"/>
                      <a:pt x="2102" y="5242"/>
                    </a:cubicBezTo>
                    <a:cubicBezTo>
                      <a:pt x="2136" y="5343"/>
                      <a:pt x="2202" y="5376"/>
                      <a:pt x="2302" y="5376"/>
                    </a:cubicBezTo>
                    <a:lnTo>
                      <a:pt x="2402" y="5376"/>
                    </a:lnTo>
                    <a:cubicBezTo>
                      <a:pt x="2502" y="5309"/>
                      <a:pt x="2536" y="5176"/>
                      <a:pt x="2502" y="5076"/>
                    </a:cubicBezTo>
                    <a:cubicBezTo>
                      <a:pt x="2436" y="4942"/>
                      <a:pt x="2436" y="4742"/>
                      <a:pt x="2502" y="4609"/>
                    </a:cubicBezTo>
                    <a:cubicBezTo>
                      <a:pt x="2636" y="4375"/>
                      <a:pt x="2903" y="4208"/>
                      <a:pt x="3170" y="4142"/>
                    </a:cubicBezTo>
                    <a:cubicBezTo>
                      <a:pt x="4471" y="3808"/>
                      <a:pt x="4604" y="3408"/>
                      <a:pt x="4370" y="2407"/>
                    </a:cubicBezTo>
                    <a:cubicBezTo>
                      <a:pt x="4304" y="2207"/>
                      <a:pt x="4370" y="2007"/>
                      <a:pt x="4504" y="1873"/>
                    </a:cubicBezTo>
                    <a:cubicBezTo>
                      <a:pt x="4704" y="1673"/>
                      <a:pt x="4938" y="1573"/>
                      <a:pt x="5238" y="1540"/>
                    </a:cubicBezTo>
                    <a:cubicBezTo>
                      <a:pt x="5255" y="1546"/>
                      <a:pt x="5273" y="1548"/>
                      <a:pt x="5291" y="1548"/>
                    </a:cubicBezTo>
                    <a:cubicBezTo>
                      <a:pt x="5372" y="1548"/>
                      <a:pt x="5450" y="1489"/>
                      <a:pt x="5505" y="1406"/>
                    </a:cubicBezTo>
                    <a:cubicBezTo>
                      <a:pt x="5505" y="1306"/>
                      <a:pt x="5471" y="1173"/>
                      <a:pt x="5338" y="1140"/>
                    </a:cubicBezTo>
                    <a:cubicBezTo>
                      <a:pt x="5304" y="1137"/>
                      <a:pt x="5270" y="1135"/>
                      <a:pt x="5236" y="1135"/>
                    </a:cubicBezTo>
                    <a:close/>
                    <a:moveTo>
                      <a:pt x="7086" y="2202"/>
                    </a:moveTo>
                    <a:cubicBezTo>
                      <a:pt x="6726" y="2202"/>
                      <a:pt x="6375" y="2337"/>
                      <a:pt x="6105" y="2607"/>
                    </a:cubicBezTo>
                    <a:cubicBezTo>
                      <a:pt x="5805" y="2841"/>
                      <a:pt x="5705" y="3208"/>
                      <a:pt x="5805" y="3575"/>
                    </a:cubicBezTo>
                    <a:cubicBezTo>
                      <a:pt x="6005" y="4308"/>
                      <a:pt x="6005" y="4509"/>
                      <a:pt x="4904" y="4809"/>
                    </a:cubicBezTo>
                    <a:cubicBezTo>
                      <a:pt x="4504" y="4876"/>
                      <a:pt x="4170" y="5142"/>
                      <a:pt x="3970" y="5476"/>
                    </a:cubicBezTo>
                    <a:cubicBezTo>
                      <a:pt x="3870" y="5743"/>
                      <a:pt x="3870" y="6043"/>
                      <a:pt x="3970" y="6310"/>
                    </a:cubicBezTo>
                    <a:cubicBezTo>
                      <a:pt x="4004" y="6410"/>
                      <a:pt x="4070" y="6443"/>
                      <a:pt x="4170" y="6443"/>
                    </a:cubicBezTo>
                    <a:cubicBezTo>
                      <a:pt x="4204" y="6443"/>
                      <a:pt x="4204" y="6443"/>
                      <a:pt x="4237" y="6410"/>
                    </a:cubicBezTo>
                    <a:cubicBezTo>
                      <a:pt x="4337" y="6377"/>
                      <a:pt x="4404" y="6243"/>
                      <a:pt x="4337" y="6143"/>
                    </a:cubicBezTo>
                    <a:cubicBezTo>
                      <a:pt x="4304" y="5976"/>
                      <a:pt x="4304" y="5810"/>
                      <a:pt x="4337" y="5676"/>
                    </a:cubicBezTo>
                    <a:cubicBezTo>
                      <a:pt x="4504" y="5409"/>
                      <a:pt x="4737" y="5276"/>
                      <a:pt x="5004" y="5209"/>
                    </a:cubicBezTo>
                    <a:cubicBezTo>
                      <a:pt x="6305" y="4876"/>
                      <a:pt x="6439" y="4442"/>
                      <a:pt x="6205" y="3475"/>
                    </a:cubicBezTo>
                    <a:cubicBezTo>
                      <a:pt x="6138" y="3274"/>
                      <a:pt x="6205" y="3074"/>
                      <a:pt x="6339" y="2941"/>
                    </a:cubicBezTo>
                    <a:cubicBezTo>
                      <a:pt x="6539" y="2741"/>
                      <a:pt x="6806" y="2607"/>
                      <a:pt x="7072" y="2607"/>
                    </a:cubicBezTo>
                    <a:cubicBezTo>
                      <a:pt x="7090" y="2613"/>
                      <a:pt x="7109" y="2616"/>
                      <a:pt x="7128" y="2616"/>
                    </a:cubicBezTo>
                    <a:cubicBezTo>
                      <a:pt x="7217" y="2616"/>
                      <a:pt x="7312" y="2556"/>
                      <a:pt x="7339" y="2474"/>
                    </a:cubicBezTo>
                    <a:cubicBezTo>
                      <a:pt x="7373" y="2340"/>
                      <a:pt x="7306" y="2240"/>
                      <a:pt x="7206" y="2207"/>
                    </a:cubicBezTo>
                    <a:cubicBezTo>
                      <a:pt x="7166" y="2204"/>
                      <a:pt x="7126" y="2202"/>
                      <a:pt x="7086" y="220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949;p42"/>
              <p:cNvSpPr/>
              <p:nvPr/>
            </p:nvSpPr>
            <p:spPr>
              <a:xfrm rot="211313">
                <a:off x="4410672" y="3490669"/>
                <a:ext cx="472854" cy="383834"/>
              </a:xfrm>
              <a:custGeom>
                <a:avLst/>
                <a:gdLst/>
                <a:ahLst/>
                <a:cxnLst/>
                <a:rect l="l" t="t" r="r" b="b"/>
                <a:pathLst>
                  <a:path w="12982" h="10538" extrusionOk="0">
                    <a:moveTo>
                      <a:pt x="7596" y="1"/>
                    </a:moveTo>
                    <a:cubicBezTo>
                      <a:pt x="3953" y="1"/>
                      <a:pt x="0" y="6288"/>
                      <a:pt x="2541" y="9150"/>
                    </a:cubicBezTo>
                    <a:cubicBezTo>
                      <a:pt x="3459" y="10184"/>
                      <a:pt x="4399" y="10537"/>
                      <a:pt x="5257" y="10537"/>
                    </a:cubicBezTo>
                    <a:cubicBezTo>
                      <a:pt x="7112" y="10537"/>
                      <a:pt x="8579" y="8883"/>
                      <a:pt x="8579" y="8883"/>
                    </a:cubicBezTo>
                    <a:cubicBezTo>
                      <a:pt x="11481" y="6715"/>
                      <a:pt x="12982" y="2712"/>
                      <a:pt x="9112" y="411"/>
                    </a:cubicBezTo>
                    <a:cubicBezTo>
                      <a:pt x="8626" y="128"/>
                      <a:pt x="8114" y="1"/>
                      <a:pt x="75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950;p42"/>
              <p:cNvSpPr/>
              <p:nvPr/>
            </p:nvSpPr>
            <p:spPr>
              <a:xfrm rot="211313">
                <a:off x="4463432" y="3539859"/>
                <a:ext cx="369884" cy="299149"/>
              </a:xfrm>
              <a:custGeom>
                <a:avLst/>
                <a:gdLst/>
                <a:ahLst/>
                <a:cxnLst/>
                <a:rect l="l" t="t" r="r" b="b"/>
                <a:pathLst>
                  <a:path w="10155" h="8213" extrusionOk="0">
                    <a:moveTo>
                      <a:pt x="5920" y="0"/>
                    </a:moveTo>
                    <a:cubicBezTo>
                      <a:pt x="3084" y="0"/>
                      <a:pt x="0" y="4891"/>
                      <a:pt x="1982" y="7135"/>
                    </a:cubicBezTo>
                    <a:cubicBezTo>
                      <a:pt x="2700" y="7938"/>
                      <a:pt x="3438" y="8212"/>
                      <a:pt x="4112" y="8212"/>
                    </a:cubicBezTo>
                    <a:cubicBezTo>
                      <a:pt x="5566" y="8212"/>
                      <a:pt x="6718" y="6935"/>
                      <a:pt x="6718" y="6935"/>
                    </a:cubicBezTo>
                    <a:cubicBezTo>
                      <a:pt x="8987" y="5234"/>
                      <a:pt x="10154" y="2098"/>
                      <a:pt x="7119" y="330"/>
                    </a:cubicBezTo>
                    <a:cubicBezTo>
                      <a:pt x="6735" y="102"/>
                      <a:pt x="6330" y="0"/>
                      <a:pt x="59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951;p42"/>
              <p:cNvSpPr/>
              <p:nvPr/>
            </p:nvSpPr>
            <p:spPr>
              <a:xfrm rot="211313">
                <a:off x="4543112" y="3550648"/>
                <a:ext cx="240616" cy="270702"/>
              </a:xfrm>
              <a:custGeom>
                <a:avLst/>
                <a:gdLst/>
                <a:ahLst/>
                <a:cxnLst/>
                <a:rect l="l" t="t" r="r" b="b"/>
                <a:pathLst>
                  <a:path w="6606" h="7432" extrusionOk="0">
                    <a:moveTo>
                      <a:pt x="3235" y="0"/>
                    </a:moveTo>
                    <a:cubicBezTo>
                      <a:pt x="3158" y="0"/>
                      <a:pt x="3081" y="9"/>
                      <a:pt x="3003" y="26"/>
                    </a:cubicBezTo>
                    <a:cubicBezTo>
                      <a:pt x="2903" y="59"/>
                      <a:pt x="2836" y="159"/>
                      <a:pt x="2870" y="293"/>
                    </a:cubicBezTo>
                    <a:cubicBezTo>
                      <a:pt x="2870" y="375"/>
                      <a:pt x="2960" y="435"/>
                      <a:pt x="3048" y="435"/>
                    </a:cubicBezTo>
                    <a:cubicBezTo>
                      <a:pt x="3067" y="435"/>
                      <a:pt x="3085" y="432"/>
                      <a:pt x="3103" y="426"/>
                    </a:cubicBezTo>
                    <a:cubicBezTo>
                      <a:pt x="3145" y="418"/>
                      <a:pt x="3186" y="414"/>
                      <a:pt x="3228" y="414"/>
                    </a:cubicBezTo>
                    <a:cubicBezTo>
                      <a:pt x="3351" y="414"/>
                      <a:pt x="3470" y="451"/>
                      <a:pt x="3570" y="526"/>
                    </a:cubicBezTo>
                    <a:cubicBezTo>
                      <a:pt x="3804" y="726"/>
                      <a:pt x="3904" y="993"/>
                      <a:pt x="3904" y="1260"/>
                    </a:cubicBezTo>
                    <a:cubicBezTo>
                      <a:pt x="4023" y="2452"/>
                      <a:pt x="4328" y="2739"/>
                      <a:pt x="5130" y="2739"/>
                    </a:cubicBezTo>
                    <a:cubicBezTo>
                      <a:pt x="5225" y="2739"/>
                      <a:pt x="5328" y="2735"/>
                      <a:pt x="5438" y="2728"/>
                    </a:cubicBezTo>
                    <a:cubicBezTo>
                      <a:pt x="5605" y="2728"/>
                      <a:pt x="5805" y="2795"/>
                      <a:pt x="5938" y="2961"/>
                    </a:cubicBezTo>
                    <a:cubicBezTo>
                      <a:pt x="6072" y="3195"/>
                      <a:pt x="6139" y="3462"/>
                      <a:pt x="6105" y="3729"/>
                    </a:cubicBezTo>
                    <a:cubicBezTo>
                      <a:pt x="6072" y="3829"/>
                      <a:pt x="6105" y="3962"/>
                      <a:pt x="6205" y="4029"/>
                    </a:cubicBezTo>
                    <a:lnTo>
                      <a:pt x="6305" y="4029"/>
                    </a:lnTo>
                    <a:cubicBezTo>
                      <a:pt x="6405" y="4029"/>
                      <a:pt x="6472" y="3995"/>
                      <a:pt x="6506" y="3929"/>
                    </a:cubicBezTo>
                    <a:cubicBezTo>
                      <a:pt x="6606" y="3528"/>
                      <a:pt x="6539" y="3095"/>
                      <a:pt x="6305" y="2761"/>
                    </a:cubicBezTo>
                    <a:cubicBezTo>
                      <a:pt x="6122" y="2486"/>
                      <a:pt x="5827" y="2323"/>
                      <a:pt x="5497" y="2323"/>
                    </a:cubicBezTo>
                    <a:cubicBezTo>
                      <a:pt x="5467" y="2323"/>
                      <a:pt x="5436" y="2325"/>
                      <a:pt x="5405" y="2328"/>
                    </a:cubicBezTo>
                    <a:cubicBezTo>
                      <a:pt x="5307" y="2332"/>
                      <a:pt x="5218" y="2335"/>
                      <a:pt x="5138" y="2335"/>
                    </a:cubicBezTo>
                    <a:cubicBezTo>
                      <a:pt x="4588" y="2335"/>
                      <a:pt x="4425" y="2187"/>
                      <a:pt x="4337" y="1227"/>
                    </a:cubicBezTo>
                    <a:cubicBezTo>
                      <a:pt x="4337" y="826"/>
                      <a:pt x="4137" y="426"/>
                      <a:pt x="3837" y="193"/>
                    </a:cubicBezTo>
                    <a:cubicBezTo>
                      <a:pt x="3664" y="69"/>
                      <a:pt x="3454" y="0"/>
                      <a:pt x="3235" y="0"/>
                    </a:cubicBezTo>
                    <a:close/>
                    <a:moveTo>
                      <a:pt x="1748" y="1768"/>
                    </a:moveTo>
                    <a:cubicBezTo>
                      <a:pt x="1675" y="1768"/>
                      <a:pt x="1604" y="1777"/>
                      <a:pt x="1535" y="1794"/>
                    </a:cubicBezTo>
                    <a:cubicBezTo>
                      <a:pt x="1402" y="1827"/>
                      <a:pt x="1335" y="1927"/>
                      <a:pt x="1369" y="2027"/>
                    </a:cubicBezTo>
                    <a:cubicBezTo>
                      <a:pt x="1396" y="2138"/>
                      <a:pt x="1470" y="2203"/>
                      <a:pt x="1570" y="2203"/>
                    </a:cubicBezTo>
                    <a:cubicBezTo>
                      <a:pt x="1591" y="2203"/>
                      <a:pt x="1612" y="2200"/>
                      <a:pt x="1635" y="2194"/>
                    </a:cubicBezTo>
                    <a:cubicBezTo>
                      <a:pt x="1677" y="2186"/>
                      <a:pt x="1719" y="2182"/>
                      <a:pt x="1760" y="2182"/>
                    </a:cubicBezTo>
                    <a:cubicBezTo>
                      <a:pt x="1883" y="2182"/>
                      <a:pt x="2002" y="2219"/>
                      <a:pt x="2102" y="2294"/>
                    </a:cubicBezTo>
                    <a:cubicBezTo>
                      <a:pt x="2303" y="2461"/>
                      <a:pt x="2436" y="2728"/>
                      <a:pt x="2436" y="3028"/>
                    </a:cubicBezTo>
                    <a:cubicBezTo>
                      <a:pt x="2525" y="4220"/>
                      <a:pt x="2854" y="4507"/>
                      <a:pt x="3637" y="4507"/>
                    </a:cubicBezTo>
                    <a:cubicBezTo>
                      <a:pt x="3731" y="4507"/>
                      <a:pt x="3830" y="4503"/>
                      <a:pt x="3937" y="4496"/>
                    </a:cubicBezTo>
                    <a:cubicBezTo>
                      <a:pt x="3962" y="4491"/>
                      <a:pt x="3988" y="4489"/>
                      <a:pt x="4013" y="4489"/>
                    </a:cubicBezTo>
                    <a:cubicBezTo>
                      <a:pt x="4187" y="4489"/>
                      <a:pt x="4354" y="4588"/>
                      <a:pt x="4471" y="4763"/>
                    </a:cubicBezTo>
                    <a:cubicBezTo>
                      <a:pt x="4604" y="4963"/>
                      <a:pt x="4671" y="5230"/>
                      <a:pt x="4638" y="5530"/>
                    </a:cubicBezTo>
                    <a:cubicBezTo>
                      <a:pt x="4604" y="5630"/>
                      <a:pt x="4638" y="5730"/>
                      <a:pt x="4738" y="5797"/>
                    </a:cubicBezTo>
                    <a:cubicBezTo>
                      <a:pt x="4766" y="5815"/>
                      <a:pt x="4796" y="5824"/>
                      <a:pt x="4826" y="5824"/>
                    </a:cubicBezTo>
                    <a:cubicBezTo>
                      <a:pt x="4904" y="5824"/>
                      <a:pt x="4980" y="5769"/>
                      <a:pt x="5004" y="5697"/>
                    </a:cubicBezTo>
                    <a:lnTo>
                      <a:pt x="5038" y="5697"/>
                    </a:lnTo>
                    <a:cubicBezTo>
                      <a:pt x="5138" y="5296"/>
                      <a:pt x="5071" y="4863"/>
                      <a:pt x="4838" y="4529"/>
                    </a:cubicBezTo>
                    <a:cubicBezTo>
                      <a:pt x="4638" y="4229"/>
                      <a:pt x="4304" y="4062"/>
                      <a:pt x="3937" y="4062"/>
                    </a:cubicBezTo>
                    <a:cubicBezTo>
                      <a:pt x="3812" y="4073"/>
                      <a:pt x="3702" y="4080"/>
                      <a:pt x="3604" y="4080"/>
                    </a:cubicBezTo>
                    <a:cubicBezTo>
                      <a:pt x="3107" y="4080"/>
                      <a:pt x="2953" y="3888"/>
                      <a:pt x="2870" y="2995"/>
                    </a:cubicBezTo>
                    <a:cubicBezTo>
                      <a:pt x="2836" y="2594"/>
                      <a:pt x="2669" y="2194"/>
                      <a:pt x="2369" y="1961"/>
                    </a:cubicBezTo>
                    <a:cubicBezTo>
                      <a:pt x="2171" y="1837"/>
                      <a:pt x="1955" y="1768"/>
                      <a:pt x="1748" y="1768"/>
                    </a:cubicBezTo>
                    <a:close/>
                    <a:moveTo>
                      <a:pt x="399" y="3403"/>
                    </a:moveTo>
                    <a:cubicBezTo>
                      <a:pt x="323" y="3403"/>
                      <a:pt x="245" y="3411"/>
                      <a:pt x="168" y="3428"/>
                    </a:cubicBezTo>
                    <a:cubicBezTo>
                      <a:pt x="68" y="3462"/>
                      <a:pt x="1" y="3562"/>
                      <a:pt x="1" y="3695"/>
                    </a:cubicBezTo>
                    <a:cubicBezTo>
                      <a:pt x="28" y="3777"/>
                      <a:pt x="124" y="3837"/>
                      <a:pt x="212" y="3837"/>
                    </a:cubicBezTo>
                    <a:cubicBezTo>
                      <a:pt x="231" y="3837"/>
                      <a:pt x="250" y="3834"/>
                      <a:pt x="268" y="3829"/>
                    </a:cubicBezTo>
                    <a:cubicBezTo>
                      <a:pt x="309" y="3820"/>
                      <a:pt x="351" y="3816"/>
                      <a:pt x="392" y="3816"/>
                    </a:cubicBezTo>
                    <a:cubicBezTo>
                      <a:pt x="516" y="3816"/>
                      <a:pt x="635" y="3854"/>
                      <a:pt x="735" y="3929"/>
                    </a:cubicBezTo>
                    <a:cubicBezTo>
                      <a:pt x="935" y="4095"/>
                      <a:pt x="1068" y="4362"/>
                      <a:pt x="1068" y="4663"/>
                    </a:cubicBezTo>
                    <a:cubicBezTo>
                      <a:pt x="1188" y="5855"/>
                      <a:pt x="1493" y="6141"/>
                      <a:pt x="2271" y="6141"/>
                    </a:cubicBezTo>
                    <a:cubicBezTo>
                      <a:pt x="2363" y="6141"/>
                      <a:pt x="2463" y="6137"/>
                      <a:pt x="2569" y="6130"/>
                    </a:cubicBezTo>
                    <a:cubicBezTo>
                      <a:pt x="2770" y="6130"/>
                      <a:pt x="2970" y="6197"/>
                      <a:pt x="3070" y="6364"/>
                    </a:cubicBezTo>
                    <a:cubicBezTo>
                      <a:pt x="3237" y="6597"/>
                      <a:pt x="3303" y="6864"/>
                      <a:pt x="3270" y="7131"/>
                    </a:cubicBezTo>
                    <a:cubicBezTo>
                      <a:pt x="3237" y="7231"/>
                      <a:pt x="3270" y="7364"/>
                      <a:pt x="3370" y="7398"/>
                    </a:cubicBezTo>
                    <a:cubicBezTo>
                      <a:pt x="3403" y="7431"/>
                      <a:pt x="3437" y="7431"/>
                      <a:pt x="3470" y="7431"/>
                    </a:cubicBezTo>
                    <a:cubicBezTo>
                      <a:pt x="3537" y="7431"/>
                      <a:pt x="3637" y="7398"/>
                      <a:pt x="3670" y="7331"/>
                    </a:cubicBezTo>
                    <a:cubicBezTo>
                      <a:pt x="3770" y="6931"/>
                      <a:pt x="3704" y="6497"/>
                      <a:pt x="3470" y="6164"/>
                    </a:cubicBezTo>
                    <a:cubicBezTo>
                      <a:pt x="3287" y="5889"/>
                      <a:pt x="2992" y="5726"/>
                      <a:pt x="2662" y="5726"/>
                    </a:cubicBezTo>
                    <a:cubicBezTo>
                      <a:pt x="2631" y="5726"/>
                      <a:pt x="2600" y="5727"/>
                      <a:pt x="2569" y="5730"/>
                    </a:cubicBezTo>
                    <a:cubicBezTo>
                      <a:pt x="2471" y="5734"/>
                      <a:pt x="2383" y="5737"/>
                      <a:pt x="2302" y="5737"/>
                    </a:cubicBezTo>
                    <a:cubicBezTo>
                      <a:pt x="1753" y="5737"/>
                      <a:pt x="1589" y="5589"/>
                      <a:pt x="1502" y="4629"/>
                    </a:cubicBezTo>
                    <a:cubicBezTo>
                      <a:pt x="1502" y="4229"/>
                      <a:pt x="1302" y="3829"/>
                      <a:pt x="1002" y="3595"/>
                    </a:cubicBezTo>
                    <a:cubicBezTo>
                      <a:pt x="828" y="3471"/>
                      <a:pt x="619" y="3403"/>
                      <a:pt x="399" y="34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952;p42"/>
              <p:cNvSpPr/>
              <p:nvPr/>
            </p:nvSpPr>
            <p:spPr>
              <a:xfrm rot="211313">
                <a:off x="3714075" y="3484805"/>
                <a:ext cx="502102" cy="364019"/>
              </a:xfrm>
              <a:custGeom>
                <a:avLst/>
                <a:gdLst/>
                <a:ahLst/>
                <a:cxnLst/>
                <a:rect l="l" t="t" r="r" b="b"/>
                <a:pathLst>
                  <a:path w="13785" h="9994" extrusionOk="0">
                    <a:moveTo>
                      <a:pt x="5686" y="1"/>
                    </a:moveTo>
                    <a:cubicBezTo>
                      <a:pt x="4473" y="1"/>
                      <a:pt x="3252" y="589"/>
                      <a:pt x="2210" y="2023"/>
                    </a:cubicBezTo>
                    <a:cubicBezTo>
                      <a:pt x="1" y="5070"/>
                      <a:pt x="4683" y="9993"/>
                      <a:pt x="8338" y="9993"/>
                    </a:cubicBezTo>
                    <a:cubicBezTo>
                      <a:pt x="9043" y="9993"/>
                      <a:pt x="9710" y="9810"/>
                      <a:pt x="10282" y="9394"/>
                    </a:cubicBezTo>
                    <a:cubicBezTo>
                      <a:pt x="13785" y="6793"/>
                      <a:pt x="10616" y="3323"/>
                      <a:pt x="10616" y="3323"/>
                    </a:cubicBezTo>
                    <a:cubicBezTo>
                      <a:pt x="9457" y="1433"/>
                      <a:pt x="7580" y="1"/>
                      <a:pt x="568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953;p42"/>
              <p:cNvSpPr/>
              <p:nvPr/>
            </p:nvSpPr>
            <p:spPr>
              <a:xfrm rot="211313">
                <a:off x="3775392" y="3524389"/>
                <a:ext cx="392248" cy="283559"/>
              </a:xfrm>
              <a:custGeom>
                <a:avLst/>
                <a:gdLst/>
                <a:ahLst/>
                <a:cxnLst/>
                <a:rect l="l" t="t" r="r" b="b"/>
                <a:pathLst>
                  <a:path w="10769" h="7785" extrusionOk="0">
                    <a:moveTo>
                      <a:pt x="4455" y="1"/>
                    </a:moveTo>
                    <a:cubicBezTo>
                      <a:pt x="3515" y="1"/>
                      <a:pt x="2570" y="460"/>
                      <a:pt x="1762" y="1580"/>
                    </a:cubicBezTo>
                    <a:cubicBezTo>
                      <a:pt x="1" y="3956"/>
                      <a:pt x="3628" y="7785"/>
                      <a:pt x="6478" y="7785"/>
                    </a:cubicBezTo>
                    <a:cubicBezTo>
                      <a:pt x="7029" y="7785"/>
                      <a:pt x="7551" y="7642"/>
                      <a:pt x="8000" y="7318"/>
                    </a:cubicBezTo>
                    <a:cubicBezTo>
                      <a:pt x="10769" y="5316"/>
                      <a:pt x="8267" y="2581"/>
                      <a:pt x="8267" y="2581"/>
                    </a:cubicBezTo>
                    <a:cubicBezTo>
                      <a:pt x="7372" y="1117"/>
                      <a:pt x="5921" y="1"/>
                      <a:pt x="4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954;p42"/>
              <p:cNvSpPr/>
              <p:nvPr/>
            </p:nvSpPr>
            <p:spPr>
              <a:xfrm rot="211313">
                <a:off x="3830603" y="3534960"/>
                <a:ext cx="272195" cy="237447"/>
              </a:xfrm>
              <a:custGeom>
                <a:avLst/>
                <a:gdLst/>
                <a:ahLst/>
                <a:cxnLst/>
                <a:rect l="l" t="t" r="r" b="b"/>
                <a:pathLst>
                  <a:path w="7473" h="6519" extrusionOk="0">
                    <a:moveTo>
                      <a:pt x="3739" y="0"/>
                    </a:moveTo>
                    <a:cubicBezTo>
                      <a:pt x="3500" y="0"/>
                      <a:pt x="3256" y="60"/>
                      <a:pt x="3036" y="181"/>
                    </a:cubicBezTo>
                    <a:cubicBezTo>
                      <a:pt x="2736" y="347"/>
                      <a:pt x="2502" y="648"/>
                      <a:pt x="2502" y="1014"/>
                    </a:cubicBezTo>
                    <a:cubicBezTo>
                      <a:pt x="2502" y="1782"/>
                      <a:pt x="2435" y="1982"/>
                      <a:pt x="1335" y="1982"/>
                    </a:cubicBezTo>
                    <a:cubicBezTo>
                      <a:pt x="1300" y="1979"/>
                      <a:pt x="1266" y="1978"/>
                      <a:pt x="1232" y="1978"/>
                    </a:cubicBezTo>
                    <a:cubicBezTo>
                      <a:pt x="867" y="1978"/>
                      <a:pt x="511" y="2138"/>
                      <a:pt x="267" y="2382"/>
                    </a:cubicBezTo>
                    <a:cubicBezTo>
                      <a:pt x="67" y="2616"/>
                      <a:pt x="0" y="2882"/>
                      <a:pt x="34" y="3183"/>
                    </a:cubicBezTo>
                    <a:cubicBezTo>
                      <a:pt x="34" y="3283"/>
                      <a:pt x="134" y="3349"/>
                      <a:pt x="234" y="3349"/>
                    </a:cubicBezTo>
                    <a:lnTo>
                      <a:pt x="267" y="3349"/>
                    </a:lnTo>
                    <a:cubicBezTo>
                      <a:pt x="367" y="3349"/>
                      <a:pt x="434" y="3249"/>
                      <a:pt x="434" y="3116"/>
                    </a:cubicBezTo>
                    <a:cubicBezTo>
                      <a:pt x="401" y="2949"/>
                      <a:pt x="467" y="2782"/>
                      <a:pt x="567" y="2649"/>
                    </a:cubicBezTo>
                    <a:cubicBezTo>
                      <a:pt x="742" y="2504"/>
                      <a:pt x="966" y="2409"/>
                      <a:pt x="1220" y="2409"/>
                    </a:cubicBezTo>
                    <a:cubicBezTo>
                      <a:pt x="1258" y="2409"/>
                      <a:pt x="1296" y="2411"/>
                      <a:pt x="1335" y="2415"/>
                    </a:cubicBezTo>
                    <a:cubicBezTo>
                      <a:pt x="2635" y="2415"/>
                      <a:pt x="2902" y="2049"/>
                      <a:pt x="2936" y="1048"/>
                    </a:cubicBezTo>
                    <a:cubicBezTo>
                      <a:pt x="2936" y="848"/>
                      <a:pt x="3036" y="648"/>
                      <a:pt x="3203" y="547"/>
                    </a:cubicBezTo>
                    <a:cubicBezTo>
                      <a:pt x="3358" y="458"/>
                      <a:pt x="3544" y="414"/>
                      <a:pt x="3729" y="414"/>
                    </a:cubicBezTo>
                    <a:cubicBezTo>
                      <a:pt x="3821" y="414"/>
                      <a:pt x="3914" y="425"/>
                      <a:pt x="4003" y="447"/>
                    </a:cubicBezTo>
                    <a:cubicBezTo>
                      <a:pt x="4039" y="471"/>
                      <a:pt x="4074" y="482"/>
                      <a:pt x="4108" y="482"/>
                    </a:cubicBezTo>
                    <a:cubicBezTo>
                      <a:pt x="4170" y="482"/>
                      <a:pt x="4227" y="445"/>
                      <a:pt x="4270" y="381"/>
                    </a:cubicBezTo>
                    <a:cubicBezTo>
                      <a:pt x="4337" y="281"/>
                      <a:pt x="4303" y="147"/>
                      <a:pt x="4203" y="80"/>
                    </a:cubicBezTo>
                    <a:cubicBezTo>
                      <a:pt x="4056" y="27"/>
                      <a:pt x="3899" y="0"/>
                      <a:pt x="3739" y="0"/>
                    </a:cubicBezTo>
                    <a:close/>
                    <a:moveTo>
                      <a:pt x="5362" y="1633"/>
                    </a:moveTo>
                    <a:cubicBezTo>
                      <a:pt x="5126" y="1633"/>
                      <a:pt x="4898" y="1684"/>
                      <a:pt x="4704" y="1782"/>
                    </a:cubicBezTo>
                    <a:cubicBezTo>
                      <a:pt x="4370" y="1948"/>
                      <a:pt x="4170" y="2282"/>
                      <a:pt x="4170" y="2616"/>
                    </a:cubicBezTo>
                    <a:cubicBezTo>
                      <a:pt x="4170" y="3383"/>
                      <a:pt x="4070" y="3583"/>
                      <a:pt x="2969" y="3583"/>
                    </a:cubicBezTo>
                    <a:cubicBezTo>
                      <a:pt x="2935" y="3580"/>
                      <a:pt x="2901" y="3579"/>
                      <a:pt x="2868" y="3579"/>
                    </a:cubicBezTo>
                    <a:cubicBezTo>
                      <a:pt x="2502" y="3579"/>
                      <a:pt x="2146" y="3742"/>
                      <a:pt x="1902" y="4017"/>
                    </a:cubicBezTo>
                    <a:cubicBezTo>
                      <a:pt x="1701" y="4217"/>
                      <a:pt x="1635" y="4517"/>
                      <a:pt x="1668" y="4817"/>
                    </a:cubicBezTo>
                    <a:cubicBezTo>
                      <a:pt x="1668" y="4917"/>
                      <a:pt x="1768" y="4984"/>
                      <a:pt x="1868" y="4984"/>
                    </a:cubicBezTo>
                    <a:lnTo>
                      <a:pt x="1902" y="4984"/>
                    </a:lnTo>
                    <a:cubicBezTo>
                      <a:pt x="2002" y="4951"/>
                      <a:pt x="2102" y="4851"/>
                      <a:pt x="2068" y="4750"/>
                    </a:cubicBezTo>
                    <a:cubicBezTo>
                      <a:pt x="2068" y="4584"/>
                      <a:pt x="2102" y="4417"/>
                      <a:pt x="2202" y="4283"/>
                    </a:cubicBezTo>
                    <a:cubicBezTo>
                      <a:pt x="2377" y="4109"/>
                      <a:pt x="2628" y="4010"/>
                      <a:pt x="2866" y="4010"/>
                    </a:cubicBezTo>
                    <a:cubicBezTo>
                      <a:pt x="2901" y="4010"/>
                      <a:pt x="2935" y="4012"/>
                      <a:pt x="2969" y="4017"/>
                    </a:cubicBezTo>
                    <a:cubicBezTo>
                      <a:pt x="4303" y="4017"/>
                      <a:pt x="4537" y="3683"/>
                      <a:pt x="4570" y="2649"/>
                    </a:cubicBezTo>
                    <a:cubicBezTo>
                      <a:pt x="4570" y="2449"/>
                      <a:pt x="4670" y="2282"/>
                      <a:pt x="4837" y="2182"/>
                    </a:cubicBezTo>
                    <a:cubicBezTo>
                      <a:pt x="5015" y="2080"/>
                      <a:pt x="5233" y="2036"/>
                      <a:pt x="5444" y="2036"/>
                    </a:cubicBezTo>
                    <a:cubicBezTo>
                      <a:pt x="5510" y="2036"/>
                      <a:pt x="5575" y="2041"/>
                      <a:pt x="5638" y="2049"/>
                    </a:cubicBezTo>
                    <a:cubicBezTo>
                      <a:pt x="5673" y="2072"/>
                      <a:pt x="5713" y="2083"/>
                      <a:pt x="5751" y="2083"/>
                    </a:cubicBezTo>
                    <a:cubicBezTo>
                      <a:pt x="5820" y="2083"/>
                      <a:pt x="5883" y="2046"/>
                      <a:pt x="5904" y="1982"/>
                    </a:cubicBezTo>
                    <a:cubicBezTo>
                      <a:pt x="5971" y="1882"/>
                      <a:pt x="5938" y="1782"/>
                      <a:pt x="5871" y="1715"/>
                    </a:cubicBezTo>
                    <a:cubicBezTo>
                      <a:pt x="5704" y="1659"/>
                      <a:pt x="5531" y="1633"/>
                      <a:pt x="5362" y="1633"/>
                    </a:cubicBezTo>
                    <a:close/>
                    <a:moveTo>
                      <a:pt x="6875" y="3136"/>
                    </a:moveTo>
                    <a:cubicBezTo>
                      <a:pt x="6636" y="3136"/>
                      <a:pt x="6391" y="3196"/>
                      <a:pt x="6171" y="3316"/>
                    </a:cubicBezTo>
                    <a:cubicBezTo>
                      <a:pt x="5871" y="3483"/>
                      <a:pt x="5638" y="3783"/>
                      <a:pt x="5638" y="4150"/>
                    </a:cubicBezTo>
                    <a:cubicBezTo>
                      <a:pt x="5638" y="4917"/>
                      <a:pt x="5571" y="5117"/>
                      <a:pt x="4470" y="5117"/>
                    </a:cubicBezTo>
                    <a:lnTo>
                      <a:pt x="4437" y="5117"/>
                    </a:lnTo>
                    <a:cubicBezTo>
                      <a:pt x="4403" y="5115"/>
                      <a:pt x="4369" y="5113"/>
                      <a:pt x="4335" y="5113"/>
                    </a:cubicBezTo>
                    <a:cubicBezTo>
                      <a:pt x="3970" y="5113"/>
                      <a:pt x="3614" y="5276"/>
                      <a:pt x="3369" y="5551"/>
                    </a:cubicBezTo>
                    <a:cubicBezTo>
                      <a:pt x="3203" y="5751"/>
                      <a:pt x="3102" y="6051"/>
                      <a:pt x="3136" y="6352"/>
                    </a:cubicBezTo>
                    <a:cubicBezTo>
                      <a:pt x="3136" y="6452"/>
                      <a:pt x="3236" y="6518"/>
                      <a:pt x="3336" y="6518"/>
                    </a:cubicBezTo>
                    <a:lnTo>
                      <a:pt x="3403" y="6485"/>
                    </a:lnTo>
                    <a:cubicBezTo>
                      <a:pt x="3503" y="6485"/>
                      <a:pt x="3603" y="6385"/>
                      <a:pt x="3569" y="6252"/>
                    </a:cubicBezTo>
                    <a:cubicBezTo>
                      <a:pt x="3569" y="6085"/>
                      <a:pt x="3603" y="5918"/>
                      <a:pt x="3703" y="5785"/>
                    </a:cubicBezTo>
                    <a:cubicBezTo>
                      <a:pt x="3877" y="5639"/>
                      <a:pt x="4127" y="5545"/>
                      <a:pt x="4365" y="5545"/>
                    </a:cubicBezTo>
                    <a:cubicBezTo>
                      <a:pt x="4401" y="5545"/>
                      <a:pt x="4436" y="5547"/>
                      <a:pt x="4470" y="5551"/>
                    </a:cubicBezTo>
                    <a:cubicBezTo>
                      <a:pt x="5804" y="5551"/>
                      <a:pt x="6038" y="5184"/>
                      <a:pt x="6071" y="4183"/>
                    </a:cubicBezTo>
                    <a:cubicBezTo>
                      <a:pt x="6071" y="3983"/>
                      <a:pt x="6171" y="3783"/>
                      <a:pt x="6338" y="3683"/>
                    </a:cubicBezTo>
                    <a:cubicBezTo>
                      <a:pt x="6494" y="3594"/>
                      <a:pt x="6679" y="3550"/>
                      <a:pt x="6864" y="3550"/>
                    </a:cubicBezTo>
                    <a:cubicBezTo>
                      <a:pt x="6957" y="3550"/>
                      <a:pt x="7050" y="3561"/>
                      <a:pt x="7139" y="3583"/>
                    </a:cubicBezTo>
                    <a:cubicBezTo>
                      <a:pt x="7174" y="3607"/>
                      <a:pt x="7214" y="3618"/>
                      <a:pt x="7252" y="3618"/>
                    </a:cubicBezTo>
                    <a:cubicBezTo>
                      <a:pt x="7321" y="3618"/>
                      <a:pt x="7384" y="3581"/>
                      <a:pt x="7406" y="3516"/>
                    </a:cubicBezTo>
                    <a:cubicBezTo>
                      <a:pt x="7472" y="3416"/>
                      <a:pt x="7439" y="3283"/>
                      <a:pt x="7339" y="3216"/>
                    </a:cubicBezTo>
                    <a:cubicBezTo>
                      <a:pt x="7192" y="3163"/>
                      <a:pt x="7035" y="3136"/>
                      <a:pt x="6875" y="313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955;p42"/>
              <p:cNvSpPr/>
              <p:nvPr/>
            </p:nvSpPr>
            <p:spPr>
              <a:xfrm rot="211313">
                <a:off x="3236176" y="3295432"/>
                <a:ext cx="2519943" cy="446243"/>
              </a:xfrm>
              <a:custGeom>
                <a:avLst/>
                <a:gdLst/>
                <a:ahLst/>
                <a:cxnLst/>
                <a:rect l="l" t="t" r="r" b="b"/>
                <a:pathLst>
                  <a:path w="69184" h="17139" extrusionOk="0">
                    <a:moveTo>
                      <a:pt x="54184" y="0"/>
                    </a:moveTo>
                    <a:cubicBezTo>
                      <a:pt x="39599" y="0"/>
                      <a:pt x="16379" y="2908"/>
                      <a:pt x="12343" y="4268"/>
                    </a:cubicBezTo>
                    <a:cubicBezTo>
                      <a:pt x="6538" y="6237"/>
                      <a:pt x="0" y="15610"/>
                      <a:pt x="12576" y="16811"/>
                    </a:cubicBezTo>
                    <a:cubicBezTo>
                      <a:pt x="14848" y="17027"/>
                      <a:pt x="17963" y="17139"/>
                      <a:pt x="21559" y="17139"/>
                    </a:cubicBezTo>
                    <a:cubicBezTo>
                      <a:pt x="37919" y="17139"/>
                      <a:pt x="64233" y="14835"/>
                      <a:pt x="66448" y="9639"/>
                    </a:cubicBezTo>
                    <a:cubicBezTo>
                      <a:pt x="69183" y="3268"/>
                      <a:pt x="66081" y="2134"/>
                      <a:pt x="66081" y="2134"/>
                    </a:cubicBezTo>
                    <a:cubicBezTo>
                      <a:pt x="65484" y="579"/>
                      <a:pt x="60694" y="0"/>
                      <a:pt x="541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956;p42"/>
            <p:cNvGrpSpPr/>
            <p:nvPr/>
          </p:nvGrpSpPr>
          <p:grpSpPr>
            <a:xfrm>
              <a:off x="6418219" y="2614687"/>
              <a:ext cx="2592970" cy="860663"/>
              <a:chOff x="3228455" y="2668767"/>
              <a:chExt cx="2691199" cy="963357"/>
            </a:xfrm>
          </p:grpSpPr>
          <p:sp>
            <p:nvSpPr>
              <p:cNvPr id="42" name="Google Shape;957;p42"/>
              <p:cNvSpPr/>
              <p:nvPr/>
            </p:nvSpPr>
            <p:spPr>
              <a:xfrm rot="211313">
                <a:off x="3250304" y="2754115"/>
                <a:ext cx="2647500" cy="792764"/>
              </a:xfrm>
              <a:custGeom>
                <a:avLst/>
                <a:gdLst/>
                <a:ahLst/>
                <a:cxnLst/>
                <a:rect l="l" t="t" r="r" b="b"/>
                <a:pathLst>
                  <a:path w="72686" h="21765" extrusionOk="0">
                    <a:moveTo>
                      <a:pt x="63746" y="0"/>
                    </a:moveTo>
                    <a:lnTo>
                      <a:pt x="11041" y="9207"/>
                    </a:lnTo>
                    <a:cubicBezTo>
                      <a:pt x="2869" y="9474"/>
                      <a:pt x="0" y="14444"/>
                      <a:pt x="5871" y="17246"/>
                    </a:cubicBezTo>
                    <a:cubicBezTo>
                      <a:pt x="7094" y="17829"/>
                      <a:pt x="8312" y="18070"/>
                      <a:pt x="9439" y="18070"/>
                    </a:cubicBezTo>
                    <a:cubicBezTo>
                      <a:pt x="10089" y="18070"/>
                      <a:pt x="10710" y="17990"/>
                      <a:pt x="11283" y="17849"/>
                    </a:cubicBezTo>
                    <a:lnTo>
                      <a:pt x="11283" y="17849"/>
                    </a:lnTo>
                    <a:cubicBezTo>
                      <a:pt x="12067" y="18878"/>
                      <a:pt x="13514" y="19662"/>
                      <a:pt x="15827" y="19662"/>
                    </a:cubicBezTo>
                    <a:cubicBezTo>
                      <a:pt x="16150" y="19662"/>
                      <a:pt x="16489" y="19646"/>
                      <a:pt x="16846" y="19614"/>
                    </a:cubicBezTo>
                    <a:cubicBezTo>
                      <a:pt x="18284" y="19479"/>
                      <a:pt x="19442" y="19282"/>
                      <a:pt x="20360" y="19043"/>
                    </a:cubicBezTo>
                    <a:lnTo>
                      <a:pt x="20360" y="19043"/>
                    </a:lnTo>
                    <a:cubicBezTo>
                      <a:pt x="21123" y="20496"/>
                      <a:pt x="22614" y="21765"/>
                      <a:pt x="24991" y="21765"/>
                    </a:cubicBezTo>
                    <a:cubicBezTo>
                      <a:pt x="25875" y="21765"/>
                      <a:pt x="26882" y="21589"/>
                      <a:pt x="28020" y="21182"/>
                    </a:cubicBezTo>
                    <a:cubicBezTo>
                      <a:pt x="29603" y="20616"/>
                      <a:pt x="30811" y="20090"/>
                      <a:pt x="31706" y="19603"/>
                    </a:cubicBezTo>
                    <a:lnTo>
                      <a:pt x="31706" y="19603"/>
                    </a:lnTo>
                    <a:cubicBezTo>
                      <a:pt x="33200" y="20669"/>
                      <a:pt x="35288" y="21512"/>
                      <a:pt x="37840" y="21512"/>
                    </a:cubicBezTo>
                    <a:cubicBezTo>
                      <a:pt x="38766" y="21512"/>
                      <a:pt x="39754" y="21401"/>
                      <a:pt x="40796" y="21149"/>
                    </a:cubicBezTo>
                    <a:cubicBezTo>
                      <a:pt x="42718" y="20679"/>
                      <a:pt x="44169" y="20081"/>
                      <a:pt x="45221" y="19435"/>
                    </a:cubicBezTo>
                    <a:lnTo>
                      <a:pt x="45221" y="19435"/>
                    </a:lnTo>
                    <a:cubicBezTo>
                      <a:pt x="46463" y="20269"/>
                      <a:pt x="47999" y="20865"/>
                      <a:pt x="49574" y="20865"/>
                    </a:cubicBezTo>
                    <a:cubicBezTo>
                      <a:pt x="50272" y="20865"/>
                      <a:pt x="50979" y="20748"/>
                      <a:pt x="51670" y="20482"/>
                    </a:cubicBezTo>
                    <a:cubicBezTo>
                      <a:pt x="53712" y="19680"/>
                      <a:pt x="55040" y="18135"/>
                      <a:pt x="55647" y="16687"/>
                    </a:cubicBezTo>
                    <a:lnTo>
                      <a:pt x="55647" y="16687"/>
                    </a:lnTo>
                    <a:cubicBezTo>
                      <a:pt x="59709" y="16493"/>
                      <a:pt x="65210" y="15368"/>
                      <a:pt x="66281" y="14244"/>
                    </a:cubicBezTo>
                    <a:cubicBezTo>
                      <a:pt x="67139" y="13327"/>
                      <a:pt x="66614" y="11827"/>
                      <a:pt x="65564" y="10720"/>
                    </a:cubicBezTo>
                    <a:lnTo>
                      <a:pt x="65564" y="10720"/>
                    </a:lnTo>
                    <a:cubicBezTo>
                      <a:pt x="67649" y="9683"/>
                      <a:pt x="69756" y="8101"/>
                      <a:pt x="70584" y="6338"/>
                    </a:cubicBezTo>
                    <a:cubicBezTo>
                      <a:pt x="72685" y="1902"/>
                      <a:pt x="63746" y="0"/>
                      <a:pt x="6374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958;p42"/>
              <p:cNvSpPr/>
              <p:nvPr/>
            </p:nvSpPr>
            <p:spPr>
              <a:xfrm rot="211313">
                <a:off x="3469731" y="2785988"/>
                <a:ext cx="2235619" cy="660181"/>
              </a:xfrm>
              <a:custGeom>
                <a:avLst/>
                <a:gdLst/>
                <a:ahLst/>
                <a:cxnLst/>
                <a:rect l="l" t="t" r="r" b="b"/>
                <a:pathLst>
                  <a:path w="61378" h="18125" extrusionOk="0">
                    <a:moveTo>
                      <a:pt x="53906" y="0"/>
                    </a:moveTo>
                    <a:lnTo>
                      <a:pt x="12510" y="2969"/>
                    </a:lnTo>
                    <a:cubicBezTo>
                      <a:pt x="5671" y="3202"/>
                      <a:pt x="1" y="10307"/>
                      <a:pt x="4904" y="12642"/>
                    </a:cubicBezTo>
                    <a:cubicBezTo>
                      <a:pt x="6327" y="13320"/>
                      <a:pt x="7807" y="13585"/>
                      <a:pt x="9111" y="13585"/>
                    </a:cubicBezTo>
                    <a:cubicBezTo>
                      <a:pt x="9278" y="13585"/>
                      <a:pt x="9443" y="13580"/>
                      <a:pt x="9604" y="13572"/>
                    </a:cubicBezTo>
                    <a:lnTo>
                      <a:pt x="9604" y="13572"/>
                    </a:lnTo>
                    <a:cubicBezTo>
                      <a:pt x="9860" y="14960"/>
                      <a:pt x="11129" y="16354"/>
                      <a:pt x="13931" y="16354"/>
                    </a:cubicBezTo>
                    <a:cubicBezTo>
                      <a:pt x="14209" y="16354"/>
                      <a:pt x="14502" y="16341"/>
                      <a:pt x="14811" y="16312"/>
                    </a:cubicBezTo>
                    <a:cubicBezTo>
                      <a:pt x="16015" y="16205"/>
                      <a:pt x="16984" y="16045"/>
                      <a:pt x="17751" y="15849"/>
                    </a:cubicBezTo>
                    <a:lnTo>
                      <a:pt x="17751" y="15849"/>
                    </a:lnTo>
                    <a:cubicBezTo>
                      <a:pt x="18391" y="17064"/>
                      <a:pt x="19636" y="18125"/>
                      <a:pt x="21618" y="18125"/>
                    </a:cubicBezTo>
                    <a:cubicBezTo>
                      <a:pt x="22349" y="18125"/>
                      <a:pt x="23180" y="17980"/>
                      <a:pt x="24118" y="17646"/>
                    </a:cubicBezTo>
                    <a:cubicBezTo>
                      <a:pt x="25436" y="17172"/>
                      <a:pt x="26443" y="16733"/>
                      <a:pt x="27190" y="16327"/>
                    </a:cubicBezTo>
                    <a:lnTo>
                      <a:pt x="27190" y="16327"/>
                    </a:lnTo>
                    <a:cubicBezTo>
                      <a:pt x="28436" y="17215"/>
                      <a:pt x="30179" y="17917"/>
                      <a:pt x="32313" y="17917"/>
                    </a:cubicBezTo>
                    <a:cubicBezTo>
                      <a:pt x="33089" y="17917"/>
                      <a:pt x="33918" y="17824"/>
                      <a:pt x="34792" y="17613"/>
                    </a:cubicBezTo>
                    <a:cubicBezTo>
                      <a:pt x="36382" y="17220"/>
                      <a:pt x="37585" y="16723"/>
                      <a:pt x="38459" y="16185"/>
                    </a:cubicBezTo>
                    <a:lnTo>
                      <a:pt x="38459" y="16185"/>
                    </a:lnTo>
                    <a:cubicBezTo>
                      <a:pt x="39488" y="16879"/>
                      <a:pt x="40762" y="17375"/>
                      <a:pt x="42067" y="17375"/>
                    </a:cubicBezTo>
                    <a:cubicBezTo>
                      <a:pt x="42655" y="17375"/>
                      <a:pt x="43250" y="17274"/>
                      <a:pt x="43832" y="17046"/>
                    </a:cubicBezTo>
                    <a:cubicBezTo>
                      <a:pt x="45535" y="16389"/>
                      <a:pt x="46644" y="15106"/>
                      <a:pt x="47150" y="13902"/>
                    </a:cubicBezTo>
                    <a:lnTo>
                      <a:pt x="47150" y="13902"/>
                    </a:lnTo>
                    <a:cubicBezTo>
                      <a:pt x="50536" y="13744"/>
                      <a:pt x="55131" y="12805"/>
                      <a:pt x="56007" y="11875"/>
                    </a:cubicBezTo>
                    <a:cubicBezTo>
                      <a:pt x="56736" y="11103"/>
                      <a:pt x="56299" y="9846"/>
                      <a:pt x="55421" y="8921"/>
                    </a:cubicBezTo>
                    <a:lnTo>
                      <a:pt x="55421" y="8921"/>
                    </a:lnTo>
                    <a:cubicBezTo>
                      <a:pt x="57158" y="8050"/>
                      <a:pt x="58915" y="6722"/>
                      <a:pt x="59610" y="5237"/>
                    </a:cubicBezTo>
                    <a:cubicBezTo>
                      <a:pt x="61378" y="1568"/>
                      <a:pt x="53906" y="0"/>
                      <a:pt x="539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959;p42"/>
              <p:cNvSpPr/>
              <p:nvPr/>
            </p:nvSpPr>
            <p:spPr>
              <a:xfrm rot="211313">
                <a:off x="3331741" y="2745177"/>
                <a:ext cx="2512622" cy="810539"/>
              </a:xfrm>
              <a:custGeom>
                <a:avLst/>
                <a:gdLst/>
                <a:ahLst/>
                <a:cxnLst/>
                <a:rect l="l" t="t" r="r" b="b"/>
                <a:pathLst>
                  <a:path w="68983" h="22253" extrusionOk="0">
                    <a:moveTo>
                      <a:pt x="60477" y="9776"/>
                    </a:moveTo>
                    <a:cubicBezTo>
                      <a:pt x="60577" y="9776"/>
                      <a:pt x="60643" y="9776"/>
                      <a:pt x="60744" y="9809"/>
                    </a:cubicBezTo>
                    <a:cubicBezTo>
                      <a:pt x="61577" y="9910"/>
                      <a:pt x="62345" y="10310"/>
                      <a:pt x="62978" y="10910"/>
                    </a:cubicBezTo>
                    <a:cubicBezTo>
                      <a:pt x="61811" y="11511"/>
                      <a:pt x="60577" y="11878"/>
                      <a:pt x="59309" y="12044"/>
                    </a:cubicBezTo>
                    <a:cubicBezTo>
                      <a:pt x="58809" y="12044"/>
                      <a:pt x="58509" y="11978"/>
                      <a:pt x="58409" y="11811"/>
                    </a:cubicBezTo>
                    <a:cubicBezTo>
                      <a:pt x="58308" y="11611"/>
                      <a:pt x="58375" y="11311"/>
                      <a:pt x="58642" y="10877"/>
                    </a:cubicBezTo>
                    <a:cubicBezTo>
                      <a:pt x="59009" y="10210"/>
                      <a:pt x="59709" y="9776"/>
                      <a:pt x="60477" y="9776"/>
                    </a:cubicBezTo>
                    <a:close/>
                    <a:moveTo>
                      <a:pt x="10408" y="13479"/>
                    </a:moveTo>
                    <a:cubicBezTo>
                      <a:pt x="10708" y="13479"/>
                      <a:pt x="11008" y="13545"/>
                      <a:pt x="11308" y="13679"/>
                    </a:cubicBezTo>
                    <a:cubicBezTo>
                      <a:pt x="11909" y="13946"/>
                      <a:pt x="12309" y="14346"/>
                      <a:pt x="12342" y="14613"/>
                    </a:cubicBezTo>
                    <a:cubicBezTo>
                      <a:pt x="12376" y="14880"/>
                      <a:pt x="12176" y="15180"/>
                      <a:pt x="11809" y="15447"/>
                    </a:cubicBezTo>
                    <a:cubicBezTo>
                      <a:pt x="10808" y="16014"/>
                      <a:pt x="9674" y="16347"/>
                      <a:pt x="8540" y="16381"/>
                    </a:cubicBezTo>
                    <a:cubicBezTo>
                      <a:pt x="8406" y="15514"/>
                      <a:pt x="8640" y="14646"/>
                      <a:pt x="9207" y="14012"/>
                    </a:cubicBezTo>
                    <a:cubicBezTo>
                      <a:pt x="9507" y="13679"/>
                      <a:pt x="9941" y="13479"/>
                      <a:pt x="10408" y="13479"/>
                    </a:cubicBezTo>
                    <a:close/>
                    <a:moveTo>
                      <a:pt x="52455" y="13846"/>
                    </a:moveTo>
                    <a:lnTo>
                      <a:pt x="52455" y="13846"/>
                    </a:lnTo>
                    <a:cubicBezTo>
                      <a:pt x="52649" y="13848"/>
                      <a:pt x="52843" y="13882"/>
                      <a:pt x="53005" y="13979"/>
                    </a:cubicBezTo>
                    <a:cubicBezTo>
                      <a:pt x="53438" y="14213"/>
                      <a:pt x="53638" y="14746"/>
                      <a:pt x="53605" y="15480"/>
                    </a:cubicBezTo>
                    <a:cubicBezTo>
                      <a:pt x="53572" y="15914"/>
                      <a:pt x="53472" y="16347"/>
                      <a:pt x="53305" y="16781"/>
                    </a:cubicBezTo>
                    <a:cubicBezTo>
                      <a:pt x="53000" y="16807"/>
                      <a:pt x="52695" y="16820"/>
                      <a:pt x="52390" y="16820"/>
                    </a:cubicBezTo>
                    <a:cubicBezTo>
                      <a:pt x="51529" y="16820"/>
                      <a:pt x="50673" y="16720"/>
                      <a:pt x="49836" y="16548"/>
                    </a:cubicBezTo>
                    <a:cubicBezTo>
                      <a:pt x="49402" y="16414"/>
                      <a:pt x="49169" y="16214"/>
                      <a:pt x="49135" y="16081"/>
                    </a:cubicBezTo>
                    <a:cubicBezTo>
                      <a:pt x="49102" y="15914"/>
                      <a:pt x="49202" y="15547"/>
                      <a:pt x="50069" y="14913"/>
                    </a:cubicBezTo>
                    <a:cubicBezTo>
                      <a:pt x="50995" y="14219"/>
                      <a:pt x="51823" y="13852"/>
                      <a:pt x="52455" y="13846"/>
                    </a:cubicBezTo>
                    <a:close/>
                    <a:moveTo>
                      <a:pt x="18613" y="15280"/>
                    </a:moveTo>
                    <a:cubicBezTo>
                      <a:pt x="18680" y="15280"/>
                      <a:pt x="18780" y="15313"/>
                      <a:pt x="18880" y="15347"/>
                    </a:cubicBezTo>
                    <a:cubicBezTo>
                      <a:pt x="20181" y="15780"/>
                      <a:pt x="21015" y="16548"/>
                      <a:pt x="20948" y="17281"/>
                    </a:cubicBezTo>
                    <a:cubicBezTo>
                      <a:pt x="20882" y="17682"/>
                      <a:pt x="20515" y="18449"/>
                      <a:pt x="18280" y="19083"/>
                    </a:cubicBezTo>
                    <a:cubicBezTo>
                      <a:pt x="17613" y="17748"/>
                      <a:pt x="17579" y="16247"/>
                      <a:pt x="18046" y="15580"/>
                    </a:cubicBezTo>
                    <a:cubicBezTo>
                      <a:pt x="18180" y="15413"/>
                      <a:pt x="18380" y="15280"/>
                      <a:pt x="18613" y="15280"/>
                    </a:cubicBezTo>
                    <a:close/>
                    <a:moveTo>
                      <a:pt x="42225" y="14733"/>
                    </a:moveTo>
                    <a:cubicBezTo>
                      <a:pt x="42294" y="14733"/>
                      <a:pt x="42362" y="14737"/>
                      <a:pt x="42430" y="14746"/>
                    </a:cubicBezTo>
                    <a:lnTo>
                      <a:pt x="42397" y="14746"/>
                    </a:lnTo>
                    <a:cubicBezTo>
                      <a:pt x="43798" y="14746"/>
                      <a:pt x="44866" y="15413"/>
                      <a:pt x="45066" y="16381"/>
                    </a:cubicBezTo>
                    <a:cubicBezTo>
                      <a:pt x="45232" y="17315"/>
                      <a:pt x="44599" y="18449"/>
                      <a:pt x="42998" y="19483"/>
                    </a:cubicBezTo>
                    <a:cubicBezTo>
                      <a:pt x="42664" y="19250"/>
                      <a:pt x="42330" y="18983"/>
                      <a:pt x="42030" y="18682"/>
                    </a:cubicBezTo>
                    <a:cubicBezTo>
                      <a:pt x="40829" y="17582"/>
                      <a:pt x="40229" y="16381"/>
                      <a:pt x="40462" y="15614"/>
                    </a:cubicBezTo>
                    <a:cubicBezTo>
                      <a:pt x="40596" y="15147"/>
                      <a:pt x="41029" y="14880"/>
                      <a:pt x="41730" y="14780"/>
                    </a:cubicBezTo>
                    <a:cubicBezTo>
                      <a:pt x="41895" y="14756"/>
                      <a:pt x="42060" y="14733"/>
                      <a:pt x="42225" y="14733"/>
                    </a:cubicBezTo>
                    <a:close/>
                    <a:moveTo>
                      <a:pt x="27609" y="15774"/>
                    </a:moveTo>
                    <a:cubicBezTo>
                      <a:pt x="27635" y="15774"/>
                      <a:pt x="27661" y="15776"/>
                      <a:pt x="27687" y="15780"/>
                    </a:cubicBezTo>
                    <a:cubicBezTo>
                      <a:pt x="27820" y="15780"/>
                      <a:pt x="27953" y="15814"/>
                      <a:pt x="28087" y="15847"/>
                    </a:cubicBezTo>
                    <a:cubicBezTo>
                      <a:pt x="30188" y="16281"/>
                      <a:pt x="31389" y="16948"/>
                      <a:pt x="31423" y="17682"/>
                    </a:cubicBezTo>
                    <a:cubicBezTo>
                      <a:pt x="31456" y="18049"/>
                      <a:pt x="31156" y="18716"/>
                      <a:pt x="29455" y="19650"/>
                    </a:cubicBezTo>
                    <a:cubicBezTo>
                      <a:pt x="28754" y="19149"/>
                      <a:pt x="28187" y="18549"/>
                      <a:pt x="27720" y="17882"/>
                    </a:cubicBezTo>
                    <a:cubicBezTo>
                      <a:pt x="27086" y="16981"/>
                      <a:pt x="26986" y="16281"/>
                      <a:pt x="27186" y="16014"/>
                    </a:cubicBezTo>
                    <a:cubicBezTo>
                      <a:pt x="27273" y="15869"/>
                      <a:pt x="27436" y="15774"/>
                      <a:pt x="27609" y="15774"/>
                    </a:cubicBezTo>
                    <a:close/>
                    <a:moveTo>
                      <a:pt x="61513" y="0"/>
                    </a:moveTo>
                    <a:cubicBezTo>
                      <a:pt x="61270" y="0"/>
                      <a:pt x="61189" y="372"/>
                      <a:pt x="61477" y="436"/>
                    </a:cubicBezTo>
                    <a:cubicBezTo>
                      <a:pt x="61511" y="469"/>
                      <a:pt x="66948" y="1637"/>
                      <a:pt x="68216" y="4172"/>
                    </a:cubicBezTo>
                    <a:cubicBezTo>
                      <a:pt x="68549" y="4906"/>
                      <a:pt x="68549" y="5773"/>
                      <a:pt x="68182" y="6474"/>
                    </a:cubicBezTo>
                    <a:cubicBezTo>
                      <a:pt x="67348" y="8208"/>
                      <a:pt x="65347" y="9676"/>
                      <a:pt x="63345" y="10710"/>
                    </a:cubicBezTo>
                    <a:cubicBezTo>
                      <a:pt x="62678" y="9976"/>
                      <a:pt x="61744" y="9509"/>
                      <a:pt x="60777" y="9342"/>
                    </a:cubicBezTo>
                    <a:cubicBezTo>
                      <a:pt x="60666" y="9328"/>
                      <a:pt x="60556" y="9321"/>
                      <a:pt x="60447" y="9321"/>
                    </a:cubicBezTo>
                    <a:cubicBezTo>
                      <a:pt x="59540" y="9321"/>
                      <a:pt x="58722" y="9806"/>
                      <a:pt x="58275" y="10610"/>
                    </a:cubicBezTo>
                    <a:cubicBezTo>
                      <a:pt x="57908" y="11177"/>
                      <a:pt x="57841" y="11644"/>
                      <a:pt x="58008" y="11978"/>
                    </a:cubicBezTo>
                    <a:cubicBezTo>
                      <a:pt x="58189" y="12278"/>
                      <a:pt x="58558" y="12416"/>
                      <a:pt x="59118" y="12416"/>
                    </a:cubicBezTo>
                    <a:cubicBezTo>
                      <a:pt x="59179" y="12416"/>
                      <a:pt x="59243" y="12415"/>
                      <a:pt x="59309" y="12411"/>
                    </a:cubicBezTo>
                    <a:cubicBezTo>
                      <a:pt x="60677" y="12278"/>
                      <a:pt x="62011" y="11844"/>
                      <a:pt x="63245" y="11210"/>
                    </a:cubicBezTo>
                    <a:cubicBezTo>
                      <a:pt x="63612" y="11611"/>
                      <a:pt x="63912" y="12044"/>
                      <a:pt x="64079" y="12511"/>
                    </a:cubicBezTo>
                    <a:cubicBezTo>
                      <a:pt x="64379" y="13112"/>
                      <a:pt x="64279" y="13846"/>
                      <a:pt x="63879" y="14346"/>
                    </a:cubicBezTo>
                    <a:cubicBezTo>
                      <a:pt x="62878" y="15413"/>
                      <a:pt x="57675" y="16481"/>
                      <a:pt x="53705" y="16714"/>
                    </a:cubicBezTo>
                    <a:cubicBezTo>
                      <a:pt x="53872" y="16314"/>
                      <a:pt x="53939" y="15880"/>
                      <a:pt x="53972" y="15480"/>
                    </a:cubicBezTo>
                    <a:cubicBezTo>
                      <a:pt x="54039" y="14580"/>
                      <a:pt x="53739" y="13879"/>
                      <a:pt x="53205" y="13579"/>
                    </a:cubicBezTo>
                    <a:cubicBezTo>
                      <a:pt x="53009" y="13487"/>
                      <a:pt x="52757" y="13414"/>
                      <a:pt x="52437" y="13414"/>
                    </a:cubicBezTo>
                    <a:cubicBezTo>
                      <a:pt x="51831" y="13414"/>
                      <a:pt x="50981" y="13673"/>
                      <a:pt x="49802" y="14546"/>
                    </a:cubicBezTo>
                    <a:cubicBezTo>
                      <a:pt x="48968" y="15180"/>
                      <a:pt x="48635" y="15680"/>
                      <a:pt x="48702" y="16114"/>
                    </a:cubicBezTo>
                    <a:cubicBezTo>
                      <a:pt x="48768" y="16481"/>
                      <a:pt x="49102" y="16748"/>
                      <a:pt x="49669" y="16915"/>
                    </a:cubicBezTo>
                    <a:cubicBezTo>
                      <a:pt x="50535" y="17118"/>
                      <a:pt x="51402" y="17205"/>
                      <a:pt x="52268" y="17205"/>
                    </a:cubicBezTo>
                    <a:cubicBezTo>
                      <a:pt x="52536" y="17205"/>
                      <a:pt x="52804" y="17197"/>
                      <a:pt x="53071" y="17181"/>
                    </a:cubicBezTo>
                    <a:lnTo>
                      <a:pt x="53071" y="17181"/>
                    </a:lnTo>
                    <a:cubicBezTo>
                      <a:pt x="52304" y="18716"/>
                      <a:pt x="50937" y="19917"/>
                      <a:pt x="49335" y="20550"/>
                    </a:cubicBezTo>
                    <a:cubicBezTo>
                      <a:pt x="48649" y="20819"/>
                      <a:pt x="47958" y="20935"/>
                      <a:pt x="47282" y="20935"/>
                    </a:cubicBezTo>
                    <a:cubicBezTo>
                      <a:pt x="45857" y="20935"/>
                      <a:pt x="44496" y="20418"/>
                      <a:pt x="43364" y="19717"/>
                    </a:cubicBezTo>
                    <a:cubicBezTo>
                      <a:pt x="45099" y="18549"/>
                      <a:pt x="45633" y="17248"/>
                      <a:pt x="45433" y="16247"/>
                    </a:cubicBezTo>
                    <a:cubicBezTo>
                      <a:pt x="45200" y="15056"/>
                      <a:pt x="43955" y="14295"/>
                      <a:pt x="42359" y="14295"/>
                    </a:cubicBezTo>
                    <a:cubicBezTo>
                      <a:pt x="42123" y="14295"/>
                      <a:pt x="41879" y="14312"/>
                      <a:pt x="41630" y="14346"/>
                    </a:cubicBezTo>
                    <a:cubicBezTo>
                      <a:pt x="40562" y="14513"/>
                      <a:pt x="40162" y="15047"/>
                      <a:pt x="40029" y="15447"/>
                    </a:cubicBezTo>
                    <a:cubicBezTo>
                      <a:pt x="39762" y="16381"/>
                      <a:pt x="40396" y="17715"/>
                      <a:pt x="41697" y="18983"/>
                    </a:cubicBezTo>
                    <a:cubicBezTo>
                      <a:pt x="41997" y="19216"/>
                      <a:pt x="42264" y="19483"/>
                      <a:pt x="42564" y="19683"/>
                    </a:cubicBezTo>
                    <a:cubicBezTo>
                      <a:pt x="41296" y="20384"/>
                      <a:pt x="39929" y="20884"/>
                      <a:pt x="38494" y="21218"/>
                    </a:cubicBezTo>
                    <a:cubicBezTo>
                      <a:pt x="37768" y="21390"/>
                      <a:pt x="36792" y="21521"/>
                      <a:pt x="35701" y="21521"/>
                    </a:cubicBezTo>
                    <a:cubicBezTo>
                      <a:pt x="33837" y="21521"/>
                      <a:pt x="31640" y="21137"/>
                      <a:pt x="29788" y="19917"/>
                    </a:cubicBezTo>
                    <a:cubicBezTo>
                      <a:pt x="31189" y="19116"/>
                      <a:pt x="31856" y="18349"/>
                      <a:pt x="31823" y="17648"/>
                    </a:cubicBezTo>
                    <a:cubicBezTo>
                      <a:pt x="31756" y="16448"/>
                      <a:pt x="29788" y="15780"/>
                      <a:pt x="28154" y="15413"/>
                    </a:cubicBezTo>
                    <a:cubicBezTo>
                      <a:pt x="27972" y="15377"/>
                      <a:pt x="27812" y="15361"/>
                      <a:pt x="27672" y="15361"/>
                    </a:cubicBezTo>
                    <a:cubicBezTo>
                      <a:pt x="27169" y="15361"/>
                      <a:pt x="26916" y="15564"/>
                      <a:pt x="26786" y="15747"/>
                    </a:cubicBezTo>
                    <a:cubicBezTo>
                      <a:pt x="26452" y="16247"/>
                      <a:pt x="26653" y="17148"/>
                      <a:pt x="27353" y="18115"/>
                    </a:cubicBezTo>
                    <a:cubicBezTo>
                      <a:pt x="27820" y="18749"/>
                      <a:pt x="28387" y="19350"/>
                      <a:pt x="29054" y="19850"/>
                    </a:cubicBezTo>
                    <a:cubicBezTo>
                      <a:pt x="27953" y="20384"/>
                      <a:pt x="26853" y="20851"/>
                      <a:pt x="25719" y="21251"/>
                    </a:cubicBezTo>
                    <a:cubicBezTo>
                      <a:pt x="24585" y="21647"/>
                      <a:pt x="23609" y="21807"/>
                      <a:pt x="22773" y="21807"/>
                    </a:cubicBezTo>
                    <a:cubicBezTo>
                      <a:pt x="20583" y="21807"/>
                      <a:pt x="19350" y="20713"/>
                      <a:pt x="18747" y="19917"/>
                    </a:cubicBezTo>
                    <a:cubicBezTo>
                      <a:pt x="18647" y="19750"/>
                      <a:pt x="18547" y="19583"/>
                      <a:pt x="18447" y="19416"/>
                    </a:cubicBezTo>
                    <a:cubicBezTo>
                      <a:pt x="20215" y="18916"/>
                      <a:pt x="21215" y="18249"/>
                      <a:pt x="21315" y="17315"/>
                    </a:cubicBezTo>
                    <a:cubicBezTo>
                      <a:pt x="21415" y="16381"/>
                      <a:pt x="20481" y="15447"/>
                      <a:pt x="18980" y="14946"/>
                    </a:cubicBezTo>
                    <a:cubicBezTo>
                      <a:pt x="18848" y="14890"/>
                      <a:pt x="18710" y="14862"/>
                      <a:pt x="18574" y="14862"/>
                    </a:cubicBezTo>
                    <a:cubicBezTo>
                      <a:pt x="18229" y="14862"/>
                      <a:pt x="17894" y="15036"/>
                      <a:pt x="17679" y="15347"/>
                    </a:cubicBezTo>
                    <a:cubicBezTo>
                      <a:pt x="17146" y="16114"/>
                      <a:pt x="17112" y="17715"/>
                      <a:pt x="17813" y="19183"/>
                    </a:cubicBezTo>
                    <a:cubicBezTo>
                      <a:pt x="16745" y="19416"/>
                      <a:pt x="15678" y="19583"/>
                      <a:pt x="14577" y="19683"/>
                    </a:cubicBezTo>
                    <a:cubicBezTo>
                      <a:pt x="14229" y="19716"/>
                      <a:pt x="13892" y="19732"/>
                      <a:pt x="13568" y="19732"/>
                    </a:cubicBezTo>
                    <a:cubicBezTo>
                      <a:pt x="11253" y="19732"/>
                      <a:pt x="9571" y="18907"/>
                      <a:pt x="8840" y="17415"/>
                    </a:cubicBezTo>
                    <a:cubicBezTo>
                      <a:pt x="8740" y="17215"/>
                      <a:pt x="8673" y="16981"/>
                      <a:pt x="8606" y="16781"/>
                    </a:cubicBezTo>
                    <a:cubicBezTo>
                      <a:pt x="9807" y="16748"/>
                      <a:pt x="11008" y="16381"/>
                      <a:pt x="12042" y="15780"/>
                    </a:cubicBezTo>
                    <a:cubicBezTo>
                      <a:pt x="12676" y="15313"/>
                      <a:pt x="12776" y="14880"/>
                      <a:pt x="12743" y="14580"/>
                    </a:cubicBezTo>
                    <a:cubicBezTo>
                      <a:pt x="12709" y="14079"/>
                      <a:pt x="12276" y="13646"/>
                      <a:pt x="11475" y="13312"/>
                    </a:cubicBezTo>
                    <a:cubicBezTo>
                      <a:pt x="11152" y="13150"/>
                      <a:pt x="10805" y="13072"/>
                      <a:pt x="10463" y="13072"/>
                    </a:cubicBezTo>
                    <a:cubicBezTo>
                      <a:pt x="9888" y="13072"/>
                      <a:pt x="9325" y="13294"/>
                      <a:pt x="8907" y="13712"/>
                    </a:cubicBezTo>
                    <a:cubicBezTo>
                      <a:pt x="8273" y="14446"/>
                      <a:pt x="7973" y="15413"/>
                      <a:pt x="8106" y="16381"/>
                    </a:cubicBezTo>
                    <a:cubicBezTo>
                      <a:pt x="7974" y="16386"/>
                      <a:pt x="7842" y="16388"/>
                      <a:pt x="7710" y="16388"/>
                    </a:cubicBezTo>
                    <a:cubicBezTo>
                      <a:pt x="6008" y="16388"/>
                      <a:pt x="4317" y="15992"/>
                      <a:pt x="2769" y="15280"/>
                    </a:cubicBezTo>
                    <a:cubicBezTo>
                      <a:pt x="1134" y="14513"/>
                      <a:pt x="367" y="13545"/>
                      <a:pt x="601" y="12545"/>
                    </a:cubicBezTo>
                    <a:cubicBezTo>
                      <a:pt x="1068" y="10110"/>
                      <a:pt x="6438" y="8275"/>
                      <a:pt x="11075" y="8108"/>
                    </a:cubicBezTo>
                    <a:cubicBezTo>
                      <a:pt x="11208" y="8108"/>
                      <a:pt x="11308" y="8008"/>
                      <a:pt x="11275" y="7908"/>
                    </a:cubicBezTo>
                    <a:cubicBezTo>
                      <a:pt x="11275" y="7808"/>
                      <a:pt x="11175" y="7708"/>
                      <a:pt x="11075" y="7708"/>
                    </a:cubicBezTo>
                    <a:cubicBezTo>
                      <a:pt x="5571" y="7875"/>
                      <a:pt x="701" y="10010"/>
                      <a:pt x="200" y="12478"/>
                    </a:cubicBezTo>
                    <a:cubicBezTo>
                      <a:pt x="0" y="13312"/>
                      <a:pt x="267" y="14546"/>
                      <a:pt x="2602" y="15647"/>
                    </a:cubicBezTo>
                    <a:cubicBezTo>
                      <a:pt x="4212" y="16421"/>
                      <a:pt x="5995" y="16822"/>
                      <a:pt x="7764" y="16822"/>
                    </a:cubicBezTo>
                    <a:cubicBezTo>
                      <a:pt x="7900" y="16822"/>
                      <a:pt x="8036" y="16819"/>
                      <a:pt x="8173" y="16814"/>
                    </a:cubicBezTo>
                    <a:cubicBezTo>
                      <a:pt x="8239" y="17081"/>
                      <a:pt x="8339" y="17348"/>
                      <a:pt x="8473" y="17582"/>
                    </a:cubicBezTo>
                    <a:cubicBezTo>
                      <a:pt x="8838" y="18373"/>
                      <a:pt x="10091" y="20135"/>
                      <a:pt x="13548" y="20135"/>
                    </a:cubicBezTo>
                    <a:cubicBezTo>
                      <a:pt x="13882" y="20135"/>
                      <a:pt x="14235" y="20119"/>
                      <a:pt x="14611" y="20083"/>
                    </a:cubicBezTo>
                    <a:cubicBezTo>
                      <a:pt x="15745" y="19983"/>
                      <a:pt x="16912" y="19817"/>
                      <a:pt x="18013" y="19550"/>
                    </a:cubicBezTo>
                    <a:cubicBezTo>
                      <a:pt x="18146" y="19750"/>
                      <a:pt x="18280" y="19950"/>
                      <a:pt x="18447" y="20150"/>
                    </a:cubicBezTo>
                    <a:cubicBezTo>
                      <a:pt x="19426" y="21489"/>
                      <a:pt x="21014" y="22253"/>
                      <a:pt x="22677" y="22253"/>
                    </a:cubicBezTo>
                    <a:cubicBezTo>
                      <a:pt x="22712" y="22253"/>
                      <a:pt x="22748" y="22252"/>
                      <a:pt x="22783" y="22252"/>
                    </a:cubicBezTo>
                    <a:cubicBezTo>
                      <a:pt x="23817" y="22185"/>
                      <a:pt x="24851" y="21952"/>
                      <a:pt x="25852" y="21551"/>
                    </a:cubicBezTo>
                    <a:cubicBezTo>
                      <a:pt x="27086" y="21151"/>
                      <a:pt x="28287" y="20651"/>
                      <a:pt x="29455" y="20050"/>
                    </a:cubicBezTo>
                    <a:cubicBezTo>
                      <a:pt x="30920" y="21076"/>
                      <a:pt x="32976" y="21923"/>
                      <a:pt x="35571" y="21923"/>
                    </a:cubicBezTo>
                    <a:cubicBezTo>
                      <a:pt x="36519" y="21923"/>
                      <a:pt x="37539" y="21810"/>
                      <a:pt x="38628" y="21551"/>
                    </a:cubicBezTo>
                    <a:cubicBezTo>
                      <a:pt x="40129" y="21184"/>
                      <a:pt x="41630" y="20651"/>
                      <a:pt x="42998" y="19883"/>
                    </a:cubicBezTo>
                    <a:cubicBezTo>
                      <a:pt x="44189" y="20663"/>
                      <a:pt x="45712" y="21269"/>
                      <a:pt x="47305" y="21269"/>
                    </a:cubicBezTo>
                    <a:cubicBezTo>
                      <a:pt x="48031" y="21269"/>
                      <a:pt x="48772" y="21143"/>
                      <a:pt x="49502" y="20851"/>
                    </a:cubicBezTo>
                    <a:cubicBezTo>
                      <a:pt x="51270" y="20184"/>
                      <a:pt x="52738" y="18849"/>
                      <a:pt x="53538" y="17115"/>
                    </a:cubicBezTo>
                    <a:cubicBezTo>
                      <a:pt x="57675" y="16915"/>
                      <a:pt x="63079" y="15780"/>
                      <a:pt x="64179" y="14613"/>
                    </a:cubicBezTo>
                    <a:cubicBezTo>
                      <a:pt x="64713" y="14046"/>
                      <a:pt x="64813" y="13245"/>
                      <a:pt x="64480" y="12345"/>
                    </a:cubicBezTo>
                    <a:cubicBezTo>
                      <a:pt x="64279" y="11844"/>
                      <a:pt x="64013" y="11411"/>
                      <a:pt x="63646" y="11010"/>
                    </a:cubicBezTo>
                    <a:cubicBezTo>
                      <a:pt x="65680" y="9943"/>
                      <a:pt x="67715" y="8408"/>
                      <a:pt x="68549" y="6607"/>
                    </a:cubicBezTo>
                    <a:cubicBezTo>
                      <a:pt x="68983" y="5807"/>
                      <a:pt x="68983" y="4806"/>
                      <a:pt x="68582" y="3972"/>
                    </a:cubicBezTo>
                    <a:cubicBezTo>
                      <a:pt x="67248" y="1270"/>
                      <a:pt x="61778" y="69"/>
                      <a:pt x="61544" y="2"/>
                    </a:cubicBezTo>
                    <a:cubicBezTo>
                      <a:pt x="61533" y="1"/>
                      <a:pt x="61523" y="0"/>
                      <a:pt x="615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" name="Google Shape;960;p42"/>
            <p:cNvGrpSpPr/>
            <p:nvPr/>
          </p:nvGrpSpPr>
          <p:grpSpPr>
            <a:xfrm rot="211220">
              <a:off x="6616195" y="1953899"/>
              <a:ext cx="2277429" cy="1176147"/>
              <a:chOff x="-3849364" y="3091141"/>
              <a:chExt cx="1622275" cy="871125"/>
            </a:xfrm>
          </p:grpSpPr>
          <p:sp>
            <p:nvSpPr>
              <p:cNvPr id="38" name="Google Shape;961;p42"/>
              <p:cNvSpPr/>
              <p:nvPr/>
            </p:nvSpPr>
            <p:spPr>
              <a:xfrm>
                <a:off x="-3849364" y="3091141"/>
                <a:ext cx="1622275" cy="871125"/>
              </a:xfrm>
              <a:custGeom>
                <a:avLst/>
                <a:gdLst/>
                <a:ahLst/>
                <a:cxnLst/>
                <a:rect l="l" t="t" r="r" b="b"/>
                <a:pathLst>
                  <a:path w="64891" h="34845" extrusionOk="0">
                    <a:moveTo>
                      <a:pt x="33839" y="1"/>
                    </a:moveTo>
                    <a:cubicBezTo>
                      <a:pt x="3263" y="1"/>
                      <a:pt x="211" y="31007"/>
                      <a:pt x="211" y="31007"/>
                    </a:cubicBezTo>
                    <a:cubicBezTo>
                      <a:pt x="0" y="33266"/>
                      <a:pt x="7403" y="34845"/>
                      <a:pt x="17998" y="34845"/>
                    </a:cubicBezTo>
                    <a:cubicBezTo>
                      <a:pt x="30872" y="34845"/>
                      <a:pt x="48458" y="32513"/>
                      <a:pt x="62823" y="26237"/>
                    </a:cubicBezTo>
                    <a:cubicBezTo>
                      <a:pt x="64891" y="25336"/>
                      <a:pt x="60855" y="752"/>
                      <a:pt x="35103" y="18"/>
                    </a:cubicBezTo>
                    <a:cubicBezTo>
                      <a:pt x="34676" y="6"/>
                      <a:pt x="34255" y="1"/>
                      <a:pt x="338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962;p42"/>
              <p:cNvSpPr/>
              <p:nvPr/>
            </p:nvSpPr>
            <p:spPr>
              <a:xfrm>
                <a:off x="-3753189" y="3691341"/>
                <a:ext cx="1350975" cy="180825"/>
              </a:xfrm>
              <a:custGeom>
                <a:avLst/>
                <a:gdLst/>
                <a:ahLst/>
                <a:cxnLst/>
                <a:rect l="l" t="t" r="r" b="b"/>
                <a:pathLst>
                  <a:path w="54039" h="7233" extrusionOk="0">
                    <a:moveTo>
                      <a:pt x="53827" y="0"/>
                    </a:moveTo>
                    <a:cubicBezTo>
                      <a:pt x="53797" y="0"/>
                      <a:pt x="53767" y="9"/>
                      <a:pt x="53739" y="27"/>
                    </a:cubicBezTo>
                    <a:cubicBezTo>
                      <a:pt x="39546" y="5337"/>
                      <a:pt x="27310" y="6799"/>
                      <a:pt x="18142" y="6799"/>
                    </a:cubicBezTo>
                    <a:cubicBezTo>
                      <a:pt x="7034" y="6799"/>
                      <a:pt x="428" y="4652"/>
                      <a:pt x="300" y="4597"/>
                    </a:cubicBezTo>
                    <a:cubicBezTo>
                      <a:pt x="283" y="4591"/>
                      <a:pt x="264" y="4589"/>
                      <a:pt x="245" y="4589"/>
                    </a:cubicBezTo>
                    <a:cubicBezTo>
                      <a:pt x="156" y="4589"/>
                      <a:pt x="61" y="4648"/>
                      <a:pt x="34" y="4731"/>
                    </a:cubicBezTo>
                    <a:cubicBezTo>
                      <a:pt x="0" y="4864"/>
                      <a:pt x="67" y="4964"/>
                      <a:pt x="167" y="4998"/>
                    </a:cubicBezTo>
                    <a:cubicBezTo>
                      <a:pt x="234" y="5031"/>
                      <a:pt x="5738" y="6866"/>
                      <a:pt x="15078" y="7199"/>
                    </a:cubicBezTo>
                    <a:cubicBezTo>
                      <a:pt x="16012" y="7232"/>
                      <a:pt x="16979" y="7232"/>
                      <a:pt x="18046" y="7232"/>
                    </a:cubicBezTo>
                    <a:cubicBezTo>
                      <a:pt x="26686" y="7232"/>
                      <a:pt x="39162" y="5898"/>
                      <a:pt x="53872" y="428"/>
                    </a:cubicBezTo>
                    <a:cubicBezTo>
                      <a:pt x="53972" y="361"/>
                      <a:pt x="54039" y="261"/>
                      <a:pt x="54005" y="127"/>
                    </a:cubicBezTo>
                    <a:cubicBezTo>
                      <a:pt x="53981" y="55"/>
                      <a:pt x="53905" y="0"/>
                      <a:pt x="538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963;p42"/>
              <p:cNvSpPr/>
              <p:nvPr/>
            </p:nvSpPr>
            <p:spPr>
              <a:xfrm>
                <a:off x="-2691614" y="3241466"/>
                <a:ext cx="296925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11877" h="10517" extrusionOk="0">
                    <a:moveTo>
                      <a:pt x="234" y="1"/>
                    </a:moveTo>
                    <a:cubicBezTo>
                      <a:pt x="134" y="1"/>
                      <a:pt x="62" y="61"/>
                      <a:pt x="34" y="143"/>
                    </a:cubicBezTo>
                    <a:cubicBezTo>
                      <a:pt x="1" y="243"/>
                      <a:pt x="68" y="376"/>
                      <a:pt x="168" y="410"/>
                    </a:cubicBezTo>
                    <a:cubicBezTo>
                      <a:pt x="668" y="677"/>
                      <a:pt x="1102" y="1043"/>
                      <a:pt x="1502" y="1444"/>
                    </a:cubicBezTo>
                    <a:cubicBezTo>
                      <a:pt x="1535" y="1477"/>
                      <a:pt x="1602" y="1510"/>
                      <a:pt x="1635" y="1510"/>
                    </a:cubicBezTo>
                    <a:cubicBezTo>
                      <a:pt x="1702" y="1510"/>
                      <a:pt x="1735" y="1477"/>
                      <a:pt x="1802" y="1444"/>
                    </a:cubicBezTo>
                    <a:cubicBezTo>
                      <a:pt x="1869" y="1377"/>
                      <a:pt x="1869" y="1244"/>
                      <a:pt x="1802" y="1144"/>
                    </a:cubicBezTo>
                    <a:cubicBezTo>
                      <a:pt x="1702" y="1043"/>
                      <a:pt x="768" y="143"/>
                      <a:pt x="301" y="9"/>
                    </a:cubicBezTo>
                    <a:cubicBezTo>
                      <a:pt x="277" y="4"/>
                      <a:pt x="255" y="1"/>
                      <a:pt x="234" y="1"/>
                    </a:cubicBezTo>
                    <a:close/>
                    <a:moveTo>
                      <a:pt x="3693" y="228"/>
                    </a:moveTo>
                    <a:cubicBezTo>
                      <a:pt x="3480" y="228"/>
                      <a:pt x="3397" y="583"/>
                      <a:pt x="3637" y="643"/>
                    </a:cubicBezTo>
                    <a:cubicBezTo>
                      <a:pt x="4137" y="943"/>
                      <a:pt x="4571" y="1277"/>
                      <a:pt x="4971" y="1677"/>
                    </a:cubicBezTo>
                    <a:cubicBezTo>
                      <a:pt x="5004" y="1744"/>
                      <a:pt x="5071" y="1744"/>
                      <a:pt x="5105" y="1744"/>
                    </a:cubicBezTo>
                    <a:cubicBezTo>
                      <a:pt x="5171" y="1744"/>
                      <a:pt x="5238" y="1711"/>
                      <a:pt x="5271" y="1677"/>
                    </a:cubicBezTo>
                    <a:cubicBezTo>
                      <a:pt x="5338" y="1577"/>
                      <a:pt x="5338" y="1444"/>
                      <a:pt x="5271" y="1377"/>
                    </a:cubicBezTo>
                    <a:cubicBezTo>
                      <a:pt x="5171" y="1277"/>
                      <a:pt x="4237" y="376"/>
                      <a:pt x="3770" y="243"/>
                    </a:cubicBezTo>
                    <a:cubicBezTo>
                      <a:pt x="3743" y="233"/>
                      <a:pt x="3717" y="228"/>
                      <a:pt x="3693" y="228"/>
                    </a:cubicBezTo>
                    <a:close/>
                    <a:moveTo>
                      <a:pt x="7284" y="2766"/>
                    </a:moveTo>
                    <a:cubicBezTo>
                      <a:pt x="7196" y="2766"/>
                      <a:pt x="7131" y="2810"/>
                      <a:pt x="7106" y="2912"/>
                    </a:cubicBezTo>
                    <a:cubicBezTo>
                      <a:pt x="7073" y="3012"/>
                      <a:pt x="7139" y="3145"/>
                      <a:pt x="7239" y="3178"/>
                    </a:cubicBezTo>
                    <a:cubicBezTo>
                      <a:pt x="7740" y="3445"/>
                      <a:pt x="8173" y="3812"/>
                      <a:pt x="8574" y="4212"/>
                    </a:cubicBezTo>
                    <a:cubicBezTo>
                      <a:pt x="8607" y="4246"/>
                      <a:pt x="8640" y="4279"/>
                      <a:pt x="8707" y="4279"/>
                    </a:cubicBezTo>
                    <a:cubicBezTo>
                      <a:pt x="8774" y="4279"/>
                      <a:pt x="8807" y="4246"/>
                      <a:pt x="8874" y="4212"/>
                    </a:cubicBezTo>
                    <a:cubicBezTo>
                      <a:pt x="8941" y="4112"/>
                      <a:pt x="8941" y="3979"/>
                      <a:pt x="8874" y="3912"/>
                    </a:cubicBezTo>
                    <a:cubicBezTo>
                      <a:pt x="8740" y="3812"/>
                      <a:pt x="7806" y="2912"/>
                      <a:pt x="7373" y="2778"/>
                    </a:cubicBezTo>
                    <a:cubicBezTo>
                      <a:pt x="7341" y="2770"/>
                      <a:pt x="7312" y="2766"/>
                      <a:pt x="7284" y="2766"/>
                    </a:cubicBezTo>
                    <a:close/>
                    <a:moveTo>
                      <a:pt x="4382" y="2803"/>
                    </a:moveTo>
                    <a:cubicBezTo>
                      <a:pt x="4293" y="2803"/>
                      <a:pt x="4198" y="2863"/>
                      <a:pt x="4171" y="2945"/>
                    </a:cubicBezTo>
                    <a:cubicBezTo>
                      <a:pt x="4137" y="3045"/>
                      <a:pt x="4204" y="3178"/>
                      <a:pt x="4304" y="3212"/>
                    </a:cubicBezTo>
                    <a:cubicBezTo>
                      <a:pt x="4804" y="3479"/>
                      <a:pt x="5238" y="3846"/>
                      <a:pt x="5638" y="4246"/>
                    </a:cubicBezTo>
                    <a:cubicBezTo>
                      <a:pt x="5672" y="4279"/>
                      <a:pt x="5738" y="4313"/>
                      <a:pt x="5805" y="4313"/>
                    </a:cubicBezTo>
                    <a:cubicBezTo>
                      <a:pt x="5972" y="4313"/>
                      <a:pt x="6072" y="4079"/>
                      <a:pt x="5938" y="3946"/>
                    </a:cubicBezTo>
                    <a:cubicBezTo>
                      <a:pt x="5838" y="3846"/>
                      <a:pt x="4904" y="2945"/>
                      <a:pt x="4437" y="2811"/>
                    </a:cubicBezTo>
                    <a:cubicBezTo>
                      <a:pt x="4420" y="2806"/>
                      <a:pt x="4401" y="2803"/>
                      <a:pt x="4382" y="2803"/>
                    </a:cubicBezTo>
                    <a:close/>
                    <a:moveTo>
                      <a:pt x="1615" y="3303"/>
                    </a:moveTo>
                    <a:cubicBezTo>
                      <a:pt x="1527" y="3303"/>
                      <a:pt x="1435" y="3368"/>
                      <a:pt x="1435" y="3479"/>
                    </a:cubicBezTo>
                    <a:cubicBezTo>
                      <a:pt x="1402" y="3579"/>
                      <a:pt x="1435" y="3679"/>
                      <a:pt x="1569" y="3712"/>
                    </a:cubicBezTo>
                    <a:cubicBezTo>
                      <a:pt x="2036" y="4012"/>
                      <a:pt x="2503" y="4346"/>
                      <a:pt x="2903" y="4780"/>
                    </a:cubicBezTo>
                    <a:cubicBezTo>
                      <a:pt x="2936" y="4813"/>
                      <a:pt x="2970" y="4813"/>
                      <a:pt x="3036" y="4813"/>
                    </a:cubicBezTo>
                    <a:cubicBezTo>
                      <a:pt x="3103" y="4813"/>
                      <a:pt x="3136" y="4813"/>
                      <a:pt x="3170" y="4780"/>
                    </a:cubicBezTo>
                    <a:cubicBezTo>
                      <a:pt x="3270" y="4679"/>
                      <a:pt x="3270" y="4546"/>
                      <a:pt x="3170" y="4479"/>
                    </a:cubicBezTo>
                    <a:cubicBezTo>
                      <a:pt x="3070" y="4379"/>
                      <a:pt x="2136" y="3445"/>
                      <a:pt x="1669" y="3312"/>
                    </a:cubicBezTo>
                    <a:cubicBezTo>
                      <a:pt x="1652" y="3306"/>
                      <a:pt x="1633" y="3303"/>
                      <a:pt x="1615" y="3303"/>
                    </a:cubicBezTo>
                    <a:close/>
                    <a:moveTo>
                      <a:pt x="7554" y="5671"/>
                    </a:moveTo>
                    <a:cubicBezTo>
                      <a:pt x="7473" y="5671"/>
                      <a:pt x="7400" y="5731"/>
                      <a:pt x="7373" y="5814"/>
                    </a:cubicBezTo>
                    <a:cubicBezTo>
                      <a:pt x="7306" y="5947"/>
                      <a:pt x="7373" y="6047"/>
                      <a:pt x="7506" y="6080"/>
                    </a:cubicBezTo>
                    <a:cubicBezTo>
                      <a:pt x="7973" y="6381"/>
                      <a:pt x="8440" y="6714"/>
                      <a:pt x="8807" y="7148"/>
                    </a:cubicBezTo>
                    <a:cubicBezTo>
                      <a:pt x="8874" y="7181"/>
                      <a:pt x="8907" y="7181"/>
                      <a:pt x="8974" y="7181"/>
                    </a:cubicBezTo>
                    <a:cubicBezTo>
                      <a:pt x="9041" y="7181"/>
                      <a:pt x="9074" y="7181"/>
                      <a:pt x="9107" y="7148"/>
                    </a:cubicBezTo>
                    <a:lnTo>
                      <a:pt x="9107" y="7115"/>
                    </a:lnTo>
                    <a:cubicBezTo>
                      <a:pt x="9207" y="7048"/>
                      <a:pt x="9207" y="6914"/>
                      <a:pt x="9107" y="6848"/>
                    </a:cubicBezTo>
                    <a:cubicBezTo>
                      <a:pt x="9007" y="6748"/>
                      <a:pt x="8073" y="5814"/>
                      <a:pt x="7606" y="5680"/>
                    </a:cubicBezTo>
                    <a:cubicBezTo>
                      <a:pt x="7589" y="5674"/>
                      <a:pt x="7571" y="5671"/>
                      <a:pt x="7554" y="5671"/>
                    </a:cubicBezTo>
                    <a:close/>
                    <a:moveTo>
                      <a:pt x="5483" y="6339"/>
                    </a:moveTo>
                    <a:cubicBezTo>
                      <a:pt x="5394" y="6339"/>
                      <a:pt x="5299" y="6398"/>
                      <a:pt x="5271" y="6481"/>
                    </a:cubicBezTo>
                    <a:cubicBezTo>
                      <a:pt x="5238" y="6581"/>
                      <a:pt x="5305" y="6714"/>
                      <a:pt x="5438" y="6748"/>
                    </a:cubicBezTo>
                    <a:cubicBezTo>
                      <a:pt x="5905" y="7014"/>
                      <a:pt x="6339" y="7381"/>
                      <a:pt x="6739" y="7782"/>
                    </a:cubicBezTo>
                    <a:cubicBezTo>
                      <a:pt x="6772" y="7815"/>
                      <a:pt x="6839" y="7848"/>
                      <a:pt x="6906" y="7848"/>
                    </a:cubicBezTo>
                    <a:cubicBezTo>
                      <a:pt x="6939" y="7848"/>
                      <a:pt x="7006" y="7815"/>
                      <a:pt x="7039" y="7782"/>
                    </a:cubicBezTo>
                    <a:cubicBezTo>
                      <a:pt x="7106" y="7715"/>
                      <a:pt x="7106" y="7582"/>
                      <a:pt x="7039" y="7481"/>
                    </a:cubicBezTo>
                    <a:cubicBezTo>
                      <a:pt x="6939" y="7381"/>
                      <a:pt x="6005" y="6481"/>
                      <a:pt x="5538" y="6347"/>
                    </a:cubicBezTo>
                    <a:cubicBezTo>
                      <a:pt x="5520" y="6341"/>
                      <a:pt x="5502" y="6339"/>
                      <a:pt x="5483" y="6339"/>
                    </a:cubicBezTo>
                    <a:close/>
                    <a:moveTo>
                      <a:pt x="10527" y="6379"/>
                    </a:moveTo>
                    <a:cubicBezTo>
                      <a:pt x="10456" y="6379"/>
                      <a:pt x="10385" y="6416"/>
                      <a:pt x="10342" y="6481"/>
                    </a:cubicBezTo>
                    <a:cubicBezTo>
                      <a:pt x="10275" y="6581"/>
                      <a:pt x="10308" y="6714"/>
                      <a:pt x="10408" y="6781"/>
                    </a:cubicBezTo>
                    <a:cubicBezTo>
                      <a:pt x="10809" y="7181"/>
                      <a:pt x="11176" y="7615"/>
                      <a:pt x="11442" y="8115"/>
                    </a:cubicBezTo>
                    <a:cubicBezTo>
                      <a:pt x="11476" y="8182"/>
                      <a:pt x="11542" y="8215"/>
                      <a:pt x="11643" y="8215"/>
                    </a:cubicBezTo>
                    <a:cubicBezTo>
                      <a:pt x="11676" y="8215"/>
                      <a:pt x="11709" y="8215"/>
                      <a:pt x="11743" y="8182"/>
                    </a:cubicBezTo>
                    <a:cubicBezTo>
                      <a:pt x="11843" y="8115"/>
                      <a:pt x="11876" y="7982"/>
                      <a:pt x="11809" y="7882"/>
                    </a:cubicBezTo>
                    <a:cubicBezTo>
                      <a:pt x="11743" y="7782"/>
                      <a:pt x="11042" y="6648"/>
                      <a:pt x="10642" y="6414"/>
                    </a:cubicBezTo>
                    <a:cubicBezTo>
                      <a:pt x="10606" y="6390"/>
                      <a:pt x="10567" y="6379"/>
                      <a:pt x="10527" y="6379"/>
                    </a:cubicBezTo>
                    <a:close/>
                    <a:moveTo>
                      <a:pt x="10027" y="8687"/>
                    </a:moveTo>
                    <a:cubicBezTo>
                      <a:pt x="9824" y="8687"/>
                      <a:pt x="9709" y="8969"/>
                      <a:pt x="9908" y="9083"/>
                    </a:cubicBezTo>
                    <a:cubicBezTo>
                      <a:pt x="10342" y="9483"/>
                      <a:pt x="10675" y="9917"/>
                      <a:pt x="10942" y="10417"/>
                    </a:cubicBezTo>
                    <a:cubicBezTo>
                      <a:pt x="10975" y="10484"/>
                      <a:pt x="11042" y="10517"/>
                      <a:pt x="11142" y="10517"/>
                    </a:cubicBezTo>
                    <a:cubicBezTo>
                      <a:pt x="11176" y="10517"/>
                      <a:pt x="11209" y="10517"/>
                      <a:pt x="11242" y="10484"/>
                    </a:cubicBezTo>
                    <a:cubicBezTo>
                      <a:pt x="11342" y="10417"/>
                      <a:pt x="11376" y="10283"/>
                      <a:pt x="11309" y="10183"/>
                    </a:cubicBezTo>
                    <a:cubicBezTo>
                      <a:pt x="11242" y="10083"/>
                      <a:pt x="10542" y="8983"/>
                      <a:pt x="10141" y="8716"/>
                    </a:cubicBezTo>
                    <a:cubicBezTo>
                      <a:pt x="10101" y="8696"/>
                      <a:pt x="10063" y="8687"/>
                      <a:pt x="10027" y="86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964;p42"/>
              <p:cNvSpPr/>
              <p:nvPr/>
            </p:nvSpPr>
            <p:spPr>
              <a:xfrm>
                <a:off x="-3447989" y="3160966"/>
                <a:ext cx="660500" cy="269150"/>
              </a:xfrm>
              <a:custGeom>
                <a:avLst/>
                <a:gdLst/>
                <a:ahLst/>
                <a:cxnLst/>
                <a:rect l="l" t="t" r="r" b="b"/>
                <a:pathLst>
                  <a:path w="26420" h="10766" extrusionOk="0">
                    <a:moveTo>
                      <a:pt x="15210" y="1"/>
                    </a:moveTo>
                    <a:cubicBezTo>
                      <a:pt x="13501" y="1"/>
                      <a:pt x="12043" y="1228"/>
                      <a:pt x="12043" y="1228"/>
                    </a:cubicBezTo>
                    <a:cubicBezTo>
                      <a:pt x="13092" y="1581"/>
                      <a:pt x="13940" y="1712"/>
                      <a:pt x="14620" y="1712"/>
                    </a:cubicBezTo>
                    <a:cubicBezTo>
                      <a:pt x="16577" y="1712"/>
                      <a:pt x="17147" y="628"/>
                      <a:pt x="17147" y="628"/>
                    </a:cubicBezTo>
                    <a:cubicBezTo>
                      <a:pt x="16507" y="169"/>
                      <a:pt x="15842" y="1"/>
                      <a:pt x="15210" y="1"/>
                    </a:cubicBezTo>
                    <a:close/>
                    <a:moveTo>
                      <a:pt x="22929" y="1068"/>
                    </a:moveTo>
                    <a:cubicBezTo>
                      <a:pt x="21207" y="1068"/>
                      <a:pt x="19748" y="2295"/>
                      <a:pt x="19748" y="2295"/>
                    </a:cubicBezTo>
                    <a:cubicBezTo>
                      <a:pt x="20806" y="2648"/>
                      <a:pt x="21660" y="2779"/>
                      <a:pt x="22345" y="2779"/>
                    </a:cubicBezTo>
                    <a:cubicBezTo>
                      <a:pt x="24316" y="2779"/>
                      <a:pt x="24885" y="1695"/>
                      <a:pt x="24885" y="1695"/>
                    </a:cubicBezTo>
                    <a:cubicBezTo>
                      <a:pt x="24237" y="1236"/>
                      <a:pt x="23565" y="1068"/>
                      <a:pt x="22929" y="1068"/>
                    </a:cubicBezTo>
                    <a:close/>
                    <a:moveTo>
                      <a:pt x="6973" y="1295"/>
                    </a:moveTo>
                    <a:cubicBezTo>
                      <a:pt x="4037" y="1328"/>
                      <a:pt x="3203" y="4797"/>
                      <a:pt x="3203" y="4797"/>
                    </a:cubicBezTo>
                    <a:cubicBezTo>
                      <a:pt x="7273" y="3496"/>
                      <a:pt x="6973" y="1295"/>
                      <a:pt x="6973" y="1295"/>
                    </a:cubicBezTo>
                    <a:close/>
                    <a:moveTo>
                      <a:pt x="7986" y="6012"/>
                    </a:moveTo>
                    <a:cubicBezTo>
                      <a:pt x="7195" y="6012"/>
                      <a:pt x="6606" y="6165"/>
                      <a:pt x="6606" y="6165"/>
                    </a:cubicBezTo>
                    <a:cubicBezTo>
                      <a:pt x="8248" y="7754"/>
                      <a:pt x="9516" y="8128"/>
                      <a:pt x="10346" y="8128"/>
                    </a:cubicBezTo>
                    <a:cubicBezTo>
                      <a:pt x="11084" y="8128"/>
                      <a:pt x="11476" y="7833"/>
                      <a:pt x="11476" y="7833"/>
                    </a:cubicBezTo>
                    <a:cubicBezTo>
                      <a:pt x="10652" y="6323"/>
                      <a:pt x="9114" y="6012"/>
                      <a:pt x="7986" y="6012"/>
                    </a:cubicBezTo>
                    <a:close/>
                    <a:moveTo>
                      <a:pt x="18432" y="6932"/>
                    </a:moveTo>
                    <a:cubicBezTo>
                      <a:pt x="15861" y="6932"/>
                      <a:pt x="14645" y="9868"/>
                      <a:pt x="14645" y="9868"/>
                    </a:cubicBezTo>
                    <a:cubicBezTo>
                      <a:pt x="18881" y="9200"/>
                      <a:pt x="18881" y="6965"/>
                      <a:pt x="18881" y="6965"/>
                    </a:cubicBezTo>
                    <a:lnTo>
                      <a:pt x="18914" y="6965"/>
                    </a:lnTo>
                    <a:cubicBezTo>
                      <a:pt x="18749" y="6943"/>
                      <a:pt x="18588" y="6932"/>
                      <a:pt x="18432" y="6932"/>
                    </a:cubicBezTo>
                    <a:close/>
                    <a:moveTo>
                      <a:pt x="24463" y="8440"/>
                    </a:moveTo>
                    <a:cubicBezTo>
                      <a:pt x="22741" y="8440"/>
                      <a:pt x="21283" y="9667"/>
                      <a:pt x="21283" y="9667"/>
                    </a:cubicBezTo>
                    <a:cubicBezTo>
                      <a:pt x="22341" y="10020"/>
                      <a:pt x="23195" y="10151"/>
                      <a:pt x="23879" y="10151"/>
                    </a:cubicBezTo>
                    <a:cubicBezTo>
                      <a:pt x="25850" y="10151"/>
                      <a:pt x="26420" y="9067"/>
                      <a:pt x="26420" y="9067"/>
                    </a:cubicBezTo>
                    <a:cubicBezTo>
                      <a:pt x="25772" y="8608"/>
                      <a:pt x="25099" y="8440"/>
                      <a:pt x="24463" y="8440"/>
                    </a:cubicBezTo>
                    <a:close/>
                    <a:moveTo>
                      <a:pt x="3209" y="9061"/>
                    </a:moveTo>
                    <a:cubicBezTo>
                      <a:pt x="1475" y="9061"/>
                      <a:pt x="1" y="10301"/>
                      <a:pt x="1" y="10301"/>
                    </a:cubicBezTo>
                    <a:cubicBezTo>
                      <a:pt x="1040" y="10639"/>
                      <a:pt x="1882" y="10765"/>
                      <a:pt x="2560" y="10765"/>
                    </a:cubicBezTo>
                    <a:cubicBezTo>
                      <a:pt x="4561" y="10765"/>
                      <a:pt x="5138" y="9667"/>
                      <a:pt x="5138" y="9667"/>
                    </a:cubicBezTo>
                    <a:cubicBezTo>
                      <a:pt x="4499" y="9224"/>
                      <a:pt x="3837" y="9061"/>
                      <a:pt x="3209" y="906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5081231" y="3633172"/>
            <a:ext cx="2488796" cy="1204886"/>
            <a:chOff x="2983594" y="3130426"/>
            <a:chExt cx="2105526" cy="1082842"/>
          </a:xfrm>
        </p:grpSpPr>
        <p:sp>
          <p:nvSpPr>
            <p:cNvPr id="69" name="Rounded Rectangle 68"/>
            <p:cNvSpPr/>
            <p:nvPr/>
          </p:nvSpPr>
          <p:spPr>
            <a:xfrm>
              <a:off x="2983594" y="3130426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0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70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4916" y="33211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2" name="Rectangle 71"/>
          <p:cNvSpPr/>
          <p:nvPr/>
        </p:nvSpPr>
        <p:spPr>
          <a:xfrm>
            <a:off x="2919838" y="2407914"/>
            <a:ext cx="70583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kern="0" dirty="0">
                <a:solidFill>
                  <a:srgbClr val="241826"/>
                </a:solidFill>
                <a:latin typeface="Comic Sans MS" panose="030F0702030302020204" pitchFamily="66" charset="0"/>
              </a:rPr>
              <a:t>Task 4 </a:t>
            </a:r>
            <a:r>
              <a:rPr lang="en-US" sz="4400" dirty="0">
                <a:latin typeface="Comic Sans MS" panose="030F0702030302020204" pitchFamily="66" charset="0"/>
              </a:rPr>
              <a:t>Listen and repeat.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8823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184270" y="2980097"/>
            <a:ext cx="5774428" cy="102592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5900" b="1" dirty="0">
                <a:solidFill>
                  <a:schemeClr val="bg1"/>
                </a:solidFill>
                <a:latin typeface="Comic Sans MS" pitchFamily="66" charset="0"/>
              </a:rPr>
              <a:t>QUICK CHECK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821884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13" b="89947" l="10000" r="90000">
                        <a14:foregroundMark x1="16977" y1="58363" x2="32209" y2="54804"/>
                        <a14:foregroundMark x1="13953" y1="57918" x2="13953" y2="57918"/>
                        <a14:foregroundMark x1="15233" y1="57918" x2="17442" y2="57473"/>
                        <a14:foregroundMark x1="15581" y1="59164" x2="15581" y2="59164"/>
                        <a14:foregroundMark x1="14186" y1="59164" x2="14186" y2="59164"/>
                        <a14:foregroundMark x1="11977" y1="59164" x2="11977" y2="59164"/>
                        <a14:foregroundMark x1="71279" y1="60676" x2="71279" y2="60676"/>
                        <a14:foregroundMark x1="72907" y1="60854" x2="77558" y2="66726"/>
                        <a14:foregroundMark x1="79535" y1="68772" x2="80581" y2="69662"/>
                        <a14:foregroundMark x1="79535" y1="67972" x2="81977" y2="68594"/>
                        <a14:foregroundMark x1="81163" y1="70730" x2="81163" y2="70730"/>
                        <a14:foregroundMark x1="83023" y1="69662" x2="83023" y2="69662"/>
                        <a14:foregroundMark x1="83953" y1="69039" x2="83953" y2="69039"/>
                        <a14:foregroundMark x1="82791" y1="70907" x2="82791" y2="70907"/>
                        <a14:foregroundMark x1="50233" y1="50178" x2="50233" y2="50178"/>
                        <a14:foregroundMark x1="57907" y1="50801" x2="58256" y2="48310"/>
                        <a14:foregroundMark x1="47791" y1="50000" x2="50000" y2="47242"/>
                        <a14:foregroundMark x1="51395" y1="69662" x2="51395" y2="69662"/>
                        <a14:foregroundMark x1="43605" y1="67527" x2="42674" y2="62278"/>
                        <a14:foregroundMark x1="34186" y1="73843" x2="34186" y2="73843"/>
                        <a14:foregroundMark x1="70116" y1="73843" x2="70116" y2="73843"/>
                        <a14:backgroundMark x1="71628" y1="75000" x2="29419" y2="74466"/>
                        <a14:backgroundMark x1="71047" y1="75178" x2="73140" y2="75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77384" y="528756"/>
            <a:ext cx="4293715" cy="5611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" name="Rounded Rectangular Callout 37"/>
          <p:cNvSpPr/>
          <p:nvPr/>
        </p:nvSpPr>
        <p:spPr>
          <a:xfrm>
            <a:off x="5398167" y="1448591"/>
            <a:ext cx="3589941" cy="951235"/>
          </a:xfrm>
          <a:prstGeom prst="wedgeRoundRectCallout">
            <a:avLst>
              <a:gd name="adj1" fmla="val -64140"/>
              <a:gd name="adj2" fmla="val 58935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r>
              <a:rPr lang="en-US" sz="43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41" y="3971260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" name="TextBox 64"/>
          <p:cNvSpPr txBox="1"/>
          <p:nvPr/>
        </p:nvSpPr>
        <p:spPr>
          <a:xfrm>
            <a:off x="6136342" y="1463431"/>
            <a:ext cx="2070415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mic Sans MS" pitchFamily="66" charset="0"/>
              </a:rPr>
              <a:t>eleven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58" y="4838634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598" y="3935761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82" y="3935761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822" y="3950309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702" y="3945703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82" y="4866989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822" y="4880436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702" y="4880436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598" y="4866989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055" y="3971260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9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6.1432" end="36503.127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45789" y="984361"/>
            <a:ext cx="609600" cy="609600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6098378" y="1449870"/>
            <a:ext cx="2370243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mic Sans MS" pitchFamily="66" charset="0"/>
              </a:rPr>
              <a:t>twelve</a:t>
            </a: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055" y="4880436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" name="9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43.572" end="32539.931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45789" y="1503046"/>
            <a:ext cx="609600" cy="609600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5836011" y="1463449"/>
            <a:ext cx="2963839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mic Sans MS" pitchFamily="66" charset="0"/>
              </a:rPr>
              <a:t>thirteen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262" y="4006018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3" name="9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368.1168" end="30245.448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45789" y="2112646"/>
            <a:ext cx="609600" cy="609600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5886650" y="1496121"/>
            <a:ext cx="2862559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mic Sans MS" pitchFamily="66" charset="0"/>
              </a:rPr>
              <a:t>fourteen</a:t>
            </a: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763" y="4880560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6" name="9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705.5456" end="27012.314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45789" y="528756"/>
            <a:ext cx="609600" cy="609600"/>
          </a:xfrm>
          <a:prstGeom prst="rect">
            <a:avLst/>
          </a:prstGeom>
        </p:spPr>
      </p:pic>
      <p:sp>
        <p:nvSpPr>
          <p:cNvPr id="77" name="TextBox 76"/>
          <p:cNvSpPr txBox="1"/>
          <p:nvPr/>
        </p:nvSpPr>
        <p:spPr>
          <a:xfrm>
            <a:off x="6049843" y="1434583"/>
            <a:ext cx="2536172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mic Sans MS" pitchFamily="66" charset="0"/>
              </a:rPr>
              <a:t>fifteen</a:t>
            </a: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604" y="4052654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9" name="9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312.912" end="24092.064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45789" y="2675297"/>
            <a:ext cx="609600" cy="609600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6031159" y="1463431"/>
            <a:ext cx="2428268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mic Sans MS" pitchFamily="66" charset="0"/>
              </a:rPr>
              <a:t>sixteen</a:t>
            </a: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604" y="4880436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5" name="9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28.8672" end="22006.17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620567" y="1290622"/>
            <a:ext cx="609600" cy="609600"/>
          </a:xfrm>
          <a:prstGeom prst="rect">
            <a:avLst/>
          </a:prstGeom>
        </p:spPr>
      </p:pic>
      <p:sp>
        <p:nvSpPr>
          <p:cNvPr id="86" name="TextBox 85"/>
          <p:cNvSpPr txBox="1"/>
          <p:nvPr/>
        </p:nvSpPr>
        <p:spPr>
          <a:xfrm>
            <a:off x="5703864" y="1469337"/>
            <a:ext cx="3284244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mic Sans MS" pitchFamily="66" charset="0"/>
              </a:rPr>
              <a:t>seventeen</a:t>
            </a:r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727" y="4052654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8" name="9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466.296" end="17730.090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70945" y="3305552"/>
            <a:ext cx="609600" cy="609600"/>
          </a:xfrm>
          <a:prstGeom prst="rect">
            <a:avLst/>
          </a:prstGeom>
        </p:spPr>
      </p:pic>
      <p:sp>
        <p:nvSpPr>
          <p:cNvPr id="89" name="TextBox 88"/>
          <p:cNvSpPr txBox="1"/>
          <p:nvPr/>
        </p:nvSpPr>
        <p:spPr>
          <a:xfrm>
            <a:off x="5900817" y="1503046"/>
            <a:ext cx="2765363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mic Sans MS" pitchFamily="66" charset="0"/>
              </a:rPr>
              <a:t>eighteen</a:t>
            </a:r>
          </a:p>
        </p:txBody>
      </p:sp>
      <p:pic>
        <p:nvPicPr>
          <p:cNvPr id="90" name="Picture 8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727" y="4880560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1" name="9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865.0736" end="15331.314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45789" y="4007707"/>
            <a:ext cx="609600" cy="609600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5771099" y="1469337"/>
            <a:ext cx="2962316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mic Sans MS" pitchFamily="66" charset="0"/>
              </a:rPr>
              <a:t>nineteen</a:t>
            </a:r>
          </a:p>
        </p:txBody>
      </p:sp>
      <p:pic>
        <p:nvPicPr>
          <p:cNvPr id="93" name="Picture 9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042" y="4065661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4" name="9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681.0272" end="13036.831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48534" y="4689253"/>
            <a:ext cx="609600" cy="609600"/>
          </a:xfrm>
          <a:prstGeom prst="rect">
            <a:avLst/>
          </a:prstGeom>
        </p:spPr>
      </p:pic>
      <p:sp>
        <p:nvSpPr>
          <p:cNvPr id="95" name="TextBox 94"/>
          <p:cNvSpPr txBox="1"/>
          <p:nvPr/>
        </p:nvSpPr>
        <p:spPr>
          <a:xfrm>
            <a:off x="6049843" y="1479057"/>
            <a:ext cx="2251631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Comic Sans MS" pitchFamily="66" charset="0"/>
              </a:rPr>
              <a:t>twenty</a:t>
            </a:r>
          </a:p>
        </p:txBody>
      </p:sp>
      <p:pic>
        <p:nvPicPr>
          <p:cNvPr id="96" name="Picture 9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89922" l="9955" r="89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042" y="4866989"/>
            <a:ext cx="1364618" cy="136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7" name="9.10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496.9856" end="9803.698399999999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079755" y="1434707"/>
            <a:ext cx="609600" cy="6096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8115">
            <a:off x="8940399" y="1646834"/>
            <a:ext cx="2713512" cy="2050209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8115">
            <a:off x="9230084" y="1688547"/>
            <a:ext cx="2050209" cy="2050209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8115">
            <a:off x="9019818" y="1688884"/>
            <a:ext cx="2604401" cy="2050209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8115">
            <a:off x="8992112" y="1684222"/>
            <a:ext cx="2526150" cy="2050209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8115">
            <a:off x="9064705" y="1703000"/>
            <a:ext cx="2599372" cy="2050209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8115">
            <a:off x="8998613" y="1752075"/>
            <a:ext cx="2713512" cy="1980534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8115">
            <a:off x="9055508" y="1732069"/>
            <a:ext cx="2431379" cy="2050209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8115">
            <a:off x="9149869" y="1799234"/>
            <a:ext cx="2599372" cy="2050209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8115">
            <a:off x="9117440" y="1799234"/>
            <a:ext cx="2664230" cy="2050209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8115">
            <a:off x="9092799" y="1820970"/>
            <a:ext cx="2713512" cy="200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63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190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81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2085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1981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4" dur="2294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2" dur="1564" fill="hold"/>
                                        <p:tgtEl>
                                          <p:spTgt spid="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0" dur="2503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500"/>
                            </p:stCondLst>
                            <p:childTnLst>
                              <p:par>
                                <p:cTn id="29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"/>
                            </p:stCondLst>
                            <p:childTnLst>
                              <p:par>
                                <p:cTn id="2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8" dur="2503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500"/>
                            </p:stCondLst>
                            <p:childTnLst>
                              <p:par>
                                <p:cTn id="3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6" dur="1981" fill="hold"/>
                                        <p:tgtEl>
                                          <p:spTgt spid="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500"/>
                            </p:stCondLst>
                            <p:childTnLst>
                              <p:par>
                                <p:cTn id="36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1000"/>
                            </p:stCondLst>
                            <p:childTnLst>
                              <p:par>
                                <p:cTn id="37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4" dur="2398" fill="hold"/>
                                        <p:tgtEl>
                                          <p:spTgt spid="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3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3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3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3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80000">
                <p:cTn id="3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5"/>
                </p:tgtEl>
              </p:cMediaNode>
            </p:audio>
            <p:audio>
              <p:cMediaNode vol="80000">
                <p:cTn id="3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  <p:audio>
              <p:cMediaNode vol="80000">
                <p:cTn id="3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  <p:audio>
              <p:cMediaNode vol="80000">
                <p:cTn id="3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4"/>
                </p:tgtEl>
              </p:cMediaNode>
            </p:audio>
            <p:audio>
              <p:cMediaNode vol="80000">
                <p:cTn id="3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7"/>
                </p:tgtEl>
              </p:cMediaNode>
            </p:audio>
          </p:childTnLst>
        </p:cTn>
      </p:par>
    </p:tnLst>
    <p:bldLst>
      <p:bldP spid="65" grpId="0"/>
      <p:bldP spid="65" grpId="1"/>
      <p:bldP spid="63" grpId="0"/>
      <p:bldP spid="63" grpId="1"/>
      <p:bldP spid="71" grpId="0"/>
      <p:bldP spid="71" grpId="1"/>
      <p:bldP spid="74" grpId="0"/>
      <p:bldP spid="74" grpId="1"/>
      <p:bldP spid="77" grpId="0"/>
      <p:bldP spid="77" grpId="1"/>
      <p:bldP spid="83" grpId="0"/>
      <p:bldP spid="83" grpId="1"/>
      <p:bldP spid="86" grpId="0"/>
      <p:bldP spid="86" grpId="1"/>
      <p:bldP spid="89" grpId="0"/>
      <p:bldP spid="89" grpId="1"/>
      <p:bldP spid="92" grpId="0"/>
      <p:bldP spid="92" grpId="1"/>
      <p:bldP spid="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9"/>
          <p:cNvSpPr/>
          <p:nvPr/>
        </p:nvSpPr>
        <p:spPr>
          <a:xfrm>
            <a:off x="1346694" y="715617"/>
            <a:ext cx="9957871" cy="4943548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71" name="Google Shape;771;p39"/>
          <p:cNvGrpSpPr/>
          <p:nvPr/>
        </p:nvGrpSpPr>
        <p:grpSpPr>
          <a:xfrm>
            <a:off x="5361339" y="1869324"/>
            <a:ext cx="242847" cy="241659"/>
            <a:chOff x="3450775" y="1908175"/>
            <a:chExt cx="122650" cy="122050"/>
          </a:xfrm>
        </p:grpSpPr>
        <p:sp>
          <p:nvSpPr>
            <p:cNvPr id="772" name="Google Shape;772;p39"/>
            <p:cNvSpPr/>
            <p:nvPr/>
          </p:nvSpPr>
          <p:spPr>
            <a:xfrm>
              <a:off x="3450775" y="1949125"/>
              <a:ext cx="122650" cy="41125"/>
            </a:xfrm>
            <a:custGeom>
              <a:avLst/>
              <a:gdLst/>
              <a:ahLst/>
              <a:cxnLst/>
              <a:rect l="l" t="t" r="r" b="b"/>
              <a:pathLst>
                <a:path w="4906" h="1645" extrusionOk="0">
                  <a:moveTo>
                    <a:pt x="4617" y="1"/>
                  </a:moveTo>
                  <a:cubicBezTo>
                    <a:pt x="4599" y="1"/>
                    <a:pt x="4580" y="3"/>
                    <a:pt x="4559" y="8"/>
                  </a:cubicBezTo>
                  <a:lnTo>
                    <a:pt x="256" y="1242"/>
                  </a:lnTo>
                  <a:cubicBezTo>
                    <a:pt x="0" y="1274"/>
                    <a:pt x="21" y="1645"/>
                    <a:pt x="288" y="1645"/>
                  </a:cubicBezTo>
                  <a:cubicBezTo>
                    <a:pt x="299" y="1645"/>
                    <a:pt x="311" y="1644"/>
                    <a:pt x="323" y="1643"/>
                  </a:cubicBezTo>
                  <a:lnTo>
                    <a:pt x="390" y="1643"/>
                  </a:lnTo>
                  <a:lnTo>
                    <a:pt x="4659" y="442"/>
                  </a:lnTo>
                  <a:cubicBezTo>
                    <a:pt x="4906" y="349"/>
                    <a:pt x="4839" y="1"/>
                    <a:pt x="4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39"/>
            <p:cNvSpPr/>
            <p:nvPr/>
          </p:nvSpPr>
          <p:spPr>
            <a:xfrm>
              <a:off x="3485325" y="1919000"/>
              <a:ext cx="44425" cy="111225"/>
            </a:xfrm>
            <a:custGeom>
              <a:avLst/>
              <a:gdLst/>
              <a:ahLst/>
              <a:cxnLst/>
              <a:rect l="l" t="t" r="r" b="b"/>
              <a:pathLst>
                <a:path w="1777" h="4449" extrusionOk="0">
                  <a:moveTo>
                    <a:pt x="272" y="0"/>
                  </a:moveTo>
                  <a:cubicBezTo>
                    <a:pt x="138" y="0"/>
                    <a:pt x="0" y="114"/>
                    <a:pt x="42" y="279"/>
                  </a:cubicBezTo>
                  <a:lnTo>
                    <a:pt x="1343" y="4315"/>
                  </a:lnTo>
                  <a:cubicBezTo>
                    <a:pt x="1376" y="4382"/>
                    <a:pt x="1476" y="4449"/>
                    <a:pt x="1543" y="4449"/>
                  </a:cubicBezTo>
                  <a:cubicBezTo>
                    <a:pt x="1576" y="4449"/>
                    <a:pt x="1610" y="4449"/>
                    <a:pt x="1610" y="4415"/>
                  </a:cubicBezTo>
                  <a:cubicBezTo>
                    <a:pt x="1710" y="4382"/>
                    <a:pt x="1776" y="4282"/>
                    <a:pt x="1743" y="4182"/>
                  </a:cubicBezTo>
                  <a:lnTo>
                    <a:pt x="475" y="146"/>
                  </a:lnTo>
                  <a:cubicBezTo>
                    <a:pt x="437" y="44"/>
                    <a:pt x="355" y="0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39"/>
            <p:cNvSpPr/>
            <p:nvPr/>
          </p:nvSpPr>
          <p:spPr>
            <a:xfrm>
              <a:off x="3473025" y="1908175"/>
              <a:ext cx="67275" cy="120175"/>
            </a:xfrm>
            <a:custGeom>
              <a:avLst/>
              <a:gdLst/>
              <a:ahLst/>
              <a:cxnLst/>
              <a:rect l="l" t="t" r="r" b="b"/>
              <a:pathLst>
                <a:path w="2691" h="4807" extrusionOk="0">
                  <a:moveTo>
                    <a:pt x="2419" y="1"/>
                  </a:moveTo>
                  <a:cubicBezTo>
                    <a:pt x="2350" y="1"/>
                    <a:pt x="2279" y="34"/>
                    <a:pt x="2235" y="112"/>
                  </a:cubicBezTo>
                  <a:lnTo>
                    <a:pt x="67" y="4515"/>
                  </a:lnTo>
                  <a:cubicBezTo>
                    <a:pt x="0" y="4615"/>
                    <a:pt x="33" y="4748"/>
                    <a:pt x="167" y="4782"/>
                  </a:cubicBezTo>
                  <a:cubicBezTo>
                    <a:pt x="167" y="4798"/>
                    <a:pt x="175" y="4807"/>
                    <a:pt x="188" y="4807"/>
                  </a:cubicBezTo>
                  <a:cubicBezTo>
                    <a:pt x="200" y="4807"/>
                    <a:pt x="217" y="4798"/>
                    <a:pt x="234" y="4782"/>
                  </a:cubicBezTo>
                  <a:cubicBezTo>
                    <a:pt x="252" y="4788"/>
                    <a:pt x="269" y="4791"/>
                    <a:pt x="285" y="4791"/>
                  </a:cubicBezTo>
                  <a:cubicBezTo>
                    <a:pt x="357" y="4791"/>
                    <a:pt x="406" y="4736"/>
                    <a:pt x="434" y="4682"/>
                  </a:cubicBezTo>
                  <a:lnTo>
                    <a:pt x="2602" y="312"/>
                  </a:lnTo>
                  <a:cubicBezTo>
                    <a:pt x="2691" y="134"/>
                    <a:pt x="2557" y="1"/>
                    <a:pt x="24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3450850" y="1937525"/>
              <a:ext cx="118925" cy="65175"/>
            </a:xfrm>
            <a:custGeom>
              <a:avLst/>
              <a:gdLst/>
              <a:ahLst/>
              <a:cxnLst/>
              <a:rect l="l" t="t" r="r" b="b"/>
              <a:pathLst>
                <a:path w="4757" h="2607" extrusionOk="0">
                  <a:moveTo>
                    <a:pt x="331" y="1"/>
                  </a:moveTo>
                  <a:cubicBezTo>
                    <a:pt x="126" y="1"/>
                    <a:pt x="1" y="321"/>
                    <a:pt x="253" y="405"/>
                  </a:cubicBezTo>
                  <a:lnTo>
                    <a:pt x="4356" y="2607"/>
                  </a:lnTo>
                  <a:lnTo>
                    <a:pt x="4456" y="2607"/>
                  </a:lnTo>
                  <a:cubicBezTo>
                    <a:pt x="4690" y="2607"/>
                    <a:pt x="4756" y="2307"/>
                    <a:pt x="4556" y="2207"/>
                  </a:cubicBezTo>
                  <a:lnTo>
                    <a:pt x="453" y="38"/>
                  </a:lnTo>
                  <a:cubicBezTo>
                    <a:pt x="411" y="12"/>
                    <a:pt x="370" y="1"/>
                    <a:pt x="3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8" name="Google Shape;808;p39"/>
          <p:cNvSpPr/>
          <p:nvPr/>
        </p:nvSpPr>
        <p:spPr>
          <a:xfrm>
            <a:off x="6793911" y="2357137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9" name="Google Shape;809;p39"/>
          <p:cNvSpPr/>
          <p:nvPr/>
        </p:nvSpPr>
        <p:spPr>
          <a:xfrm>
            <a:off x="4554811" y="1325504"/>
            <a:ext cx="160040" cy="136745"/>
          </a:xfrm>
          <a:custGeom>
            <a:avLst/>
            <a:gdLst/>
            <a:ahLst/>
            <a:cxnLst/>
            <a:rect l="l" t="t" r="r" b="b"/>
            <a:pathLst>
              <a:path w="3504" h="2994" extrusionOk="0">
                <a:moveTo>
                  <a:pt x="2002" y="425"/>
                </a:moveTo>
                <a:cubicBezTo>
                  <a:pt x="2603" y="425"/>
                  <a:pt x="3070" y="892"/>
                  <a:pt x="3070" y="1493"/>
                </a:cubicBezTo>
                <a:cubicBezTo>
                  <a:pt x="3070" y="2147"/>
                  <a:pt x="2536" y="2588"/>
                  <a:pt x="1983" y="2588"/>
                </a:cubicBezTo>
                <a:cubicBezTo>
                  <a:pt x="1719" y="2588"/>
                  <a:pt x="1451" y="2487"/>
                  <a:pt x="1235" y="2260"/>
                </a:cubicBezTo>
                <a:cubicBezTo>
                  <a:pt x="534" y="1593"/>
                  <a:pt x="1035" y="425"/>
                  <a:pt x="2002" y="425"/>
                </a:cubicBezTo>
                <a:close/>
                <a:moveTo>
                  <a:pt x="1996" y="0"/>
                </a:moveTo>
                <a:cubicBezTo>
                  <a:pt x="1622" y="0"/>
                  <a:pt x="1241" y="142"/>
                  <a:pt x="935" y="459"/>
                </a:cubicBezTo>
                <a:cubicBezTo>
                  <a:pt x="1" y="1393"/>
                  <a:pt x="668" y="2994"/>
                  <a:pt x="2002" y="2994"/>
                </a:cubicBezTo>
                <a:cubicBezTo>
                  <a:pt x="2803" y="2994"/>
                  <a:pt x="3470" y="2327"/>
                  <a:pt x="3503" y="1493"/>
                </a:cubicBezTo>
                <a:cubicBezTo>
                  <a:pt x="3503" y="596"/>
                  <a:pt x="2764" y="0"/>
                  <a:pt x="19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637736" y="975706"/>
            <a:ext cx="7627348" cy="4539009"/>
            <a:chOff x="2637736" y="975706"/>
            <a:chExt cx="7627348" cy="453900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7736" y="975706"/>
              <a:ext cx="7627348" cy="453900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" name="Flowchart: Alternate Process 2"/>
            <p:cNvSpPr/>
            <p:nvPr/>
          </p:nvSpPr>
          <p:spPr>
            <a:xfrm>
              <a:off x="5604186" y="5029242"/>
              <a:ext cx="1711014" cy="341786"/>
            </a:xfrm>
            <a:prstGeom prst="flowChartAlternateProcess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2" name="Google Shape;802;p39"/>
          <p:cNvGrpSpPr/>
          <p:nvPr/>
        </p:nvGrpSpPr>
        <p:grpSpPr>
          <a:xfrm rot="-9000086">
            <a:off x="9103394" y="746326"/>
            <a:ext cx="2380315" cy="1111604"/>
            <a:chOff x="6562000" y="-11584"/>
            <a:chExt cx="2055687" cy="960003"/>
          </a:xfrm>
        </p:grpSpPr>
        <p:sp>
          <p:nvSpPr>
            <p:cNvPr id="803" name="Google Shape;803;p39"/>
            <p:cNvSpPr/>
            <p:nvPr/>
          </p:nvSpPr>
          <p:spPr>
            <a:xfrm>
              <a:off x="6659359" y="-11584"/>
              <a:ext cx="1939600" cy="677721"/>
            </a:xfrm>
            <a:custGeom>
              <a:avLst/>
              <a:gdLst/>
              <a:ahLst/>
              <a:cxnLst/>
              <a:rect l="l" t="t" r="r" b="b"/>
              <a:pathLst>
                <a:path w="41398" h="14465" extrusionOk="0">
                  <a:moveTo>
                    <a:pt x="30990" y="6893"/>
                  </a:moveTo>
                  <a:cubicBezTo>
                    <a:pt x="31123" y="6893"/>
                    <a:pt x="31257" y="6926"/>
                    <a:pt x="31390" y="6959"/>
                  </a:cubicBezTo>
                  <a:cubicBezTo>
                    <a:pt x="31857" y="7059"/>
                    <a:pt x="32124" y="7560"/>
                    <a:pt x="31957" y="8027"/>
                  </a:cubicBezTo>
                  <a:cubicBezTo>
                    <a:pt x="31824" y="8494"/>
                    <a:pt x="31623" y="8961"/>
                    <a:pt x="31290" y="9361"/>
                  </a:cubicBezTo>
                  <a:cubicBezTo>
                    <a:pt x="30523" y="8527"/>
                    <a:pt x="30289" y="7526"/>
                    <a:pt x="30556" y="7093"/>
                  </a:cubicBezTo>
                  <a:cubicBezTo>
                    <a:pt x="30656" y="6959"/>
                    <a:pt x="30823" y="6893"/>
                    <a:pt x="30990" y="6893"/>
                  </a:cubicBezTo>
                  <a:close/>
                  <a:moveTo>
                    <a:pt x="9908" y="7760"/>
                  </a:moveTo>
                  <a:cubicBezTo>
                    <a:pt x="10041" y="7760"/>
                    <a:pt x="10175" y="7793"/>
                    <a:pt x="10308" y="7893"/>
                  </a:cubicBezTo>
                  <a:cubicBezTo>
                    <a:pt x="10442" y="7960"/>
                    <a:pt x="10508" y="8127"/>
                    <a:pt x="10442" y="8260"/>
                  </a:cubicBezTo>
                  <a:cubicBezTo>
                    <a:pt x="10342" y="8627"/>
                    <a:pt x="9808" y="9027"/>
                    <a:pt x="9007" y="9461"/>
                  </a:cubicBezTo>
                  <a:cubicBezTo>
                    <a:pt x="8907" y="8861"/>
                    <a:pt x="9107" y="8260"/>
                    <a:pt x="9541" y="7893"/>
                  </a:cubicBezTo>
                  <a:cubicBezTo>
                    <a:pt x="9641" y="7793"/>
                    <a:pt x="9775" y="7760"/>
                    <a:pt x="9908" y="7760"/>
                  </a:cubicBezTo>
                  <a:close/>
                  <a:moveTo>
                    <a:pt x="36019" y="0"/>
                  </a:moveTo>
                  <a:cubicBezTo>
                    <a:pt x="35841" y="0"/>
                    <a:pt x="35665" y="18"/>
                    <a:pt x="35493" y="54"/>
                  </a:cubicBezTo>
                  <a:cubicBezTo>
                    <a:pt x="35359" y="54"/>
                    <a:pt x="35293" y="188"/>
                    <a:pt x="35326" y="288"/>
                  </a:cubicBezTo>
                  <a:cubicBezTo>
                    <a:pt x="35326" y="398"/>
                    <a:pt x="35418" y="463"/>
                    <a:pt x="35506" y="463"/>
                  </a:cubicBezTo>
                  <a:cubicBezTo>
                    <a:pt x="35524" y="463"/>
                    <a:pt x="35542" y="460"/>
                    <a:pt x="35560" y="455"/>
                  </a:cubicBezTo>
                  <a:cubicBezTo>
                    <a:pt x="35703" y="423"/>
                    <a:pt x="35851" y="407"/>
                    <a:pt x="36001" y="407"/>
                  </a:cubicBezTo>
                  <a:cubicBezTo>
                    <a:pt x="37420" y="407"/>
                    <a:pt x="39066" y="1787"/>
                    <a:pt x="39729" y="3657"/>
                  </a:cubicBezTo>
                  <a:cubicBezTo>
                    <a:pt x="40630" y="6125"/>
                    <a:pt x="39629" y="8394"/>
                    <a:pt x="37061" y="9761"/>
                  </a:cubicBezTo>
                  <a:cubicBezTo>
                    <a:pt x="35914" y="10368"/>
                    <a:pt x="34944" y="10589"/>
                    <a:pt x="34139" y="10589"/>
                  </a:cubicBezTo>
                  <a:cubicBezTo>
                    <a:pt x="32907" y="10589"/>
                    <a:pt x="32061" y="10072"/>
                    <a:pt x="31557" y="9628"/>
                  </a:cubicBezTo>
                  <a:cubicBezTo>
                    <a:pt x="31924" y="9194"/>
                    <a:pt x="32191" y="8661"/>
                    <a:pt x="32357" y="8093"/>
                  </a:cubicBezTo>
                  <a:cubicBezTo>
                    <a:pt x="32557" y="7426"/>
                    <a:pt x="32157" y="6726"/>
                    <a:pt x="31523" y="6559"/>
                  </a:cubicBezTo>
                  <a:cubicBezTo>
                    <a:pt x="31313" y="6489"/>
                    <a:pt x="31133" y="6460"/>
                    <a:pt x="30979" y="6460"/>
                  </a:cubicBezTo>
                  <a:cubicBezTo>
                    <a:pt x="30546" y="6460"/>
                    <a:pt x="30321" y="6687"/>
                    <a:pt x="30222" y="6859"/>
                  </a:cubicBezTo>
                  <a:cubicBezTo>
                    <a:pt x="29822" y="7526"/>
                    <a:pt x="30156" y="8727"/>
                    <a:pt x="30990" y="9661"/>
                  </a:cubicBezTo>
                  <a:lnTo>
                    <a:pt x="31023" y="9695"/>
                  </a:lnTo>
                  <a:cubicBezTo>
                    <a:pt x="29258" y="11765"/>
                    <a:pt x="25103" y="14029"/>
                    <a:pt x="19219" y="14029"/>
                  </a:cubicBezTo>
                  <a:cubicBezTo>
                    <a:pt x="18655" y="14029"/>
                    <a:pt x="18075" y="14008"/>
                    <a:pt x="17480" y="13964"/>
                  </a:cubicBezTo>
                  <a:cubicBezTo>
                    <a:pt x="10809" y="13497"/>
                    <a:pt x="9408" y="10929"/>
                    <a:pt x="9107" y="9861"/>
                  </a:cubicBezTo>
                  <a:cubicBezTo>
                    <a:pt x="10041" y="9428"/>
                    <a:pt x="10709" y="8861"/>
                    <a:pt x="10875" y="8394"/>
                  </a:cubicBezTo>
                  <a:cubicBezTo>
                    <a:pt x="10975" y="8060"/>
                    <a:pt x="10842" y="7727"/>
                    <a:pt x="10542" y="7560"/>
                  </a:cubicBezTo>
                  <a:cubicBezTo>
                    <a:pt x="10358" y="7410"/>
                    <a:pt x="10141" y="7335"/>
                    <a:pt x="9925" y="7335"/>
                  </a:cubicBezTo>
                  <a:cubicBezTo>
                    <a:pt x="9708" y="7335"/>
                    <a:pt x="9491" y="7410"/>
                    <a:pt x="9308" y="7560"/>
                  </a:cubicBezTo>
                  <a:cubicBezTo>
                    <a:pt x="8707" y="8060"/>
                    <a:pt x="8440" y="8861"/>
                    <a:pt x="8640" y="9628"/>
                  </a:cubicBezTo>
                  <a:cubicBezTo>
                    <a:pt x="7473" y="10162"/>
                    <a:pt x="6205" y="10428"/>
                    <a:pt x="4938" y="10428"/>
                  </a:cubicBezTo>
                  <a:cubicBezTo>
                    <a:pt x="3470" y="10428"/>
                    <a:pt x="1569" y="10028"/>
                    <a:pt x="935" y="7927"/>
                  </a:cubicBezTo>
                  <a:cubicBezTo>
                    <a:pt x="468" y="6659"/>
                    <a:pt x="568" y="5258"/>
                    <a:pt x="1168" y="4057"/>
                  </a:cubicBezTo>
                  <a:cubicBezTo>
                    <a:pt x="2303" y="1856"/>
                    <a:pt x="5038" y="1022"/>
                    <a:pt x="5071" y="1022"/>
                  </a:cubicBezTo>
                  <a:cubicBezTo>
                    <a:pt x="5311" y="962"/>
                    <a:pt x="5228" y="607"/>
                    <a:pt x="5015" y="607"/>
                  </a:cubicBezTo>
                  <a:cubicBezTo>
                    <a:pt x="4991" y="607"/>
                    <a:pt x="4965" y="611"/>
                    <a:pt x="4938" y="621"/>
                  </a:cubicBezTo>
                  <a:cubicBezTo>
                    <a:pt x="4804" y="655"/>
                    <a:pt x="2036" y="1522"/>
                    <a:pt x="768" y="3824"/>
                  </a:cubicBezTo>
                  <a:cubicBezTo>
                    <a:pt x="101" y="5158"/>
                    <a:pt x="1" y="6659"/>
                    <a:pt x="501" y="8060"/>
                  </a:cubicBezTo>
                  <a:cubicBezTo>
                    <a:pt x="1068" y="9861"/>
                    <a:pt x="2636" y="10862"/>
                    <a:pt x="4904" y="10862"/>
                  </a:cubicBezTo>
                  <a:cubicBezTo>
                    <a:pt x="6205" y="10829"/>
                    <a:pt x="7506" y="10562"/>
                    <a:pt x="8707" y="10062"/>
                  </a:cubicBezTo>
                  <a:cubicBezTo>
                    <a:pt x="9041" y="11229"/>
                    <a:pt x="10608" y="13898"/>
                    <a:pt x="17413" y="14398"/>
                  </a:cubicBezTo>
                  <a:cubicBezTo>
                    <a:pt x="18014" y="14465"/>
                    <a:pt x="18614" y="14465"/>
                    <a:pt x="19148" y="14465"/>
                  </a:cubicBezTo>
                  <a:cubicBezTo>
                    <a:pt x="25152" y="14465"/>
                    <a:pt x="29422" y="12130"/>
                    <a:pt x="31323" y="9961"/>
                  </a:cubicBezTo>
                  <a:cubicBezTo>
                    <a:pt x="32189" y="10734"/>
                    <a:pt x="33171" y="10990"/>
                    <a:pt x="34094" y="10990"/>
                  </a:cubicBezTo>
                  <a:cubicBezTo>
                    <a:pt x="35484" y="10990"/>
                    <a:pt x="36740" y="10409"/>
                    <a:pt x="37261" y="10128"/>
                  </a:cubicBezTo>
                  <a:cubicBezTo>
                    <a:pt x="41397" y="7960"/>
                    <a:pt x="40496" y="4524"/>
                    <a:pt x="40130" y="3524"/>
                  </a:cubicBezTo>
                  <a:cubicBezTo>
                    <a:pt x="39379" y="1451"/>
                    <a:pt x="37627" y="0"/>
                    <a:pt x="36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7174029" y="531666"/>
              <a:ext cx="376226" cy="416753"/>
            </a:xfrm>
            <a:custGeom>
              <a:avLst/>
              <a:gdLst/>
              <a:ahLst/>
              <a:cxnLst/>
              <a:rect l="l" t="t" r="r" b="b"/>
              <a:pathLst>
                <a:path w="8030" h="8895" extrusionOk="0">
                  <a:moveTo>
                    <a:pt x="958" y="1"/>
                  </a:moveTo>
                  <a:cubicBezTo>
                    <a:pt x="0" y="448"/>
                    <a:pt x="753" y="8894"/>
                    <a:pt x="2309" y="8894"/>
                  </a:cubicBezTo>
                  <a:cubicBezTo>
                    <a:pt x="2380" y="8894"/>
                    <a:pt x="2452" y="8877"/>
                    <a:pt x="2526" y="8841"/>
                  </a:cubicBezTo>
                  <a:cubicBezTo>
                    <a:pt x="4260" y="8007"/>
                    <a:pt x="8029" y="1902"/>
                    <a:pt x="7529" y="1302"/>
                  </a:cubicBezTo>
                  <a:cubicBezTo>
                    <a:pt x="6995" y="701"/>
                    <a:pt x="958" y="1"/>
                    <a:pt x="9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7637350" y="515502"/>
              <a:ext cx="372384" cy="425749"/>
            </a:xfrm>
            <a:custGeom>
              <a:avLst/>
              <a:gdLst/>
              <a:ahLst/>
              <a:cxnLst/>
              <a:rect l="l" t="t" r="r" b="b"/>
              <a:pathLst>
                <a:path w="7948" h="9087" extrusionOk="0">
                  <a:moveTo>
                    <a:pt x="6920" y="0"/>
                  </a:moveTo>
                  <a:cubicBezTo>
                    <a:pt x="5491" y="0"/>
                    <a:pt x="676" y="1313"/>
                    <a:pt x="676" y="1313"/>
                  </a:cubicBezTo>
                  <a:cubicBezTo>
                    <a:pt x="0" y="2050"/>
                    <a:pt x="3534" y="9086"/>
                    <a:pt x="5090" y="9086"/>
                  </a:cubicBezTo>
                  <a:cubicBezTo>
                    <a:pt x="5225" y="9086"/>
                    <a:pt x="5345" y="9033"/>
                    <a:pt x="5446" y="8919"/>
                  </a:cubicBezTo>
                  <a:cubicBezTo>
                    <a:pt x="6747" y="7484"/>
                    <a:pt x="7947" y="413"/>
                    <a:pt x="7247" y="46"/>
                  </a:cubicBezTo>
                  <a:cubicBezTo>
                    <a:pt x="7181" y="14"/>
                    <a:pt x="7069" y="0"/>
                    <a:pt x="69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8235511" y="261235"/>
              <a:ext cx="382176" cy="434042"/>
            </a:xfrm>
            <a:custGeom>
              <a:avLst/>
              <a:gdLst/>
              <a:ahLst/>
              <a:cxnLst/>
              <a:rect l="l" t="t" r="r" b="b"/>
              <a:pathLst>
                <a:path w="8157" h="9264" extrusionOk="0">
                  <a:moveTo>
                    <a:pt x="6086" y="0"/>
                  </a:moveTo>
                  <a:cubicBezTo>
                    <a:pt x="5183" y="0"/>
                    <a:pt x="351" y="3438"/>
                    <a:pt x="351" y="3438"/>
                  </a:cubicBezTo>
                  <a:cubicBezTo>
                    <a:pt x="0" y="4315"/>
                    <a:pt x="5156" y="9264"/>
                    <a:pt x="6908" y="9264"/>
                  </a:cubicBezTo>
                  <a:cubicBezTo>
                    <a:pt x="7156" y="9264"/>
                    <a:pt x="7336" y="9165"/>
                    <a:pt x="7423" y="8942"/>
                  </a:cubicBezTo>
                  <a:cubicBezTo>
                    <a:pt x="8156" y="7174"/>
                    <a:pt x="6889" y="102"/>
                    <a:pt x="6122" y="2"/>
                  </a:cubicBezTo>
                  <a:cubicBezTo>
                    <a:pt x="6110" y="1"/>
                    <a:pt x="6098" y="0"/>
                    <a:pt x="60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39"/>
            <p:cNvSpPr/>
            <p:nvPr/>
          </p:nvSpPr>
          <p:spPr>
            <a:xfrm>
              <a:off x="6562000" y="297265"/>
              <a:ext cx="419377" cy="420876"/>
            </a:xfrm>
            <a:custGeom>
              <a:avLst/>
              <a:gdLst/>
              <a:ahLst/>
              <a:cxnLst/>
              <a:rect l="l" t="t" r="r" b="b"/>
              <a:pathLst>
                <a:path w="8951" h="8983" extrusionOk="0">
                  <a:moveTo>
                    <a:pt x="2613" y="0"/>
                  </a:moveTo>
                  <a:cubicBezTo>
                    <a:pt x="1532" y="197"/>
                    <a:pt x="0" y="8982"/>
                    <a:pt x="1715" y="8982"/>
                  </a:cubicBezTo>
                  <a:cubicBezTo>
                    <a:pt x="1746" y="8982"/>
                    <a:pt x="1778" y="8979"/>
                    <a:pt x="1812" y="8973"/>
                  </a:cubicBezTo>
                  <a:cubicBezTo>
                    <a:pt x="3713" y="8607"/>
                    <a:pt x="8950" y="3703"/>
                    <a:pt x="8617" y="3003"/>
                  </a:cubicBezTo>
                  <a:cubicBezTo>
                    <a:pt x="8283" y="2269"/>
                    <a:pt x="2613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1" name="Google Shape;801;p39"/>
          <p:cNvSpPr/>
          <p:nvPr/>
        </p:nvSpPr>
        <p:spPr>
          <a:xfrm rot="4826478">
            <a:off x="9497469" y="5229383"/>
            <a:ext cx="997695" cy="859565"/>
          </a:xfrm>
          <a:custGeom>
            <a:avLst/>
            <a:gdLst/>
            <a:ahLst/>
            <a:cxnLst/>
            <a:rect l="l" t="t" r="r" b="b"/>
            <a:pathLst>
              <a:path w="20282" h="17474" extrusionOk="0">
                <a:moveTo>
                  <a:pt x="16245" y="428"/>
                </a:moveTo>
                <a:cubicBezTo>
                  <a:pt x="16478" y="428"/>
                  <a:pt x="16712" y="428"/>
                  <a:pt x="16979" y="461"/>
                </a:cubicBezTo>
                <a:lnTo>
                  <a:pt x="19781" y="6265"/>
                </a:lnTo>
                <a:cubicBezTo>
                  <a:pt x="18447" y="6699"/>
                  <a:pt x="11742" y="9034"/>
                  <a:pt x="8306" y="12937"/>
                </a:cubicBezTo>
                <a:cubicBezTo>
                  <a:pt x="8239" y="13004"/>
                  <a:pt x="8239" y="13137"/>
                  <a:pt x="8306" y="13204"/>
                </a:cubicBezTo>
                <a:cubicBezTo>
                  <a:pt x="9173" y="14204"/>
                  <a:pt x="10107" y="15472"/>
                  <a:pt x="10141" y="15806"/>
                </a:cubicBezTo>
                <a:cubicBezTo>
                  <a:pt x="9440" y="16072"/>
                  <a:pt x="3569" y="17040"/>
                  <a:pt x="1334" y="17040"/>
                </a:cubicBezTo>
                <a:cubicBezTo>
                  <a:pt x="1266" y="17050"/>
                  <a:pt x="1198" y="17054"/>
                  <a:pt x="1130" y="17054"/>
                </a:cubicBezTo>
                <a:cubicBezTo>
                  <a:pt x="967" y="17054"/>
                  <a:pt x="809" y="17030"/>
                  <a:pt x="667" y="17006"/>
                </a:cubicBezTo>
                <a:cubicBezTo>
                  <a:pt x="500" y="16206"/>
                  <a:pt x="1034" y="7366"/>
                  <a:pt x="1534" y="6366"/>
                </a:cubicBezTo>
                <a:cubicBezTo>
                  <a:pt x="2302" y="6833"/>
                  <a:pt x="2969" y="7366"/>
                  <a:pt x="3569" y="8000"/>
                </a:cubicBezTo>
                <a:cubicBezTo>
                  <a:pt x="3636" y="8033"/>
                  <a:pt x="3669" y="8067"/>
                  <a:pt x="3736" y="8067"/>
                </a:cubicBezTo>
                <a:cubicBezTo>
                  <a:pt x="3803" y="8067"/>
                  <a:pt x="3836" y="8033"/>
                  <a:pt x="3869" y="7967"/>
                </a:cubicBezTo>
                <a:cubicBezTo>
                  <a:pt x="3936" y="7933"/>
                  <a:pt x="10574" y="428"/>
                  <a:pt x="16245" y="428"/>
                </a:cubicBezTo>
                <a:close/>
                <a:moveTo>
                  <a:pt x="16228" y="0"/>
                </a:moveTo>
                <a:cubicBezTo>
                  <a:pt x="13792" y="0"/>
                  <a:pt x="10877" y="1312"/>
                  <a:pt x="7672" y="3864"/>
                </a:cubicBezTo>
                <a:cubicBezTo>
                  <a:pt x="6271" y="4998"/>
                  <a:pt x="4937" y="6232"/>
                  <a:pt x="3703" y="7533"/>
                </a:cubicBezTo>
                <a:cubicBezTo>
                  <a:pt x="3269" y="7133"/>
                  <a:pt x="2102" y="6065"/>
                  <a:pt x="1534" y="5932"/>
                </a:cubicBezTo>
                <a:cubicBezTo>
                  <a:pt x="1517" y="5926"/>
                  <a:pt x="1499" y="5923"/>
                  <a:pt x="1481" y="5923"/>
                </a:cubicBezTo>
                <a:cubicBezTo>
                  <a:pt x="1391" y="5923"/>
                  <a:pt x="1290" y="5988"/>
                  <a:pt x="1234" y="6099"/>
                </a:cubicBezTo>
                <a:cubicBezTo>
                  <a:pt x="600" y="7033"/>
                  <a:pt x="0" y="16539"/>
                  <a:pt x="300" y="17173"/>
                </a:cubicBezTo>
                <a:cubicBezTo>
                  <a:pt x="367" y="17373"/>
                  <a:pt x="667" y="17473"/>
                  <a:pt x="1334" y="17473"/>
                </a:cubicBezTo>
                <a:cubicBezTo>
                  <a:pt x="3536" y="17473"/>
                  <a:pt x="10074" y="16439"/>
                  <a:pt x="10441" y="16106"/>
                </a:cubicBezTo>
                <a:cubicBezTo>
                  <a:pt x="10574" y="16006"/>
                  <a:pt x="10941" y="15672"/>
                  <a:pt x="8740" y="13070"/>
                </a:cubicBezTo>
                <a:cubicBezTo>
                  <a:pt x="12476" y="8901"/>
                  <a:pt x="20048" y="6599"/>
                  <a:pt x="20114" y="6599"/>
                </a:cubicBezTo>
                <a:cubicBezTo>
                  <a:pt x="20181" y="6566"/>
                  <a:pt x="20248" y="6532"/>
                  <a:pt x="20248" y="6466"/>
                </a:cubicBezTo>
                <a:cubicBezTo>
                  <a:pt x="20281" y="6432"/>
                  <a:pt x="20281" y="6366"/>
                  <a:pt x="20248" y="6299"/>
                </a:cubicBezTo>
                <a:lnTo>
                  <a:pt x="17279" y="194"/>
                </a:lnTo>
                <a:cubicBezTo>
                  <a:pt x="17246" y="128"/>
                  <a:pt x="17212" y="94"/>
                  <a:pt x="17112" y="61"/>
                </a:cubicBezTo>
                <a:cubicBezTo>
                  <a:pt x="16825" y="20"/>
                  <a:pt x="16530" y="0"/>
                  <a:pt x="162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78" name="Google Shape;778;p39"/>
          <p:cNvGrpSpPr/>
          <p:nvPr/>
        </p:nvGrpSpPr>
        <p:grpSpPr>
          <a:xfrm>
            <a:off x="-99573" y="3883822"/>
            <a:ext cx="3414161" cy="1804471"/>
            <a:chOff x="1188050" y="1793450"/>
            <a:chExt cx="2634700" cy="1615275"/>
          </a:xfrm>
        </p:grpSpPr>
        <p:grpSp>
          <p:nvGrpSpPr>
            <p:cNvPr id="779" name="Google Shape;779;p39"/>
            <p:cNvGrpSpPr/>
            <p:nvPr/>
          </p:nvGrpSpPr>
          <p:grpSpPr>
            <a:xfrm>
              <a:off x="1188050" y="2408800"/>
              <a:ext cx="2634700" cy="999925"/>
              <a:chOff x="1188050" y="2408800"/>
              <a:chExt cx="2634700" cy="999925"/>
            </a:xfrm>
          </p:grpSpPr>
          <p:sp>
            <p:nvSpPr>
              <p:cNvPr id="780" name="Google Shape;780;p39"/>
              <p:cNvSpPr/>
              <p:nvPr/>
            </p:nvSpPr>
            <p:spPr>
              <a:xfrm>
                <a:off x="1188050" y="2414075"/>
                <a:ext cx="2634700" cy="904625"/>
              </a:xfrm>
              <a:custGeom>
                <a:avLst/>
                <a:gdLst/>
                <a:ahLst/>
                <a:cxnLst/>
                <a:rect l="l" t="t" r="r" b="b"/>
                <a:pathLst>
                  <a:path w="105388" h="36185" extrusionOk="0">
                    <a:moveTo>
                      <a:pt x="49514" y="1"/>
                    </a:moveTo>
                    <a:cubicBezTo>
                      <a:pt x="39082" y="1"/>
                      <a:pt x="26041" y="1100"/>
                      <a:pt x="17113" y="5694"/>
                    </a:cubicBezTo>
                    <a:cubicBezTo>
                      <a:pt x="0" y="14467"/>
                      <a:pt x="9407" y="34315"/>
                      <a:pt x="44299" y="36016"/>
                    </a:cubicBezTo>
                    <a:cubicBezTo>
                      <a:pt x="46587" y="36130"/>
                      <a:pt x="48841" y="36184"/>
                      <a:pt x="51051" y="36184"/>
                    </a:cubicBezTo>
                    <a:cubicBezTo>
                      <a:pt x="82568" y="36184"/>
                      <a:pt x="105388" y="25043"/>
                      <a:pt x="98904" y="14601"/>
                    </a:cubicBezTo>
                    <a:cubicBezTo>
                      <a:pt x="91966" y="3393"/>
                      <a:pt x="66448" y="924"/>
                      <a:pt x="66448" y="924"/>
                    </a:cubicBezTo>
                    <a:cubicBezTo>
                      <a:pt x="66448" y="924"/>
                      <a:pt x="59077" y="1"/>
                      <a:pt x="495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39"/>
              <p:cNvSpPr/>
              <p:nvPr/>
            </p:nvSpPr>
            <p:spPr>
              <a:xfrm>
                <a:off x="1379025" y="2408800"/>
                <a:ext cx="2323350" cy="914850"/>
              </a:xfrm>
              <a:custGeom>
                <a:avLst/>
                <a:gdLst/>
                <a:ahLst/>
                <a:cxnLst/>
                <a:rect l="l" t="t" r="r" b="b"/>
                <a:pathLst>
                  <a:path w="92934" h="36594" extrusionOk="0">
                    <a:moveTo>
                      <a:pt x="42607" y="432"/>
                    </a:moveTo>
                    <a:cubicBezTo>
                      <a:pt x="48018" y="432"/>
                      <a:pt x="53429" y="764"/>
                      <a:pt x="58809" y="1369"/>
                    </a:cubicBezTo>
                    <a:cubicBezTo>
                      <a:pt x="59076" y="1369"/>
                      <a:pt x="84327" y="3937"/>
                      <a:pt x="91099" y="14912"/>
                    </a:cubicBezTo>
                    <a:cubicBezTo>
                      <a:pt x="92500" y="16946"/>
                      <a:pt x="92533" y="19615"/>
                      <a:pt x="91265" y="21717"/>
                    </a:cubicBezTo>
                    <a:cubicBezTo>
                      <a:pt x="87229" y="28922"/>
                      <a:pt x="69483" y="36194"/>
                      <a:pt x="43331" y="36194"/>
                    </a:cubicBezTo>
                    <a:cubicBezTo>
                      <a:pt x="41130" y="36194"/>
                      <a:pt x="38895" y="36127"/>
                      <a:pt x="36693" y="36027"/>
                    </a:cubicBezTo>
                    <a:cubicBezTo>
                      <a:pt x="20882" y="35260"/>
                      <a:pt x="3903" y="29689"/>
                      <a:pt x="1568" y="18981"/>
                    </a:cubicBezTo>
                    <a:cubicBezTo>
                      <a:pt x="501" y="13944"/>
                      <a:pt x="3403" y="9241"/>
                      <a:pt x="9540" y="6072"/>
                    </a:cubicBezTo>
                    <a:cubicBezTo>
                      <a:pt x="18647" y="1402"/>
                      <a:pt x="32123" y="435"/>
                      <a:pt x="41830" y="435"/>
                    </a:cubicBezTo>
                    <a:cubicBezTo>
                      <a:pt x="42089" y="433"/>
                      <a:pt x="42348" y="432"/>
                      <a:pt x="42607" y="432"/>
                    </a:cubicBezTo>
                    <a:close/>
                    <a:moveTo>
                      <a:pt x="41797" y="1"/>
                    </a:moveTo>
                    <a:cubicBezTo>
                      <a:pt x="32056" y="1"/>
                      <a:pt x="18513" y="1002"/>
                      <a:pt x="9340" y="5705"/>
                    </a:cubicBezTo>
                    <a:cubicBezTo>
                      <a:pt x="3002" y="8974"/>
                      <a:pt x="0" y="13844"/>
                      <a:pt x="1134" y="19081"/>
                    </a:cubicBezTo>
                    <a:cubicBezTo>
                      <a:pt x="2068" y="23351"/>
                      <a:pt x="5704" y="27387"/>
                      <a:pt x="11408" y="30456"/>
                    </a:cubicBezTo>
                    <a:cubicBezTo>
                      <a:pt x="17813" y="33892"/>
                      <a:pt x="26519" y="35960"/>
                      <a:pt x="36626" y="36460"/>
                    </a:cubicBezTo>
                    <a:cubicBezTo>
                      <a:pt x="38861" y="36560"/>
                      <a:pt x="41096" y="36594"/>
                      <a:pt x="43298" y="36594"/>
                    </a:cubicBezTo>
                    <a:cubicBezTo>
                      <a:pt x="66548" y="36594"/>
                      <a:pt x="86862" y="30456"/>
                      <a:pt x="91566" y="21917"/>
                    </a:cubicBezTo>
                    <a:cubicBezTo>
                      <a:pt x="92933" y="19682"/>
                      <a:pt x="92867" y="16880"/>
                      <a:pt x="91399" y="14678"/>
                    </a:cubicBezTo>
                    <a:cubicBezTo>
                      <a:pt x="84494" y="3537"/>
                      <a:pt x="59076" y="968"/>
                      <a:pt x="58809" y="935"/>
                    </a:cubicBezTo>
                    <a:cubicBezTo>
                      <a:pt x="53171" y="301"/>
                      <a:pt x="47467" y="1"/>
                      <a:pt x="4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39"/>
              <p:cNvSpPr/>
              <p:nvPr/>
            </p:nvSpPr>
            <p:spPr>
              <a:xfrm>
                <a:off x="1475750" y="2989850"/>
                <a:ext cx="2165750" cy="418875"/>
              </a:xfrm>
              <a:custGeom>
                <a:avLst/>
                <a:gdLst/>
                <a:ahLst/>
                <a:cxnLst/>
                <a:rect l="l" t="t" r="r" b="b"/>
                <a:pathLst>
                  <a:path w="86630" h="16755" extrusionOk="0">
                    <a:moveTo>
                      <a:pt x="86410" y="0"/>
                    </a:moveTo>
                    <a:cubicBezTo>
                      <a:pt x="86329" y="0"/>
                      <a:pt x="86256" y="60"/>
                      <a:pt x="86229" y="142"/>
                    </a:cubicBezTo>
                    <a:cubicBezTo>
                      <a:pt x="84557" y="5375"/>
                      <a:pt x="68518" y="16325"/>
                      <a:pt x="44138" y="16325"/>
                    </a:cubicBezTo>
                    <a:cubicBezTo>
                      <a:pt x="42250" y="16325"/>
                      <a:pt x="40313" y="16260"/>
                      <a:pt x="38328" y="16120"/>
                    </a:cubicBezTo>
                    <a:cubicBezTo>
                      <a:pt x="6906" y="13919"/>
                      <a:pt x="501" y="1643"/>
                      <a:pt x="434" y="1510"/>
                    </a:cubicBezTo>
                    <a:cubicBezTo>
                      <a:pt x="386" y="1438"/>
                      <a:pt x="321" y="1383"/>
                      <a:pt x="251" y="1383"/>
                    </a:cubicBezTo>
                    <a:cubicBezTo>
                      <a:pt x="223" y="1383"/>
                      <a:pt x="195" y="1391"/>
                      <a:pt x="167" y="1410"/>
                    </a:cubicBezTo>
                    <a:cubicBezTo>
                      <a:pt x="34" y="1443"/>
                      <a:pt x="1" y="1577"/>
                      <a:pt x="67" y="1677"/>
                    </a:cubicBezTo>
                    <a:cubicBezTo>
                      <a:pt x="134" y="1810"/>
                      <a:pt x="1668" y="4912"/>
                      <a:pt x="7172" y="8315"/>
                    </a:cubicBezTo>
                    <a:cubicBezTo>
                      <a:pt x="16346" y="13952"/>
                      <a:pt x="29188" y="15887"/>
                      <a:pt x="38295" y="16521"/>
                    </a:cubicBezTo>
                    <a:cubicBezTo>
                      <a:pt x="40296" y="16688"/>
                      <a:pt x="42231" y="16754"/>
                      <a:pt x="44099" y="16754"/>
                    </a:cubicBezTo>
                    <a:cubicBezTo>
                      <a:pt x="56341" y="16754"/>
                      <a:pt x="65781" y="13986"/>
                      <a:pt x="71819" y="11450"/>
                    </a:cubicBezTo>
                    <a:cubicBezTo>
                      <a:pt x="80792" y="7748"/>
                      <a:pt x="85695" y="3145"/>
                      <a:pt x="86629" y="276"/>
                    </a:cubicBezTo>
                    <a:cubicBezTo>
                      <a:pt x="86629" y="142"/>
                      <a:pt x="86596" y="42"/>
                      <a:pt x="86462" y="9"/>
                    </a:cubicBezTo>
                    <a:cubicBezTo>
                      <a:pt x="86445" y="3"/>
                      <a:pt x="86427" y="0"/>
                      <a:pt x="864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783" name="Google Shape;783;p39"/>
            <p:cNvGrpSpPr/>
            <p:nvPr/>
          </p:nvGrpSpPr>
          <p:grpSpPr>
            <a:xfrm>
              <a:off x="1377350" y="1793450"/>
              <a:ext cx="2336700" cy="1378725"/>
              <a:chOff x="1377350" y="1793450"/>
              <a:chExt cx="2336700" cy="1378725"/>
            </a:xfrm>
          </p:grpSpPr>
          <p:grpSp>
            <p:nvGrpSpPr>
              <p:cNvPr id="784" name="Google Shape;784;p39"/>
              <p:cNvGrpSpPr/>
              <p:nvPr/>
            </p:nvGrpSpPr>
            <p:grpSpPr>
              <a:xfrm>
                <a:off x="1377350" y="2097525"/>
                <a:ext cx="1848000" cy="1074650"/>
                <a:chOff x="1377350" y="2097525"/>
                <a:chExt cx="1848000" cy="1074650"/>
              </a:xfrm>
            </p:grpSpPr>
            <p:sp>
              <p:nvSpPr>
                <p:cNvPr id="785" name="Google Shape;785;p39"/>
                <p:cNvSpPr/>
                <p:nvPr/>
              </p:nvSpPr>
              <p:spPr>
                <a:xfrm>
                  <a:off x="1489100" y="2412975"/>
                  <a:ext cx="1729600" cy="75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84" h="30368" extrusionOk="0">
                      <a:moveTo>
                        <a:pt x="66114" y="1"/>
                      </a:moveTo>
                      <a:lnTo>
                        <a:pt x="0" y="10341"/>
                      </a:lnTo>
                      <a:cubicBezTo>
                        <a:pt x="868" y="18447"/>
                        <a:pt x="3836" y="27821"/>
                        <a:pt x="21349" y="30056"/>
                      </a:cubicBezTo>
                      <a:cubicBezTo>
                        <a:pt x="23019" y="30268"/>
                        <a:pt x="24714" y="30368"/>
                        <a:pt x="26420" y="30368"/>
                      </a:cubicBezTo>
                      <a:cubicBezTo>
                        <a:pt x="43693" y="30368"/>
                        <a:pt x="62016" y="20173"/>
                        <a:pt x="65447" y="14344"/>
                      </a:cubicBezTo>
                      <a:cubicBezTo>
                        <a:pt x="69183" y="7906"/>
                        <a:pt x="66114" y="1"/>
                        <a:pt x="66114" y="1"/>
                      </a:cubicBezTo>
                      <a:close/>
                    </a:path>
                  </a:pathLst>
                </a:custGeom>
                <a:solidFill>
                  <a:srgbClr val="D37A45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86" name="Google Shape;786;p39"/>
                <p:cNvSpPr/>
                <p:nvPr/>
              </p:nvSpPr>
              <p:spPr>
                <a:xfrm>
                  <a:off x="1377350" y="2097525"/>
                  <a:ext cx="1848000" cy="94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920" h="37724" extrusionOk="0">
                      <a:moveTo>
                        <a:pt x="44785" y="1"/>
                      </a:moveTo>
                      <a:cubicBezTo>
                        <a:pt x="36633" y="1"/>
                        <a:pt x="28193" y="1331"/>
                        <a:pt x="22250" y="3546"/>
                      </a:cubicBezTo>
                      <a:cubicBezTo>
                        <a:pt x="7839" y="8916"/>
                        <a:pt x="0" y="20558"/>
                        <a:pt x="7372" y="30565"/>
                      </a:cubicBezTo>
                      <a:cubicBezTo>
                        <a:pt x="11522" y="36235"/>
                        <a:pt x="20221" y="37724"/>
                        <a:pt x="28214" y="37724"/>
                      </a:cubicBezTo>
                      <a:cubicBezTo>
                        <a:pt x="37055" y="37724"/>
                        <a:pt x="45033" y="35902"/>
                        <a:pt x="45033" y="35902"/>
                      </a:cubicBezTo>
                      <a:cubicBezTo>
                        <a:pt x="69650" y="28163"/>
                        <a:pt x="73920" y="20758"/>
                        <a:pt x="69817" y="9383"/>
                      </a:cubicBezTo>
                      <a:cubicBezTo>
                        <a:pt x="67426" y="2700"/>
                        <a:pt x="56398" y="1"/>
                        <a:pt x="447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87" name="Google Shape;787;p39"/>
                <p:cNvSpPr/>
                <p:nvPr/>
              </p:nvSpPr>
              <p:spPr>
                <a:xfrm>
                  <a:off x="1517450" y="2129500"/>
                  <a:ext cx="1616125" cy="87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45" h="35193" extrusionOk="0">
                      <a:moveTo>
                        <a:pt x="39096" y="1"/>
                      </a:moveTo>
                      <a:cubicBezTo>
                        <a:pt x="38384" y="1"/>
                        <a:pt x="37859" y="40"/>
                        <a:pt x="37794" y="132"/>
                      </a:cubicBezTo>
                      <a:lnTo>
                        <a:pt x="37761" y="165"/>
                      </a:lnTo>
                      <a:cubicBezTo>
                        <a:pt x="37761" y="165"/>
                        <a:pt x="38695" y="2367"/>
                        <a:pt x="39329" y="2400"/>
                      </a:cubicBezTo>
                      <a:cubicBezTo>
                        <a:pt x="39342" y="2401"/>
                        <a:pt x="39357" y="2402"/>
                        <a:pt x="39373" y="2402"/>
                      </a:cubicBezTo>
                      <a:cubicBezTo>
                        <a:pt x="40119" y="2402"/>
                        <a:pt x="43011" y="891"/>
                        <a:pt x="43632" y="532"/>
                      </a:cubicBezTo>
                      <a:cubicBezTo>
                        <a:pt x="44114" y="266"/>
                        <a:pt x="40963" y="1"/>
                        <a:pt x="39096" y="1"/>
                      </a:cubicBezTo>
                      <a:close/>
                      <a:moveTo>
                        <a:pt x="52686" y="1678"/>
                      </a:moveTo>
                      <a:cubicBezTo>
                        <a:pt x="52563" y="1678"/>
                        <a:pt x="52456" y="1695"/>
                        <a:pt x="52371" y="1733"/>
                      </a:cubicBezTo>
                      <a:cubicBezTo>
                        <a:pt x="52371" y="1733"/>
                        <a:pt x="53772" y="4835"/>
                        <a:pt x="54306" y="4835"/>
                      </a:cubicBezTo>
                      <a:cubicBezTo>
                        <a:pt x="54840" y="4835"/>
                        <a:pt x="56774" y="4001"/>
                        <a:pt x="56674" y="3601"/>
                      </a:cubicBezTo>
                      <a:cubicBezTo>
                        <a:pt x="56584" y="3269"/>
                        <a:pt x="53867" y="1678"/>
                        <a:pt x="52686" y="1678"/>
                      </a:cubicBezTo>
                      <a:close/>
                      <a:moveTo>
                        <a:pt x="34502" y="128"/>
                      </a:moveTo>
                      <a:cubicBezTo>
                        <a:pt x="33425" y="128"/>
                        <a:pt x="25973" y="1027"/>
                        <a:pt x="25619" y="1833"/>
                      </a:cubicBezTo>
                      <a:lnTo>
                        <a:pt x="25585" y="1833"/>
                      </a:lnTo>
                      <a:cubicBezTo>
                        <a:pt x="25585" y="1833"/>
                        <a:pt x="27220" y="5836"/>
                        <a:pt x="27787" y="5936"/>
                      </a:cubicBezTo>
                      <a:cubicBezTo>
                        <a:pt x="27797" y="5938"/>
                        <a:pt x="27810" y="5938"/>
                        <a:pt x="27825" y="5938"/>
                      </a:cubicBezTo>
                      <a:cubicBezTo>
                        <a:pt x="28675" y="5938"/>
                        <a:pt x="36759" y="3194"/>
                        <a:pt x="36727" y="2800"/>
                      </a:cubicBezTo>
                      <a:cubicBezTo>
                        <a:pt x="36727" y="2400"/>
                        <a:pt x="35259" y="165"/>
                        <a:pt x="34592" y="132"/>
                      </a:cubicBezTo>
                      <a:cubicBezTo>
                        <a:pt x="34570" y="129"/>
                        <a:pt x="34540" y="128"/>
                        <a:pt x="34502" y="128"/>
                      </a:cubicBezTo>
                      <a:close/>
                      <a:moveTo>
                        <a:pt x="48035" y="1233"/>
                      </a:moveTo>
                      <a:cubicBezTo>
                        <a:pt x="46867" y="1233"/>
                        <a:pt x="40229" y="3701"/>
                        <a:pt x="40229" y="3701"/>
                      </a:cubicBezTo>
                      <a:lnTo>
                        <a:pt x="40196" y="3734"/>
                      </a:lnTo>
                      <a:cubicBezTo>
                        <a:pt x="40196" y="3734"/>
                        <a:pt x="42164" y="7637"/>
                        <a:pt x="42531" y="7904"/>
                      </a:cubicBezTo>
                      <a:cubicBezTo>
                        <a:pt x="42548" y="7916"/>
                        <a:pt x="42583" y="7921"/>
                        <a:pt x="42637" y="7921"/>
                      </a:cubicBezTo>
                      <a:cubicBezTo>
                        <a:pt x="43646" y="7921"/>
                        <a:pt x="50870" y="5909"/>
                        <a:pt x="50870" y="5402"/>
                      </a:cubicBezTo>
                      <a:cubicBezTo>
                        <a:pt x="50903" y="4868"/>
                        <a:pt x="49169" y="1233"/>
                        <a:pt x="48035" y="1233"/>
                      </a:cubicBezTo>
                      <a:close/>
                      <a:moveTo>
                        <a:pt x="22486" y="2500"/>
                      </a:moveTo>
                      <a:cubicBezTo>
                        <a:pt x="20828" y="2500"/>
                        <a:pt x="15948" y="3846"/>
                        <a:pt x="13877" y="5769"/>
                      </a:cubicBezTo>
                      <a:cubicBezTo>
                        <a:pt x="13877" y="5769"/>
                        <a:pt x="14702" y="9479"/>
                        <a:pt x="15608" y="9479"/>
                      </a:cubicBezTo>
                      <a:cubicBezTo>
                        <a:pt x="15632" y="9479"/>
                        <a:pt x="15655" y="9477"/>
                        <a:pt x="15678" y="9472"/>
                      </a:cubicBezTo>
                      <a:cubicBezTo>
                        <a:pt x="16579" y="9272"/>
                        <a:pt x="25552" y="6470"/>
                        <a:pt x="25218" y="5869"/>
                      </a:cubicBezTo>
                      <a:cubicBezTo>
                        <a:pt x="24885" y="5269"/>
                        <a:pt x="23817" y="2934"/>
                        <a:pt x="22950" y="2567"/>
                      </a:cubicBezTo>
                      <a:cubicBezTo>
                        <a:pt x="22856" y="2522"/>
                        <a:pt x="22697" y="2500"/>
                        <a:pt x="22486" y="2500"/>
                      </a:cubicBezTo>
                      <a:close/>
                      <a:moveTo>
                        <a:pt x="59096" y="5301"/>
                      </a:moveTo>
                      <a:cubicBezTo>
                        <a:pt x="59089" y="5301"/>
                        <a:pt x="59083" y="5301"/>
                        <a:pt x="59076" y="5302"/>
                      </a:cubicBezTo>
                      <a:cubicBezTo>
                        <a:pt x="57908" y="5569"/>
                        <a:pt x="56774" y="5903"/>
                        <a:pt x="55640" y="6303"/>
                      </a:cubicBezTo>
                      <a:cubicBezTo>
                        <a:pt x="55640" y="6303"/>
                        <a:pt x="57693" y="10673"/>
                        <a:pt x="58104" y="10673"/>
                      </a:cubicBezTo>
                      <a:cubicBezTo>
                        <a:pt x="58106" y="10673"/>
                        <a:pt x="58107" y="10673"/>
                        <a:pt x="58109" y="10673"/>
                      </a:cubicBezTo>
                      <a:cubicBezTo>
                        <a:pt x="58509" y="10673"/>
                        <a:pt x="62145" y="9805"/>
                        <a:pt x="62478" y="9272"/>
                      </a:cubicBezTo>
                      <a:cubicBezTo>
                        <a:pt x="62809" y="8776"/>
                        <a:pt x="59833" y="5301"/>
                        <a:pt x="59096" y="5301"/>
                      </a:cubicBezTo>
                      <a:close/>
                      <a:moveTo>
                        <a:pt x="37060" y="4301"/>
                      </a:moveTo>
                      <a:cubicBezTo>
                        <a:pt x="36660" y="4301"/>
                        <a:pt x="28821" y="7704"/>
                        <a:pt x="28821" y="7704"/>
                      </a:cubicBezTo>
                      <a:lnTo>
                        <a:pt x="28788" y="7704"/>
                      </a:lnTo>
                      <a:cubicBezTo>
                        <a:pt x="28788" y="7704"/>
                        <a:pt x="30489" y="11873"/>
                        <a:pt x="31023" y="11907"/>
                      </a:cubicBezTo>
                      <a:cubicBezTo>
                        <a:pt x="31556" y="11907"/>
                        <a:pt x="38862" y="9405"/>
                        <a:pt x="39195" y="8871"/>
                      </a:cubicBezTo>
                      <a:cubicBezTo>
                        <a:pt x="39562" y="8371"/>
                        <a:pt x="37461" y="4301"/>
                        <a:pt x="37060" y="4301"/>
                      </a:cubicBezTo>
                      <a:close/>
                      <a:moveTo>
                        <a:pt x="56674" y="13775"/>
                      </a:moveTo>
                      <a:cubicBezTo>
                        <a:pt x="56674" y="13775"/>
                        <a:pt x="56676" y="13778"/>
                        <a:pt x="56679" y="13786"/>
                      </a:cubicBezTo>
                      <a:lnTo>
                        <a:pt x="56679" y="13786"/>
                      </a:lnTo>
                      <a:cubicBezTo>
                        <a:pt x="56698" y="13779"/>
                        <a:pt x="56708" y="13775"/>
                        <a:pt x="56708" y="13775"/>
                      </a:cubicBezTo>
                      <a:close/>
                      <a:moveTo>
                        <a:pt x="11304" y="7110"/>
                      </a:moveTo>
                      <a:cubicBezTo>
                        <a:pt x="11104" y="7110"/>
                        <a:pt x="10884" y="7169"/>
                        <a:pt x="10641" y="7304"/>
                      </a:cubicBezTo>
                      <a:cubicBezTo>
                        <a:pt x="4086" y="10870"/>
                        <a:pt x="3320" y="14592"/>
                        <a:pt x="4256" y="14592"/>
                      </a:cubicBezTo>
                      <a:cubicBezTo>
                        <a:pt x="4292" y="14592"/>
                        <a:pt x="4330" y="14586"/>
                        <a:pt x="4370" y="14575"/>
                      </a:cubicBezTo>
                      <a:cubicBezTo>
                        <a:pt x="4370" y="14575"/>
                        <a:pt x="13110" y="11273"/>
                        <a:pt x="13076" y="10472"/>
                      </a:cubicBezTo>
                      <a:cubicBezTo>
                        <a:pt x="13047" y="9776"/>
                        <a:pt x="12640" y="7110"/>
                        <a:pt x="11304" y="7110"/>
                      </a:cubicBezTo>
                      <a:close/>
                      <a:moveTo>
                        <a:pt x="52559" y="6983"/>
                      </a:moveTo>
                      <a:cubicBezTo>
                        <a:pt x="51066" y="6983"/>
                        <a:pt x="44132" y="9705"/>
                        <a:pt x="44132" y="9705"/>
                      </a:cubicBezTo>
                      <a:cubicBezTo>
                        <a:pt x="44132" y="9705"/>
                        <a:pt x="46539" y="15310"/>
                        <a:pt x="47026" y="15310"/>
                      </a:cubicBezTo>
                      <a:cubicBezTo>
                        <a:pt x="47029" y="15310"/>
                        <a:pt x="47031" y="15310"/>
                        <a:pt x="47034" y="15309"/>
                      </a:cubicBezTo>
                      <a:lnTo>
                        <a:pt x="47067" y="15309"/>
                      </a:lnTo>
                      <a:cubicBezTo>
                        <a:pt x="47568" y="15243"/>
                        <a:pt x="54706" y="12474"/>
                        <a:pt x="55140" y="12140"/>
                      </a:cubicBezTo>
                      <a:cubicBezTo>
                        <a:pt x="55573" y="11773"/>
                        <a:pt x="53405" y="7537"/>
                        <a:pt x="52805" y="7037"/>
                      </a:cubicBezTo>
                      <a:cubicBezTo>
                        <a:pt x="52761" y="7000"/>
                        <a:pt x="52677" y="6983"/>
                        <a:pt x="52559" y="6983"/>
                      </a:cubicBezTo>
                      <a:close/>
                      <a:moveTo>
                        <a:pt x="25696" y="7954"/>
                      </a:moveTo>
                      <a:cubicBezTo>
                        <a:pt x="24481" y="7954"/>
                        <a:pt x="16546" y="10639"/>
                        <a:pt x="16546" y="10639"/>
                      </a:cubicBezTo>
                      <a:lnTo>
                        <a:pt x="16546" y="10673"/>
                      </a:lnTo>
                      <a:cubicBezTo>
                        <a:pt x="16546" y="10673"/>
                        <a:pt x="18914" y="15743"/>
                        <a:pt x="19748" y="15976"/>
                      </a:cubicBezTo>
                      <a:cubicBezTo>
                        <a:pt x="19781" y="15985"/>
                        <a:pt x="19824" y="15990"/>
                        <a:pt x="19877" y="15990"/>
                      </a:cubicBezTo>
                      <a:cubicBezTo>
                        <a:pt x="21214" y="15990"/>
                        <a:pt x="28623" y="13255"/>
                        <a:pt x="28688" y="12774"/>
                      </a:cubicBezTo>
                      <a:cubicBezTo>
                        <a:pt x="28721" y="12274"/>
                        <a:pt x="26453" y="8271"/>
                        <a:pt x="25819" y="7971"/>
                      </a:cubicBezTo>
                      <a:cubicBezTo>
                        <a:pt x="25793" y="7959"/>
                        <a:pt x="25751" y="7954"/>
                        <a:pt x="25696" y="7954"/>
                      </a:cubicBezTo>
                      <a:close/>
                      <a:moveTo>
                        <a:pt x="63424" y="11518"/>
                      </a:moveTo>
                      <a:cubicBezTo>
                        <a:pt x="62132" y="11518"/>
                        <a:pt x="59069" y="13068"/>
                        <a:pt x="58809" y="13241"/>
                      </a:cubicBezTo>
                      <a:cubicBezTo>
                        <a:pt x="58809" y="13241"/>
                        <a:pt x="61578" y="18512"/>
                        <a:pt x="62111" y="18512"/>
                      </a:cubicBezTo>
                      <a:cubicBezTo>
                        <a:pt x="62113" y="18512"/>
                        <a:pt x="62114" y="18512"/>
                        <a:pt x="62116" y="18512"/>
                      </a:cubicBezTo>
                      <a:cubicBezTo>
                        <a:pt x="62656" y="18512"/>
                        <a:pt x="64645" y="12272"/>
                        <a:pt x="63879" y="11640"/>
                      </a:cubicBezTo>
                      <a:cubicBezTo>
                        <a:pt x="63781" y="11555"/>
                        <a:pt x="63624" y="11518"/>
                        <a:pt x="63424" y="11518"/>
                      </a:cubicBezTo>
                      <a:close/>
                      <a:moveTo>
                        <a:pt x="40706" y="10572"/>
                      </a:moveTo>
                      <a:cubicBezTo>
                        <a:pt x="40703" y="10572"/>
                        <a:pt x="40699" y="10572"/>
                        <a:pt x="40696" y="10573"/>
                      </a:cubicBezTo>
                      <a:cubicBezTo>
                        <a:pt x="40196" y="10639"/>
                        <a:pt x="32757" y="13441"/>
                        <a:pt x="32757" y="13441"/>
                      </a:cubicBezTo>
                      <a:cubicBezTo>
                        <a:pt x="32757" y="13441"/>
                        <a:pt x="34358" y="18745"/>
                        <a:pt x="35159" y="18845"/>
                      </a:cubicBezTo>
                      <a:cubicBezTo>
                        <a:pt x="35169" y="18846"/>
                        <a:pt x="35180" y="18846"/>
                        <a:pt x="35192" y="18846"/>
                      </a:cubicBezTo>
                      <a:cubicBezTo>
                        <a:pt x="36125" y="18846"/>
                        <a:pt x="43732" y="16339"/>
                        <a:pt x="43732" y="16010"/>
                      </a:cubicBezTo>
                      <a:cubicBezTo>
                        <a:pt x="43765" y="15678"/>
                        <a:pt x="41229" y="10572"/>
                        <a:pt x="40706" y="10572"/>
                      </a:cubicBezTo>
                      <a:close/>
                      <a:moveTo>
                        <a:pt x="14244" y="12951"/>
                      </a:moveTo>
                      <a:cubicBezTo>
                        <a:pt x="13173" y="12951"/>
                        <a:pt x="5104" y="16710"/>
                        <a:pt x="5104" y="16710"/>
                      </a:cubicBezTo>
                      <a:cubicBezTo>
                        <a:pt x="5104" y="16710"/>
                        <a:pt x="7122" y="20682"/>
                        <a:pt x="7525" y="20682"/>
                      </a:cubicBezTo>
                      <a:cubicBezTo>
                        <a:pt x="7530" y="20682"/>
                        <a:pt x="7535" y="20681"/>
                        <a:pt x="7539" y="20680"/>
                      </a:cubicBezTo>
                      <a:cubicBezTo>
                        <a:pt x="7906" y="20580"/>
                        <a:pt x="15812" y="18045"/>
                        <a:pt x="16245" y="17678"/>
                      </a:cubicBezTo>
                      <a:cubicBezTo>
                        <a:pt x="16679" y="17344"/>
                        <a:pt x="14778" y="13375"/>
                        <a:pt x="14344" y="12974"/>
                      </a:cubicBezTo>
                      <a:cubicBezTo>
                        <a:pt x="14325" y="12959"/>
                        <a:pt x="14292" y="12951"/>
                        <a:pt x="14244" y="12951"/>
                      </a:cubicBezTo>
                      <a:close/>
                      <a:moveTo>
                        <a:pt x="36160" y="21714"/>
                      </a:moveTo>
                      <a:lnTo>
                        <a:pt x="36160" y="21747"/>
                      </a:lnTo>
                      <a:cubicBezTo>
                        <a:pt x="36160" y="21747"/>
                        <a:pt x="36165" y="21745"/>
                        <a:pt x="36174" y="21741"/>
                      </a:cubicBezTo>
                      <a:lnTo>
                        <a:pt x="36174" y="21741"/>
                      </a:lnTo>
                      <a:cubicBezTo>
                        <a:pt x="36165" y="21723"/>
                        <a:pt x="36160" y="21714"/>
                        <a:pt x="36160" y="21714"/>
                      </a:cubicBezTo>
                      <a:close/>
                      <a:moveTo>
                        <a:pt x="56679" y="13786"/>
                      </a:moveTo>
                      <a:cubicBezTo>
                        <a:pt x="56137" y="13993"/>
                        <a:pt x="47976" y="17124"/>
                        <a:pt x="48202" y="17511"/>
                      </a:cubicBezTo>
                      <a:cubicBezTo>
                        <a:pt x="48400" y="17908"/>
                        <a:pt x="50343" y="22615"/>
                        <a:pt x="50860" y="22615"/>
                      </a:cubicBezTo>
                      <a:cubicBezTo>
                        <a:pt x="50863" y="22615"/>
                        <a:pt x="50867" y="22615"/>
                        <a:pt x="50870" y="22614"/>
                      </a:cubicBezTo>
                      <a:cubicBezTo>
                        <a:pt x="51337" y="22581"/>
                        <a:pt x="58576" y="19546"/>
                        <a:pt x="58776" y="19145"/>
                      </a:cubicBezTo>
                      <a:cubicBezTo>
                        <a:pt x="58970" y="18724"/>
                        <a:pt x="56798" y="14041"/>
                        <a:pt x="56679" y="13786"/>
                      </a:cubicBezTo>
                      <a:close/>
                      <a:moveTo>
                        <a:pt x="2869" y="16110"/>
                      </a:moveTo>
                      <a:cubicBezTo>
                        <a:pt x="234" y="16343"/>
                        <a:pt x="0" y="20713"/>
                        <a:pt x="301" y="22514"/>
                      </a:cubicBezTo>
                      <a:lnTo>
                        <a:pt x="334" y="22514"/>
                      </a:lnTo>
                      <a:cubicBezTo>
                        <a:pt x="347" y="22595"/>
                        <a:pt x="426" y="22630"/>
                        <a:pt x="552" y="22630"/>
                      </a:cubicBezTo>
                      <a:cubicBezTo>
                        <a:pt x="1369" y="22630"/>
                        <a:pt x="4204" y="21171"/>
                        <a:pt x="4637" y="21113"/>
                      </a:cubicBezTo>
                      <a:cubicBezTo>
                        <a:pt x="5171" y="21080"/>
                        <a:pt x="2869" y="16110"/>
                        <a:pt x="2869" y="16110"/>
                      </a:cubicBezTo>
                      <a:close/>
                      <a:moveTo>
                        <a:pt x="29863" y="14908"/>
                      </a:moveTo>
                      <a:cubicBezTo>
                        <a:pt x="28846" y="14908"/>
                        <a:pt x="20915" y="18578"/>
                        <a:pt x="20915" y="18578"/>
                      </a:cubicBezTo>
                      <a:lnTo>
                        <a:pt x="20915" y="18612"/>
                      </a:lnTo>
                      <a:cubicBezTo>
                        <a:pt x="20915" y="18612"/>
                        <a:pt x="22383" y="22881"/>
                        <a:pt x="23250" y="23282"/>
                      </a:cubicBezTo>
                      <a:cubicBezTo>
                        <a:pt x="23292" y="23300"/>
                        <a:pt x="23353" y="23309"/>
                        <a:pt x="23430" y="23309"/>
                      </a:cubicBezTo>
                      <a:cubicBezTo>
                        <a:pt x="24907" y="23309"/>
                        <a:pt x="32524" y="20144"/>
                        <a:pt x="32524" y="19479"/>
                      </a:cubicBezTo>
                      <a:cubicBezTo>
                        <a:pt x="32524" y="18778"/>
                        <a:pt x="30789" y="14942"/>
                        <a:pt x="29888" y="14909"/>
                      </a:cubicBezTo>
                      <a:cubicBezTo>
                        <a:pt x="29881" y="14908"/>
                        <a:pt x="29872" y="14908"/>
                        <a:pt x="29863" y="14908"/>
                      </a:cubicBezTo>
                      <a:close/>
                      <a:moveTo>
                        <a:pt x="45179" y="18144"/>
                      </a:moveTo>
                      <a:cubicBezTo>
                        <a:pt x="45175" y="18144"/>
                        <a:pt x="45170" y="18144"/>
                        <a:pt x="45166" y="18145"/>
                      </a:cubicBezTo>
                      <a:cubicBezTo>
                        <a:pt x="44060" y="18145"/>
                        <a:pt x="36548" y="21570"/>
                        <a:pt x="36174" y="21741"/>
                      </a:cubicBezTo>
                      <a:lnTo>
                        <a:pt x="36174" y="21741"/>
                      </a:lnTo>
                      <a:cubicBezTo>
                        <a:pt x="36363" y="22088"/>
                        <a:pt x="38349" y="25709"/>
                        <a:pt x="39429" y="26217"/>
                      </a:cubicBezTo>
                      <a:cubicBezTo>
                        <a:pt x="39520" y="26259"/>
                        <a:pt x="39655" y="26278"/>
                        <a:pt x="39826" y="26278"/>
                      </a:cubicBezTo>
                      <a:cubicBezTo>
                        <a:pt x="41721" y="26278"/>
                        <a:pt x="48018" y="23921"/>
                        <a:pt x="47835" y="23248"/>
                      </a:cubicBezTo>
                      <a:cubicBezTo>
                        <a:pt x="47635" y="22517"/>
                        <a:pt x="46343" y="18144"/>
                        <a:pt x="45179" y="18144"/>
                      </a:cubicBezTo>
                      <a:close/>
                      <a:moveTo>
                        <a:pt x="60148" y="21193"/>
                      </a:moveTo>
                      <a:cubicBezTo>
                        <a:pt x="58802" y="21193"/>
                        <a:pt x="52138" y="24316"/>
                        <a:pt x="52138" y="24316"/>
                      </a:cubicBezTo>
                      <a:cubicBezTo>
                        <a:pt x="51604" y="24716"/>
                        <a:pt x="53439" y="27051"/>
                        <a:pt x="53439" y="27051"/>
                      </a:cubicBezTo>
                      <a:cubicBezTo>
                        <a:pt x="58209" y="25216"/>
                        <a:pt x="60677" y="21947"/>
                        <a:pt x="60377" y="21280"/>
                      </a:cubicBezTo>
                      <a:cubicBezTo>
                        <a:pt x="60354" y="21220"/>
                        <a:pt x="60275" y="21193"/>
                        <a:pt x="60148" y="21193"/>
                      </a:cubicBezTo>
                      <a:close/>
                      <a:moveTo>
                        <a:pt x="17438" y="19816"/>
                      </a:moveTo>
                      <a:cubicBezTo>
                        <a:pt x="15596" y="19816"/>
                        <a:pt x="8673" y="23115"/>
                        <a:pt x="8673" y="23115"/>
                      </a:cubicBezTo>
                      <a:cubicBezTo>
                        <a:pt x="8673" y="23115"/>
                        <a:pt x="11090" y="27585"/>
                        <a:pt x="12263" y="27585"/>
                      </a:cubicBezTo>
                      <a:cubicBezTo>
                        <a:pt x="12267" y="27585"/>
                        <a:pt x="12272" y="27585"/>
                        <a:pt x="12276" y="27585"/>
                      </a:cubicBezTo>
                      <a:cubicBezTo>
                        <a:pt x="13410" y="27585"/>
                        <a:pt x="19815" y="24949"/>
                        <a:pt x="20315" y="24549"/>
                      </a:cubicBezTo>
                      <a:cubicBezTo>
                        <a:pt x="20815" y="24149"/>
                        <a:pt x="18447" y="20847"/>
                        <a:pt x="17847" y="19946"/>
                      </a:cubicBezTo>
                      <a:cubicBezTo>
                        <a:pt x="17783" y="19856"/>
                        <a:pt x="17642" y="19816"/>
                        <a:pt x="17438" y="19816"/>
                      </a:cubicBezTo>
                      <a:close/>
                      <a:moveTo>
                        <a:pt x="6010" y="22997"/>
                      </a:moveTo>
                      <a:cubicBezTo>
                        <a:pt x="4862" y="22997"/>
                        <a:pt x="1368" y="24716"/>
                        <a:pt x="1368" y="24716"/>
                      </a:cubicBezTo>
                      <a:cubicBezTo>
                        <a:pt x="1668" y="25617"/>
                        <a:pt x="3470" y="28719"/>
                        <a:pt x="4270" y="29453"/>
                      </a:cubicBezTo>
                      <a:cubicBezTo>
                        <a:pt x="4410" y="29575"/>
                        <a:pt x="4597" y="29627"/>
                        <a:pt x="4815" y="29627"/>
                      </a:cubicBezTo>
                      <a:cubicBezTo>
                        <a:pt x="5843" y="29627"/>
                        <a:pt x="7563" y="28465"/>
                        <a:pt x="8306" y="28052"/>
                      </a:cubicBezTo>
                      <a:cubicBezTo>
                        <a:pt x="9207" y="27551"/>
                        <a:pt x="6972" y="23448"/>
                        <a:pt x="6272" y="23048"/>
                      </a:cubicBezTo>
                      <a:cubicBezTo>
                        <a:pt x="6210" y="23013"/>
                        <a:pt x="6121" y="22997"/>
                        <a:pt x="6010" y="22997"/>
                      </a:cubicBezTo>
                      <a:close/>
                      <a:moveTo>
                        <a:pt x="33573" y="22201"/>
                      </a:moveTo>
                      <a:cubicBezTo>
                        <a:pt x="32310" y="22201"/>
                        <a:pt x="24651" y="24949"/>
                        <a:pt x="24651" y="24949"/>
                      </a:cubicBezTo>
                      <a:cubicBezTo>
                        <a:pt x="24651" y="24949"/>
                        <a:pt x="26872" y="30253"/>
                        <a:pt x="27382" y="30253"/>
                      </a:cubicBezTo>
                      <a:cubicBezTo>
                        <a:pt x="27384" y="30253"/>
                        <a:pt x="27385" y="30253"/>
                        <a:pt x="27387" y="30253"/>
                      </a:cubicBezTo>
                      <a:cubicBezTo>
                        <a:pt x="27920" y="30187"/>
                        <a:pt x="36326" y="27518"/>
                        <a:pt x="36393" y="27151"/>
                      </a:cubicBezTo>
                      <a:cubicBezTo>
                        <a:pt x="36426" y="26817"/>
                        <a:pt x="34425" y="22448"/>
                        <a:pt x="33691" y="22214"/>
                      </a:cubicBezTo>
                      <a:cubicBezTo>
                        <a:pt x="33662" y="22205"/>
                        <a:pt x="33622" y="22201"/>
                        <a:pt x="33573" y="22201"/>
                      </a:cubicBezTo>
                      <a:close/>
                      <a:moveTo>
                        <a:pt x="49269" y="25483"/>
                      </a:moveTo>
                      <a:lnTo>
                        <a:pt x="40863" y="28652"/>
                      </a:lnTo>
                      <a:cubicBezTo>
                        <a:pt x="40863" y="28652"/>
                        <a:pt x="41930" y="31287"/>
                        <a:pt x="42564" y="31688"/>
                      </a:cubicBezTo>
                      <a:cubicBezTo>
                        <a:pt x="42601" y="31709"/>
                        <a:pt x="42659" y="31719"/>
                        <a:pt x="42735" y="31719"/>
                      </a:cubicBezTo>
                      <a:cubicBezTo>
                        <a:pt x="43981" y="31719"/>
                        <a:pt x="50181" y="29043"/>
                        <a:pt x="50370" y="28352"/>
                      </a:cubicBezTo>
                      <a:cubicBezTo>
                        <a:pt x="50570" y="27585"/>
                        <a:pt x="49269" y="25483"/>
                        <a:pt x="49269" y="25483"/>
                      </a:cubicBezTo>
                      <a:close/>
                      <a:moveTo>
                        <a:pt x="21398" y="25936"/>
                      </a:moveTo>
                      <a:cubicBezTo>
                        <a:pt x="19579" y="25936"/>
                        <a:pt x="14207" y="28778"/>
                        <a:pt x="13744" y="28952"/>
                      </a:cubicBezTo>
                      <a:cubicBezTo>
                        <a:pt x="13243" y="29152"/>
                        <a:pt x="15878" y="34056"/>
                        <a:pt x="15878" y="34056"/>
                      </a:cubicBezTo>
                      <a:cubicBezTo>
                        <a:pt x="15878" y="34056"/>
                        <a:pt x="23417" y="31955"/>
                        <a:pt x="24018" y="30954"/>
                      </a:cubicBezTo>
                      <a:cubicBezTo>
                        <a:pt x="24618" y="29986"/>
                        <a:pt x="22583" y="27251"/>
                        <a:pt x="21949" y="26150"/>
                      </a:cubicBezTo>
                      <a:cubicBezTo>
                        <a:pt x="21866" y="26001"/>
                        <a:pt x="21673" y="25936"/>
                        <a:pt x="21398" y="25936"/>
                      </a:cubicBezTo>
                      <a:close/>
                      <a:moveTo>
                        <a:pt x="10201" y="29340"/>
                      </a:moveTo>
                      <a:cubicBezTo>
                        <a:pt x="9344" y="29340"/>
                        <a:pt x="6772" y="30654"/>
                        <a:pt x="6772" y="30654"/>
                      </a:cubicBezTo>
                      <a:cubicBezTo>
                        <a:pt x="6226" y="30942"/>
                        <a:pt x="12348" y="34071"/>
                        <a:pt x="12963" y="34071"/>
                      </a:cubicBezTo>
                      <a:cubicBezTo>
                        <a:pt x="12988" y="34071"/>
                        <a:pt x="13003" y="34066"/>
                        <a:pt x="13010" y="34056"/>
                      </a:cubicBezTo>
                      <a:lnTo>
                        <a:pt x="13043" y="34056"/>
                      </a:lnTo>
                      <a:cubicBezTo>
                        <a:pt x="13210" y="33789"/>
                        <a:pt x="10908" y="29720"/>
                        <a:pt x="10408" y="29386"/>
                      </a:cubicBezTo>
                      <a:cubicBezTo>
                        <a:pt x="10361" y="29355"/>
                        <a:pt x="10290" y="29340"/>
                        <a:pt x="10201" y="29340"/>
                      </a:cubicBezTo>
                      <a:close/>
                      <a:moveTo>
                        <a:pt x="38417" y="29151"/>
                      </a:moveTo>
                      <a:cubicBezTo>
                        <a:pt x="37252" y="29151"/>
                        <a:pt x="28720" y="31460"/>
                        <a:pt x="28654" y="31888"/>
                      </a:cubicBezTo>
                      <a:lnTo>
                        <a:pt x="28688" y="31888"/>
                      </a:lnTo>
                      <a:cubicBezTo>
                        <a:pt x="28688" y="31888"/>
                        <a:pt x="29555" y="33923"/>
                        <a:pt x="30255" y="34323"/>
                      </a:cubicBezTo>
                      <a:cubicBezTo>
                        <a:pt x="30323" y="34362"/>
                        <a:pt x="30467" y="34380"/>
                        <a:pt x="30670" y="34380"/>
                      </a:cubicBezTo>
                      <a:cubicBezTo>
                        <a:pt x="32561" y="34380"/>
                        <a:pt x="39661" y="32840"/>
                        <a:pt x="39962" y="32388"/>
                      </a:cubicBezTo>
                      <a:cubicBezTo>
                        <a:pt x="40329" y="31888"/>
                        <a:pt x="39462" y="29219"/>
                        <a:pt x="38461" y="29152"/>
                      </a:cubicBezTo>
                      <a:cubicBezTo>
                        <a:pt x="38448" y="29152"/>
                        <a:pt x="38433" y="29151"/>
                        <a:pt x="38417" y="29151"/>
                      </a:cubicBezTo>
                      <a:close/>
                      <a:moveTo>
                        <a:pt x="25630" y="32843"/>
                      </a:moveTo>
                      <a:cubicBezTo>
                        <a:pt x="25594" y="32843"/>
                        <a:pt x="25557" y="32847"/>
                        <a:pt x="25519" y="32855"/>
                      </a:cubicBezTo>
                      <a:cubicBezTo>
                        <a:pt x="24585" y="33055"/>
                        <a:pt x="19781" y="34656"/>
                        <a:pt x="19781" y="34656"/>
                      </a:cubicBezTo>
                      <a:cubicBezTo>
                        <a:pt x="19781" y="34656"/>
                        <a:pt x="20833" y="35192"/>
                        <a:pt x="23826" y="35192"/>
                      </a:cubicBezTo>
                      <a:cubicBezTo>
                        <a:pt x="24712" y="35192"/>
                        <a:pt x="25769" y="35145"/>
                        <a:pt x="27020" y="35023"/>
                      </a:cubicBezTo>
                      <a:cubicBezTo>
                        <a:pt x="27020" y="35023"/>
                        <a:pt x="26498" y="32843"/>
                        <a:pt x="25630" y="3284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88" name="Google Shape;788;p39"/>
                <p:cNvSpPr/>
                <p:nvPr/>
              </p:nvSpPr>
              <p:spPr>
                <a:xfrm>
                  <a:off x="1993875" y="2962950"/>
                  <a:ext cx="722925" cy="1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17" h="4988" extrusionOk="0">
                      <a:moveTo>
                        <a:pt x="28623" y="0"/>
                      </a:moveTo>
                      <a:cubicBezTo>
                        <a:pt x="28598" y="0"/>
                        <a:pt x="28572" y="6"/>
                        <a:pt x="28544" y="18"/>
                      </a:cubicBezTo>
                      <a:cubicBezTo>
                        <a:pt x="19068" y="3902"/>
                        <a:pt x="9623" y="4537"/>
                        <a:pt x="4410" y="4537"/>
                      </a:cubicBezTo>
                      <a:cubicBezTo>
                        <a:pt x="1879" y="4537"/>
                        <a:pt x="345" y="4387"/>
                        <a:pt x="291" y="4387"/>
                      </a:cubicBezTo>
                      <a:cubicBezTo>
                        <a:pt x="281" y="4386"/>
                        <a:pt x="271" y="4385"/>
                        <a:pt x="262" y="4385"/>
                      </a:cubicBezTo>
                      <a:cubicBezTo>
                        <a:pt x="22" y="4385"/>
                        <a:pt x="0" y="4789"/>
                        <a:pt x="257" y="4821"/>
                      </a:cubicBezTo>
                      <a:cubicBezTo>
                        <a:pt x="324" y="4821"/>
                        <a:pt x="1858" y="4988"/>
                        <a:pt x="4394" y="4988"/>
                      </a:cubicBezTo>
                      <a:cubicBezTo>
                        <a:pt x="9664" y="4988"/>
                        <a:pt x="19171" y="4321"/>
                        <a:pt x="28711" y="418"/>
                      </a:cubicBezTo>
                      <a:cubicBezTo>
                        <a:pt x="28917" y="300"/>
                        <a:pt x="28811" y="0"/>
                        <a:pt x="2862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89" name="Google Shape;789;p39"/>
                <p:cNvSpPr/>
                <p:nvPr/>
              </p:nvSpPr>
              <p:spPr>
                <a:xfrm>
                  <a:off x="1663600" y="2307525"/>
                  <a:ext cx="266675" cy="19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67" h="7792" extrusionOk="0">
                      <a:moveTo>
                        <a:pt x="8742" y="1"/>
                      </a:moveTo>
                      <a:cubicBezTo>
                        <a:pt x="8718" y="1"/>
                        <a:pt x="8692" y="5"/>
                        <a:pt x="8665" y="16"/>
                      </a:cubicBezTo>
                      <a:cubicBezTo>
                        <a:pt x="8164" y="149"/>
                        <a:pt x="7664" y="349"/>
                        <a:pt x="7230" y="650"/>
                      </a:cubicBezTo>
                      <a:cubicBezTo>
                        <a:pt x="7164" y="716"/>
                        <a:pt x="7164" y="850"/>
                        <a:pt x="7230" y="950"/>
                      </a:cubicBezTo>
                      <a:cubicBezTo>
                        <a:pt x="7281" y="983"/>
                        <a:pt x="7339" y="1000"/>
                        <a:pt x="7393" y="1000"/>
                      </a:cubicBezTo>
                      <a:cubicBezTo>
                        <a:pt x="7447" y="1000"/>
                        <a:pt x="7497" y="983"/>
                        <a:pt x="7531" y="950"/>
                      </a:cubicBezTo>
                      <a:cubicBezTo>
                        <a:pt x="7898" y="716"/>
                        <a:pt x="8331" y="549"/>
                        <a:pt x="8765" y="416"/>
                      </a:cubicBezTo>
                      <a:cubicBezTo>
                        <a:pt x="9034" y="356"/>
                        <a:pt x="8955" y="1"/>
                        <a:pt x="8742" y="1"/>
                      </a:cubicBezTo>
                      <a:close/>
                      <a:moveTo>
                        <a:pt x="10422" y="874"/>
                      </a:moveTo>
                      <a:cubicBezTo>
                        <a:pt x="10403" y="874"/>
                        <a:pt x="10384" y="877"/>
                        <a:pt x="10366" y="883"/>
                      </a:cubicBezTo>
                      <a:cubicBezTo>
                        <a:pt x="9866" y="1016"/>
                        <a:pt x="9399" y="1217"/>
                        <a:pt x="8965" y="1517"/>
                      </a:cubicBezTo>
                      <a:cubicBezTo>
                        <a:pt x="8811" y="1670"/>
                        <a:pt x="8953" y="1883"/>
                        <a:pt x="9102" y="1883"/>
                      </a:cubicBezTo>
                      <a:cubicBezTo>
                        <a:pt x="9147" y="1883"/>
                        <a:pt x="9193" y="1864"/>
                        <a:pt x="9232" y="1817"/>
                      </a:cubicBezTo>
                      <a:cubicBezTo>
                        <a:pt x="9632" y="1584"/>
                        <a:pt x="10032" y="1383"/>
                        <a:pt x="10466" y="1283"/>
                      </a:cubicBezTo>
                      <a:cubicBezTo>
                        <a:pt x="10600" y="1250"/>
                        <a:pt x="10666" y="1117"/>
                        <a:pt x="10633" y="1016"/>
                      </a:cubicBezTo>
                      <a:cubicBezTo>
                        <a:pt x="10605" y="934"/>
                        <a:pt x="10510" y="874"/>
                        <a:pt x="10422" y="874"/>
                      </a:cubicBezTo>
                      <a:close/>
                      <a:moveTo>
                        <a:pt x="5010" y="1515"/>
                      </a:moveTo>
                      <a:cubicBezTo>
                        <a:pt x="4971" y="1515"/>
                        <a:pt x="4931" y="1527"/>
                        <a:pt x="4895" y="1550"/>
                      </a:cubicBezTo>
                      <a:cubicBezTo>
                        <a:pt x="4462" y="1784"/>
                        <a:pt x="4062" y="2117"/>
                        <a:pt x="3695" y="2484"/>
                      </a:cubicBezTo>
                      <a:cubicBezTo>
                        <a:pt x="3628" y="2584"/>
                        <a:pt x="3661" y="2718"/>
                        <a:pt x="3761" y="2784"/>
                      </a:cubicBezTo>
                      <a:cubicBezTo>
                        <a:pt x="3795" y="2784"/>
                        <a:pt x="3828" y="2818"/>
                        <a:pt x="3861" y="2818"/>
                      </a:cubicBezTo>
                      <a:cubicBezTo>
                        <a:pt x="3961" y="2818"/>
                        <a:pt x="4028" y="2784"/>
                        <a:pt x="4062" y="2718"/>
                      </a:cubicBezTo>
                      <a:cubicBezTo>
                        <a:pt x="4362" y="2384"/>
                        <a:pt x="4729" y="2117"/>
                        <a:pt x="5129" y="1884"/>
                      </a:cubicBezTo>
                      <a:cubicBezTo>
                        <a:pt x="5229" y="1850"/>
                        <a:pt x="5262" y="1717"/>
                        <a:pt x="5196" y="1617"/>
                      </a:cubicBezTo>
                      <a:cubicBezTo>
                        <a:pt x="5153" y="1552"/>
                        <a:pt x="5082" y="1515"/>
                        <a:pt x="5010" y="1515"/>
                      </a:cubicBezTo>
                      <a:close/>
                      <a:moveTo>
                        <a:pt x="7377" y="1882"/>
                      </a:moveTo>
                      <a:cubicBezTo>
                        <a:pt x="7339" y="1882"/>
                        <a:pt x="7299" y="1893"/>
                        <a:pt x="7264" y="1917"/>
                      </a:cubicBezTo>
                      <a:cubicBezTo>
                        <a:pt x="6797" y="2184"/>
                        <a:pt x="6397" y="2484"/>
                        <a:pt x="6030" y="2884"/>
                      </a:cubicBezTo>
                      <a:cubicBezTo>
                        <a:pt x="5963" y="2985"/>
                        <a:pt x="5996" y="3118"/>
                        <a:pt x="6096" y="3185"/>
                      </a:cubicBezTo>
                      <a:lnTo>
                        <a:pt x="6230" y="3185"/>
                      </a:lnTo>
                      <a:cubicBezTo>
                        <a:pt x="6296" y="3185"/>
                        <a:pt x="6363" y="3151"/>
                        <a:pt x="6397" y="3085"/>
                      </a:cubicBezTo>
                      <a:cubicBezTo>
                        <a:pt x="6697" y="2784"/>
                        <a:pt x="7064" y="2484"/>
                        <a:pt x="7464" y="2284"/>
                      </a:cubicBezTo>
                      <a:cubicBezTo>
                        <a:pt x="7564" y="2217"/>
                        <a:pt x="7597" y="2084"/>
                        <a:pt x="7531" y="1984"/>
                      </a:cubicBezTo>
                      <a:cubicBezTo>
                        <a:pt x="7509" y="1919"/>
                        <a:pt x="7446" y="1882"/>
                        <a:pt x="7377" y="1882"/>
                      </a:cubicBezTo>
                      <a:close/>
                      <a:moveTo>
                        <a:pt x="7465" y="3623"/>
                      </a:moveTo>
                      <a:cubicBezTo>
                        <a:pt x="7433" y="3623"/>
                        <a:pt x="7399" y="3632"/>
                        <a:pt x="7364" y="3652"/>
                      </a:cubicBezTo>
                      <a:cubicBezTo>
                        <a:pt x="6897" y="3919"/>
                        <a:pt x="6497" y="4252"/>
                        <a:pt x="6130" y="4619"/>
                      </a:cubicBezTo>
                      <a:cubicBezTo>
                        <a:pt x="6063" y="4719"/>
                        <a:pt x="6096" y="4853"/>
                        <a:pt x="6196" y="4919"/>
                      </a:cubicBezTo>
                      <a:cubicBezTo>
                        <a:pt x="6230" y="4919"/>
                        <a:pt x="6263" y="4953"/>
                        <a:pt x="6296" y="4953"/>
                      </a:cubicBezTo>
                      <a:cubicBezTo>
                        <a:pt x="6363" y="4953"/>
                        <a:pt x="6430" y="4919"/>
                        <a:pt x="6497" y="4853"/>
                      </a:cubicBezTo>
                      <a:cubicBezTo>
                        <a:pt x="6797" y="4519"/>
                        <a:pt x="7164" y="4252"/>
                        <a:pt x="7564" y="4019"/>
                      </a:cubicBezTo>
                      <a:cubicBezTo>
                        <a:pt x="7763" y="3905"/>
                        <a:pt x="7648" y="3623"/>
                        <a:pt x="7465" y="3623"/>
                      </a:cubicBezTo>
                      <a:close/>
                      <a:moveTo>
                        <a:pt x="2308" y="3784"/>
                      </a:moveTo>
                      <a:cubicBezTo>
                        <a:pt x="2269" y="3784"/>
                        <a:pt x="2229" y="3795"/>
                        <a:pt x="2194" y="3818"/>
                      </a:cubicBezTo>
                      <a:cubicBezTo>
                        <a:pt x="1727" y="4085"/>
                        <a:pt x="1326" y="4386"/>
                        <a:pt x="959" y="4786"/>
                      </a:cubicBezTo>
                      <a:cubicBezTo>
                        <a:pt x="926" y="4886"/>
                        <a:pt x="959" y="4986"/>
                        <a:pt x="1059" y="5053"/>
                      </a:cubicBezTo>
                      <a:cubicBezTo>
                        <a:pt x="1093" y="5086"/>
                        <a:pt x="1126" y="5086"/>
                        <a:pt x="1159" y="5086"/>
                      </a:cubicBezTo>
                      <a:cubicBezTo>
                        <a:pt x="1226" y="5086"/>
                        <a:pt x="1293" y="5053"/>
                        <a:pt x="1326" y="5019"/>
                      </a:cubicBezTo>
                      <a:cubicBezTo>
                        <a:pt x="1660" y="4686"/>
                        <a:pt x="2027" y="4386"/>
                        <a:pt x="2394" y="4185"/>
                      </a:cubicBezTo>
                      <a:cubicBezTo>
                        <a:pt x="2494" y="4119"/>
                        <a:pt x="2527" y="3985"/>
                        <a:pt x="2494" y="3885"/>
                      </a:cubicBezTo>
                      <a:cubicBezTo>
                        <a:pt x="2451" y="3821"/>
                        <a:pt x="2380" y="3784"/>
                        <a:pt x="2308" y="3784"/>
                      </a:cubicBezTo>
                      <a:close/>
                      <a:moveTo>
                        <a:pt x="4422" y="3806"/>
                      </a:moveTo>
                      <a:cubicBezTo>
                        <a:pt x="4399" y="3806"/>
                        <a:pt x="4378" y="3810"/>
                        <a:pt x="4362" y="3818"/>
                      </a:cubicBezTo>
                      <a:cubicBezTo>
                        <a:pt x="3895" y="4085"/>
                        <a:pt x="3494" y="4419"/>
                        <a:pt x="3128" y="4786"/>
                      </a:cubicBezTo>
                      <a:cubicBezTo>
                        <a:pt x="3061" y="4886"/>
                        <a:pt x="3094" y="5019"/>
                        <a:pt x="3194" y="5086"/>
                      </a:cubicBezTo>
                      <a:cubicBezTo>
                        <a:pt x="3228" y="5086"/>
                        <a:pt x="3261" y="5086"/>
                        <a:pt x="3294" y="5119"/>
                      </a:cubicBezTo>
                      <a:cubicBezTo>
                        <a:pt x="3394" y="5086"/>
                        <a:pt x="3461" y="5053"/>
                        <a:pt x="3494" y="4986"/>
                      </a:cubicBezTo>
                      <a:cubicBezTo>
                        <a:pt x="3795" y="4686"/>
                        <a:pt x="4162" y="4419"/>
                        <a:pt x="4562" y="4185"/>
                      </a:cubicBezTo>
                      <a:cubicBezTo>
                        <a:pt x="4662" y="4119"/>
                        <a:pt x="4695" y="3985"/>
                        <a:pt x="4629" y="3919"/>
                      </a:cubicBezTo>
                      <a:cubicBezTo>
                        <a:pt x="4579" y="3843"/>
                        <a:pt x="4491" y="3806"/>
                        <a:pt x="4422" y="3806"/>
                      </a:cubicBezTo>
                      <a:close/>
                      <a:moveTo>
                        <a:pt x="4275" y="6074"/>
                      </a:moveTo>
                      <a:cubicBezTo>
                        <a:pt x="4247" y="6074"/>
                        <a:pt x="4220" y="6078"/>
                        <a:pt x="4195" y="6087"/>
                      </a:cubicBezTo>
                      <a:cubicBezTo>
                        <a:pt x="3728" y="6354"/>
                        <a:pt x="3328" y="6687"/>
                        <a:pt x="2961" y="7054"/>
                      </a:cubicBezTo>
                      <a:cubicBezTo>
                        <a:pt x="2927" y="7154"/>
                        <a:pt x="2961" y="7288"/>
                        <a:pt x="3061" y="7354"/>
                      </a:cubicBezTo>
                      <a:cubicBezTo>
                        <a:pt x="3086" y="7363"/>
                        <a:pt x="3111" y="7367"/>
                        <a:pt x="3135" y="7367"/>
                      </a:cubicBezTo>
                      <a:cubicBezTo>
                        <a:pt x="3209" y="7367"/>
                        <a:pt x="3278" y="7329"/>
                        <a:pt x="3328" y="7254"/>
                      </a:cubicBezTo>
                      <a:cubicBezTo>
                        <a:pt x="3661" y="6954"/>
                        <a:pt x="4028" y="6687"/>
                        <a:pt x="4395" y="6454"/>
                      </a:cubicBezTo>
                      <a:cubicBezTo>
                        <a:pt x="4495" y="6387"/>
                        <a:pt x="4529" y="6254"/>
                        <a:pt x="4495" y="6187"/>
                      </a:cubicBezTo>
                      <a:cubicBezTo>
                        <a:pt x="4445" y="6112"/>
                        <a:pt x="4358" y="6074"/>
                        <a:pt x="4275" y="6074"/>
                      </a:cubicBezTo>
                      <a:close/>
                      <a:moveTo>
                        <a:pt x="1408" y="6500"/>
                      </a:moveTo>
                      <a:cubicBezTo>
                        <a:pt x="1381" y="6500"/>
                        <a:pt x="1354" y="6507"/>
                        <a:pt x="1326" y="6520"/>
                      </a:cubicBezTo>
                      <a:cubicBezTo>
                        <a:pt x="859" y="6754"/>
                        <a:pt x="459" y="7087"/>
                        <a:pt x="92" y="7488"/>
                      </a:cubicBezTo>
                      <a:cubicBezTo>
                        <a:pt x="1" y="7648"/>
                        <a:pt x="144" y="7792"/>
                        <a:pt x="286" y="7792"/>
                      </a:cubicBezTo>
                      <a:cubicBezTo>
                        <a:pt x="352" y="7792"/>
                        <a:pt x="417" y="7761"/>
                        <a:pt x="459" y="7688"/>
                      </a:cubicBezTo>
                      <a:cubicBezTo>
                        <a:pt x="759" y="7354"/>
                        <a:pt x="1126" y="7087"/>
                        <a:pt x="1526" y="6887"/>
                      </a:cubicBezTo>
                      <a:cubicBezTo>
                        <a:pt x="1699" y="6743"/>
                        <a:pt x="1574" y="6500"/>
                        <a:pt x="1408" y="650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90" name="Google Shape;790;p39"/>
              <p:cNvGrpSpPr/>
              <p:nvPr/>
            </p:nvGrpSpPr>
            <p:grpSpPr>
              <a:xfrm>
                <a:off x="1933575" y="1793450"/>
                <a:ext cx="1780475" cy="1190975"/>
                <a:chOff x="1933575" y="1793450"/>
                <a:chExt cx="1780475" cy="1190975"/>
              </a:xfrm>
            </p:grpSpPr>
            <p:sp>
              <p:nvSpPr>
                <p:cNvPr id="791" name="Google Shape;791;p39"/>
                <p:cNvSpPr/>
                <p:nvPr/>
              </p:nvSpPr>
              <p:spPr>
                <a:xfrm>
                  <a:off x="2027625" y="1793450"/>
                  <a:ext cx="1686425" cy="108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57" h="43527" extrusionOk="0">
                      <a:moveTo>
                        <a:pt x="19720" y="0"/>
                      </a:moveTo>
                      <a:cubicBezTo>
                        <a:pt x="8415" y="0"/>
                        <a:pt x="0" y="5640"/>
                        <a:pt x="709" y="15775"/>
                      </a:cubicBezTo>
                      <a:cubicBezTo>
                        <a:pt x="1743" y="30519"/>
                        <a:pt x="29696" y="40360"/>
                        <a:pt x="29696" y="40360"/>
                      </a:cubicBezTo>
                      <a:cubicBezTo>
                        <a:pt x="37809" y="42504"/>
                        <a:pt x="44082" y="43527"/>
                        <a:pt x="48945" y="43527"/>
                      </a:cubicBezTo>
                      <a:cubicBezTo>
                        <a:pt x="59056" y="43527"/>
                        <a:pt x="63064" y="39104"/>
                        <a:pt x="64821" y="31153"/>
                      </a:cubicBezTo>
                      <a:cubicBezTo>
                        <a:pt x="67456" y="19378"/>
                        <a:pt x="42772" y="4000"/>
                        <a:pt x="27694" y="865"/>
                      </a:cubicBezTo>
                      <a:cubicBezTo>
                        <a:pt x="24938" y="284"/>
                        <a:pt x="22256" y="0"/>
                        <a:pt x="1972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2" name="Google Shape;792;p39"/>
                <p:cNvSpPr/>
                <p:nvPr/>
              </p:nvSpPr>
              <p:spPr>
                <a:xfrm>
                  <a:off x="2270825" y="1839650"/>
                  <a:ext cx="308250" cy="10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30" h="4211" extrusionOk="0">
                      <a:moveTo>
                        <a:pt x="8623" y="1"/>
                      </a:moveTo>
                      <a:cubicBezTo>
                        <a:pt x="2135" y="1"/>
                        <a:pt x="0" y="2577"/>
                        <a:pt x="1021" y="2886"/>
                      </a:cubicBezTo>
                      <a:cubicBezTo>
                        <a:pt x="1021" y="2886"/>
                        <a:pt x="7526" y="4211"/>
                        <a:pt x="9819" y="4211"/>
                      </a:cubicBezTo>
                      <a:cubicBezTo>
                        <a:pt x="10249" y="4211"/>
                        <a:pt x="10531" y="4164"/>
                        <a:pt x="10595" y="4054"/>
                      </a:cubicBezTo>
                      <a:cubicBezTo>
                        <a:pt x="10961" y="3320"/>
                        <a:pt x="12329" y="184"/>
                        <a:pt x="10228" y="51"/>
                      </a:cubicBezTo>
                      <a:cubicBezTo>
                        <a:pt x="9666" y="17"/>
                        <a:pt x="9131" y="1"/>
                        <a:pt x="862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3" name="Google Shape;793;p39"/>
                <p:cNvSpPr/>
                <p:nvPr/>
              </p:nvSpPr>
              <p:spPr>
                <a:xfrm>
                  <a:off x="2217125" y="1864050"/>
                  <a:ext cx="303575" cy="13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3" h="5380" extrusionOk="0">
                      <a:moveTo>
                        <a:pt x="10202" y="0"/>
                      </a:moveTo>
                      <a:cubicBezTo>
                        <a:pt x="9769" y="0"/>
                        <a:pt x="9354" y="65"/>
                        <a:pt x="8940" y="175"/>
                      </a:cubicBezTo>
                      <a:cubicBezTo>
                        <a:pt x="8840" y="242"/>
                        <a:pt x="8806" y="342"/>
                        <a:pt x="8840" y="476"/>
                      </a:cubicBezTo>
                      <a:cubicBezTo>
                        <a:pt x="8873" y="542"/>
                        <a:pt x="8973" y="576"/>
                        <a:pt x="9040" y="576"/>
                      </a:cubicBezTo>
                      <a:lnTo>
                        <a:pt x="9140" y="576"/>
                      </a:lnTo>
                      <a:lnTo>
                        <a:pt x="9140" y="542"/>
                      </a:lnTo>
                      <a:cubicBezTo>
                        <a:pt x="9497" y="460"/>
                        <a:pt x="9854" y="400"/>
                        <a:pt x="10210" y="400"/>
                      </a:cubicBezTo>
                      <a:cubicBezTo>
                        <a:pt x="10287" y="400"/>
                        <a:pt x="10364" y="403"/>
                        <a:pt x="10441" y="409"/>
                      </a:cubicBezTo>
                      <a:lnTo>
                        <a:pt x="10474" y="409"/>
                      </a:lnTo>
                      <a:cubicBezTo>
                        <a:pt x="10574" y="409"/>
                        <a:pt x="10674" y="309"/>
                        <a:pt x="10674" y="209"/>
                      </a:cubicBezTo>
                      <a:cubicBezTo>
                        <a:pt x="10674" y="75"/>
                        <a:pt x="10574" y="9"/>
                        <a:pt x="10474" y="9"/>
                      </a:cubicBezTo>
                      <a:cubicBezTo>
                        <a:pt x="10383" y="3"/>
                        <a:pt x="10292" y="0"/>
                        <a:pt x="10202" y="0"/>
                      </a:cubicBezTo>
                      <a:close/>
                      <a:moveTo>
                        <a:pt x="6499" y="302"/>
                      </a:moveTo>
                      <a:cubicBezTo>
                        <a:pt x="6480" y="302"/>
                        <a:pt x="6459" y="304"/>
                        <a:pt x="6438" y="309"/>
                      </a:cubicBezTo>
                      <a:cubicBezTo>
                        <a:pt x="5938" y="409"/>
                        <a:pt x="5437" y="609"/>
                        <a:pt x="5004" y="876"/>
                      </a:cubicBezTo>
                      <a:cubicBezTo>
                        <a:pt x="4937" y="943"/>
                        <a:pt x="4937" y="1076"/>
                        <a:pt x="5004" y="1176"/>
                      </a:cubicBezTo>
                      <a:cubicBezTo>
                        <a:pt x="5027" y="1200"/>
                        <a:pt x="5068" y="1223"/>
                        <a:pt x="5113" y="1223"/>
                      </a:cubicBezTo>
                      <a:cubicBezTo>
                        <a:pt x="5131" y="1223"/>
                        <a:pt x="5151" y="1219"/>
                        <a:pt x="5170" y="1210"/>
                      </a:cubicBezTo>
                      <a:cubicBezTo>
                        <a:pt x="5182" y="1221"/>
                        <a:pt x="5193" y="1224"/>
                        <a:pt x="5205" y="1224"/>
                      </a:cubicBezTo>
                      <a:cubicBezTo>
                        <a:pt x="5230" y="1224"/>
                        <a:pt x="5259" y="1210"/>
                        <a:pt x="5304" y="1210"/>
                      </a:cubicBezTo>
                      <a:lnTo>
                        <a:pt x="5304" y="1176"/>
                      </a:lnTo>
                      <a:cubicBezTo>
                        <a:pt x="5704" y="976"/>
                        <a:pt x="6104" y="809"/>
                        <a:pt x="6538" y="743"/>
                      </a:cubicBezTo>
                      <a:cubicBezTo>
                        <a:pt x="6817" y="681"/>
                        <a:pt x="6750" y="302"/>
                        <a:pt x="6499" y="302"/>
                      </a:cubicBezTo>
                      <a:close/>
                      <a:moveTo>
                        <a:pt x="11875" y="1310"/>
                      </a:moveTo>
                      <a:cubicBezTo>
                        <a:pt x="11342" y="1310"/>
                        <a:pt x="10808" y="1376"/>
                        <a:pt x="10341" y="1510"/>
                      </a:cubicBezTo>
                      <a:cubicBezTo>
                        <a:pt x="10207" y="1543"/>
                        <a:pt x="10174" y="1677"/>
                        <a:pt x="10241" y="1777"/>
                      </a:cubicBezTo>
                      <a:cubicBezTo>
                        <a:pt x="10274" y="1843"/>
                        <a:pt x="10341" y="1910"/>
                        <a:pt x="10408" y="1910"/>
                      </a:cubicBezTo>
                      <a:cubicBezTo>
                        <a:pt x="10441" y="1910"/>
                        <a:pt x="10474" y="1910"/>
                        <a:pt x="10508" y="1877"/>
                      </a:cubicBezTo>
                      <a:cubicBezTo>
                        <a:pt x="10864" y="1794"/>
                        <a:pt x="11221" y="1735"/>
                        <a:pt x="11578" y="1735"/>
                      </a:cubicBezTo>
                      <a:cubicBezTo>
                        <a:pt x="11655" y="1735"/>
                        <a:pt x="11732" y="1737"/>
                        <a:pt x="11809" y="1743"/>
                      </a:cubicBezTo>
                      <a:lnTo>
                        <a:pt x="11875" y="1743"/>
                      </a:lnTo>
                      <a:cubicBezTo>
                        <a:pt x="12142" y="1743"/>
                        <a:pt x="12142" y="1310"/>
                        <a:pt x="11875" y="1310"/>
                      </a:cubicBezTo>
                      <a:close/>
                      <a:moveTo>
                        <a:pt x="8628" y="1401"/>
                      </a:moveTo>
                      <a:cubicBezTo>
                        <a:pt x="8609" y="1401"/>
                        <a:pt x="8591" y="1404"/>
                        <a:pt x="8573" y="1410"/>
                      </a:cubicBezTo>
                      <a:cubicBezTo>
                        <a:pt x="8073" y="1510"/>
                        <a:pt x="7572" y="1677"/>
                        <a:pt x="7139" y="1943"/>
                      </a:cubicBezTo>
                      <a:cubicBezTo>
                        <a:pt x="7038" y="2010"/>
                        <a:pt x="7038" y="2144"/>
                        <a:pt x="7139" y="2244"/>
                      </a:cubicBezTo>
                      <a:cubicBezTo>
                        <a:pt x="7172" y="2277"/>
                        <a:pt x="7239" y="2310"/>
                        <a:pt x="7272" y="2310"/>
                      </a:cubicBezTo>
                      <a:cubicBezTo>
                        <a:pt x="7339" y="2310"/>
                        <a:pt x="7372" y="2310"/>
                        <a:pt x="7405" y="2277"/>
                      </a:cubicBezTo>
                      <a:lnTo>
                        <a:pt x="7439" y="2244"/>
                      </a:lnTo>
                      <a:cubicBezTo>
                        <a:pt x="7806" y="2043"/>
                        <a:pt x="8239" y="1877"/>
                        <a:pt x="8673" y="1810"/>
                      </a:cubicBezTo>
                      <a:cubicBezTo>
                        <a:pt x="8773" y="1777"/>
                        <a:pt x="8840" y="1643"/>
                        <a:pt x="8840" y="1543"/>
                      </a:cubicBezTo>
                      <a:cubicBezTo>
                        <a:pt x="8812" y="1461"/>
                        <a:pt x="8717" y="1401"/>
                        <a:pt x="8628" y="1401"/>
                      </a:cubicBezTo>
                      <a:close/>
                      <a:moveTo>
                        <a:pt x="3220" y="1701"/>
                      </a:moveTo>
                      <a:cubicBezTo>
                        <a:pt x="3203" y="1701"/>
                        <a:pt x="3186" y="1704"/>
                        <a:pt x="3169" y="1710"/>
                      </a:cubicBezTo>
                      <a:cubicBezTo>
                        <a:pt x="2669" y="1810"/>
                        <a:pt x="2168" y="2010"/>
                        <a:pt x="1701" y="2277"/>
                      </a:cubicBezTo>
                      <a:cubicBezTo>
                        <a:pt x="1635" y="2344"/>
                        <a:pt x="1635" y="2477"/>
                        <a:pt x="1701" y="2544"/>
                      </a:cubicBezTo>
                      <a:cubicBezTo>
                        <a:pt x="1768" y="2611"/>
                        <a:pt x="1801" y="2611"/>
                        <a:pt x="1868" y="2644"/>
                      </a:cubicBezTo>
                      <a:cubicBezTo>
                        <a:pt x="1901" y="2644"/>
                        <a:pt x="1968" y="2644"/>
                        <a:pt x="2002" y="2611"/>
                      </a:cubicBezTo>
                      <a:lnTo>
                        <a:pt x="2002" y="2577"/>
                      </a:lnTo>
                      <a:cubicBezTo>
                        <a:pt x="2402" y="2377"/>
                        <a:pt x="2835" y="2210"/>
                        <a:pt x="3269" y="2110"/>
                      </a:cubicBezTo>
                      <a:cubicBezTo>
                        <a:pt x="3369" y="2077"/>
                        <a:pt x="3436" y="1977"/>
                        <a:pt x="3403" y="1877"/>
                      </a:cubicBezTo>
                      <a:cubicBezTo>
                        <a:pt x="3375" y="1766"/>
                        <a:pt x="3302" y="1701"/>
                        <a:pt x="3220" y="1701"/>
                      </a:cubicBezTo>
                      <a:close/>
                      <a:moveTo>
                        <a:pt x="5290" y="2368"/>
                      </a:moveTo>
                      <a:cubicBezTo>
                        <a:pt x="5273" y="2368"/>
                        <a:pt x="5255" y="2371"/>
                        <a:pt x="5237" y="2377"/>
                      </a:cubicBezTo>
                      <a:cubicBezTo>
                        <a:pt x="4703" y="2477"/>
                        <a:pt x="4236" y="2644"/>
                        <a:pt x="3769" y="2911"/>
                      </a:cubicBezTo>
                      <a:cubicBezTo>
                        <a:pt x="3703" y="2977"/>
                        <a:pt x="3703" y="3111"/>
                        <a:pt x="3769" y="3211"/>
                      </a:cubicBezTo>
                      <a:cubicBezTo>
                        <a:pt x="3836" y="3244"/>
                        <a:pt x="3870" y="3278"/>
                        <a:pt x="3936" y="3278"/>
                      </a:cubicBezTo>
                      <a:cubicBezTo>
                        <a:pt x="4003" y="3278"/>
                        <a:pt x="4036" y="3244"/>
                        <a:pt x="4070" y="3211"/>
                      </a:cubicBezTo>
                      <a:cubicBezTo>
                        <a:pt x="4470" y="3011"/>
                        <a:pt x="4904" y="2844"/>
                        <a:pt x="5337" y="2777"/>
                      </a:cubicBezTo>
                      <a:cubicBezTo>
                        <a:pt x="5437" y="2744"/>
                        <a:pt x="5504" y="2611"/>
                        <a:pt x="5471" y="2510"/>
                      </a:cubicBezTo>
                      <a:cubicBezTo>
                        <a:pt x="5443" y="2428"/>
                        <a:pt x="5371" y="2368"/>
                        <a:pt x="5290" y="2368"/>
                      </a:cubicBezTo>
                      <a:close/>
                      <a:moveTo>
                        <a:pt x="8195" y="3102"/>
                      </a:moveTo>
                      <a:cubicBezTo>
                        <a:pt x="8176" y="3102"/>
                        <a:pt x="8157" y="3105"/>
                        <a:pt x="8139" y="3111"/>
                      </a:cubicBezTo>
                      <a:cubicBezTo>
                        <a:pt x="7639" y="3211"/>
                        <a:pt x="7139" y="3378"/>
                        <a:pt x="6705" y="3645"/>
                      </a:cubicBezTo>
                      <a:cubicBezTo>
                        <a:pt x="6605" y="3711"/>
                        <a:pt x="6605" y="3878"/>
                        <a:pt x="6705" y="3945"/>
                      </a:cubicBezTo>
                      <a:cubicBezTo>
                        <a:pt x="6738" y="3978"/>
                        <a:pt x="6772" y="4012"/>
                        <a:pt x="6838" y="4012"/>
                      </a:cubicBezTo>
                      <a:cubicBezTo>
                        <a:pt x="6905" y="4012"/>
                        <a:pt x="6938" y="4012"/>
                        <a:pt x="6972" y="3978"/>
                      </a:cubicBezTo>
                      <a:lnTo>
                        <a:pt x="6972" y="3945"/>
                      </a:lnTo>
                      <a:cubicBezTo>
                        <a:pt x="7372" y="3745"/>
                        <a:pt x="7806" y="3611"/>
                        <a:pt x="8239" y="3511"/>
                      </a:cubicBezTo>
                      <a:cubicBezTo>
                        <a:pt x="8339" y="3478"/>
                        <a:pt x="8406" y="3378"/>
                        <a:pt x="8406" y="3244"/>
                      </a:cubicBezTo>
                      <a:cubicBezTo>
                        <a:pt x="8379" y="3162"/>
                        <a:pt x="8283" y="3102"/>
                        <a:pt x="8195" y="3102"/>
                      </a:cubicBezTo>
                      <a:close/>
                      <a:moveTo>
                        <a:pt x="1587" y="4003"/>
                      </a:moveTo>
                      <a:cubicBezTo>
                        <a:pt x="1570" y="4003"/>
                        <a:pt x="1552" y="4006"/>
                        <a:pt x="1535" y="4012"/>
                      </a:cubicBezTo>
                      <a:cubicBezTo>
                        <a:pt x="1001" y="4112"/>
                        <a:pt x="534" y="4278"/>
                        <a:pt x="67" y="4545"/>
                      </a:cubicBezTo>
                      <a:cubicBezTo>
                        <a:pt x="0" y="4645"/>
                        <a:pt x="0" y="4779"/>
                        <a:pt x="67" y="4845"/>
                      </a:cubicBezTo>
                      <a:cubicBezTo>
                        <a:pt x="100" y="4879"/>
                        <a:pt x="167" y="4912"/>
                        <a:pt x="234" y="4912"/>
                      </a:cubicBezTo>
                      <a:cubicBezTo>
                        <a:pt x="267" y="4912"/>
                        <a:pt x="334" y="4912"/>
                        <a:pt x="367" y="4879"/>
                      </a:cubicBezTo>
                      <a:cubicBezTo>
                        <a:pt x="767" y="4645"/>
                        <a:pt x="1168" y="4512"/>
                        <a:pt x="1635" y="4412"/>
                      </a:cubicBezTo>
                      <a:cubicBezTo>
                        <a:pt x="1735" y="4378"/>
                        <a:pt x="1801" y="4278"/>
                        <a:pt x="1768" y="4145"/>
                      </a:cubicBezTo>
                      <a:cubicBezTo>
                        <a:pt x="1741" y="4063"/>
                        <a:pt x="1668" y="4003"/>
                        <a:pt x="1587" y="4003"/>
                      </a:cubicBezTo>
                      <a:close/>
                      <a:moveTo>
                        <a:pt x="4458" y="4438"/>
                      </a:moveTo>
                      <a:cubicBezTo>
                        <a:pt x="4440" y="4438"/>
                        <a:pt x="4422" y="4440"/>
                        <a:pt x="4403" y="4445"/>
                      </a:cubicBezTo>
                      <a:cubicBezTo>
                        <a:pt x="3903" y="4545"/>
                        <a:pt x="3403" y="4745"/>
                        <a:pt x="2969" y="5012"/>
                      </a:cubicBezTo>
                      <a:cubicBezTo>
                        <a:pt x="2869" y="5079"/>
                        <a:pt x="2869" y="5212"/>
                        <a:pt x="2969" y="5312"/>
                      </a:cubicBezTo>
                      <a:cubicBezTo>
                        <a:pt x="3002" y="5346"/>
                        <a:pt x="3069" y="5379"/>
                        <a:pt x="3136" y="5379"/>
                      </a:cubicBezTo>
                      <a:cubicBezTo>
                        <a:pt x="3169" y="5379"/>
                        <a:pt x="3202" y="5346"/>
                        <a:pt x="3236" y="5346"/>
                      </a:cubicBezTo>
                      <a:lnTo>
                        <a:pt x="3269" y="5312"/>
                      </a:lnTo>
                      <a:cubicBezTo>
                        <a:pt x="3636" y="5112"/>
                        <a:pt x="4070" y="4946"/>
                        <a:pt x="4503" y="4879"/>
                      </a:cubicBezTo>
                      <a:cubicBezTo>
                        <a:pt x="4751" y="4817"/>
                        <a:pt x="4682" y="4438"/>
                        <a:pt x="4458" y="4438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4" name="Google Shape;794;p39"/>
                <p:cNvSpPr/>
                <p:nvPr/>
              </p:nvSpPr>
              <p:spPr>
                <a:xfrm>
                  <a:off x="1933575" y="1988500"/>
                  <a:ext cx="1687900" cy="99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16" h="39837" extrusionOk="0">
                      <a:moveTo>
                        <a:pt x="6072" y="1"/>
                      </a:moveTo>
                      <a:cubicBezTo>
                        <a:pt x="2502" y="7306"/>
                        <a:pt x="1" y="16813"/>
                        <a:pt x="13610" y="28054"/>
                      </a:cubicBezTo>
                      <a:cubicBezTo>
                        <a:pt x="23866" y="36510"/>
                        <a:pt x="39268" y="39836"/>
                        <a:pt x="49702" y="39836"/>
                      </a:cubicBezTo>
                      <a:cubicBezTo>
                        <a:pt x="53962" y="39836"/>
                        <a:pt x="57395" y="39282"/>
                        <a:pt x="59310" y="38295"/>
                      </a:cubicBezTo>
                      <a:cubicBezTo>
                        <a:pt x="65881" y="34859"/>
                        <a:pt x="67516" y="26520"/>
                        <a:pt x="67516" y="26520"/>
                      </a:cubicBezTo>
                      <a:lnTo>
                        <a:pt x="6072" y="1"/>
                      </a:lnTo>
                      <a:close/>
                    </a:path>
                  </a:pathLst>
                </a:custGeom>
                <a:solidFill>
                  <a:srgbClr val="EB9E46">
                    <a:alpha val="85270"/>
                  </a:srgb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5" name="Google Shape;795;p39"/>
                <p:cNvSpPr/>
                <p:nvPr/>
              </p:nvSpPr>
              <p:spPr>
                <a:xfrm>
                  <a:off x="2567375" y="2217000"/>
                  <a:ext cx="282725" cy="17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7074" extrusionOk="0">
                      <a:moveTo>
                        <a:pt x="1034" y="1"/>
                      </a:moveTo>
                      <a:cubicBezTo>
                        <a:pt x="1034" y="1"/>
                        <a:pt x="0" y="4404"/>
                        <a:pt x="500" y="5205"/>
                      </a:cubicBezTo>
                      <a:cubicBezTo>
                        <a:pt x="923" y="5853"/>
                        <a:pt x="7421" y="7073"/>
                        <a:pt x="9646" y="7073"/>
                      </a:cubicBezTo>
                      <a:cubicBezTo>
                        <a:pt x="10053" y="7073"/>
                        <a:pt x="10317" y="7032"/>
                        <a:pt x="10374" y="6939"/>
                      </a:cubicBezTo>
                      <a:cubicBezTo>
                        <a:pt x="10774" y="6339"/>
                        <a:pt x="11308" y="2169"/>
                        <a:pt x="10574" y="1669"/>
                      </a:cubicBezTo>
                      <a:cubicBezTo>
                        <a:pt x="9840" y="1135"/>
                        <a:pt x="1034" y="1"/>
                        <a:pt x="103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6" name="Google Shape;796;p39"/>
                <p:cNvSpPr/>
                <p:nvPr/>
              </p:nvSpPr>
              <p:spPr>
                <a:xfrm>
                  <a:off x="2089525" y="1849175"/>
                  <a:ext cx="1520275" cy="9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11" h="39537" extrusionOk="0">
                      <a:moveTo>
                        <a:pt x="22329" y="1"/>
                      </a:moveTo>
                      <a:cubicBezTo>
                        <a:pt x="21872" y="1"/>
                        <a:pt x="21440" y="33"/>
                        <a:pt x="21049" y="103"/>
                      </a:cubicBezTo>
                      <a:cubicBezTo>
                        <a:pt x="21049" y="103"/>
                        <a:pt x="19681" y="3906"/>
                        <a:pt x="20548" y="4206"/>
                      </a:cubicBezTo>
                      <a:cubicBezTo>
                        <a:pt x="21310" y="4499"/>
                        <a:pt x="28416" y="6359"/>
                        <a:pt x="30167" y="6359"/>
                      </a:cubicBezTo>
                      <a:cubicBezTo>
                        <a:pt x="30412" y="6359"/>
                        <a:pt x="30552" y="6323"/>
                        <a:pt x="30556" y="6241"/>
                      </a:cubicBezTo>
                      <a:cubicBezTo>
                        <a:pt x="30589" y="5541"/>
                        <a:pt x="30923" y="3039"/>
                        <a:pt x="30422" y="2238"/>
                      </a:cubicBezTo>
                      <a:cubicBezTo>
                        <a:pt x="29984" y="1567"/>
                        <a:pt x="25534" y="1"/>
                        <a:pt x="22329" y="1"/>
                      </a:cubicBezTo>
                      <a:close/>
                      <a:moveTo>
                        <a:pt x="5217" y="2732"/>
                      </a:moveTo>
                      <a:cubicBezTo>
                        <a:pt x="3170" y="2732"/>
                        <a:pt x="1204" y="5605"/>
                        <a:pt x="601" y="7042"/>
                      </a:cubicBezTo>
                      <a:lnTo>
                        <a:pt x="634" y="7042"/>
                      </a:lnTo>
                      <a:cubicBezTo>
                        <a:pt x="401" y="7609"/>
                        <a:pt x="4570" y="7909"/>
                        <a:pt x="5037" y="8142"/>
                      </a:cubicBezTo>
                      <a:cubicBezTo>
                        <a:pt x="5047" y="8147"/>
                        <a:pt x="5057" y="8150"/>
                        <a:pt x="5067" y="8150"/>
                      </a:cubicBezTo>
                      <a:cubicBezTo>
                        <a:pt x="5534" y="8150"/>
                        <a:pt x="6205" y="2972"/>
                        <a:pt x="6205" y="2972"/>
                      </a:cubicBezTo>
                      <a:cubicBezTo>
                        <a:pt x="5877" y="2806"/>
                        <a:pt x="5546" y="2732"/>
                        <a:pt x="5217" y="2732"/>
                      </a:cubicBezTo>
                      <a:close/>
                      <a:moveTo>
                        <a:pt x="33295" y="2990"/>
                      </a:moveTo>
                      <a:cubicBezTo>
                        <a:pt x="33189" y="2990"/>
                        <a:pt x="33109" y="3005"/>
                        <a:pt x="33057" y="3039"/>
                      </a:cubicBezTo>
                      <a:cubicBezTo>
                        <a:pt x="33057" y="3039"/>
                        <a:pt x="32290" y="7308"/>
                        <a:pt x="32724" y="7675"/>
                      </a:cubicBezTo>
                      <a:cubicBezTo>
                        <a:pt x="33126" y="8046"/>
                        <a:pt x="40550" y="9879"/>
                        <a:pt x="41818" y="9879"/>
                      </a:cubicBezTo>
                      <a:cubicBezTo>
                        <a:pt x="41918" y="9879"/>
                        <a:pt x="41980" y="9868"/>
                        <a:pt x="41997" y="9844"/>
                      </a:cubicBezTo>
                      <a:cubicBezTo>
                        <a:pt x="42197" y="9477"/>
                        <a:pt x="42131" y="6808"/>
                        <a:pt x="41597" y="6408"/>
                      </a:cubicBezTo>
                      <a:cubicBezTo>
                        <a:pt x="41099" y="6034"/>
                        <a:pt x="34765" y="2990"/>
                        <a:pt x="33295" y="2990"/>
                      </a:cubicBezTo>
                      <a:close/>
                      <a:moveTo>
                        <a:pt x="7806" y="4673"/>
                      </a:moveTo>
                      <a:cubicBezTo>
                        <a:pt x="7806" y="4673"/>
                        <a:pt x="7339" y="9243"/>
                        <a:pt x="7706" y="9343"/>
                      </a:cubicBezTo>
                      <a:cubicBezTo>
                        <a:pt x="8067" y="9475"/>
                        <a:pt x="15891" y="11480"/>
                        <a:pt x="16680" y="11480"/>
                      </a:cubicBezTo>
                      <a:cubicBezTo>
                        <a:pt x="16693" y="11480"/>
                        <a:pt x="16703" y="11479"/>
                        <a:pt x="16712" y="11478"/>
                      </a:cubicBezTo>
                      <a:cubicBezTo>
                        <a:pt x="17246" y="11411"/>
                        <a:pt x="17746" y="7042"/>
                        <a:pt x="17613" y="6475"/>
                      </a:cubicBezTo>
                      <a:cubicBezTo>
                        <a:pt x="17446" y="5907"/>
                        <a:pt x="7806" y="4673"/>
                        <a:pt x="7806" y="4673"/>
                      </a:cubicBezTo>
                      <a:close/>
                      <a:moveTo>
                        <a:pt x="44265" y="8076"/>
                      </a:moveTo>
                      <a:cubicBezTo>
                        <a:pt x="44265" y="8076"/>
                        <a:pt x="43832" y="10444"/>
                        <a:pt x="44399" y="10844"/>
                      </a:cubicBezTo>
                      <a:cubicBezTo>
                        <a:pt x="44933" y="11245"/>
                        <a:pt x="48302" y="11512"/>
                        <a:pt x="49036" y="11545"/>
                      </a:cubicBezTo>
                      <a:cubicBezTo>
                        <a:pt x="49039" y="11545"/>
                        <a:pt x="49042" y="11545"/>
                        <a:pt x="49045" y="11545"/>
                      </a:cubicBezTo>
                      <a:cubicBezTo>
                        <a:pt x="49707" y="11545"/>
                        <a:pt x="44857" y="8104"/>
                        <a:pt x="44297" y="8104"/>
                      </a:cubicBezTo>
                      <a:cubicBezTo>
                        <a:pt x="44284" y="8104"/>
                        <a:pt x="44274" y="8105"/>
                        <a:pt x="44265" y="8109"/>
                      </a:cubicBezTo>
                      <a:lnTo>
                        <a:pt x="44265" y="8076"/>
                      </a:lnTo>
                      <a:close/>
                      <a:moveTo>
                        <a:pt x="20715" y="6241"/>
                      </a:moveTo>
                      <a:cubicBezTo>
                        <a:pt x="20715" y="6241"/>
                        <a:pt x="19981" y="11211"/>
                        <a:pt x="20582" y="11845"/>
                      </a:cubicBezTo>
                      <a:cubicBezTo>
                        <a:pt x="21093" y="12447"/>
                        <a:pt x="27952" y="13971"/>
                        <a:pt x="29515" y="13971"/>
                      </a:cubicBezTo>
                      <a:cubicBezTo>
                        <a:pt x="29685" y="13971"/>
                        <a:pt x="29792" y="13953"/>
                        <a:pt x="29822" y="13913"/>
                      </a:cubicBezTo>
                      <a:cubicBezTo>
                        <a:pt x="30122" y="13513"/>
                        <a:pt x="30355" y="8910"/>
                        <a:pt x="29955" y="8343"/>
                      </a:cubicBezTo>
                      <a:cubicBezTo>
                        <a:pt x="29588" y="7775"/>
                        <a:pt x="20715" y="6241"/>
                        <a:pt x="20715" y="6241"/>
                      </a:cubicBezTo>
                      <a:close/>
                      <a:moveTo>
                        <a:pt x="401" y="9443"/>
                      </a:moveTo>
                      <a:cubicBezTo>
                        <a:pt x="101" y="10377"/>
                        <a:pt x="0" y="13947"/>
                        <a:pt x="301" y="15014"/>
                      </a:cubicBezTo>
                      <a:cubicBezTo>
                        <a:pt x="568" y="16048"/>
                        <a:pt x="3403" y="15915"/>
                        <a:pt x="4437" y="15981"/>
                      </a:cubicBezTo>
                      <a:cubicBezTo>
                        <a:pt x="4441" y="15981"/>
                        <a:pt x="4444" y="15982"/>
                        <a:pt x="4448" y="15982"/>
                      </a:cubicBezTo>
                      <a:cubicBezTo>
                        <a:pt x="5473" y="15982"/>
                        <a:pt x="5770" y="11375"/>
                        <a:pt x="5404" y="10644"/>
                      </a:cubicBezTo>
                      <a:cubicBezTo>
                        <a:pt x="5004" y="9944"/>
                        <a:pt x="401" y="9443"/>
                        <a:pt x="401" y="9443"/>
                      </a:cubicBezTo>
                      <a:close/>
                      <a:moveTo>
                        <a:pt x="7406" y="12012"/>
                      </a:moveTo>
                      <a:lnTo>
                        <a:pt x="7406" y="12012"/>
                      </a:lnTo>
                      <a:cubicBezTo>
                        <a:pt x="7406" y="12012"/>
                        <a:pt x="7039" y="17116"/>
                        <a:pt x="8006" y="17716"/>
                      </a:cubicBezTo>
                      <a:lnTo>
                        <a:pt x="8040" y="17716"/>
                      </a:lnTo>
                      <a:cubicBezTo>
                        <a:pt x="8980" y="18300"/>
                        <a:pt x="15472" y="19420"/>
                        <a:pt x="16413" y="19420"/>
                      </a:cubicBezTo>
                      <a:cubicBezTo>
                        <a:pt x="16439" y="19420"/>
                        <a:pt x="16461" y="19419"/>
                        <a:pt x="16479" y="19417"/>
                      </a:cubicBezTo>
                      <a:cubicBezTo>
                        <a:pt x="17113" y="19384"/>
                        <a:pt x="16879" y="15314"/>
                        <a:pt x="16846" y="14213"/>
                      </a:cubicBezTo>
                      <a:cubicBezTo>
                        <a:pt x="16779" y="13113"/>
                        <a:pt x="7406" y="12012"/>
                        <a:pt x="7406" y="12012"/>
                      </a:cubicBezTo>
                      <a:close/>
                      <a:moveTo>
                        <a:pt x="44399" y="12412"/>
                      </a:moveTo>
                      <a:cubicBezTo>
                        <a:pt x="44399" y="12412"/>
                        <a:pt x="43999" y="16782"/>
                        <a:pt x="44165" y="17149"/>
                      </a:cubicBezTo>
                      <a:cubicBezTo>
                        <a:pt x="44318" y="17516"/>
                        <a:pt x="51018" y="19569"/>
                        <a:pt x="52351" y="19569"/>
                      </a:cubicBezTo>
                      <a:cubicBezTo>
                        <a:pt x="52470" y="19569"/>
                        <a:pt x="52547" y="19553"/>
                        <a:pt x="52571" y="19517"/>
                      </a:cubicBezTo>
                      <a:cubicBezTo>
                        <a:pt x="52872" y="19084"/>
                        <a:pt x="53339" y="15081"/>
                        <a:pt x="52371" y="14447"/>
                      </a:cubicBezTo>
                      <a:cubicBezTo>
                        <a:pt x="51371" y="13847"/>
                        <a:pt x="44399" y="12446"/>
                        <a:pt x="44399" y="12446"/>
                      </a:cubicBezTo>
                      <a:lnTo>
                        <a:pt x="44399" y="12412"/>
                      </a:lnTo>
                      <a:close/>
                      <a:moveTo>
                        <a:pt x="55707" y="17216"/>
                      </a:moveTo>
                      <a:cubicBezTo>
                        <a:pt x="55707" y="17216"/>
                        <a:pt x="55273" y="20585"/>
                        <a:pt x="55707" y="20852"/>
                      </a:cubicBezTo>
                      <a:cubicBezTo>
                        <a:pt x="55998" y="21053"/>
                        <a:pt x="57039" y="21254"/>
                        <a:pt x="57724" y="21254"/>
                      </a:cubicBezTo>
                      <a:cubicBezTo>
                        <a:pt x="58059" y="21254"/>
                        <a:pt x="58309" y="21206"/>
                        <a:pt x="58342" y="21085"/>
                      </a:cubicBezTo>
                      <a:cubicBezTo>
                        <a:pt x="58476" y="20751"/>
                        <a:pt x="56708" y="17382"/>
                        <a:pt x="55707" y="17216"/>
                      </a:cubicBezTo>
                      <a:close/>
                      <a:moveTo>
                        <a:pt x="19915" y="22052"/>
                      </a:moveTo>
                      <a:cubicBezTo>
                        <a:pt x="19915" y="22052"/>
                        <a:pt x="19926" y="22055"/>
                        <a:pt x="19947" y="22060"/>
                      </a:cubicBezTo>
                      <a:lnTo>
                        <a:pt x="19947" y="22060"/>
                      </a:lnTo>
                      <a:cubicBezTo>
                        <a:pt x="19948" y="22055"/>
                        <a:pt x="19948" y="22052"/>
                        <a:pt x="19948" y="22052"/>
                      </a:cubicBezTo>
                      <a:close/>
                      <a:moveTo>
                        <a:pt x="1730" y="17349"/>
                      </a:moveTo>
                      <a:cubicBezTo>
                        <a:pt x="1159" y="17349"/>
                        <a:pt x="4846" y="23588"/>
                        <a:pt x="5197" y="23588"/>
                      </a:cubicBezTo>
                      <a:cubicBezTo>
                        <a:pt x="5199" y="23588"/>
                        <a:pt x="5202" y="23588"/>
                        <a:pt x="5204" y="23587"/>
                      </a:cubicBezTo>
                      <a:cubicBezTo>
                        <a:pt x="5504" y="23453"/>
                        <a:pt x="5738" y="18783"/>
                        <a:pt x="5471" y="18216"/>
                      </a:cubicBezTo>
                      <a:cubicBezTo>
                        <a:pt x="5238" y="17649"/>
                        <a:pt x="1735" y="17349"/>
                        <a:pt x="1735" y="17349"/>
                      </a:cubicBezTo>
                      <a:cubicBezTo>
                        <a:pt x="1733" y="17349"/>
                        <a:pt x="1732" y="17349"/>
                        <a:pt x="1730" y="17349"/>
                      </a:cubicBezTo>
                      <a:close/>
                      <a:moveTo>
                        <a:pt x="8587" y="19682"/>
                      </a:moveTo>
                      <a:cubicBezTo>
                        <a:pt x="8031" y="19682"/>
                        <a:pt x="7673" y="25121"/>
                        <a:pt x="7673" y="25121"/>
                      </a:cubicBezTo>
                      <a:cubicBezTo>
                        <a:pt x="7673" y="25121"/>
                        <a:pt x="13716" y="26929"/>
                        <a:pt x="15685" y="26929"/>
                      </a:cubicBezTo>
                      <a:cubicBezTo>
                        <a:pt x="15905" y="26929"/>
                        <a:pt x="16075" y="26906"/>
                        <a:pt x="16179" y="26856"/>
                      </a:cubicBezTo>
                      <a:cubicBezTo>
                        <a:pt x="17213" y="26355"/>
                        <a:pt x="16946" y="22953"/>
                        <a:pt x="17013" y="21652"/>
                      </a:cubicBezTo>
                      <a:cubicBezTo>
                        <a:pt x="17113" y="20385"/>
                        <a:pt x="9140" y="19784"/>
                        <a:pt x="8607" y="19684"/>
                      </a:cubicBezTo>
                      <a:cubicBezTo>
                        <a:pt x="8600" y="19682"/>
                        <a:pt x="8593" y="19682"/>
                        <a:pt x="8587" y="19682"/>
                      </a:cubicBezTo>
                      <a:close/>
                      <a:moveTo>
                        <a:pt x="44499" y="19551"/>
                      </a:moveTo>
                      <a:cubicBezTo>
                        <a:pt x="44499" y="19551"/>
                        <a:pt x="43532" y="25688"/>
                        <a:pt x="43999" y="25888"/>
                      </a:cubicBezTo>
                      <a:lnTo>
                        <a:pt x="43999" y="25855"/>
                      </a:lnTo>
                      <a:cubicBezTo>
                        <a:pt x="44423" y="26051"/>
                        <a:pt x="51647" y="27492"/>
                        <a:pt x="52460" y="27492"/>
                      </a:cubicBezTo>
                      <a:cubicBezTo>
                        <a:pt x="52478" y="27492"/>
                        <a:pt x="52493" y="27491"/>
                        <a:pt x="52505" y="27490"/>
                      </a:cubicBezTo>
                      <a:cubicBezTo>
                        <a:pt x="53072" y="27423"/>
                        <a:pt x="53505" y="22686"/>
                        <a:pt x="53272" y="21919"/>
                      </a:cubicBezTo>
                      <a:cubicBezTo>
                        <a:pt x="53038" y="21185"/>
                        <a:pt x="44499" y="19551"/>
                        <a:pt x="44499" y="19551"/>
                      </a:cubicBezTo>
                      <a:close/>
                      <a:moveTo>
                        <a:pt x="56074" y="22820"/>
                      </a:moveTo>
                      <a:cubicBezTo>
                        <a:pt x="56074" y="22820"/>
                        <a:pt x="55473" y="27656"/>
                        <a:pt x="55807" y="27823"/>
                      </a:cubicBezTo>
                      <a:cubicBezTo>
                        <a:pt x="56142" y="28006"/>
                        <a:pt x="59085" y="29021"/>
                        <a:pt x="60030" y="29021"/>
                      </a:cubicBezTo>
                      <a:cubicBezTo>
                        <a:pt x="60121" y="29021"/>
                        <a:pt x="60194" y="29011"/>
                        <a:pt x="60244" y="28991"/>
                      </a:cubicBezTo>
                      <a:cubicBezTo>
                        <a:pt x="60811" y="28724"/>
                        <a:pt x="60143" y="24121"/>
                        <a:pt x="59510" y="23820"/>
                      </a:cubicBezTo>
                      <a:cubicBezTo>
                        <a:pt x="58376" y="23420"/>
                        <a:pt x="57241" y="23086"/>
                        <a:pt x="56074" y="22820"/>
                      </a:cubicBezTo>
                      <a:close/>
                      <a:moveTo>
                        <a:pt x="19947" y="22060"/>
                      </a:moveTo>
                      <a:lnTo>
                        <a:pt x="19947" y="22060"/>
                      </a:lnTo>
                      <a:cubicBezTo>
                        <a:pt x="19907" y="22289"/>
                        <a:pt x="18957" y="27795"/>
                        <a:pt x="19414" y="28023"/>
                      </a:cubicBezTo>
                      <a:cubicBezTo>
                        <a:pt x="19858" y="28245"/>
                        <a:pt x="27613" y="30242"/>
                        <a:pt x="28563" y="30242"/>
                      </a:cubicBezTo>
                      <a:cubicBezTo>
                        <a:pt x="28613" y="30242"/>
                        <a:pt x="28644" y="30237"/>
                        <a:pt x="28654" y="30225"/>
                      </a:cubicBezTo>
                      <a:cubicBezTo>
                        <a:pt x="28888" y="29958"/>
                        <a:pt x="29522" y="25155"/>
                        <a:pt x="29021" y="24588"/>
                      </a:cubicBezTo>
                      <a:cubicBezTo>
                        <a:pt x="28507" y="24041"/>
                        <a:pt x="20517" y="22191"/>
                        <a:pt x="19947" y="22060"/>
                      </a:cubicBezTo>
                      <a:close/>
                      <a:moveTo>
                        <a:pt x="10641" y="27690"/>
                      </a:moveTo>
                      <a:lnTo>
                        <a:pt x="10641" y="27690"/>
                      </a:lnTo>
                      <a:cubicBezTo>
                        <a:pt x="10641" y="27690"/>
                        <a:pt x="11642" y="29391"/>
                        <a:pt x="16546" y="31859"/>
                      </a:cubicBezTo>
                      <a:cubicBezTo>
                        <a:pt x="16546" y="31859"/>
                        <a:pt x="17346" y="29558"/>
                        <a:pt x="16446" y="29224"/>
                      </a:cubicBezTo>
                      <a:cubicBezTo>
                        <a:pt x="15545" y="28891"/>
                        <a:pt x="10642" y="27690"/>
                        <a:pt x="10641" y="27690"/>
                      </a:cubicBezTo>
                      <a:close/>
                      <a:moveTo>
                        <a:pt x="31356" y="25522"/>
                      </a:moveTo>
                      <a:lnTo>
                        <a:pt x="31356" y="25522"/>
                      </a:lnTo>
                      <a:cubicBezTo>
                        <a:pt x="31356" y="25522"/>
                        <a:pt x="31023" y="29991"/>
                        <a:pt x="31723" y="31025"/>
                      </a:cubicBezTo>
                      <a:cubicBezTo>
                        <a:pt x="32278" y="31885"/>
                        <a:pt x="37764" y="33205"/>
                        <a:pt x="39715" y="33205"/>
                      </a:cubicBezTo>
                      <a:cubicBezTo>
                        <a:pt x="40112" y="33205"/>
                        <a:pt x="40362" y="33151"/>
                        <a:pt x="40396" y="33027"/>
                      </a:cubicBezTo>
                      <a:cubicBezTo>
                        <a:pt x="40629" y="32326"/>
                        <a:pt x="41864" y="27890"/>
                        <a:pt x="40896" y="27289"/>
                      </a:cubicBezTo>
                      <a:cubicBezTo>
                        <a:pt x="39929" y="26689"/>
                        <a:pt x="31357" y="25522"/>
                        <a:pt x="31356" y="25522"/>
                      </a:cubicBezTo>
                      <a:close/>
                      <a:moveTo>
                        <a:pt x="44113" y="28249"/>
                      </a:moveTo>
                      <a:cubicBezTo>
                        <a:pt x="43912" y="28249"/>
                        <a:pt x="43798" y="28272"/>
                        <a:pt x="43798" y="28324"/>
                      </a:cubicBezTo>
                      <a:cubicBezTo>
                        <a:pt x="43798" y="28791"/>
                        <a:pt x="42864" y="33861"/>
                        <a:pt x="43298" y="34061"/>
                      </a:cubicBezTo>
                      <a:cubicBezTo>
                        <a:pt x="43723" y="34243"/>
                        <a:pt x="50138" y="35364"/>
                        <a:pt x="51594" y="35364"/>
                      </a:cubicBezTo>
                      <a:cubicBezTo>
                        <a:pt x="51739" y="35364"/>
                        <a:pt x="51835" y="35353"/>
                        <a:pt x="51871" y="35329"/>
                      </a:cubicBezTo>
                      <a:cubicBezTo>
                        <a:pt x="52238" y="35062"/>
                        <a:pt x="52972" y="29725"/>
                        <a:pt x="52972" y="29725"/>
                      </a:cubicBezTo>
                      <a:cubicBezTo>
                        <a:pt x="52972" y="29725"/>
                        <a:pt x="45724" y="28249"/>
                        <a:pt x="44113" y="28249"/>
                      </a:cubicBezTo>
                      <a:close/>
                      <a:moveTo>
                        <a:pt x="19719" y="30062"/>
                      </a:moveTo>
                      <a:cubicBezTo>
                        <a:pt x="19646" y="30062"/>
                        <a:pt x="19599" y="30072"/>
                        <a:pt x="19581" y="30091"/>
                      </a:cubicBezTo>
                      <a:cubicBezTo>
                        <a:pt x="19581" y="30091"/>
                        <a:pt x="19281" y="32260"/>
                        <a:pt x="19648" y="32994"/>
                      </a:cubicBezTo>
                      <a:cubicBezTo>
                        <a:pt x="20000" y="33665"/>
                        <a:pt x="27652" y="36546"/>
                        <a:pt x="28780" y="36546"/>
                      </a:cubicBezTo>
                      <a:cubicBezTo>
                        <a:pt x="28828" y="36546"/>
                        <a:pt x="28865" y="36540"/>
                        <a:pt x="28888" y="36529"/>
                      </a:cubicBezTo>
                      <a:cubicBezTo>
                        <a:pt x="29455" y="36296"/>
                        <a:pt x="30122" y="33594"/>
                        <a:pt x="29321" y="32994"/>
                      </a:cubicBezTo>
                      <a:cubicBezTo>
                        <a:pt x="28600" y="32429"/>
                        <a:pt x="20879" y="30062"/>
                        <a:pt x="19719" y="30062"/>
                      </a:cubicBezTo>
                      <a:close/>
                      <a:moveTo>
                        <a:pt x="55040" y="30358"/>
                      </a:moveTo>
                      <a:cubicBezTo>
                        <a:pt x="55040" y="30358"/>
                        <a:pt x="54573" y="36296"/>
                        <a:pt x="55006" y="36596"/>
                      </a:cubicBezTo>
                      <a:cubicBezTo>
                        <a:pt x="55021" y="36606"/>
                        <a:pt x="55041" y="36611"/>
                        <a:pt x="55067" y="36611"/>
                      </a:cubicBezTo>
                      <a:cubicBezTo>
                        <a:pt x="55780" y="36611"/>
                        <a:pt x="60500" y="32628"/>
                        <a:pt x="60210" y="31726"/>
                      </a:cubicBezTo>
                      <a:cubicBezTo>
                        <a:pt x="59877" y="30792"/>
                        <a:pt x="55407" y="30425"/>
                        <a:pt x="55040" y="30392"/>
                      </a:cubicBezTo>
                      <a:lnTo>
                        <a:pt x="55040" y="30358"/>
                      </a:lnTo>
                      <a:close/>
                      <a:moveTo>
                        <a:pt x="31656" y="33861"/>
                      </a:moveTo>
                      <a:cubicBezTo>
                        <a:pt x="31656" y="33861"/>
                        <a:pt x="31156" y="36663"/>
                        <a:pt x="31490" y="37330"/>
                      </a:cubicBezTo>
                      <a:cubicBezTo>
                        <a:pt x="31765" y="37881"/>
                        <a:pt x="36894" y="38797"/>
                        <a:pt x="39005" y="38797"/>
                      </a:cubicBezTo>
                      <a:cubicBezTo>
                        <a:pt x="39448" y="38797"/>
                        <a:pt x="39758" y="38757"/>
                        <a:pt x="39862" y="38664"/>
                      </a:cubicBezTo>
                      <a:cubicBezTo>
                        <a:pt x="40429" y="38131"/>
                        <a:pt x="40463" y="35662"/>
                        <a:pt x="40463" y="35662"/>
                      </a:cubicBezTo>
                      <a:lnTo>
                        <a:pt x="31656" y="33861"/>
                      </a:lnTo>
                      <a:close/>
                      <a:moveTo>
                        <a:pt x="43465" y="36196"/>
                      </a:moveTo>
                      <a:cubicBezTo>
                        <a:pt x="42831" y="36263"/>
                        <a:pt x="43131" y="39231"/>
                        <a:pt x="43131" y="39231"/>
                      </a:cubicBezTo>
                      <a:lnTo>
                        <a:pt x="43131" y="39198"/>
                      </a:lnTo>
                      <a:cubicBezTo>
                        <a:pt x="44333" y="39438"/>
                        <a:pt x="45465" y="39536"/>
                        <a:pt x="46493" y="39536"/>
                      </a:cubicBezTo>
                      <a:cubicBezTo>
                        <a:pt x="49749" y="39536"/>
                        <a:pt x="51970" y="38555"/>
                        <a:pt x="52071" y="37997"/>
                      </a:cubicBezTo>
                      <a:cubicBezTo>
                        <a:pt x="52204" y="37297"/>
                        <a:pt x="43465" y="36196"/>
                        <a:pt x="43465" y="361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7" name="Google Shape;797;p39"/>
                <p:cNvSpPr/>
                <p:nvPr/>
              </p:nvSpPr>
              <p:spPr>
                <a:xfrm>
                  <a:off x="2519825" y="2041175"/>
                  <a:ext cx="854800" cy="87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92" h="35188" extrusionOk="0">
                      <a:moveTo>
                        <a:pt x="11769" y="0"/>
                      </a:moveTo>
                      <a:cubicBezTo>
                        <a:pt x="8517" y="0"/>
                        <a:pt x="5489" y="1335"/>
                        <a:pt x="3270" y="5099"/>
                      </a:cubicBezTo>
                      <a:cubicBezTo>
                        <a:pt x="3270" y="5099"/>
                        <a:pt x="1" y="8235"/>
                        <a:pt x="4104" y="12805"/>
                      </a:cubicBezTo>
                      <a:cubicBezTo>
                        <a:pt x="5677" y="14557"/>
                        <a:pt x="7392" y="14882"/>
                        <a:pt x="9048" y="14882"/>
                      </a:cubicBezTo>
                      <a:cubicBezTo>
                        <a:pt x="10026" y="14882"/>
                        <a:pt x="10984" y="14769"/>
                        <a:pt x="11879" y="14769"/>
                      </a:cubicBezTo>
                      <a:cubicBezTo>
                        <a:pt x="13423" y="14769"/>
                        <a:pt x="14782" y="15105"/>
                        <a:pt x="15745" y="16941"/>
                      </a:cubicBezTo>
                      <a:cubicBezTo>
                        <a:pt x="18180" y="21611"/>
                        <a:pt x="14077" y="20977"/>
                        <a:pt x="20982" y="23846"/>
                      </a:cubicBezTo>
                      <a:cubicBezTo>
                        <a:pt x="27344" y="26458"/>
                        <a:pt x="22464" y="35187"/>
                        <a:pt x="26615" y="35187"/>
                      </a:cubicBezTo>
                      <a:cubicBezTo>
                        <a:pt x="26969" y="35187"/>
                        <a:pt x="27389" y="35124"/>
                        <a:pt x="27887" y="34987"/>
                      </a:cubicBezTo>
                      <a:cubicBezTo>
                        <a:pt x="34192" y="33219"/>
                        <a:pt x="27354" y="24780"/>
                        <a:pt x="30556" y="19142"/>
                      </a:cubicBezTo>
                      <a:cubicBezTo>
                        <a:pt x="33758" y="13472"/>
                        <a:pt x="32924" y="9502"/>
                        <a:pt x="26486" y="5633"/>
                      </a:cubicBezTo>
                      <a:cubicBezTo>
                        <a:pt x="22533" y="3289"/>
                        <a:pt x="16875" y="0"/>
                        <a:pt x="1176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8" name="Google Shape;798;p39"/>
                <p:cNvSpPr/>
                <p:nvPr/>
              </p:nvSpPr>
              <p:spPr>
                <a:xfrm>
                  <a:off x="2661125" y="2096300"/>
                  <a:ext cx="402450" cy="2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98" h="10567" extrusionOk="0">
                      <a:moveTo>
                        <a:pt x="7942" y="0"/>
                      </a:moveTo>
                      <a:cubicBezTo>
                        <a:pt x="5954" y="0"/>
                        <a:pt x="2288" y="5196"/>
                        <a:pt x="2288" y="5196"/>
                      </a:cubicBezTo>
                      <a:cubicBezTo>
                        <a:pt x="1" y="7984"/>
                        <a:pt x="10895" y="10566"/>
                        <a:pt x="13085" y="10566"/>
                      </a:cubicBezTo>
                      <a:cubicBezTo>
                        <a:pt x="13227" y="10566"/>
                        <a:pt x="13333" y="10555"/>
                        <a:pt x="13396" y="10533"/>
                      </a:cubicBezTo>
                      <a:cubicBezTo>
                        <a:pt x="14463" y="10166"/>
                        <a:pt x="16098" y="5896"/>
                        <a:pt x="15364" y="4629"/>
                      </a:cubicBezTo>
                      <a:cubicBezTo>
                        <a:pt x="14630" y="3328"/>
                        <a:pt x="10160" y="1026"/>
                        <a:pt x="8359" y="92"/>
                      </a:cubicBezTo>
                      <a:cubicBezTo>
                        <a:pt x="8231" y="29"/>
                        <a:pt x="8091" y="0"/>
                        <a:pt x="794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799" name="Google Shape;799;p39"/>
                <p:cNvSpPr/>
                <p:nvPr/>
              </p:nvSpPr>
              <p:spPr>
                <a:xfrm>
                  <a:off x="2628250" y="2244100"/>
                  <a:ext cx="672175" cy="44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87" h="17697" extrusionOk="0">
                      <a:moveTo>
                        <a:pt x="15687" y="1"/>
                      </a:moveTo>
                      <a:cubicBezTo>
                        <a:pt x="15596" y="1"/>
                        <a:pt x="15507" y="56"/>
                        <a:pt x="15478" y="184"/>
                      </a:cubicBezTo>
                      <a:cubicBezTo>
                        <a:pt x="15344" y="852"/>
                        <a:pt x="14844" y="2753"/>
                        <a:pt x="14177" y="3287"/>
                      </a:cubicBezTo>
                      <a:cubicBezTo>
                        <a:pt x="14076" y="3363"/>
                        <a:pt x="13898" y="3397"/>
                        <a:pt x="13663" y="3397"/>
                      </a:cubicBezTo>
                      <a:cubicBezTo>
                        <a:pt x="12573" y="3397"/>
                        <a:pt x="10261" y="2668"/>
                        <a:pt x="8806" y="2119"/>
                      </a:cubicBezTo>
                      <a:cubicBezTo>
                        <a:pt x="8779" y="2107"/>
                        <a:pt x="8752" y="2102"/>
                        <a:pt x="8727" y="2102"/>
                      </a:cubicBezTo>
                      <a:cubicBezTo>
                        <a:pt x="8540" y="2102"/>
                        <a:pt x="8438" y="2398"/>
                        <a:pt x="8673" y="2486"/>
                      </a:cubicBezTo>
                      <a:cubicBezTo>
                        <a:pt x="9307" y="2753"/>
                        <a:pt x="12075" y="3787"/>
                        <a:pt x="13610" y="3787"/>
                      </a:cubicBezTo>
                      <a:cubicBezTo>
                        <a:pt x="13660" y="3793"/>
                        <a:pt x="13709" y="3795"/>
                        <a:pt x="13757" y="3795"/>
                      </a:cubicBezTo>
                      <a:cubicBezTo>
                        <a:pt x="13999" y="3795"/>
                        <a:pt x="14221" y="3726"/>
                        <a:pt x="14444" y="3587"/>
                      </a:cubicBezTo>
                      <a:cubicBezTo>
                        <a:pt x="15378" y="2853"/>
                        <a:pt x="15878" y="351"/>
                        <a:pt x="15912" y="251"/>
                      </a:cubicBezTo>
                      <a:cubicBezTo>
                        <a:pt x="15931" y="99"/>
                        <a:pt x="15808" y="1"/>
                        <a:pt x="15687" y="1"/>
                      </a:cubicBezTo>
                      <a:close/>
                      <a:moveTo>
                        <a:pt x="200" y="1886"/>
                      </a:moveTo>
                      <a:cubicBezTo>
                        <a:pt x="67" y="1919"/>
                        <a:pt x="0" y="2019"/>
                        <a:pt x="0" y="2119"/>
                      </a:cubicBezTo>
                      <a:cubicBezTo>
                        <a:pt x="34" y="2186"/>
                        <a:pt x="234" y="3487"/>
                        <a:pt x="3069" y="4621"/>
                      </a:cubicBezTo>
                      <a:cubicBezTo>
                        <a:pt x="4036" y="4988"/>
                        <a:pt x="5070" y="5221"/>
                        <a:pt x="6105" y="5288"/>
                      </a:cubicBezTo>
                      <a:cubicBezTo>
                        <a:pt x="7506" y="5421"/>
                        <a:pt x="8806" y="5555"/>
                        <a:pt x="10374" y="6889"/>
                      </a:cubicBezTo>
                      <a:cubicBezTo>
                        <a:pt x="12943" y="9057"/>
                        <a:pt x="13343" y="11459"/>
                        <a:pt x="13343" y="11459"/>
                      </a:cubicBezTo>
                      <a:cubicBezTo>
                        <a:pt x="13343" y="11559"/>
                        <a:pt x="13443" y="11659"/>
                        <a:pt x="13543" y="11659"/>
                      </a:cubicBezTo>
                      <a:lnTo>
                        <a:pt x="13577" y="11659"/>
                      </a:lnTo>
                      <a:cubicBezTo>
                        <a:pt x="13677" y="11626"/>
                        <a:pt x="13743" y="11526"/>
                        <a:pt x="13743" y="11426"/>
                      </a:cubicBezTo>
                      <a:cubicBezTo>
                        <a:pt x="13743" y="11326"/>
                        <a:pt x="13343" y="8857"/>
                        <a:pt x="10641" y="6556"/>
                      </a:cubicBezTo>
                      <a:cubicBezTo>
                        <a:pt x="9007" y="5155"/>
                        <a:pt x="7606" y="5021"/>
                        <a:pt x="6138" y="4854"/>
                      </a:cubicBezTo>
                      <a:cubicBezTo>
                        <a:pt x="5137" y="4821"/>
                        <a:pt x="4170" y="4588"/>
                        <a:pt x="3236" y="4254"/>
                      </a:cubicBezTo>
                      <a:cubicBezTo>
                        <a:pt x="667" y="3220"/>
                        <a:pt x="434" y="2086"/>
                        <a:pt x="434" y="2052"/>
                      </a:cubicBezTo>
                      <a:cubicBezTo>
                        <a:pt x="400" y="1952"/>
                        <a:pt x="300" y="1886"/>
                        <a:pt x="200" y="1886"/>
                      </a:cubicBezTo>
                      <a:close/>
                      <a:moveTo>
                        <a:pt x="25905" y="2944"/>
                      </a:moveTo>
                      <a:cubicBezTo>
                        <a:pt x="25887" y="2944"/>
                        <a:pt x="25870" y="2947"/>
                        <a:pt x="25852" y="2953"/>
                      </a:cubicBezTo>
                      <a:cubicBezTo>
                        <a:pt x="25719" y="3020"/>
                        <a:pt x="25685" y="3120"/>
                        <a:pt x="25719" y="3253"/>
                      </a:cubicBezTo>
                      <a:cubicBezTo>
                        <a:pt x="26452" y="5021"/>
                        <a:pt x="25885" y="7123"/>
                        <a:pt x="23951" y="9925"/>
                      </a:cubicBezTo>
                      <a:cubicBezTo>
                        <a:pt x="21916" y="12827"/>
                        <a:pt x="24184" y="17397"/>
                        <a:pt x="24284" y="17597"/>
                      </a:cubicBezTo>
                      <a:cubicBezTo>
                        <a:pt x="24318" y="17664"/>
                        <a:pt x="24384" y="17697"/>
                        <a:pt x="24451" y="17697"/>
                      </a:cubicBezTo>
                      <a:cubicBezTo>
                        <a:pt x="24484" y="17697"/>
                        <a:pt x="24518" y="17697"/>
                        <a:pt x="24551" y="17664"/>
                      </a:cubicBezTo>
                      <a:cubicBezTo>
                        <a:pt x="24651" y="17630"/>
                        <a:pt x="24684" y="17497"/>
                        <a:pt x="24651" y="17397"/>
                      </a:cubicBezTo>
                      <a:cubicBezTo>
                        <a:pt x="24651" y="17363"/>
                        <a:pt x="22383" y="12827"/>
                        <a:pt x="24284" y="10158"/>
                      </a:cubicBezTo>
                      <a:cubicBezTo>
                        <a:pt x="26319" y="7223"/>
                        <a:pt x="26886" y="4988"/>
                        <a:pt x="26119" y="3086"/>
                      </a:cubicBezTo>
                      <a:cubicBezTo>
                        <a:pt x="26064" y="3004"/>
                        <a:pt x="25986" y="2944"/>
                        <a:pt x="25905" y="294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800" name="Google Shape;800;p39"/>
                <p:cNvSpPr/>
                <p:nvPr/>
              </p:nvSpPr>
              <p:spPr>
                <a:xfrm>
                  <a:off x="2013625" y="2025825"/>
                  <a:ext cx="1448625" cy="89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45" h="35902" extrusionOk="0">
                      <a:moveTo>
                        <a:pt x="1768" y="0"/>
                      </a:moveTo>
                      <a:cubicBezTo>
                        <a:pt x="1668" y="0"/>
                        <a:pt x="1590" y="60"/>
                        <a:pt x="1535" y="142"/>
                      </a:cubicBezTo>
                      <a:cubicBezTo>
                        <a:pt x="1502" y="309"/>
                        <a:pt x="1" y="4312"/>
                        <a:pt x="1669" y="9916"/>
                      </a:cubicBezTo>
                      <a:cubicBezTo>
                        <a:pt x="4471" y="19223"/>
                        <a:pt x="13944" y="25494"/>
                        <a:pt x="21383" y="29096"/>
                      </a:cubicBezTo>
                      <a:cubicBezTo>
                        <a:pt x="25686" y="30998"/>
                        <a:pt x="30122" y="32566"/>
                        <a:pt x="34659" y="33800"/>
                      </a:cubicBezTo>
                      <a:cubicBezTo>
                        <a:pt x="38762" y="34901"/>
                        <a:pt x="43832" y="35901"/>
                        <a:pt x="48702" y="35901"/>
                      </a:cubicBezTo>
                      <a:cubicBezTo>
                        <a:pt x="51905" y="35901"/>
                        <a:pt x="55040" y="35468"/>
                        <a:pt x="57709" y="34300"/>
                      </a:cubicBezTo>
                      <a:cubicBezTo>
                        <a:pt x="57944" y="34212"/>
                        <a:pt x="57842" y="33916"/>
                        <a:pt x="57632" y="33916"/>
                      </a:cubicBezTo>
                      <a:cubicBezTo>
                        <a:pt x="57604" y="33916"/>
                        <a:pt x="57574" y="33921"/>
                        <a:pt x="57542" y="33933"/>
                      </a:cubicBezTo>
                      <a:cubicBezTo>
                        <a:pt x="54924" y="35057"/>
                        <a:pt x="51861" y="35489"/>
                        <a:pt x="48697" y="35489"/>
                      </a:cubicBezTo>
                      <a:cubicBezTo>
                        <a:pt x="43879" y="35489"/>
                        <a:pt x="38827" y="34487"/>
                        <a:pt x="34759" y="33400"/>
                      </a:cubicBezTo>
                      <a:cubicBezTo>
                        <a:pt x="30256" y="32165"/>
                        <a:pt x="25853" y="30598"/>
                        <a:pt x="21583" y="28696"/>
                      </a:cubicBezTo>
                      <a:cubicBezTo>
                        <a:pt x="14211" y="25127"/>
                        <a:pt x="4838" y="18989"/>
                        <a:pt x="2069" y="9816"/>
                      </a:cubicBezTo>
                      <a:cubicBezTo>
                        <a:pt x="401" y="4345"/>
                        <a:pt x="1936" y="343"/>
                        <a:pt x="1936" y="276"/>
                      </a:cubicBezTo>
                      <a:cubicBezTo>
                        <a:pt x="1969" y="176"/>
                        <a:pt x="1936" y="76"/>
                        <a:pt x="1836" y="9"/>
                      </a:cubicBezTo>
                      <a:cubicBezTo>
                        <a:pt x="1812" y="3"/>
                        <a:pt x="1789" y="0"/>
                        <a:pt x="176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</p:grpSp>
      <p:pic>
        <p:nvPicPr>
          <p:cNvPr id="5" name="9.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28920" y="9231"/>
            <a:ext cx="726508" cy="72650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421524" y="48409"/>
            <a:ext cx="2394650" cy="58090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Listen and repeat.</a:t>
            </a:r>
          </a:p>
        </p:txBody>
      </p:sp>
    </p:spTree>
    <p:extLst>
      <p:ext uri="{BB962C8B-B14F-4D97-AF65-F5344CB8AC3E}">
        <p14:creationId xmlns:p14="http://schemas.microsoft.com/office/powerpoint/2010/main" val="3195263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0" b="19473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44944" y="572705"/>
            <a:ext cx="2131302" cy="1606616"/>
            <a:chOff x="2630154" y="2322095"/>
            <a:chExt cx="2724206" cy="216324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11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0520" y="2958968"/>
            <a:ext cx="2131302" cy="1606616"/>
            <a:chOff x="2630154" y="2322095"/>
            <a:chExt cx="2724206" cy="21632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20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926081" y="1013421"/>
            <a:ext cx="2131302" cy="1606616"/>
            <a:chOff x="2630154" y="2322095"/>
            <a:chExt cx="2724206" cy="216324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15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714122" y="3484348"/>
            <a:ext cx="2131302" cy="1606616"/>
            <a:chOff x="2630154" y="2322095"/>
            <a:chExt cx="2724206" cy="216324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54" y="2322095"/>
              <a:ext cx="2724206" cy="1393201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3285337" y="3007894"/>
              <a:ext cx="1402531" cy="1477441"/>
            </a:xfrm>
            <a:prstGeom prst="ellipse">
              <a:avLst/>
            </a:prstGeom>
            <a:solidFill>
              <a:srgbClr val="FF006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18</a:t>
              </a: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878305" y="5345231"/>
            <a:ext cx="10371222" cy="1356358"/>
          </a:xfrm>
          <a:prstGeom prst="roundRect">
            <a:avLst>
              <a:gd name="adj" fmla="val 31141"/>
            </a:avLst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798192" y="1256102"/>
            <a:ext cx="3657600" cy="3656386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solidFill>
                  <a:srgbClr val="FF3300"/>
                </a:solidFill>
                <a:latin typeface="Comic Sans MS" panose="030F0702030302020204" pitchFamily="66" charset="0"/>
              </a:rPr>
              <a:t>GO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71740" y="5483360"/>
            <a:ext cx="5144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- How many apples are there?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6395628" y="5363861"/>
            <a:ext cx="4411818" cy="1305308"/>
            <a:chOff x="6395628" y="5363861"/>
            <a:chExt cx="4411818" cy="1305308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423789" y="5383949"/>
              <a:ext cx="530082" cy="646018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953871" y="5391570"/>
              <a:ext cx="530082" cy="646018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7512114" y="5378298"/>
              <a:ext cx="530082" cy="646018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064150" y="5378298"/>
              <a:ext cx="530082" cy="646018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634581" y="5389436"/>
              <a:ext cx="530082" cy="646018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395628" y="6015530"/>
              <a:ext cx="530082" cy="646018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6925710" y="6023151"/>
              <a:ext cx="530082" cy="646018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7483953" y="6009879"/>
              <a:ext cx="530082" cy="646018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035989" y="6009879"/>
              <a:ext cx="530082" cy="646018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8606420" y="6021017"/>
              <a:ext cx="530082" cy="646018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205012" y="5363861"/>
              <a:ext cx="530082" cy="646018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775443" y="5374999"/>
              <a:ext cx="530082" cy="646018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176851" y="5995442"/>
              <a:ext cx="530082" cy="646018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9747282" y="6006580"/>
              <a:ext cx="530082" cy="646018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96"/>
            <a:stretch/>
          </p:blipFill>
          <p:spPr>
            <a:xfrm>
              <a:off x="10277364" y="5995442"/>
              <a:ext cx="530082" cy="646018"/>
            </a:xfrm>
            <a:prstGeom prst="rect">
              <a:avLst/>
            </a:prstGeom>
          </p:spPr>
        </p:pic>
      </p:grpSp>
      <p:sp>
        <p:nvSpPr>
          <p:cNvPr id="60" name="TextBox 59"/>
          <p:cNvSpPr txBox="1"/>
          <p:nvPr/>
        </p:nvSpPr>
        <p:spPr>
          <a:xfrm>
            <a:off x="1168301" y="6092474"/>
            <a:ext cx="1784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- Fifteen.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3" name="Rounded Rectangle 62"/>
          <p:cNvSpPr/>
          <p:nvPr/>
        </p:nvSpPr>
        <p:spPr>
          <a:xfrm>
            <a:off x="108016" y="84420"/>
            <a:ext cx="2090182" cy="46723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Let’s check.</a:t>
            </a:r>
          </a:p>
        </p:txBody>
      </p:sp>
    </p:spTree>
    <p:extLst>
      <p:ext uri="{BB962C8B-B14F-4D97-AF65-F5344CB8AC3E}">
        <p14:creationId xmlns:p14="http://schemas.microsoft.com/office/powerpoint/2010/main" val="1358619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-1.48148E-6 L 0.15312 -0.16713 L 0.21328 -0.00741 L 0.33437 -0.16018 L 0.47929 0.03588 L 0.63177 -0.16366 L 0.7483 0.0794 " pathEditMode="relative" rAng="0" ptsTypes="AAAAAAA">
                                      <p:cBhvr>
                                        <p:cTn id="34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09" y="-439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8.88889E-6 L -0.12838 0.08612 L -0.31289 -0.03842 L -0.43424 0.07732 L -0.53893 -0.02615 L -0.71054 0.12825 L -0.71054 0.12825 " pathEditMode="relative" ptsTypes="AAAAAAA">
                                      <p:cBhvr>
                                        <p:cTn id="36" dur="6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0.12826 -0.12638 L 0.31576 -0.00347 L 0.43216 -0.14027 L 0.56432 -0.01736 L 0.71432 -0.13333 L 0.75391 0.0125 " pathEditMode="relative" ptsTypes="AAAAAAA">
                                      <p:cBhvr>
                                        <p:cTn id="38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repeatCount="indefinite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7 5.18519E-6 L -0.13424 0.04214 L -0.18554 -0.10161 L -0.37708 0.0176 L -0.47083 -0.09305 L -0.58828 0.04399 L -0.72734 0.00186 L -0.72734 0.00186 " pathEditMode="relative" ptsTypes="AAAAAAAA">
                                      <p:cBhvr>
                                        <p:cTn id="40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ell Done video audi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6" grpId="1" animBg="1"/>
      <p:bldP spid="17" grpId="0"/>
      <p:bldP spid="6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Yummy Stickers Restaurant Newsletter by Slidesgo">
  <a:themeElements>
    <a:clrScheme name="Simple Light">
      <a:dk1>
        <a:srgbClr val="000000"/>
      </a:dk1>
      <a:lt1>
        <a:srgbClr val="FFDFD9"/>
      </a:lt1>
      <a:dk2>
        <a:srgbClr val="D63F51"/>
      </a:dk2>
      <a:lt2>
        <a:srgbClr val="FFFFFF"/>
      </a:lt2>
      <a:accent1>
        <a:srgbClr val="FFFFFF"/>
      </a:accent1>
      <a:accent2>
        <a:srgbClr val="FCBAAD"/>
      </a:accent2>
      <a:accent3>
        <a:srgbClr val="EB9E46"/>
      </a:accent3>
      <a:accent4>
        <a:srgbClr val="F8D992"/>
      </a:accent4>
      <a:accent5>
        <a:srgbClr val="87AD76"/>
      </a:accent5>
      <a:accent6>
        <a:srgbClr val="B4C78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Yummy Stickers Restaurant Newsletter by Slidesgo">
  <a:themeElements>
    <a:clrScheme name="Simple Light">
      <a:dk1>
        <a:srgbClr val="000000"/>
      </a:dk1>
      <a:lt1>
        <a:srgbClr val="FFDFD9"/>
      </a:lt1>
      <a:dk2>
        <a:srgbClr val="D63F51"/>
      </a:dk2>
      <a:lt2>
        <a:srgbClr val="FFFFFF"/>
      </a:lt2>
      <a:accent1>
        <a:srgbClr val="FFFFFF"/>
      </a:accent1>
      <a:accent2>
        <a:srgbClr val="FCBAAD"/>
      </a:accent2>
      <a:accent3>
        <a:srgbClr val="EB9E46"/>
      </a:accent3>
      <a:accent4>
        <a:srgbClr val="F8D992"/>
      </a:accent4>
      <a:accent5>
        <a:srgbClr val="87AD76"/>
      </a:accent5>
      <a:accent6>
        <a:srgbClr val="B4C78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410</Words>
  <Application>Microsoft Office PowerPoint</Application>
  <PresentationFormat>Widescreen</PresentationFormat>
  <Paragraphs>114</Paragraphs>
  <Slides>31</Slides>
  <Notes>5</Notes>
  <HiddenSlides>0</HiddenSlides>
  <MMClips>22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54" baseType="lpstr">
      <vt:lpstr>黑体</vt:lpstr>
      <vt:lpstr>宋体</vt:lpstr>
      <vt:lpstr>Amatic SC</vt:lpstr>
      <vt:lpstr>Arial</vt:lpstr>
      <vt:lpstr>Bebas Neue</vt:lpstr>
      <vt:lpstr>Calibri</vt:lpstr>
      <vt:lpstr>Calibri Light</vt:lpstr>
      <vt:lpstr>Comic Sans MS</vt:lpstr>
      <vt:lpstr>Kristen ITC</vt:lpstr>
      <vt:lpstr>Life Savers</vt:lpstr>
      <vt:lpstr>Life Savers ExtraBold</vt:lpstr>
      <vt:lpstr>Nunito</vt:lpstr>
      <vt:lpstr>Open Sans</vt:lpstr>
      <vt:lpstr>PT Sans</vt:lpstr>
      <vt:lpstr>Quicksand</vt:lpstr>
      <vt:lpstr>Quicksand SemiBold</vt:lpstr>
      <vt:lpstr>Roboto</vt:lpstr>
      <vt:lpstr>Times New Roman</vt:lpstr>
      <vt:lpstr>Office Theme</vt:lpstr>
      <vt:lpstr>Yummy Stickers Restaurant Newsletter by Slidesgo</vt:lpstr>
      <vt:lpstr>Science Subject for Elementary - 3rd Grade: Physical, Life, and Earth by Slidesgo</vt:lpstr>
      <vt:lpstr>P.E. Subject for Middle School - 6th Grade: Sports &amp; Games by Slidesgo</vt:lpstr>
      <vt:lpstr>1_Yummy Stickers Restaurant Newsletter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Administrator</cp:lastModifiedBy>
  <cp:revision>42</cp:revision>
  <dcterms:created xsi:type="dcterms:W3CDTF">2022-04-30T17:18:21Z</dcterms:created>
  <dcterms:modified xsi:type="dcterms:W3CDTF">2023-03-15T03:04:42Z</dcterms:modified>
</cp:coreProperties>
</file>