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4.xml" ContentType="application/vnd.openxmlformats-officedocument.theme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5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6.xml" ContentType="application/vnd.openxmlformats-officedocument.theme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7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8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theme/theme9.xml" ContentType="application/vnd.openxmlformats-officedocument.theme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notesSlides/notesSlide2.xml" ContentType="application/vnd.openxmlformats-officedocument.presentationml.notesSlide+xml"/>
  <Override PartName="/ppt/tags/tag4.xml" ContentType="application/vnd.openxmlformats-officedocument.presentationml.tags+xml"/>
  <Override PartName="/ppt/notesSlides/notesSlide3.xml" ContentType="application/vnd.openxmlformats-officedocument.presentationml.notesSlide+xml"/>
  <Override PartName="/ppt/comments/comment1.xml" ContentType="application/vnd.openxmlformats-officedocument.presentationml.comments+xml"/>
  <Override PartName="/ppt/tags/tag5.xml" ContentType="application/vnd.openxmlformats-officedocument.presentationml.tags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tags/tag8.xml" ContentType="application/vnd.openxmlformats-officedocument.presentationml.tags+xml"/>
  <Override PartName="/ppt/notesSlides/notesSlide7.xml" ContentType="application/vnd.openxmlformats-officedocument.presentationml.notesSlide+xml"/>
  <Override PartName="/ppt/tags/tag9.xml" ContentType="application/vnd.openxmlformats-officedocument.presentationml.tags+xml"/>
  <Override PartName="/ppt/notesSlides/notesSlide8.xml" ContentType="application/vnd.openxmlformats-officedocument.presentationml.notesSlide+xml"/>
  <Override PartName="/ppt/tags/tag10.xml" ContentType="application/vnd.openxmlformats-officedocument.presentationml.tags+xml"/>
  <Override PartName="/ppt/notesSlides/notesSlide9.xml" ContentType="application/vnd.openxmlformats-officedocument.presentationml.notesSlide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notesSlides/notesSlide11.xml" ContentType="application/vnd.openxmlformats-officedocument.presentationml.notesSlide+xml"/>
  <Override PartName="/ppt/tags/tag13.xml" ContentType="application/vnd.openxmlformats-officedocument.presentationml.tags+xml"/>
  <Override PartName="/ppt/notesSlides/notesSlide12.xml" ContentType="application/vnd.openxmlformats-officedocument.presentationml.notesSlide+xml"/>
  <Override PartName="/ppt/media/audio2.wav" ContentType="audio/wav"/>
  <Override PartName="/ppt/media/audio3.wav" ContentType="audio/wav"/>
  <Override PartName="/ppt/tags/tag14.xml" ContentType="application/vnd.openxmlformats-officedocument.presentationml.tags+xml"/>
  <Override PartName="/ppt/notesSlides/notesSlide13.xml" ContentType="application/vnd.openxmlformats-officedocument.presentationml.notesSlide+xml"/>
  <Override PartName="/ppt/tags/tag15.xml" ContentType="application/vnd.openxmlformats-officedocument.presentationml.tags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notesSlides/notesSlide15.xml" ContentType="application/vnd.openxmlformats-officedocument.presentationml.notesSlide+xml"/>
  <Override PartName="/ppt/tags/tag17.xml" ContentType="application/vnd.openxmlformats-officedocument.presentationml.tags+xml"/>
  <Override PartName="/ppt/notesSlides/notesSlide16.xml" ContentType="application/vnd.openxmlformats-officedocument.presentationml.notesSlide+xml"/>
  <Override PartName="/ppt/tags/tag18.xml" ContentType="application/vnd.openxmlformats-officedocument.presentationml.tags+xml"/>
  <Override PartName="/ppt/notesSlides/notesSlide17.xml" ContentType="application/vnd.openxmlformats-officedocument.presentationml.notesSlide+xml"/>
  <Override PartName="/ppt/media/audio4.wav" ContentType="audio/wav"/>
  <Override PartName="/ppt/tags/tag19.xml" ContentType="application/vnd.openxmlformats-officedocument.presentationml.tags+xml"/>
  <Override PartName="/ppt/notesSlides/notesSlide18.xml" ContentType="application/vnd.openxmlformats-officedocument.presentationml.notesSlide+xml"/>
  <Override PartName="/ppt/tags/tag20.xml" ContentType="application/vnd.openxmlformats-officedocument.presentationml.tags+xml"/>
  <Override PartName="/ppt/notesSlides/notesSlide19.xml" ContentType="application/vnd.openxmlformats-officedocument.presentationml.notesSlide+xml"/>
  <Override PartName="/ppt/tags/tag21.xml" ContentType="application/vnd.openxmlformats-officedocument.presentationml.tags+xml"/>
  <Override PartName="/ppt/notesSlides/notesSlide20.xml" ContentType="application/vnd.openxmlformats-officedocument.presentationml.notesSlide+xml"/>
  <Override PartName="/ppt/tags/tag22.xml" ContentType="application/vnd.openxmlformats-officedocument.presentationml.tags+xml"/>
  <Override PartName="/ppt/notesSlides/notesSlide21.xml" ContentType="application/vnd.openxmlformats-officedocument.presentationml.notesSlide+xml"/>
  <Override PartName="/ppt/tags/tag23.xml" ContentType="application/vnd.openxmlformats-officedocument.presentationml.tags+xml"/>
  <Override PartName="/ppt/notesSlides/notesSlide22.xml" ContentType="application/vnd.openxmlformats-officedocument.presentationml.notesSlide+xml"/>
  <Override PartName="/ppt/tags/tag24.xml" ContentType="application/vnd.openxmlformats-officedocument.presentationml.tags+xml"/>
  <Override PartName="/ppt/notesSlides/notesSlide23.xml" ContentType="application/vnd.openxmlformats-officedocument.presentationml.notesSlide+xml"/>
  <Override PartName="/ppt/tags/tag25.xml" ContentType="application/vnd.openxmlformats-officedocument.presentationml.tags+xml"/>
  <Override PartName="/ppt/notesSlides/notesSlide24.xml" ContentType="application/vnd.openxmlformats-officedocument.presentationml.notesSlide+xml"/>
  <Override PartName="/ppt/tags/tag26.xml" ContentType="application/vnd.openxmlformats-officedocument.presentationml.tags+xml"/>
  <Override PartName="/ppt/notesSlides/notesSlide25.xml" ContentType="application/vnd.openxmlformats-officedocument.presentationml.notesSlide+xml"/>
  <Override PartName="/ppt/tags/tag27.xml" ContentType="application/vnd.openxmlformats-officedocument.presentationml.tags+xml"/>
  <Override PartName="/ppt/notesSlides/notesSlide26.xml" ContentType="application/vnd.openxmlformats-officedocument.presentationml.notesSlide+xml"/>
  <Override PartName="/ppt/tags/tag28.xml" ContentType="application/vnd.openxmlformats-officedocument.presentationml.tags+xml"/>
  <Override PartName="/ppt/notesSlides/notesSlide27.xml" ContentType="application/vnd.openxmlformats-officedocument.presentationml.notesSlide+xml"/>
  <Override PartName="/ppt/tags/tag29.xml" ContentType="application/vnd.openxmlformats-officedocument.presentationml.tags+xml"/>
  <Override PartName="/ppt/notesSlides/notesSlide28.xml" ContentType="application/vnd.openxmlformats-officedocument.presentationml.notesSlide+xml"/>
  <Override PartName="/ppt/tags/tag30.xml" ContentType="application/vnd.openxmlformats-officedocument.presentationml.tags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7" r:id="rId3"/>
    <p:sldMasterId id="2147483717" r:id="rId4"/>
    <p:sldMasterId id="2147483725" r:id="rId5"/>
    <p:sldMasterId id="2147483737" r:id="rId6"/>
    <p:sldMasterId id="2147483749" r:id="rId7"/>
    <p:sldMasterId id="2147483773" r:id="rId8"/>
    <p:sldMasterId id="2147483785" r:id="rId9"/>
    <p:sldMasterId id="2147483798" r:id="rId10"/>
  </p:sldMasterIdLst>
  <p:notesMasterIdLst>
    <p:notesMasterId r:id="rId44"/>
  </p:notesMasterIdLst>
  <p:sldIdLst>
    <p:sldId id="362" r:id="rId11"/>
    <p:sldId id="363" r:id="rId12"/>
    <p:sldId id="339" r:id="rId13"/>
    <p:sldId id="340" r:id="rId14"/>
    <p:sldId id="342" r:id="rId15"/>
    <p:sldId id="347" r:id="rId16"/>
    <p:sldId id="343" r:id="rId17"/>
    <p:sldId id="307" r:id="rId18"/>
    <p:sldId id="344" r:id="rId19"/>
    <p:sldId id="364" r:id="rId20"/>
    <p:sldId id="282" r:id="rId21"/>
    <p:sldId id="366" r:id="rId22"/>
    <p:sldId id="316" r:id="rId23"/>
    <p:sldId id="323" r:id="rId24"/>
    <p:sldId id="365" r:id="rId25"/>
    <p:sldId id="287" r:id="rId26"/>
    <p:sldId id="352" r:id="rId27"/>
    <p:sldId id="353" r:id="rId28"/>
    <p:sldId id="354" r:id="rId29"/>
    <p:sldId id="367" r:id="rId30"/>
    <p:sldId id="358" r:id="rId31"/>
    <p:sldId id="359" r:id="rId32"/>
    <p:sldId id="360" r:id="rId33"/>
    <p:sldId id="286" r:id="rId34"/>
    <p:sldId id="369" r:id="rId35"/>
    <p:sldId id="311" r:id="rId36"/>
    <p:sldId id="370" r:id="rId37"/>
    <p:sldId id="371" r:id="rId38"/>
    <p:sldId id="373" r:id="rId39"/>
    <p:sldId id="372" r:id="rId40"/>
    <p:sldId id="374" r:id="rId41"/>
    <p:sldId id="324" r:id="rId42"/>
    <p:sldId id="375" r:id="rId43"/>
  </p:sldIdLst>
  <p:sldSz cx="9144000" cy="5143500" type="screen16x9"/>
  <p:notesSz cx="6858000" cy="9144000"/>
  <p:custDataLst>
    <p:tags r:id="rId45"/>
  </p:custDataLst>
  <p:defaultTextStyle>
    <a:defPPr>
      <a:defRPr lang="vi-VN"/>
    </a:defPPr>
    <a:lvl1pPr marL="0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070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153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226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304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373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443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199520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6594" algn="l" defTabSz="9141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ông Nguyễn" initials="TC" lastIdx="2" clrIdx="0"/>
  <p:cmAuthor id="1" name="Admin" initials="A" lastIdx="9" clrIdx="1">
    <p:extLst>
      <p:ext uri="{19B8F6BF-5375-455C-9EA6-DF929625EA0E}">
        <p15:presenceInfo xmlns:p15="http://schemas.microsoft.com/office/powerpoint/2012/main" userId="Admi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E86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753"/>
    <p:restoredTop sz="70674" autoAdjust="0"/>
  </p:normalViewPr>
  <p:slideViewPr>
    <p:cSldViewPr>
      <p:cViewPr varScale="1">
        <p:scale>
          <a:sx n="77" d="100"/>
          <a:sy n="77" d="100"/>
        </p:scale>
        <p:origin x="1354" y="4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405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slide" Target="slides/slide3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tags" Target="tags/tag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theme" Target="theme/theme1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viewProps" Target="viewProps.xml"/><Relationship Id="rId8" Type="http://schemas.openxmlformats.org/officeDocument/2006/relationships/slideMaster" Target="slideMasters/slideMaster8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3-04-11T11:36:48.054" idx="2">
    <p:pos x="10" y="10"/>
    <p:text>Check lại thao tác IT khi quay trên Web</p:text>
    <p:extLst>
      <p:ext uri="{C676402C-5697-4E1C-873F-D02D1690AC5C}">
        <p15:threadingInfo xmlns:p15="http://schemas.microsoft.com/office/powerpoint/2012/main" timeZoneBias="480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DA7298-4DCE-4E7E-BB17-00D146FE3DA4}" type="datetimeFigureOut">
              <a:rPr lang="vi-VN" smtClean="0"/>
              <a:t>19/05/2023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34542A-897F-4193-8D46-0E6490EB1A15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566868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070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153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226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304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373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443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9520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6594" algn="l" defTabSz="914153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8" name="Google Shape;978;ge57b5fd4a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9" name="Google Shape;979;ge57b5fd4aa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tabLst/>
              <a:defRPr/>
            </a:pPr>
            <a:r>
              <a:rPr lang="vi-VN" dirty="0" smtClean="0"/>
              <a:t>Để</a:t>
            </a:r>
            <a:r>
              <a:rPr lang="vi-VN" baseline="0" dirty="0" smtClean="0"/>
              <a:t> nguyên trang bìa như này, chỉ thay đổi tên bài trong quá trình làm. Logo của sách Wonderful World </a:t>
            </a:r>
            <a:endParaRPr lang="vi-VN" dirty="0" smtClean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662128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805058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smtClean="0"/>
              <a:t>GV</a:t>
            </a:r>
            <a:r>
              <a:rPr lang="en-US" b="1" baseline="0" dirty="0" smtClean="0"/>
              <a:t> click audio </a:t>
            </a:r>
            <a:r>
              <a:rPr lang="en-US" b="1" baseline="0" dirty="0" err="1" smtClean="0"/>
              <a:t>trước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nghe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tới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đâu</a:t>
            </a:r>
            <a:r>
              <a:rPr lang="en-US" b="1" baseline="0" dirty="0" smtClean="0"/>
              <a:t> </a:t>
            </a:r>
            <a:r>
              <a:rPr lang="en-US" b="1" baseline="0" dirty="0" err="1" smtClean="0"/>
              <a:t>thì</a:t>
            </a:r>
            <a:r>
              <a:rPr lang="en-US" b="1" baseline="0" dirty="0" smtClean="0"/>
              <a:t> click point </a:t>
            </a:r>
            <a:r>
              <a:rPr lang="en-US" b="1" baseline="0" dirty="0" err="1" smtClean="0"/>
              <a:t>vào</a:t>
            </a:r>
            <a:r>
              <a:rPr lang="en-US" b="1" baseline="0" dirty="0" smtClean="0"/>
              <a:t>.</a:t>
            </a:r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628111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Bấm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chuột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sẽ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xuất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hình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ảnh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âm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Click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chọn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A. Click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sẽ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cụm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câu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Mini </a:t>
            </a: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game: Listen and choose the correct picture</a:t>
            </a:r>
            <a:endParaRPr kumimoji="0" lang="vi-VN" sz="1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r>
              <a:rPr lang="en-US" b="1" dirty="0"/>
              <a:t>Key: A</a:t>
            </a:r>
            <a:endParaRPr lang="vi-V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3344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Bấm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chuột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sẽ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xuất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hình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ảnh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âm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Click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chọn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A. Click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sẽ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cụm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câu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b="1" dirty="0" smtClean="0"/>
          </a:p>
          <a:p>
            <a:r>
              <a:rPr lang="en-US" b="1" dirty="0" smtClean="0"/>
              <a:t>Mini </a:t>
            </a:r>
            <a:r>
              <a:rPr lang="en-US" b="1" dirty="0"/>
              <a:t>game: Listen and choose the</a:t>
            </a:r>
            <a:r>
              <a:rPr lang="en-US" b="1" baseline="0" dirty="0"/>
              <a:t> correct picture</a:t>
            </a:r>
          </a:p>
          <a:p>
            <a:r>
              <a:rPr lang="en-US" b="1" baseline="0" dirty="0"/>
              <a:t>Key: B</a:t>
            </a:r>
            <a:endParaRPr lang="vi-V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136811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Bấm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chuột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sẽ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xuất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hình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ảnh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&amp;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âm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thanh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Click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chọn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A. Click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lần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sẽ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hiện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cụm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12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câu</a:t>
            </a:r>
            <a:r>
              <a:rPr kumimoji="0" lang="en-US" sz="12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b="1" dirty="0" smtClean="0"/>
          </a:p>
          <a:p>
            <a:r>
              <a:rPr lang="en-US" b="1" dirty="0" smtClean="0"/>
              <a:t>Mini </a:t>
            </a:r>
            <a:r>
              <a:rPr lang="en-US" b="1" dirty="0"/>
              <a:t>game: Listen and choose the</a:t>
            </a:r>
            <a:r>
              <a:rPr lang="en-US" b="1" baseline="0" dirty="0"/>
              <a:t> correct picture.</a:t>
            </a:r>
          </a:p>
          <a:p>
            <a:r>
              <a:rPr lang="en-US" b="1" baseline="0" dirty="0"/>
              <a:t>Key: A</a:t>
            </a:r>
            <a:endParaRPr lang="vi-V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71136811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51487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b="1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Trọng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tâm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vào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mẫu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câu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“This is my……..”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nên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khi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click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chuôt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sẽ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hiện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từ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mum.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GV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yêu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câu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hs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tự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đặt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theo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mẫu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câu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tương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tự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cho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hình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2 </a:t>
            </a:r>
            <a:r>
              <a:rPr lang="en-AU" sz="1200" b="1" baseline="0" dirty="0" err="1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và</a:t>
            </a:r>
            <a:r>
              <a:rPr lang="en-AU" sz="1200" b="1" baseline="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3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en-AU" sz="1200" b="1" dirty="0" smtClean="0">
              <a:solidFill>
                <a:srgbClr val="000000"/>
              </a:solidFill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</a:t>
            </a: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Tell students to look at the picture for question 1 and ask them whom the arrow points to. Elicit “mum”. Read out the example and ask students to repeat it.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Explain the rest of the task to students. Allow them enough time to practise saying the sentences individually and then in pairs. Go round the class helping students if necessary.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r>
              <a:rPr lang="en-AU" sz="1200" dirty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- Ask volunteers to read out their answers. Correct any mistakes.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350043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THIẾT</a:t>
            </a:r>
            <a:r>
              <a:rPr lang="en-US" b="1" baseline="0" dirty="0"/>
              <a:t> KẾ HOẠT ĐỘNG TƯƠNG TÁC: </a:t>
            </a:r>
            <a:r>
              <a:rPr lang="en-US" b="1" baseline="0" dirty="0" err="1"/>
              <a:t>câu</a:t>
            </a:r>
            <a:r>
              <a:rPr lang="en-US" b="1" baseline="0" dirty="0"/>
              <a:t> </a:t>
            </a:r>
            <a:r>
              <a:rPr lang="en-US" b="1" baseline="0" dirty="0" err="1"/>
              <a:t>trả</a:t>
            </a:r>
            <a:r>
              <a:rPr lang="en-US" b="1" baseline="0" dirty="0"/>
              <a:t> </a:t>
            </a:r>
            <a:r>
              <a:rPr lang="en-US" b="1" baseline="0" dirty="0" err="1"/>
              <a:t>lời</a:t>
            </a:r>
            <a:r>
              <a:rPr lang="en-US" b="1" baseline="0" dirty="0"/>
              <a:t> ở </a:t>
            </a:r>
            <a:r>
              <a:rPr lang="en-US" b="1" baseline="0" dirty="0" err="1"/>
              <a:t>cuối</a:t>
            </a:r>
            <a:r>
              <a:rPr lang="en-US" b="1" baseline="0" dirty="0"/>
              <a:t> </a:t>
            </a:r>
            <a:r>
              <a:rPr lang="en-US" b="1" baseline="0" dirty="0" err="1"/>
              <a:t>mỗi</a:t>
            </a:r>
            <a:r>
              <a:rPr lang="en-US" b="1" baseline="0" dirty="0"/>
              <a:t> slide </a:t>
            </a:r>
            <a:r>
              <a:rPr lang="en-US" b="1" baseline="0" dirty="0" err="1"/>
              <a:t>từ</a:t>
            </a:r>
            <a:r>
              <a:rPr lang="en-US" b="1" baseline="0" dirty="0"/>
              <a:t> </a:t>
            </a:r>
            <a:r>
              <a:rPr lang="en-US" b="1" baseline="0"/>
              <a:t>slide </a:t>
            </a:r>
            <a:r>
              <a:rPr lang="en-US" b="1" baseline="0" smtClean="0"/>
              <a:t>18-</a:t>
            </a:r>
            <a:endParaRPr lang="en-US" b="1" dirty="0"/>
          </a:p>
          <a:p>
            <a:r>
              <a:rPr lang="en-US" b="1" dirty="0"/>
              <a:t>Mini game: A lucky star</a:t>
            </a:r>
          </a:p>
          <a:p>
            <a:pPr marL="171450" indent="-171450">
              <a:buFontTx/>
              <a:buChar char="-"/>
            </a:pPr>
            <a:r>
              <a:rPr lang="en-US" dirty="0"/>
              <a:t>Divide class into 2 big groups. (Boys</a:t>
            </a:r>
            <a:r>
              <a:rPr lang="en-US" baseline="0" dirty="0"/>
              <a:t> and Girls)</a:t>
            </a:r>
          </a:p>
          <a:p>
            <a:pPr marL="171450" indent="-171450">
              <a:buFontTx/>
              <a:buChar char="-"/>
            </a:pPr>
            <a:r>
              <a:rPr lang="en-US" baseline="0" dirty="0"/>
              <a:t>There are 2 lucky numbers in this game. If students choose a lucky one, they will get 5 points without answering question. If their number is not lucky one, they must read a sentence and get points if it is right, otherwise other groups will take their turn. The group which has more points will win the game.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8431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my sister.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334643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my dad.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19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2419237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0411633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Lucky star. </a:t>
            </a:r>
            <a:r>
              <a:rPr lang="en-US" dirty="0" err="1" smtClean="0"/>
              <a:t>Ko</a:t>
            </a:r>
            <a:r>
              <a:rPr lang="en-US" dirty="0" smtClean="0"/>
              <a:t> </a:t>
            </a:r>
            <a:r>
              <a:rPr lang="en-US" dirty="0" err="1" smtClean="0"/>
              <a:t>cần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trả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lời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vẫn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được</a:t>
            </a:r>
            <a:r>
              <a:rPr lang="en-US" baseline="0" dirty="0" smtClean="0"/>
              <a:t> 5 </a:t>
            </a:r>
            <a:r>
              <a:rPr lang="en-US" baseline="0" dirty="0" err="1" smtClean="0"/>
              <a:t>điểm</a:t>
            </a:r>
            <a:endParaRPr lang="en-US" baseline="0" dirty="0" smtClean="0"/>
          </a:p>
          <a:p>
            <a:endParaRPr lang="en-US" baseline="0" dirty="0" smtClean="0"/>
          </a:p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034542A-897F-4193-8D46-0E6490EB1A15}" type="slidenum">
              <a:rPr kumimoji="0" lang="vi-VN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pPr marL="0" marR="0" lvl="0" indent="0" algn="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vi-VN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361123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my mum.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21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68860286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my dad.</a:t>
            </a:r>
            <a:r>
              <a:rPr lang="en-US" baseline="0"/>
              <a:t>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59121888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This is my family. 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4691075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Let’s talk!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Tell students to look at the picture. Then talk about the members of the family in the picture.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>
                <a:effectLst/>
                <a:latin typeface="Times New Roman"/>
                <a:ea typeface="Times New Roman"/>
              </a:rPr>
              <a:t>- Ask students to work in pairs to talk about the other people in the photo.</a:t>
            </a:r>
            <a:endParaRPr lang="vi-VN" sz="1200">
              <a:effectLst/>
              <a:latin typeface="Times New Roman"/>
              <a:ea typeface="Times New Roman"/>
            </a:endParaRPr>
          </a:p>
          <a:p>
            <a:r>
              <a:rPr lang="en-AU" sz="1200">
                <a:effectLst/>
                <a:latin typeface="Times New Roman"/>
                <a:ea typeface="Times New Roman"/>
              </a:rPr>
              <a:t>- Ask some volunteers to speak in front of the class.</a:t>
            </a:r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198530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9230671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Yêu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cầu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học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sinh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mang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theo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gia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đình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luyện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tập</a:t>
            </a:r>
            <a:r>
              <a:rPr lang="en-AU" sz="1200" b="1" baseline="0" dirty="0" smtClean="0">
                <a:solidFill>
                  <a:schemeClr val="tx1"/>
                </a:solidFill>
                <a:effectLst/>
                <a:latin typeface="Times New Roman"/>
                <a:ea typeface="Times New Roman"/>
              </a:rPr>
              <a:t> Speaking about your family.</a:t>
            </a:r>
            <a:endParaRPr lang="en-AU" sz="1200" b="1" dirty="0" smtClean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</a:t>
            </a:r>
            <a:r>
              <a:rPr lang="en-AU" sz="1200" dirty="0">
                <a:effectLst/>
                <a:latin typeface="Times New Roman"/>
                <a:ea typeface="Times New Roman"/>
              </a:rPr>
              <a:t>Ask students to work in group of 6.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Ask student to write their own question about topic family on a card.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Each student is allowed to ask one question to their friend.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i="1" dirty="0">
                <a:effectLst/>
                <a:latin typeface="Times New Roman"/>
                <a:ea typeface="Times New Roman"/>
              </a:rPr>
              <a:t>Suggested questions: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1. How many people in your family?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Student: numbers/ there are _(number)_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2. How many brothers/sisters do you have?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3. Who are they?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r>
              <a:rPr lang="en-AU" sz="1200" dirty="0">
                <a:effectLst/>
                <a:latin typeface="Times New Roman"/>
                <a:ea typeface="Times New Roman"/>
              </a:rPr>
              <a:t>4. How old is your ...?</a:t>
            </a: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26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57767780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Mỗi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hs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phải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mang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gia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đình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game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này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b="1" dirty="0" smtClean="0">
                <a:effectLst/>
                <a:latin typeface="Times New Roman"/>
                <a:ea typeface="Times New Roman"/>
              </a:rPr>
              <a:t>Game:</a:t>
            </a:r>
            <a:r>
              <a:rPr lang="en-AU" sz="1200" dirty="0" smtClean="0">
                <a:effectLst/>
                <a:latin typeface="Times New Roman"/>
                <a:ea typeface="Times New Roman"/>
              </a:rPr>
              <a:t> Time</a:t>
            </a:r>
            <a:r>
              <a:rPr lang="en-AU" sz="1200" baseline="0" dirty="0" smtClean="0">
                <a:effectLst/>
                <a:latin typeface="Times New Roman"/>
                <a:ea typeface="Times New Roman"/>
              </a:rPr>
              <a:t> bomb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Ask your class to form a circle (if possible) 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Choose one student to stand in the middle of the circle/ or in front of the class. (a leader)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Then, throw a tennis ball/ ball to one of students. 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Each student has only 5 seconds to point any member in their family photo and say: This is my ... And throw the ball to one another friend.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If the ball is dropped, that student must be pass it around the circle/ the class as fast as they can. The leader count down from 10. 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 smtClean="0">
                <a:effectLst/>
                <a:latin typeface="Times New Roman"/>
                <a:ea typeface="Times New Roman"/>
              </a:rPr>
              <a:t>- The last student has the ball when it “explodes” is out of the game. </a:t>
            </a:r>
            <a:endParaRPr lang="vi-VN" sz="1200" dirty="0" smtClean="0">
              <a:effectLst/>
              <a:latin typeface="Times New Roman"/>
              <a:ea typeface="Times New Roman"/>
            </a:endParaRP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04544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spcAft>
                <a:spcPts val="0"/>
              </a:spcAft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Mỗi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hs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phải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mang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gia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đình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game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này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b="1" dirty="0" smtClean="0">
                <a:effectLst/>
                <a:latin typeface="Times New Roman"/>
                <a:ea typeface="Times New Roman"/>
              </a:rPr>
              <a:t>Game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:</a:t>
            </a:r>
            <a:r>
              <a:rPr lang="en-AU" sz="12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 smtClean="0">
                <a:effectLst/>
                <a:latin typeface="Times New Roman"/>
                <a:ea typeface="Times New Roman"/>
              </a:rPr>
              <a:t>Time</a:t>
            </a:r>
            <a:r>
              <a:rPr lang="en-AU" sz="1200" baseline="0" dirty="0" smtClean="0">
                <a:effectLst/>
                <a:latin typeface="Times New Roman"/>
                <a:ea typeface="Times New Roman"/>
              </a:rPr>
              <a:t> bomb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Ask your class to form a circle (if possible)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Choose one student to stand in the middle of the circle/ or in front of the class. (a leader)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Then, throw a tennis ball/ ball to one of students.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Each student has only 5 seconds to point any member in their family photo and say: This is my ... And throw the ball to one another friend.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If the ball is dropped, that student must be pass it around the circle/ the class as fast as they can. The leader count down from 10.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The last student has the ball when it “explodes” is out of the game. </a:t>
            </a:r>
            <a:endParaRPr lang="vi-VN" sz="1200" dirty="0">
              <a:effectLst/>
              <a:latin typeface="Times New Roman"/>
              <a:ea typeface="Times New Roman"/>
            </a:endParaRPr>
          </a:p>
          <a:p>
            <a:pPr>
              <a:spcAft>
                <a:spcPts val="0"/>
              </a:spcAft>
            </a:pPr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32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02902408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幻灯片图像占位符 70657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70659" name="文本占位符 70658"/>
          <p:cNvSpPr>
            <a:spLocks noGrp="1"/>
          </p:cNvSpPr>
          <p:nvPr>
            <p:ph type="body" idx="1"/>
          </p:nvPr>
        </p:nvSpPr>
        <p:spPr>
          <a:ln/>
        </p:spPr>
        <p:txBody>
          <a:bodyPr/>
          <a:lstStyle/>
          <a:p>
            <a:pPr lvl="0"/>
            <a:endParaRPr dirty="0"/>
          </a:p>
        </p:txBody>
      </p:sp>
      <p:sp>
        <p:nvSpPr>
          <p:cNvPr id="2" name="灯片编号占位符 1"/>
          <p:cNvSpPr>
            <a:spLocks noGrp="1"/>
          </p:cNvSpPr>
          <p:nvPr>
            <p:ph type="sldNum" sz="quarter" idx="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33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750057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 defTabSz="685783"/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vào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nút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quay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tròn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dừng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lại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click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chuột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bên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ngoài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sang slide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tiếp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theo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r>
              <a:rPr lang="en-AU" sz="1200" b="1" dirty="0" smtClean="0">
                <a:effectLst/>
                <a:latin typeface="Times New Roman"/>
                <a:ea typeface="Times New Roman"/>
              </a:rPr>
              <a:t>Mini 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game: </a:t>
            </a:r>
            <a:r>
              <a:rPr lang="en-US" sz="1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Spin! Up and down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Tell students to make groups of 5.</a:t>
            </a:r>
            <a:r>
              <a:rPr lang="en-AU" sz="11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effectLst/>
                <a:latin typeface="Times New Roman"/>
                <a:ea typeface="Times New Roman"/>
              </a:rPr>
              <a:t>Each student in group hold</a:t>
            </a:r>
            <a:r>
              <a:rPr lang="vi-VN" sz="1200" dirty="0">
                <a:effectLst/>
                <a:latin typeface="Times New Roman"/>
                <a:ea typeface="Times New Roman"/>
              </a:rPr>
              <a:t>s</a:t>
            </a:r>
            <a:r>
              <a:rPr lang="en-AU" sz="1200" dirty="0">
                <a:effectLst/>
                <a:latin typeface="Times New Roman"/>
                <a:ea typeface="Times New Roman"/>
              </a:rPr>
              <a:t> a different flashcard/ tag name of a member in family.  Spin the wheel until it stops. Call a student say the word.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If the student listen to the word that matches their flashcard ( </a:t>
            </a:r>
            <a:r>
              <a:rPr lang="en-AU" sz="1200" dirty="0" err="1">
                <a:effectLst/>
                <a:latin typeface="Times New Roman"/>
                <a:ea typeface="Times New Roman"/>
              </a:rPr>
              <a:t>e.g</a:t>
            </a:r>
            <a:r>
              <a:rPr lang="en-AU" sz="1200" dirty="0">
                <a:effectLst/>
                <a:latin typeface="Times New Roman"/>
                <a:ea typeface="Times New Roman"/>
              </a:rPr>
              <a:t>: mum – up, sister – down, ...) they must stand up/ sit down and say out loud.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3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38022389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vào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nút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quay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tròn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dừng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lại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click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chuột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bên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ngoài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sang slide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tiếp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theo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r>
              <a:rPr lang="en-AU" sz="1200" b="1" dirty="0" smtClean="0">
                <a:effectLst/>
                <a:latin typeface="Times New Roman"/>
                <a:ea typeface="Times New Roman"/>
              </a:rPr>
              <a:t>Mini 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game: </a:t>
            </a:r>
            <a:r>
              <a:rPr lang="en-US" sz="1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Spin! Up and down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Tell students to make groups of 5.</a:t>
            </a:r>
            <a:r>
              <a:rPr lang="en-AU" sz="11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effectLst/>
                <a:latin typeface="Times New Roman"/>
                <a:ea typeface="Times New Roman"/>
              </a:rPr>
              <a:t>Each student in group hold</a:t>
            </a:r>
            <a:r>
              <a:rPr lang="vi-VN" sz="1200" dirty="0">
                <a:effectLst/>
                <a:latin typeface="Times New Roman"/>
                <a:ea typeface="Times New Roman"/>
              </a:rPr>
              <a:t>s</a:t>
            </a:r>
            <a:r>
              <a:rPr lang="en-AU" sz="1200" dirty="0">
                <a:effectLst/>
                <a:latin typeface="Times New Roman"/>
                <a:ea typeface="Times New Roman"/>
              </a:rPr>
              <a:t> a different flashcard/ tag name of a member in family.  Spin the wheel until it stops. Call a student say the word.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If the student listen to the word that matches their flashcard ( </a:t>
            </a:r>
            <a:r>
              <a:rPr lang="en-AU" sz="1200" dirty="0" err="1">
                <a:effectLst/>
                <a:latin typeface="Times New Roman"/>
                <a:ea typeface="Times New Roman"/>
              </a:rPr>
              <a:t>e.g</a:t>
            </a:r>
            <a:r>
              <a:rPr lang="en-AU" sz="1200" dirty="0">
                <a:effectLst/>
                <a:latin typeface="Times New Roman"/>
                <a:ea typeface="Times New Roman"/>
              </a:rPr>
              <a:t>: mum – up, sister – down, ...) they must stand up/ sit down and say out loud.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4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8406703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vào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nút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quay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tròn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dừng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lại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click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chuột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bên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ngoài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sang slide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tiếp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theo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r>
              <a:rPr lang="en-AU" sz="1200" b="1" dirty="0" smtClean="0">
                <a:effectLst/>
                <a:latin typeface="Times New Roman"/>
                <a:ea typeface="Times New Roman"/>
              </a:rPr>
              <a:t>Mini 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game: </a:t>
            </a:r>
            <a:r>
              <a:rPr lang="en-US" sz="1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Spin! Up and down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Tell students to make groups of 5.</a:t>
            </a:r>
            <a:r>
              <a:rPr lang="en-AU" sz="11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effectLst/>
                <a:latin typeface="Times New Roman"/>
                <a:ea typeface="Times New Roman"/>
              </a:rPr>
              <a:t>Each student in group hold</a:t>
            </a:r>
            <a:r>
              <a:rPr lang="vi-VN" sz="1200" dirty="0">
                <a:effectLst/>
                <a:latin typeface="Times New Roman"/>
                <a:ea typeface="Times New Roman"/>
              </a:rPr>
              <a:t>s</a:t>
            </a:r>
            <a:r>
              <a:rPr lang="en-AU" sz="1200" dirty="0">
                <a:effectLst/>
                <a:latin typeface="Times New Roman"/>
                <a:ea typeface="Times New Roman"/>
              </a:rPr>
              <a:t> a different flashcard/ tag name of a member in family.  Spin the wheel until it stops. Call a student say the word.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If the student listen to the word that matches their flashcard ( </a:t>
            </a:r>
            <a:r>
              <a:rPr lang="en-AU" sz="1200" dirty="0" err="1">
                <a:effectLst/>
                <a:latin typeface="Times New Roman"/>
                <a:ea typeface="Times New Roman"/>
              </a:rPr>
              <a:t>e.g</a:t>
            </a:r>
            <a:r>
              <a:rPr lang="en-AU" sz="1200" dirty="0">
                <a:effectLst/>
                <a:latin typeface="Times New Roman"/>
                <a:ea typeface="Times New Roman"/>
              </a:rPr>
              <a:t>: mum – up, sister – down, ...) they must stand up/ sit down and say out loud.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5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05737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vào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nút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quay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tròn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dừng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lại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click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chuột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bên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ngoài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sang slide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tiếp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theo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r>
              <a:rPr lang="en-AU" sz="1200" b="1" dirty="0" smtClean="0">
                <a:effectLst/>
                <a:latin typeface="Times New Roman"/>
                <a:ea typeface="Times New Roman"/>
              </a:rPr>
              <a:t>Mini 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game: </a:t>
            </a:r>
            <a:r>
              <a:rPr lang="en-US" sz="1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Spin! Up and down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Tell students to make groups of 5.</a:t>
            </a:r>
            <a:r>
              <a:rPr lang="en-AU" sz="11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effectLst/>
                <a:latin typeface="Times New Roman"/>
                <a:ea typeface="Times New Roman"/>
              </a:rPr>
              <a:t>Each student in group hold</a:t>
            </a:r>
            <a:r>
              <a:rPr lang="vi-VN" sz="1200" dirty="0">
                <a:effectLst/>
                <a:latin typeface="Times New Roman"/>
                <a:ea typeface="Times New Roman"/>
              </a:rPr>
              <a:t>s</a:t>
            </a:r>
            <a:r>
              <a:rPr lang="en-AU" sz="1200" dirty="0">
                <a:effectLst/>
                <a:latin typeface="Times New Roman"/>
                <a:ea typeface="Times New Roman"/>
              </a:rPr>
              <a:t> a different flashcard/ tag name of a member in family.  Spin the wheel until it stops. Call a student say the word.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If the student listen to the word that matches their flashcard ( </a:t>
            </a:r>
            <a:r>
              <a:rPr lang="en-AU" sz="1200" dirty="0" err="1">
                <a:effectLst/>
                <a:latin typeface="Times New Roman"/>
                <a:ea typeface="Times New Roman"/>
              </a:rPr>
              <a:t>e.g</a:t>
            </a:r>
            <a:r>
              <a:rPr lang="en-AU" sz="1200" dirty="0">
                <a:effectLst/>
                <a:latin typeface="Times New Roman"/>
                <a:ea typeface="Times New Roman"/>
              </a:rPr>
              <a:t>: mum – up, sister – down, ...) they must stand up/ sit down and say out loud.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6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6283518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AU" sz="1200" b="1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vào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nút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quay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tròn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,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bấm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spin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để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dừng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lại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.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Sau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đó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click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chuột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bên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ngoài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ảnh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sang slide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tiếp</a:t>
            </a:r>
            <a:r>
              <a:rPr lang="en-AU" sz="1200" b="1" baseline="0" dirty="0" smtClean="0">
                <a:effectLst/>
                <a:latin typeface="Times New Roman"/>
                <a:ea typeface="Times New Roman"/>
              </a:rPr>
              <a:t> </a:t>
            </a:r>
            <a:r>
              <a:rPr lang="en-AU" sz="1200" b="1" baseline="0" dirty="0" err="1" smtClean="0">
                <a:effectLst/>
                <a:latin typeface="Times New Roman"/>
                <a:ea typeface="Times New Roman"/>
              </a:rPr>
              <a:t>theo</a:t>
            </a:r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endParaRPr lang="en-AU" sz="1200" b="1" dirty="0" smtClean="0">
              <a:effectLst/>
              <a:latin typeface="Times New Roman"/>
              <a:ea typeface="Times New Roman"/>
            </a:endParaRPr>
          </a:p>
          <a:p>
            <a:pPr algn="l" defTabSz="685783"/>
            <a:r>
              <a:rPr lang="en-AU" sz="1200" b="1" dirty="0" smtClean="0">
                <a:effectLst/>
                <a:latin typeface="Times New Roman"/>
                <a:ea typeface="Times New Roman"/>
              </a:rPr>
              <a:t>Mini </a:t>
            </a:r>
            <a:r>
              <a:rPr lang="en-AU" sz="1200" b="1" dirty="0">
                <a:effectLst/>
                <a:latin typeface="Times New Roman"/>
                <a:ea typeface="Times New Roman"/>
              </a:rPr>
              <a:t>game: </a:t>
            </a:r>
            <a:r>
              <a:rPr lang="en-US" sz="1200" b="1" dirty="0">
                <a:solidFill>
                  <a:srgbClr val="CC5D1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Spin! Up and down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Tell students to make groups of 5.</a:t>
            </a:r>
            <a:r>
              <a:rPr lang="en-AU" sz="1100" dirty="0">
                <a:effectLst/>
                <a:latin typeface="Times New Roman"/>
                <a:ea typeface="Times New Roman"/>
              </a:rPr>
              <a:t> </a:t>
            </a:r>
            <a:r>
              <a:rPr lang="en-AU" sz="1200" dirty="0">
                <a:effectLst/>
                <a:latin typeface="Times New Roman"/>
                <a:ea typeface="Times New Roman"/>
              </a:rPr>
              <a:t>Each student in group hold</a:t>
            </a:r>
            <a:r>
              <a:rPr lang="vi-VN" sz="1200" dirty="0">
                <a:effectLst/>
                <a:latin typeface="Times New Roman"/>
                <a:ea typeface="Times New Roman"/>
              </a:rPr>
              <a:t>s</a:t>
            </a:r>
            <a:r>
              <a:rPr lang="en-AU" sz="1200" dirty="0">
                <a:effectLst/>
                <a:latin typeface="Times New Roman"/>
                <a:ea typeface="Times New Roman"/>
              </a:rPr>
              <a:t> a different flashcard/ tag name of a member in family.  Spin the wheel until it stops. Call a student say the word.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en-AU" sz="1200" dirty="0">
                <a:effectLst/>
                <a:latin typeface="Times New Roman"/>
                <a:ea typeface="Times New Roman"/>
              </a:rPr>
              <a:t>- If the student listen to the word that matches their flashcard ( </a:t>
            </a:r>
            <a:r>
              <a:rPr lang="en-AU" sz="1200" dirty="0" err="1">
                <a:effectLst/>
                <a:latin typeface="Times New Roman"/>
                <a:ea typeface="Times New Roman"/>
              </a:rPr>
              <a:t>e.g</a:t>
            </a:r>
            <a:r>
              <a:rPr lang="en-AU" sz="1200" dirty="0">
                <a:effectLst/>
                <a:latin typeface="Times New Roman"/>
                <a:ea typeface="Times New Roman"/>
              </a:rPr>
              <a:t>: mum – up, sister – down, ...) they must stand up/ sit down and say out loud.</a:t>
            </a:r>
            <a:endParaRPr lang="vi-VN" sz="1100" dirty="0">
              <a:effectLst/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7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25853700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/>
              <a:t>Lead in</a:t>
            </a:r>
          </a:p>
          <a:p>
            <a:r>
              <a:rPr lang="vi-VN" b="0" dirty="0"/>
              <a:t>- Teacher asks 1 group to come and say in front of the class.</a:t>
            </a:r>
            <a:r>
              <a:rPr lang="vi-VN" b="0" baseline="0" dirty="0"/>
              <a:t> Each student introduces him/herself: </a:t>
            </a:r>
            <a:endParaRPr lang="vi-VN" b="0" dirty="0"/>
          </a:p>
          <a:p>
            <a:r>
              <a:rPr lang="vi-VN" b="0" dirty="0"/>
              <a:t>dad        </a:t>
            </a:r>
          </a:p>
          <a:p>
            <a:r>
              <a:rPr lang="vi-VN" b="0" dirty="0"/>
              <a:t>mum</a:t>
            </a:r>
          </a:p>
          <a:p>
            <a:r>
              <a:rPr lang="vi-VN" b="0" dirty="0"/>
              <a:t>brother</a:t>
            </a:r>
          </a:p>
          <a:p>
            <a:r>
              <a:rPr lang="vi-VN" b="0" dirty="0"/>
              <a:t>sister</a:t>
            </a:r>
          </a:p>
          <a:p>
            <a:r>
              <a:rPr lang="vi-VN" b="0" dirty="0"/>
              <a:t>- Then teacher introduces a family by saying: This is my mum/dad/brother/sister/ family (with hand gestures).</a:t>
            </a:r>
          </a:p>
          <a:p>
            <a:r>
              <a:rPr lang="vi-VN" b="0" dirty="0"/>
              <a:t>- Tell that students are going to learn more about how to introduce their family members. </a:t>
            </a:r>
          </a:p>
          <a:p>
            <a:endParaRPr lang="vi-V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8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21428093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b="1" dirty="0"/>
              <a:t>finger family song</a:t>
            </a:r>
            <a:endParaRPr lang="en-US" b="1" dirty="0"/>
          </a:p>
          <a:p>
            <a:r>
              <a:rPr lang="vi-VN" b="1" dirty="0"/>
              <a:t>https://www.youtube.com/results?search_query=finger+family+song</a:t>
            </a:r>
            <a:endParaRPr lang="en-US" b="1" dirty="0"/>
          </a:p>
          <a:p>
            <a:endParaRPr lang="vi-VN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034542A-897F-4193-8D46-0E6490EB1A15}" type="slidenum">
              <a:rPr lang="vi-VN" smtClean="0"/>
              <a:t>9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15437175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nxth" TargetMode="External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Relationship Id="rId6" Type="http://schemas.openxmlformats.org/officeDocument/2006/relationships/audio" Target="../media/audio1.wav"/><Relationship Id="rId5" Type="http://schemas.openxmlformats.org/officeDocument/2006/relationships/hyperlink" Target="http://bit.ly/2TtBDfr" TargetMode="External"/><Relationship Id="rId4" Type="http://schemas.openxmlformats.org/officeDocument/2006/relationships/hyperlink" Target="http://bit.ly/2TyoMsr" TargetMode="Externa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4.xml"/><Relationship Id="rId1" Type="http://schemas.openxmlformats.org/officeDocument/2006/relationships/audio" Target="../media/audio1.wav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_rels/slideLayout9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Master" Target="../slideMasters/slideMaster10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12" indent="0" algn="ctr">
              <a:buNone/>
              <a:defRPr sz="1500"/>
            </a:lvl2pPr>
            <a:lvl3pPr marL="685630" indent="0" algn="ctr">
              <a:buNone/>
              <a:defRPr sz="1400"/>
            </a:lvl3pPr>
            <a:lvl4pPr marL="1028445" indent="0" algn="ctr">
              <a:buNone/>
              <a:defRPr sz="1200"/>
            </a:lvl4pPr>
            <a:lvl5pPr marL="1371260" indent="0" algn="ctr">
              <a:buNone/>
              <a:defRPr sz="1200"/>
            </a:lvl5pPr>
            <a:lvl6pPr marL="1714079" indent="0" algn="ctr">
              <a:buNone/>
              <a:defRPr sz="1200"/>
            </a:lvl6pPr>
            <a:lvl7pPr marL="2056889" indent="0" algn="ctr">
              <a:buNone/>
              <a:defRPr sz="1200"/>
            </a:lvl7pPr>
            <a:lvl8pPr marL="2399700" indent="0" algn="ctr">
              <a:buNone/>
              <a:defRPr sz="1200"/>
            </a:lvl8pPr>
            <a:lvl9pPr marL="2742512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80323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7261383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3" name="Google Shape;173;p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74" name="Google Shape;174;p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5" name="Google Shape;175;p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6" name="Google Shape;176;p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7" name="Google Shape;177;p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8" name="Google Shape;178;p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9" name="Google Shape;179;p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0" name="Google Shape;180;p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1" name="Google Shape;181;p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2" name="Google Shape;182;p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3" name="Google Shape;183;p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4" name="Google Shape;184;p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5" name="Google Shape;185;p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6" name="Google Shape;186;p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7" name="Google Shape;187;p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8" name="Google Shape;188;p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9" name="Google Shape;189;p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0" name="Google Shape;190;p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1" name="Google Shape;191;p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2" name="Google Shape;192;p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3" name="Google Shape;193;p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4" name="Google Shape;194;p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5" name="Google Shape;195;p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6" name="Google Shape;196;p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7" name="Google Shape;197;p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8" name="Google Shape;198;p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9" name="Google Shape;199;p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0" name="Google Shape;200;p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1" name="Google Shape;201;p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2" name="Google Shape;202;p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3" name="Google Shape;203;p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4" name="Google Shape;204;p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5" name="Google Shape;205;p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6" name="Google Shape;206;p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7" name="Google Shape;207;p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8" name="Google Shape;208;p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9" name="Google Shape;209;p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0" name="Google Shape;210;p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1" name="Google Shape;211;p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2" name="Google Shape;212;p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3" name="Google Shape;213;p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4" name="Google Shape;214;p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5" name="Google Shape;215;p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6" name="Google Shape;216;p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7" name="Google Shape;217;p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18" name="Google Shape;218;p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19" name="Google Shape;219;p5"/>
          <p:cNvSpPr txBox="1">
            <a:spLocks noGrp="1"/>
          </p:cNvSpPr>
          <p:nvPr>
            <p:ph type="subTitle" idx="1"/>
          </p:nvPr>
        </p:nvSpPr>
        <p:spPr>
          <a:xfrm rot="-59916">
            <a:off x="1281382" y="2571796"/>
            <a:ext cx="2926344" cy="456967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0" name="Google Shape;220;p5"/>
          <p:cNvSpPr txBox="1">
            <a:spLocks noGrp="1"/>
          </p:cNvSpPr>
          <p:nvPr>
            <p:ph type="subTitle" idx="2"/>
          </p:nvPr>
        </p:nvSpPr>
        <p:spPr>
          <a:xfrm rot="-59916">
            <a:off x="4936232" y="2546371"/>
            <a:ext cx="2926344" cy="456967"/>
          </a:xfrm>
          <a:prstGeom prst="rect">
            <a:avLst/>
          </a:prstGeom>
          <a:solidFill>
            <a:schemeClr val="accent5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221" name="Google Shape;221;p5"/>
          <p:cNvSpPr txBox="1">
            <a:spLocks noGrp="1"/>
          </p:cNvSpPr>
          <p:nvPr>
            <p:ph type="subTitle" idx="3"/>
          </p:nvPr>
        </p:nvSpPr>
        <p:spPr>
          <a:xfrm>
            <a:off x="1281450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2" name="Google Shape;222;p5"/>
          <p:cNvSpPr txBox="1">
            <a:spLocks noGrp="1"/>
          </p:cNvSpPr>
          <p:nvPr>
            <p:ph type="subTitle" idx="4"/>
          </p:nvPr>
        </p:nvSpPr>
        <p:spPr>
          <a:xfrm>
            <a:off x="4936325" y="302896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5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4763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2" name="Google Shape;322;p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23" name="Google Shape;323;p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4" name="Google Shape;324;p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5" name="Google Shape;325;p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6" name="Google Shape;326;p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7" name="Google Shape;327;p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8" name="Google Shape;328;p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9" name="Google Shape;329;p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0" name="Google Shape;330;p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1" name="Google Shape;331;p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2" name="Google Shape;332;p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3" name="Google Shape;333;p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4" name="Google Shape;334;p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5" name="Google Shape;335;p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6" name="Google Shape;336;p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7" name="Google Shape;337;p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8" name="Google Shape;338;p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9" name="Google Shape;339;p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0" name="Google Shape;340;p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1" name="Google Shape;341;p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2" name="Google Shape;342;p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3" name="Google Shape;343;p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4" name="Google Shape;344;p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5" name="Google Shape;345;p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6" name="Google Shape;346;p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7" name="Google Shape;347;p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8" name="Google Shape;348;p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9" name="Google Shape;349;p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0" name="Google Shape;350;p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1" name="Google Shape;351;p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2" name="Google Shape;352;p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3" name="Google Shape;353;p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4" name="Google Shape;354;p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5" name="Google Shape;355;p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6" name="Google Shape;356;p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7" name="Google Shape;357;p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8" name="Google Shape;358;p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9" name="Google Shape;359;p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0" name="Google Shape;360;p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1" name="Google Shape;361;p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2" name="Google Shape;362;p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3" name="Google Shape;363;p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4" name="Google Shape;364;p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5" name="Google Shape;365;p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6" name="Google Shape;366;p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367" name="Google Shape;367;p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68" name="Google Shape;368;p8"/>
          <p:cNvSpPr txBox="1">
            <a:spLocks noGrp="1"/>
          </p:cNvSpPr>
          <p:nvPr>
            <p:ph type="title"/>
          </p:nvPr>
        </p:nvSpPr>
        <p:spPr>
          <a:xfrm rot="-60073">
            <a:off x="365617" y="1657255"/>
            <a:ext cx="8412684" cy="1829076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endParaRPr/>
          </a:p>
        </p:txBody>
      </p:sp>
      <p:grpSp>
        <p:nvGrpSpPr>
          <p:cNvPr id="369" name="Google Shape;369;p8"/>
          <p:cNvGrpSpPr/>
          <p:nvPr/>
        </p:nvGrpSpPr>
        <p:grpSpPr>
          <a:xfrm flipH="1">
            <a:off x="3903587" y="3913389"/>
            <a:ext cx="1336727" cy="690120"/>
            <a:chOff x="157977" y="4282239"/>
            <a:chExt cx="1336727" cy="690120"/>
          </a:xfrm>
        </p:grpSpPr>
        <p:sp>
          <p:nvSpPr>
            <p:cNvPr id="370" name="Google Shape;370;p8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1" name="Google Shape;371;p8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2" name="Google Shape;372;p8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3" name="Google Shape;373;p8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4" name="Google Shape;374;p8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5" name="Google Shape;375;p8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376" name="Google Shape;376;p8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13159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379" name="Google Shape;379;p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0" name="Google Shape;380;p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1" name="Google Shape;381;p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2" name="Google Shape;382;p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3" name="Google Shape;383;p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4" name="Google Shape;384;p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5" name="Google Shape;385;p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6" name="Google Shape;386;p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7" name="Google Shape;387;p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8" name="Google Shape;388;p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9" name="Google Shape;389;p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0" name="Google Shape;390;p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1" name="Google Shape;391;p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2" name="Google Shape;392;p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3" name="Google Shape;393;p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4" name="Google Shape;394;p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5" name="Google Shape;395;p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6" name="Google Shape;396;p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7" name="Google Shape;397;p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8" name="Google Shape;398;p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9" name="Google Shape;399;p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0" name="Google Shape;400;p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1" name="Google Shape;401;p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2" name="Google Shape;402;p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3" name="Google Shape;403;p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4" name="Google Shape;404;p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5" name="Google Shape;405;p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6" name="Google Shape;406;p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7" name="Google Shape;407;p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8" name="Google Shape;408;p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9" name="Google Shape;409;p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0" name="Google Shape;410;p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1" name="Google Shape;411;p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2" name="Google Shape;412;p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3" name="Google Shape;413;p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4" name="Google Shape;414;p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5" name="Google Shape;415;p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6" name="Google Shape;416;p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7" name="Google Shape;417;p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8" name="Google Shape;418;p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9" name="Google Shape;419;p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0" name="Google Shape;420;p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1" name="Google Shape;421;p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2" name="Google Shape;422;p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23" name="Google Shape;423;p9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24" name="Google Shape;424;p9"/>
          <p:cNvSpPr txBox="1">
            <a:spLocks noGrp="1"/>
          </p:cNvSpPr>
          <p:nvPr>
            <p:ph type="title"/>
          </p:nvPr>
        </p:nvSpPr>
        <p:spPr>
          <a:xfrm rot="-60216">
            <a:off x="718159" y="1513542"/>
            <a:ext cx="7707582" cy="1897487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10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25" name="Google Shape;425;p9"/>
          <p:cNvSpPr txBox="1">
            <a:spLocks noGrp="1"/>
          </p:cNvSpPr>
          <p:nvPr>
            <p:ph type="subTitle" idx="1"/>
          </p:nvPr>
        </p:nvSpPr>
        <p:spPr>
          <a:xfrm rot="-60089">
            <a:off x="2057458" y="3174959"/>
            <a:ext cx="5029068" cy="731514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426" name="Google Shape;426;p9"/>
          <p:cNvGrpSpPr/>
          <p:nvPr/>
        </p:nvGrpSpPr>
        <p:grpSpPr>
          <a:xfrm flipH="1">
            <a:off x="7314774" y="3972559"/>
            <a:ext cx="1336727" cy="630937"/>
            <a:chOff x="157977" y="4219508"/>
            <a:chExt cx="1336727" cy="630937"/>
          </a:xfrm>
        </p:grpSpPr>
        <p:sp>
          <p:nvSpPr>
            <p:cNvPr id="427" name="Google Shape;427;p9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8" name="Google Shape;428;p9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29" name="Google Shape;429;p9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0" name="Google Shape;430;p9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1" name="Google Shape;431;p9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2" name="Google Shape;432;p9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3" name="Google Shape;433;p9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434" name="Google Shape;434;p9"/>
          <p:cNvGrpSpPr/>
          <p:nvPr/>
        </p:nvGrpSpPr>
        <p:grpSpPr>
          <a:xfrm rot="-500985" flipH="1">
            <a:off x="639253" y="560816"/>
            <a:ext cx="1097285" cy="548651"/>
            <a:chOff x="6697867" y="-312822"/>
            <a:chExt cx="786877" cy="390023"/>
          </a:xfrm>
        </p:grpSpPr>
        <p:sp>
          <p:nvSpPr>
            <p:cNvPr id="435" name="Google Shape;435;p9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6" name="Google Shape;436;p9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7" name="Google Shape;437;p9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8" name="Google Shape;438;p9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39" name="Google Shape;439;p9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0" name="Google Shape;440;p9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441" name="Google Shape;441;p9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3865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42" name="Google Shape;542;p1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43" name="Google Shape;543;p1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4" name="Google Shape;544;p1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5" name="Google Shape;545;p1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6" name="Google Shape;546;p1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7" name="Google Shape;547;p1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8" name="Google Shape;548;p1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49" name="Google Shape;549;p1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0" name="Google Shape;550;p1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1" name="Google Shape;551;p1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2" name="Google Shape;552;p1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3" name="Google Shape;553;p1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4" name="Google Shape;554;p1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5" name="Google Shape;555;p1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6" name="Google Shape;556;p1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7" name="Google Shape;557;p1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8" name="Google Shape;558;p1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59" name="Google Shape;559;p1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0" name="Google Shape;560;p1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1" name="Google Shape;561;p1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2" name="Google Shape;562;p1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3" name="Google Shape;563;p1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4" name="Google Shape;564;p1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5" name="Google Shape;565;p1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6" name="Google Shape;566;p1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7" name="Google Shape;567;p1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8" name="Google Shape;568;p1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69" name="Google Shape;569;p1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0" name="Google Shape;570;p1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1" name="Google Shape;571;p1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2" name="Google Shape;572;p1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3" name="Google Shape;573;p1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4" name="Google Shape;574;p1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5" name="Google Shape;575;p1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6" name="Google Shape;576;p1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7" name="Google Shape;577;p1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8" name="Google Shape;578;p1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79" name="Google Shape;579;p1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0" name="Google Shape;580;p1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1" name="Google Shape;581;p1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2" name="Google Shape;582;p1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3" name="Google Shape;583;p1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4" name="Google Shape;584;p1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5" name="Google Shape;585;p1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86" name="Google Shape;586;p1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87" name="Google Shape;587;p11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88" name="Google Shape;588;p11"/>
          <p:cNvSpPr txBox="1">
            <a:spLocks noGrp="1"/>
          </p:cNvSpPr>
          <p:nvPr>
            <p:ph type="title" hasCustomPrompt="1"/>
          </p:nvPr>
        </p:nvSpPr>
        <p:spPr>
          <a:xfrm>
            <a:off x="457200" y="1604463"/>
            <a:ext cx="8229600" cy="16917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589" name="Google Shape;589;p11"/>
          <p:cNvSpPr txBox="1">
            <a:spLocks noGrp="1"/>
          </p:cNvSpPr>
          <p:nvPr>
            <p:ph type="subTitle" idx="1"/>
          </p:nvPr>
        </p:nvSpPr>
        <p:spPr>
          <a:xfrm rot="-60089">
            <a:off x="2057474" y="2934023"/>
            <a:ext cx="5029068" cy="71351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8271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2" name="Google Shape;592;p1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593" name="Google Shape;593;p1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4" name="Google Shape;594;p1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5" name="Google Shape;595;p1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6" name="Google Shape;596;p1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7" name="Google Shape;597;p1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8" name="Google Shape;598;p1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99" name="Google Shape;599;p1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0" name="Google Shape;600;p1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1" name="Google Shape;601;p1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2" name="Google Shape;602;p1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3" name="Google Shape;603;p1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4" name="Google Shape;604;p1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5" name="Google Shape;605;p1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6" name="Google Shape;606;p1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7" name="Google Shape;607;p1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8" name="Google Shape;608;p1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09" name="Google Shape;609;p1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0" name="Google Shape;610;p1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1" name="Google Shape;611;p1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2" name="Google Shape;612;p1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3" name="Google Shape;613;p1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4" name="Google Shape;614;p1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5" name="Google Shape;615;p1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6" name="Google Shape;616;p1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7" name="Google Shape;617;p1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8" name="Google Shape;618;p1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19" name="Google Shape;619;p1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0" name="Google Shape;620;p1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1" name="Google Shape;621;p1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2" name="Google Shape;622;p1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3" name="Google Shape;623;p1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4" name="Google Shape;624;p1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5" name="Google Shape;625;p1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6" name="Google Shape;626;p1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7" name="Google Shape;627;p1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8" name="Google Shape;628;p1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29" name="Google Shape;629;p1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0" name="Google Shape;630;p1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1" name="Google Shape;631;p1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2" name="Google Shape;632;p1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3" name="Google Shape;633;p1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4" name="Google Shape;634;p1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5" name="Google Shape;635;p1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36" name="Google Shape;636;p1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637" name="Google Shape;637;p1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38" name="Google Shape;638;p13"/>
          <p:cNvSpPr txBox="1">
            <a:spLocks noGrp="1"/>
          </p:cNvSpPr>
          <p:nvPr>
            <p:ph type="subTitle" idx="1"/>
          </p:nvPr>
        </p:nvSpPr>
        <p:spPr>
          <a:xfrm rot="-66132">
            <a:off x="2102952" y="1481219"/>
            <a:ext cx="2011872" cy="1382608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39" name="Google Shape;639;p13"/>
          <p:cNvSpPr txBox="1">
            <a:spLocks noGrp="1"/>
          </p:cNvSpPr>
          <p:nvPr>
            <p:ph type="subTitle" idx="2"/>
          </p:nvPr>
        </p:nvSpPr>
        <p:spPr>
          <a:xfrm rot="-66132">
            <a:off x="5029165" y="3035820"/>
            <a:ext cx="2011872" cy="1382608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 b="1"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640" name="Google Shape;640;p13"/>
          <p:cNvSpPr txBox="1">
            <a:spLocks noGrp="1"/>
          </p:cNvSpPr>
          <p:nvPr>
            <p:ph type="subTitle" idx="3"/>
          </p:nvPr>
        </p:nvSpPr>
        <p:spPr>
          <a:xfrm>
            <a:off x="4126638" y="1666872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1" name="Google Shape;641;p13"/>
          <p:cNvSpPr txBox="1">
            <a:spLocks noGrp="1"/>
          </p:cNvSpPr>
          <p:nvPr>
            <p:ph type="subTitle" idx="4"/>
          </p:nvPr>
        </p:nvSpPr>
        <p:spPr>
          <a:xfrm>
            <a:off x="2091150" y="3221473"/>
            <a:ext cx="2926200" cy="101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2" name="Google Shape;642;p13"/>
          <p:cNvSpPr txBox="1">
            <a:spLocks noGrp="1"/>
          </p:cNvSpPr>
          <p:nvPr>
            <p:ph type="title"/>
          </p:nvPr>
        </p:nvSpPr>
        <p:spPr>
          <a:xfrm rot="-30146">
            <a:off x="2057454" y="446678"/>
            <a:ext cx="5029093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72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1">
  <p:cSld name="Section header 1">
    <p:spTree>
      <p:nvGrpSpPr>
        <p:cNvPr id="1" name="Shape 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92" name="Google Shape;692;p1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693" name="Google Shape;693;p1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4" name="Google Shape;694;p1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5" name="Google Shape;695;p1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6" name="Google Shape;696;p1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7" name="Google Shape;697;p1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8" name="Google Shape;698;p1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699" name="Google Shape;699;p1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0" name="Google Shape;700;p1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1" name="Google Shape;701;p1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2" name="Google Shape;702;p1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3" name="Google Shape;703;p1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4" name="Google Shape;704;p1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5" name="Google Shape;705;p1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6" name="Google Shape;706;p1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7" name="Google Shape;707;p1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8" name="Google Shape;708;p1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09" name="Google Shape;709;p1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0" name="Google Shape;710;p1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1" name="Google Shape;711;p1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2" name="Google Shape;712;p1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3" name="Google Shape;713;p1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4" name="Google Shape;714;p1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5" name="Google Shape;715;p1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6" name="Google Shape;716;p1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7" name="Google Shape;717;p1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8" name="Google Shape;718;p1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19" name="Google Shape;719;p1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0" name="Google Shape;720;p1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1" name="Google Shape;721;p1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2" name="Google Shape;722;p1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3" name="Google Shape;723;p1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4" name="Google Shape;724;p1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5" name="Google Shape;725;p1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6" name="Google Shape;726;p1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7" name="Google Shape;727;p1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8" name="Google Shape;728;p1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29" name="Google Shape;729;p1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0" name="Google Shape;730;p1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1" name="Google Shape;731;p1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2" name="Google Shape;732;p1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3" name="Google Shape;733;p1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4" name="Google Shape;734;p1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5" name="Google Shape;735;p1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36" name="Google Shape;736;p1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37" name="Google Shape;737;p15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38" name="Google Shape;738;p15"/>
          <p:cNvSpPr txBox="1">
            <a:spLocks noGrp="1"/>
          </p:cNvSpPr>
          <p:nvPr>
            <p:ph type="title"/>
          </p:nvPr>
        </p:nvSpPr>
        <p:spPr>
          <a:xfrm rot="-2406">
            <a:off x="1801762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39" name="Google Shape;739;p15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490428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40" name="Google Shape;740;p15"/>
          <p:cNvSpPr txBox="1">
            <a:spLocks noGrp="1"/>
          </p:cNvSpPr>
          <p:nvPr>
            <p:ph type="subTitle" idx="1"/>
          </p:nvPr>
        </p:nvSpPr>
        <p:spPr>
          <a:xfrm rot="-29710">
            <a:off x="1858947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41" name="Google Shape;741;p15"/>
          <p:cNvGrpSpPr/>
          <p:nvPr/>
        </p:nvGrpSpPr>
        <p:grpSpPr>
          <a:xfrm flipH="1">
            <a:off x="7413337" y="3853064"/>
            <a:ext cx="1336727" cy="690120"/>
            <a:chOff x="157977" y="4282239"/>
            <a:chExt cx="1336727" cy="690120"/>
          </a:xfrm>
        </p:grpSpPr>
        <p:sp>
          <p:nvSpPr>
            <p:cNvPr id="742" name="Google Shape;742;p15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3" name="Google Shape;743;p15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4" name="Google Shape;744;p15"/>
            <p:cNvSpPr/>
            <p:nvPr/>
          </p:nvSpPr>
          <p:spPr>
            <a:xfrm>
              <a:off x="640408" y="47575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5" name="Google Shape;745;p15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6" name="Google Shape;746;p15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7" name="Google Shape;747;p15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48" name="Google Shape;748;p15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797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 2">
  <p:cSld name="Section header 2">
    <p:spTree>
      <p:nvGrpSpPr>
        <p:cNvPr id="1" name="Shape 7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0" name="Google Shape;750;p1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1" name="Google Shape;751;p1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2" name="Google Shape;752;p1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3" name="Google Shape;753;p1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4" name="Google Shape;754;p1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5" name="Google Shape;755;p1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6" name="Google Shape;756;p1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7" name="Google Shape;757;p1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8" name="Google Shape;758;p1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9" name="Google Shape;759;p1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0" name="Google Shape;760;p1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1" name="Google Shape;761;p1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2" name="Google Shape;762;p1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3" name="Google Shape;763;p1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4" name="Google Shape;764;p1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5" name="Google Shape;765;p1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6" name="Google Shape;766;p1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7" name="Google Shape;767;p1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8" name="Google Shape;768;p1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9" name="Google Shape;769;p1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0" name="Google Shape;770;p1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1" name="Google Shape;771;p1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2" name="Google Shape;772;p1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3" name="Google Shape;773;p1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4" name="Google Shape;774;p1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5" name="Google Shape;775;p1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6" name="Google Shape;776;p1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7" name="Google Shape;777;p1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8" name="Google Shape;778;p1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9" name="Google Shape;779;p1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0" name="Google Shape;780;p1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1" name="Google Shape;781;p1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2" name="Google Shape;782;p1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3" name="Google Shape;783;p1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4" name="Google Shape;784;p1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5" name="Google Shape;785;p1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6" name="Google Shape;786;p1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7" name="Google Shape;787;p1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8" name="Google Shape;788;p1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9" name="Google Shape;789;p1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0" name="Google Shape;790;p1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1" name="Google Shape;791;p1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2" name="Google Shape;792;p1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3" name="Google Shape;793;p1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4" name="Google Shape;794;p1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795" name="Google Shape;795;p16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96" name="Google Shape;796;p16"/>
          <p:cNvSpPr txBox="1">
            <a:spLocks noGrp="1"/>
          </p:cNvSpPr>
          <p:nvPr>
            <p:ph type="title"/>
          </p:nvPr>
        </p:nvSpPr>
        <p:spPr>
          <a:xfrm rot="-2406">
            <a:off x="479113" y="1940758"/>
            <a:ext cx="6858002" cy="9144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797" name="Google Shape;797;p16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7188553" y="1657314"/>
            <a:ext cx="1463147" cy="18288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798" name="Google Shape;798;p16"/>
          <p:cNvSpPr txBox="1">
            <a:spLocks noGrp="1"/>
          </p:cNvSpPr>
          <p:nvPr>
            <p:ph type="subTitle" idx="1"/>
          </p:nvPr>
        </p:nvSpPr>
        <p:spPr>
          <a:xfrm rot="-29710">
            <a:off x="2527554" y="2777725"/>
            <a:ext cx="4755778" cy="457214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grpSp>
        <p:nvGrpSpPr>
          <p:cNvPr id="799" name="Google Shape;799;p16"/>
          <p:cNvGrpSpPr/>
          <p:nvPr/>
        </p:nvGrpSpPr>
        <p:grpSpPr>
          <a:xfrm>
            <a:off x="402101" y="3895509"/>
            <a:ext cx="1336727" cy="690120"/>
            <a:chOff x="157977" y="4282239"/>
            <a:chExt cx="1336727" cy="690120"/>
          </a:xfrm>
        </p:grpSpPr>
        <p:sp>
          <p:nvSpPr>
            <p:cNvPr id="800" name="Google Shape;800;p16"/>
            <p:cNvSpPr/>
            <p:nvPr/>
          </p:nvSpPr>
          <p:spPr>
            <a:xfrm>
              <a:off x="1268232" y="43063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1" name="Google Shape;801;p16"/>
            <p:cNvSpPr/>
            <p:nvPr/>
          </p:nvSpPr>
          <p:spPr>
            <a:xfrm>
              <a:off x="1320834" y="44032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2" name="Google Shape;802;p16"/>
            <p:cNvSpPr/>
            <p:nvPr/>
          </p:nvSpPr>
          <p:spPr>
            <a:xfrm>
              <a:off x="656810" y="47529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3" name="Google Shape;803;p16"/>
            <p:cNvSpPr/>
            <p:nvPr/>
          </p:nvSpPr>
          <p:spPr>
            <a:xfrm>
              <a:off x="157977" y="42822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4" name="Google Shape;804;p16"/>
            <p:cNvSpPr/>
            <p:nvPr/>
          </p:nvSpPr>
          <p:spPr>
            <a:xfrm>
              <a:off x="1007592" y="43928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05" name="Google Shape;805;p16"/>
            <p:cNvSpPr/>
            <p:nvPr/>
          </p:nvSpPr>
          <p:spPr>
            <a:xfrm>
              <a:off x="233851" y="44255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4421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8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7" name="Google Shape;807;p1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08" name="Google Shape;808;p1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9" name="Google Shape;809;p1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0" name="Google Shape;810;p1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1" name="Google Shape;811;p1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2" name="Google Shape;812;p1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3" name="Google Shape;813;p1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4" name="Google Shape;814;p1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5" name="Google Shape;815;p1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6" name="Google Shape;816;p1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7" name="Google Shape;817;p1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8" name="Google Shape;818;p1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9" name="Google Shape;819;p1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0" name="Google Shape;820;p1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1" name="Google Shape;821;p1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2" name="Google Shape;822;p1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3" name="Google Shape;823;p1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4" name="Google Shape;824;p1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5" name="Google Shape;825;p1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6" name="Google Shape;826;p1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7" name="Google Shape;827;p1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8" name="Google Shape;828;p1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9" name="Google Shape;829;p1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0" name="Google Shape;830;p1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1" name="Google Shape;831;p1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2" name="Google Shape;832;p1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3" name="Google Shape;833;p1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4" name="Google Shape;834;p1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5" name="Google Shape;835;p1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6" name="Google Shape;836;p1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7" name="Google Shape;837;p1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8" name="Google Shape;838;p1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9" name="Google Shape;839;p1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0" name="Google Shape;840;p1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1" name="Google Shape;841;p1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2" name="Google Shape;842;p1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3" name="Google Shape;843;p1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4" name="Google Shape;844;p1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5" name="Google Shape;845;p1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6" name="Google Shape;846;p1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7" name="Google Shape;847;p1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8" name="Google Shape;848;p1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9" name="Google Shape;849;p1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0" name="Google Shape;850;p1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1" name="Google Shape;851;p1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852" name="Google Shape;852;p1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853" name="Google Shape;853;p17"/>
          <p:cNvSpPr txBox="1">
            <a:spLocks noGrp="1"/>
          </p:cNvSpPr>
          <p:nvPr>
            <p:ph type="title"/>
          </p:nvPr>
        </p:nvSpPr>
        <p:spPr>
          <a:xfrm>
            <a:off x="7200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4" name="Google Shape;854;p17"/>
          <p:cNvSpPr txBox="1">
            <a:spLocks noGrp="1"/>
          </p:cNvSpPr>
          <p:nvPr>
            <p:ph type="title" idx="2" hasCustomPrompt="1"/>
          </p:nvPr>
        </p:nvSpPr>
        <p:spPr>
          <a:xfrm rot="-121265">
            <a:off x="1522634" y="1222936"/>
            <a:ext cx="731555" cy="731555"/>
          </a:xfrm>
          <a:prstGeom prst="rect">
            <a:avLst/>
          </a:prstGeom>
          <a:solidFill>
            <a:schemeClr val="accent4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5" name="Google Shape;855;p17"/>
          <p:cNvSpPr txBox="1">
            <a:spLocks noGrp="1"/>
          </p:cNvSpPr>
          <p:nvPr>
            <p:ph type="subTitle" idx="1"/>
          </p:nvPr>
        </p:nvSpPr>
        <p:spPr>
          <a:xfrm>
            <a:off x="7200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6" name="Google Shape;856;p17"/>
          <p:cNvSpPr txBox="1">
            <a:spLocks noGrp="1"/>
          </p:cNvSpPr>
          <p:nvPr>
            <p:ph type="title" idx="3"/>
          </p:nvPr>
        </p:nvSpPr>
        <p:spPr>
          <a:xfrm>
            <a:off x="34038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57" name="Google Shape;857;p17"/>
          <p:cNvSpPr txBox="1">
            <a:spLocks noGrp="1"/>
          </p:cNvSpPr>
          <p:nvPr>
            <p:ph type="title" idx="4" hasCustomPrompt="1"/>
          </p:nvPr>
        </p:nvSpPr>
        <p:spPr>
          <a:xfrm rot="-119856">
            <a:off x="4206289" y="1223089"/>
            <a:ext cx="731545" cy="731545"/>
          </a:xfrm>
          <a:prstGeom prst="rect">
            <a:avLst/>
          </a:prstGeom>
          <a:solidFill>
            <a:schemeClr val="accent3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58" name="Google Shape;858;p17"/>
          <p:cNvSpPr txBox="1">
            <a:spLocks noGrp="1"/>
          </p:cNvSpPr>
          <p:nvPr>
            <p:ph type="subTitle" idx="5"/>
          </p:nvPr>
        </p:nvSpPr>
        <p:spPr>
          <a:xfrm>
            <a:off x="34038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9" name="Google Shape;859;p17"/>
          <p:cNvSpPr txBox="1">
            <a:spLocks noGrp="1"/>
          </p:cNvSpPr>
          <p:nvPr>
            <p:ph type="title" idx="6"/>
          </p:nvPr>
        </p:nvSpPr>
        <p:spPr>
          <a:xfrm>
            <a:off x="6087600" y="1993671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0" name="Google Shape;860;p17"/>
          <p:cNvSpPr txBox="1">
            <a:spLocks noGrp="1"/>
          </p:cNvSpPr>
          <p:nvPr>
            <p:ph type="title" idx="7" hasCustomPrompt="1"/>
          </p:nvPr>
        </p:nvSpPr>
        <p:spPr>
          <a:xfrm rot="-119856">
            <a:off x="6890089" y="1223089"/>
            <a:ext cx="731545" cy="731545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1" name="Google Shape;861;p17"/>
          <p:cNvSpPr txBox="1">
            <a:spLocks noGrp="1"/>
          </p:cNvSpPr>
          <p:nvPr>
            <p:ph type="subTitle" idx="8"/>
          </p:nvPr>
        </p:nvSpPr>
        <p:spPr>
          <a:xfrm>
            <a:off x="6087600" y="2359371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2" name="Google Shape;862;p17"/>
          <p:cNvSpPr txBox="1">
            <a:spLocks noGrp="1"/>
          </p:cNvSpPr>
          <p:nvPr>
            <p:ph type="title" idx="9"/>
          </p:nvPr>
        </p:nvSpPr>
        <p:spPr>
          <a:xfrm>
            <a:off x="7200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3" name="Google Shape;863;p17"/>
          <p:cNvSpPr txBox="1">
            <a:spLocks noGrp="1"/>
          </p:cNvSpPr>
          <p:nvPr>
            <p:ph type="title" idx="13" hasCustomPrompt="1"/>
          </p:nvPr>
        </p:nvSpPr>
        <p:spPr>
          <a:xfrm rot="-119856">
            <a:off x="1522489" y="3010014"/>
            <a:ext cx="731545" cy="731545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4" name="Google Shape;864;p17"/>
          <p:cNvSpPr txBox="1">
            <a:spLocks noGrp="1"/>
          </p:cNvSpPr>
          <p:nvPr>
            <p:ph type="subTitle" idx="14"/>
          </p:nvPr>
        </p:nvSpPr>
        <p:spPr>
          <a:xfrm>
            <a:off x="7200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5" name="Google Shape;865;p17"/>
          <p:cNvSpPr txBox="1">
            <a:spLocks noGrp="1"/>
          </p:cNvSpPr>
          <p:nvPr>
            <p:ph type="title" idx="15"/>
          </p:nvPr>
        </p:nvSpPr>
        <p:spPr>
          <a:xfrm>
            <a:off x="34038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6" name="Google Shape;866;p17"/>
          <p:cNvSpPr txBox="1">
            <a:spLocks noGrp="1"/>
          </p:cNvSpPr>
          <p:nvPr>
            <p:ph type="title" idx="16" hasCustomPrompt="1"/>
          </p:nvPr>
        </p:nvSpPr>
        <p:spPr>
          <a:xfrm rot="-119856">
            <a:off x="4206289" y="3010014"/>
            <a:ext cx="731545" cy="731545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67" name="Google Shape;867;p17"/>
          <p:cNvSpPr txBox="1">
            <a:spLocks noGrp="1"/>
          </p:cNvSpPr>
          <p:nvPr>
            <p:ph type="subTitle" idx="17"/>
          </p:nvPr>
        </p:nvSpPr>
        <p:spPr>
          <a:xfrm>
            <a:off x="34038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68" name="Google Shape;868;p17"/>
          <p:cNvSpPr txBox="1">
            <a:spLocks noGrp="1"/>
          </p:cNvSpPr>
          <p:nvPr>
            <p:ph type="title" idx="18"/>
          </p:nvPr>
        </p:nvSpPr>
        <p:spPr>
          <a:xfrm>
            <a:off x="6087600" y="3780596"/>
            <a:ext cx="23364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5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69" name="Google Shape;869;p17"/>
          <p:cNvSpPr txBox="1">
            <a:spLocks noGrp="1"/>
          </p:cNvSpPr>
          <p:nvPr>
            <p:ph type="title" idx="19" hasCustomPrompt="1"/>
          </p:nvPr>
        </p:nvSpPr>
        <p:spPr>
          <a:xfrm rot="-119856">
            <a:off x="6890089" y="3010014"/>
            <a:ext cx="731545" cy="731545"/>
          </a:xfrm>
          <a:prstGeom prst="rect">
            <a:avLst/>
          </a:prstGeom>
          <a:solidFill>
            <a:schemeClr val="dk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t>xx%</a:t>
            </a:r>
          </a:p>
        </p:txBody>
      </p:sp>
      <p:sp>
        <p:nvSpPr>
          <p:cNvPr id="870" name="Google Shape;870;p17"/>
          <p:cNvSpPr txBox="1">
            <a:spLocks noGrp="1"/>
          </p:cNvSpPr>
          <p:nvPr>
            <p:ph type="subTitle" idx="20"/>
          </p:nvPr>
        </p:nvSpPr>
        <p:spPr>
          <a:xfrm>
            <a:off x="6087600" y="4146296"/>
            <a:ext cx="2336400" cy="457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1" name="Google Shape;871;p17"/>
          <p:cNvSpPr txBox="1">
            <a:spLocks noGrp="1"/>
          </p:cNvSpPr>
          <p:nvPr>
            <p:ph type="title" idx="21"/>
          </p:nvPr>
        </p:nvSpPr>
        <p:spPr>
          <a:xfrm rot="-30015">
            <a:off x="2218309" y="446488"/>
            <a:ext cx="470747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grpSp>
        <p:nvGrpSpPr>
          <p:cNvPr id="872" name="Google Shape;872;p17"/>
          <p:cNvGrpSpPr/>
          <p:nvPr/>
        </p:nvGrpSpPr>
        <p:grpSpPr>
          <a:xfrm rot="10800000" flipH="1">
            <a:off x="505633" y="368901"/>
            <a:ext cx="1336727" cy="554737"/>
            <a:chOff x="157977" y="4295708"/>
            <a:chExt cx="1336727" cy="554737"/>
          </a:xfrm>
        </p:grpSpPr>
        <p:sp>
          <p:nvSpPr>
            <p:cNvPr id="873" name="Google Shape;873;p17"/>
            <p:cNvSpPr/>
            <p:nvPr/>
          </p:nvSpPr>
          <p:spPr>
            <a:xfrm rot="10800000" flipH="1"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4" name="Google Shape;874;p17"/>
            <p:cNvSpPr/>
            <p:nvPr/>
          </p:nvSpPr>
          <p:spPr>
            <a:xfrm rot="10800000" flipH="1">
              <a:off x="1320834" y="4487026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5" name="Google Shape;875;p17"/>
            <p:cNvSpPr/>
            <p:nvPr/>
          </p:nvSpPr>
          <p:spPr>
            <a:xfrm>
              <a:off x="488008" y="43003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6" name="Google Shape;876;p17"/>
            <p:cNvSpPr/>
            <p:nvPr/>
          </p:nvSpPr>
          <p:spPr>
            <a:xfrm>
              <a:off x="504410" y="42957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7" name="Google Shape;877;p17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8" name="Google Shape;878;p17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879" name="Google Shape;879;p17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0559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8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1" name="Google Shape;881;p1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882" name="Google Shape;882;p1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3" name="Google Shape;883;p1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4" name="Google Shape;884;p1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5" name="Google Shape;885;p1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6" name="Google Shape;886;p1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7" name="Google Shape;887;p1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8" name="Google Shape;888;p1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9" name="Google Shape;889;p1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0" name="Google Shape;890;p1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1" name="Google Shape;891;p1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2" name="Google Shape;892;p1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3" name="Google Shape;893;p1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4" name="Google Shape;894;p1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5" name="Google Shape;895;p1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6" name="Google Shape;896;p1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7" name="Google Shape;897;p1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8" name="Google Shape;898;p1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9" name="Google Shape;899;p1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0" name="Google Shape;900;p1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1" name="Google Shape;901;p1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2" name="Google Shape;902;p1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3" name="Google Shape;903;p1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4" name="Google Shape;904;p1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5" name="Google Shape;905;p1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6" name="Google Shape;906;p1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7" name="Google Shape;907;p1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8" name="Google Shape;908;p1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9" name="Google Shape;909;p1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0" name="Google Shape;910;p1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1" name="Google Shape;911;p1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2" name="Google Shape;912;p1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3" name="Google Shape;913;p1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4" name="Google Shape;914;p1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5" name="Google Shape;915;p1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6" name="Google Shape;916;p1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7" name="Google Shape;917;p1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8" name="Google Shape;918;p1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9" name="Google Shape;919;p1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0" name="Google Shape;920;p1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1" name="Google Shape;921;p1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2" name="Google Shape;922;p1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3" name="Google Shape;923;p1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4" name="Google Shape;924;p1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5" name="Google Shape;925;p1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926" name="Google Shape;926;p18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7" name="Google Shape;927;p18"/>
          <p:cNvSpPr txBox="1">
            <a:spLocks noGrp="1"/>
          </p:cNvSpPr>
          <p:nvPr>
            <p:ph type="title"/>
          </p:nvPr>
        </p:nvSpPr>
        <p:spPr>
          <a:xfrm rot="-59885">
            <a:off x="2290057" y="3379514"/>
            <a:ext cx="4563992" cy="53168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928" name="Google Shape;928;p18"/>
          <p:cNvSpPr txBox="1">
            <a:spLocks noGrp="1"/>
          </p:cNvSpPr>
          <p:nvPr>
            <p:ph type="subTitle" idx="1"/>
          </p:nvPr>
        </p:nvSpPr>
        <p:spPr>
          <a:xfrm>
            <a:off x="457200" y="1435387"/>
            <a:ext cx="8229600" cy="21945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>
                <a:solidFill>
                  <a:schemeClr val="lt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6487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9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79" name="Google Shape;979;p2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980" name="Google Shape;980;p2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1" name="Google Shape;981;p2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2" name="Google Shape;982;p2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3" name="Google Shape;983;p2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4" name="Google Shape;984;p2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5" name="Google Shape;985;p2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6" name="Google Shape;986;p2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7" name="Google Shape;987;p2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8" name="Google Shape;988;p2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9" name="Google Shape;989;p2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0" name="Google Shape;990;p2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1" name="Google Shape;991;p2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2" name="Google Shape;992;p2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3" name="Google Shape;993;p2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4" name="Google Shape;994;p2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5" name="Google Shape;995;p2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6" name="Google Shape;996;p2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7" name="Google Shape;997;p2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8" name="Google Shape;998;p2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9" name="Google Shape;999;p2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0" name="Google Shape;1000;p2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1" name="Google Shape;1001;p2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2" name="Google Shape;1002;p2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3" name="Google Shape;1003;p2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4" name="Google Shape;1004;p2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5" name="Google Shape;1005;p2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6" name="Google Shape;1006;p2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7" name="Google Shape;1007;p2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8" name="Google Shape;1008;p2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9" name="Google Shape;1009;p2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0" name="Google Shape;1010;p2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1" name="Google Shape;1011;p2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2" name="Google Shape;1012;p2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3" name="Google Shape;1013;p2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4" name="Google Shape;1014;p2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5" name="Google Shape;1015;p2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6" name="Google Shape;1016;p2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7" name="Google Shape;1017;p2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8" name="Google Shape;1018;p2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9" name="Google Shape;1019;p2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0" name="Google Shape;1020;p2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1" name="Google Shape;1021;p2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2" name="Google Shape;1022;p2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3" name="Google Shape;1023;p2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24" name="Google Shape;1024;p20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25" name="Google Shape;1025;p20"/>
          <p:cNvSpPr txBox="1">
            <a:spLocks noGrp="1"/>
          </p:cNvSpPr>
          <p:nvPr>
            <p:ph type="subTitle" idx="1"/>
          </p:nvPr>
        </p:nvSpPr>
        <p:spPr>
          <a:xfrm>
            <a:off x="2011650" y="4237800"/>
            <a:ext cx="5120700" cy="365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26" name="Google Shape;1026;p20"/>
          <p:cNvSpPr txBox="1">
            <a:spLocks noGrp="1"/>
          </p:cNvSpPr>
          <p:nvPr>
            <p:ph type="title"/>
          </p:nvPr>
        </p:nvSpPr>
        <p:spPr>
          <a:xfrm rot="-30077">
            <a:off x="1965951" y="446744"/>
            <a:ext cx="5212099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8119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54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54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58115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Title and Text 2">
    <p:spTree>
      <p:nvGrpSpPr>
        <p:cNvPr id="1" name="Shape 10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8" name="Google Shape;1028;p2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29" name="Google Shape;1029;p2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0" name="Google Shape;1030;p2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1" name="Google Shape;1031;p2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2" name="Google Shape;1032;p2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3" name="Google Shape;1033;p2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4" name="Google Shape;1034;p2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5" name="Google Shape;1035;p2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6" name="Google Shape;1036;p2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7" name="Google Shape;1037;p2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8" name="Google Shape;1038;p2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9" name="Google Shape;1039;p2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0" name="Google Shape;1040;p2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1" name="Google Shape;1041;p2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2" name="Google Shape;1042;p2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3" name="Google Shape;1043;p2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4" name="Google Shape;1044;p2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5" name="Google Shape;1045;p2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6" name="Google Shape;1046;p2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7" name="Google Shape;1047;p2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8" name="Google Shape;1048;p2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9" name="Google Shape;1049;p2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0" name="Google Shape;1050;p2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1" name="Google Shape;1051;p2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2" name="Google Shape;1052;p2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3" name="Google Shape;1053;p2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4" name="Google Shape;1054;p2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5" name="Google Shape;1055;p2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6" name="Google Shape;1056;p2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7" name="Google Shape;1057;p2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8" name="Google Shape;1058;p2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9" name="Google Shape;1059;p2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0" name="Google Shape;1060;p2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1" name="Google Shape;1061;p2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2" name="Google Shape;1062;p2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3" name="Google Shape;1063;p2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4" name="Google Shape;1064;p2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5" name="Google Shape;1065;p2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6" name="Google Shape;1066;p2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7" name="Google Shape;1067;p2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8" name="Google Shape;1068;p2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9" name="Google Shape;1069;p2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0" name="Google Shape;1070;p2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1" name="Google Shape;1071;p2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2" name="Google Shape;1072;p2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073" name="Google Shape;1073;p21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074" name="Google Shape;1074;p21"/>
          <p:cNvSpPr txBox="1">
            <a:spLocks noGrp="1"/>
          </p:cNvSpPr>
          <p:nvPr>
            <p:ph type="subTitle" idx="1"/>
          </p:nvPr>
        </p:nvSpPr>
        <p:spPr>
          <a:xfrm>
            <a:off x="720000" y="1998275"/>
            <a:ext cx="26325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5" name="Google Shape;1075;p21"/>
          <p:cNvSpPr txBox="1">
            <a:spLocks noGrp="1"/>
          </p:cNvSpPr>
          <p:nvPr>
            <p:ph type="title"/>
          </p:nvPr>
        </p:nvSpPr>
        <p:spPr>
          <a:xfrm rot="-30035">
            <a:off x="707330" y="463361"/>
            <a:ext cx="38458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86809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Title and Text 3">
    <p:spTree>
      <p:nvGrpSpPr>
        <p:cNvPr id="1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77" name="Google Shape;1077;p2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78" name="Google Shape;1078;p2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9" name="Google Shape;1079;p2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0" name="Google Shape;1080;p2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1" name="Google Shape;1081;p2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2" name="Google Shape;1082;p2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3" name="Google Shape;1083;p2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4" name="Google Shape;1084;p2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5" name="Google Shape;1085;p2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6" name="Google Shape;1086;p2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7" name="Google Shape;1087;p2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8" name="Google Shape;1088;p2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9" name="Google Shape;1089;p2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0" name="Google Shape;1090;p2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1" name="Google Shape;1091;p2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2" name="Google Shape;1092;p2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3" name="Google Shape;1093;p2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4" name="Google Shape;1094;p2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5" name="Google Shape;1095;p2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6" name="Google Shape;1096;p2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7" name="Google Shape;1097;p2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8" name="Google Shape;1098;p2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9" name="Google Shape;1099;p2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0" name="Google Shape;1100;p2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1" name="Google Shape;1101;p2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2" name="Google Shape;1102;p2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3" name="Google Shape;1103;p2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4" name="Google Shape;1104;p2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5" name="Google Shape;1105;p2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6" name="Google Shape;1106;p2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7" name="Google Shape;1107;p2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8" name="Google Shape;1108;p2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9" name="Google Shape;1109;p2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0" name="Google Shape;1110;p2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1" name="Google Shape;1111;p2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2" name="Google Shape;1112;p2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3" name="Google Shape;1113;p2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4" name="Google Shape;1114;p2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5" name="Google Shape;1115;p2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6" name="Google Shape;1116;p2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7" name="Google Shape;1117;p2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8" name="Google Shape;1118;p2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9" name="Google Shape;1119;p2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0" name="Google Shape;1120;p2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1" name="Google Shape;1121;p2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22" name="Google Shape;1122;p22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23" name="Google Shape;1123;p22"/>
          <p:cNvSpPr txBox="1">
            <a:spLocks noGrp="1"/>
          </p:cNvSpPr>
          <p:nvPr>
            <p:ph type="subTitle" idx="1"/>
          </p:nvPr>
        </p:nvSpPr>
        <p:spPr>
          <a:xfrm>
            <a:off x="5957575" y="2000175"/>
            <a:ext cx="2466300" cy="135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24" name="Google Shape;1124;p22"/>
          <p:cNvSpPr txBox="1">
            <a:spLocks noGrp="1"/>
          </p:cNvSpPr>
          <p:nvPr>
            <p:ph type="title"/>
          </p:nvPr>
        </p:nvSpPr>
        <p:spPr>
          <a:xfrm rot="-30065">
            <a:off x="4569131" y="429530"/>
            <a:ext cx="3841947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432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Title and Text 4">
    <p:spTree>
      <p:nvGrpSpPr>
        <p:cNvPr id="1" name="Shape 1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26" name="Google Shape;1126;p2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27" name="Google Shape;1127;p2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8" name="Google Shape;1128;p2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9" name="Google Shape;1129;p2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0" name="Google Shape;1130;p2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1" name="Google Shape;1131;p2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2" name="Google Shape;1132;p2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3" name="Google Shape;1133;p2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4" name="Google Shape;1134;p2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5" name="Google Shape;1135;p2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6" name="Google Shape;1136;p2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7" name="Google Shape;1137;p2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8" name="Google Shape;1138;p2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9" name="Google Shape;1139;p2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0" name="Google Shape;1140;p2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1" name="Google Shape;1141;p2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2" name="Google Shape;1142;p2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3" name="Google Shape;1143;p2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4" name="Google Shape;1144;p2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5" name="Google Shape;1145;p2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6" name="Google Shape;1146;p2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7" name="Google Shape;1147;p2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8" name="Google Shape;1148;p2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9" name="Google Shape;1149;p2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0" name="Google Shape;1150;p2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1" name="Google Shape;1151;p2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2" name="Google Shape;1152;p2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3" name="Google Shape;1153;p2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4" name="Google Shape;1154;p2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5" name="Google Shape;1155;p2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6" name="Google Shape;1156;p2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7" name="Google Shape;1157;p2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8" name="Google Shape;1158;p2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9" name="Google Shape;1159;p2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0" name="Google Shape;1160;p2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1" name="Google Shape;1161;p2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2" name="Google Shape;1162;p2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3" name="Google Shape;1163;p2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4" name="Google Shape;1164;p2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5" name="Google Shape;1165;p2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6" name="Google Shape;1166;p2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7" name="Google Shape;1167;p2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8" name="Google Shape;1168;p2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9" name="Google Shape;1169;p2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0" name="Google Shape;1170;p2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71" name="Google Shape;1171;p23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172" name="Google Shape;1172;p23"/>
          <p:cNvSpPr txBox="1">
            <a:spLocks noGrp="1"/>
          </p:cNvSpPr>
          <p:nvPr>
            <p:ph type="subTitle" idx="1"/>
          </p:nvPr>
        </p:nvSpPr>
        <p:spPr>
          <a:xfrm>
            <a:off x="6252700" y="1654825"/>
            <a:ext cx="2171400" cy="2331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3" name="Google Shape;1173;p23"/>
          <p:cNvSpPr txBox="1">
            <a:spLocks noGrp="1"/>
          </p:cNvSpPr>
          <p:nvPr>
            <p:ph type="title"/>
          </p:nvPr>
        </p:nvSpPr>
        <p:spPr>
          <a:xfrm rot="-30010">
            <a:off x="722314" y="426688"/>
            <a:ext cx="4501972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87988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5" name="Google Shape;1175;p24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176" name="Google Shape;1176;p24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7" name="Google Shape;1177;p24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8" name="Google Shape;1178;p24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9" name="Google Shape;1179;p24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0" name="Google Shape;1180;p24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1" name="Google Shape;1181;p24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2" name="Google Shape;1182;p24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3" name="Google Shape;1183;p24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4" name="Google Shape;1184;p24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5" name="Google Shape;1185;p24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6" name="Google Shape;1186;p24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7" name="Google Shape;1187;p24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8" name="Google Shape;1188;p24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9" name="Google Shape;1189;p24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0" name="Google Shape;1190;p24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1" name="Google Shape;1191;p24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2" name="Google Shape;1192;p24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3" name="Google Shape;1193;p24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4" name="Google Shape;1194;p24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5" name="Google Shape;1195;p24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6" name="Google Shape;1196;p24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7" name="Google Shape;1197;p24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8" name="Google Shape;1198;p24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99" name="Google Shape;1199;p24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0" name="Google Shape;1200;p24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1" name="Google Shape;1201;p24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2" name="Google Shape;1202;p24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3" name="Google Shape;1203;p24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4" name="Google Shape;1204;p24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5" name="Google Shape;1205;p24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6" name="Google Shape;1206;p24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7" name="Google Shape;1207;p24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8" name="Google Shape;1208;p24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09" name="Google Shape;1209;p24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0" name="Google Shape;1210;p24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1" name="Google Shape;1211;p24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2" name="Google Shape;1212;p24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3" name="Google Shape;1213;p24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4" name="Google Shape;1214;p24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5" name="Google Shape;1215;p24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6" name="Google Shape;1216;p24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7" name="Google Shape;1217;p24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8" name="Google Shape;1218;p24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19" name="Google Shape;1219;p24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20" name="Google Shape;1220;p24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21" name="Google Shape;1221;p24"/>
          <p:cNvSpPr txBox="1">
            <a:spLocks noGrp="1"/>
          </p:cNvSpPr>
          <p:nvPr>
            <p:ph type="title"/>
          </p:nvPr>
        </p:nvSpPr>
        <p:spPr>
          <a:xfrm rot="-60034">
            <a:off x="719940" y="3314863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2" name="Google Shape;1222;p24"/>
          <p:cNvSpPr txBox="1">
            <a:spLocks noGrp="1"/>
          </p:cNvSpPr>
          <p:nvPr>
            <p:ph type="subTitle" idx="1"/>
          </p:nvPr>
        </p:nvSpPr>
        <p:spPr>
          <a:xfrm>
            <a:off x="7200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3" name="Google Shape;1223;p24"/>
          <p:cNvSpPr txBox="1">
            <a:spLocks noGrp="1"/>
          </p:cNvSpPr>
          <p:nvPr>
            <p:ph type="title" idx="2"/>
          </p:nvPr>
        </p:nvSpPr>
        <p:spPr>
          <a:xfrm rot="-60034">
            <a:off x="3403656" y="3314950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4" name="Google Shape;1224;p24"/>
          <p:cNvSpPr txBox="1">
            <a:spLocks noGrp="1"/>
          </p:cNvSpPr>
          <p:nvPr>
            <p:ph type="subTitle" idx="3"/>
          </p:nvPr>
        </p:nvSpPr>
        <p:spPr>
          <a:xfrm>
            <a:off x="34038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5" name="Google Shape;1225;p24"/>
          <p:cNvSpPr txBox="1">
            <a:spLocks noGrp="1"/>
          </p:cNvSpPr>
          <p:nvPr>
            <p:ph type="title" idx="4"/>
          </p:nvPr>
        </p:nvSpPr>
        <p:spPr>
          <a:xfrm rot="-60034">
            <a:off x="6087646" y="3314838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26" name="Google Shape;1226;p24"/>
          <p:cNvSpPr txBox="1">
            <a:spLocks noGrp="1"/>
          </p:cNvSpPr>
          <p:nvPr>
            <p:ph type="subTitle" idx="5"/>
          </p:nvPr>
        </p:nvSpPr>
        <p:spPr>
          <a:xfrm>
            <a:off x="6087600" y="3962851"/>
            <a:ext cx="2336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7" name="Google Shape;1227;p24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88869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29" name="Google Shape;1229;p25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30" name="Google Shape;1230;p25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1" name="Google Shape;1231;p25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2" name="Google Shape;1232;p25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3" name="Google Shape;1233;p25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4" name="Google Shape;1234;p25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5" name="Google Shape;1235;p25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6" name="Google Shape;1236;p25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7" name="Google Shape;1237;p25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8" name="Google Shape;1238;p25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39" name="Google Shape;1239;p25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0" name="Google Shape;1240;p25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1" name="Google Shape;1241;p25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2" name="Google Shape;1242;p25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3" name="Google Shape;1243;p25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4" name="Google Shape;1244;p25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5" name="Google Shape;1245;p25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6" name="Google Shape;1246;p25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7" name="Google Shape;1247;p25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8" name="Google Shape;1248;p25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49" name="Google Shape;1249;p25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0" name="Google Shape;1250;p25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1" name="Google Shape;1251;p25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2" name="Google Shape;1252;p25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3" name="Google Shape;1253;p25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4" name="Google Shape;1254;p25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5" name="Google Shape;1255;p25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6" name="Google Shape;1256;p25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7" name="Google Shape;1257;p25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8" name="Google Shape;1258;p25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59" name="Google Shape;1259;p25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0" name="Google Shape;1260;p25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1" name="Google Shape;1261;p25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2" name="Google Shape;1262;p25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3" name="Google Shape;1263;p25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4" name="Google Shape;1264;p25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5" name="Google Shape;1265;p25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6" name="Google Shape;1266;p25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7" name="Google Shape;1267;p25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8" name="Google Shape;1268;p25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69" name="Google Shape;1269;p25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0" name="Google Shape;1270;p25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1" name="Google Shape;1271;p25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2" name="Google Shape;1272;p25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73" name="Google Shape;1273;p25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274" name="Google Shape;1274;p25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75" name="Google Shape;1275;p25"/>
          <p:cNvSpPr txBox="1">
            <a:spLocks noGrp="1"/>
          </p:cNvSpPr>
          <p:nvPr>
            <p:ph type="title"/>
          </p:nvPr>
        </p:nvSpPr>
        <p:spPr>
          <a:xfrm rot="-60034">
            <a:off x="1666465" y="1659327"/>
            <a:ext cx="2336456" cy="647795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6" name="Google Shape;1276;p25"/>
          <p:cNvSpPr txBox="1">
            <a:spLocks noGrp="1"/>
          </p:cNvSpPr>
          <p:nvPr>
            <p:ph type="subTitle" idx="1"/>
          </p:nvPr>
        </p:nvSpPr>
        <p:spPr>
          <a:xfrm>
            <a:off x="4008300" y="1663123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7" name="Google Shape;1277;p25"/>
          <p:cNvSpPr txBox="1">
            <a:spLocks noGrp="1"/>
          </p:cNvSpPr>
          <p:nvPr>
            <p:ph type="title" idx="2"/>
          </p:nvPr>
        </p:nvSpPr>
        <p:spPr>
          <a:xfrm rot="-60034">
            <a:off x="5141073" y="2552369"/>
            <a:ext cx="2336456" cy="647795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78" name="Google Shape;1278;p25"/>
          <p:cNvSpPr txBox="1">
            <a:spLocks noGrp="1"/>
          </p:cNvSpPr>
          <p:nvPr>
            <p:ph type="subTitle" idx="3"/>
          </p:nvPr>
        </p:nvSpPr>
        <p:spPr>
          <a:xfrm>
            <a:off x="1661093" y="2556165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9" name="Google Shape;1279;p25"/>
          <p:cNvSpPr txBox="1">
            <a:spLocks noGrp="1"/>
          </p:cNvSpPr>
          <p:nvPr>
            <p:ph type="title" idx="4"/>
          </p:nvPr>
        </p:nvSpPr>
        <p:spPr>
          <a:xfrm rot="-60034">
            <a:off x="1666471" y="3445407"/>
            <a:ext cx="2336456" cy="648100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280" name="Google Shape;1280;p25"/>
          <p:cNvSpPr txBox="1">
            <a:spLocks noGrp="1"/>
          </p:cNvSpPr>
          <p:nvPr>
            <p:ph type="subTitle" idx="5"/>
          </p:nvPr>
        </p:nvSpPr>
        <p:spPr>
          <a:xfrm>
            <a:off x="4008454" y="3449356"/>
            <a:ext cx="34746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81" name="Google Shape;1281;p25"/>
          <p:cNvSpPr txBox="1">
            <a:spLocks noGrp="1"/>
          </p:cNvSpPr>
          <p:nvPr>
            <p:ph type="title" idx="6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134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3" name="Google Shape;1283;p26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284" name="Google Shape;1284;p26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5" name="Google Shape;1285;p26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6" name="Google Shape;1286;p26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7" name="Google Shape;1287;p26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8" name="Google Shape;1288;p26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89" name="Google Shape;1289;p26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0" name="Google Shape;1290;p26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1" name="Google Shape;1291;p26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2" name="Google Shape;1292;p26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3" name="Google Shape;1293;p26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4" name="Google Shape;1294;p26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5" name="Google Shape;1295;p26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6" name="Google Shape;1296;p26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7" name="Google Shape;1297;p26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8" name="Google Shape;1298;p26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99" name="Google Shape;1299;p26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0" name="Google Shape;1300;p26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1" name="Google Shape;1301;p26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2" name="Google Shape;1302;p26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3" name="Google Shape;1303;p26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4" name="Google Shape;1304;p26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5" name="Google Shape;1305;p26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6" name="Google Shape;1306;p26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7" name="Google Shape;1307;p26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8" name="Google Shape;1308;p26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09" name="Google Shape;1309;p26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0" name="Google Shape;1310;p26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1" name="Google Shape;1311;p26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2" name="Google Shape;1312;p26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3" name="Google Shape;1313;p26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4" name="Google Shape;1314;p26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5" name="Google Shape;1315;p26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6" name="Google Shape;1316;p26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7" name="Google Shape;1317;p26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8" name="Google Shape;1318;p26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19" name="Google Shape;1319;p26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0" name="Google Shape;1320;p26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1" name="Google Shape;1321;p26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2" name="Google Shape;1322;p26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3" name="Google Shape;1323;p26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4" name="Google Shape;1324;p26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5" name="Google Shape;1325;p26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6" name="Google Shape;1326;p26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27" name="Google Shape;1327;p26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28" name="Google Shape;1328;p26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29" name="Google Shape;1329;p26"/>
          <p:cNvSpPr txBox="1">
            <a:spLocks noGrp="1"/>
          </p:cNvSpPr>
          <p:nvPr>
            <p:ph type="title"/>
          </p:nvPr>
        </p:nvSpPr>
        <p:spPr>
          <a:xfrm rot="-60151">
            <a:off x="809458" y="2573306"/>
            <a:ext cx="1646052" cy="462076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0" name="Google Shape;1330;p26"/>
          <p:cNvSpPr txBox="1">
            <a:spLocks noGrp="1"/>
          </p:cNvSpPr>
          <p:nvPr>
            <p:ph type="subTitle" idx="1"/>
          </p:nvPr>
        </p:nvSpPr>
        <p:spPr>
          <a:xfrm>
            <a:off x="718084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1" name="Google Shape;1331;p26"/>
          <p:cNvSpPr txBox="1">
            <a:spLocks noGrp="1"/>
          </p:cNvSpPr>
          <p:nvPr>
            <p:ph type="title" idx="2"/>
          </p:nvPr>
        </p:nvSpPr>
        <p:spPr>
          <a:xfrm rot="-60151">
            <a:off x="4726241" y="2573307"/>
            <a:ext cx="1646052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2" name="Google Shape;1332;p26"/>
          <p:cNvSpPr txBox="1">
            <a:spLocks noGrp="1"/>
          </p:cNvSpPr>
          <p:nvPr>
            <p:ph type="subTitle" idx="3"/>
          </p:nvPr>
        </p:nvSpPr>
        <p:spPr>
          <a:xfrm>
            <a:off x="4634867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3" name="Google Shape;1333;p26"/>
          <p:cNvSpPr txBox="1">
            <a:spLocks noGrp="1"/>
          </p:cNvSpPr>
          <p:nvPr>
            <p:ph type="title" idx="4"/>
          </p:nvPr>
        </p:nvSpPr>
        <p:spPr>
          <a:xfrm rot="-60151">
            <a:off x="2767849" y="2573307"/>
            <a:ext cx="1646052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4" name="Google Shape;1334;p26"/>
          <p:cNvSpPr txBox="1">
            <a:spLocks noGrp="1"/>
          </p:cNvSpPr>
          <p:nvPr>
            <p:ph type="subTitle" idx="5"/>
          </p:nvPr>
        </p:nvSpPr>
        <p:spPr>
          <a:xfrm>
            <a:off x="2676475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5" name="Google Shape;1335;p26"/>
          <p:cNvSpPr txBox="1">
            <a:spLocks noGrp="1"/>
          </p:cNvSpPr>
          <p:nvPr>
            <p:ph type="title" idx="6"/>
          </p:nvPr>
        </p:nvSpPr>
        <p:spPr>
          <a:xfrm rot="-60151">
            <a:off x="6686554" y="2574803"/>
            <a:ext cx="1646052" cy="457283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36" name="Google Shape;1336;p26"/>
          <p:cNvSpPr txBox="1">
            <a:spLocks noGrp="1"/>
          </p:cNvSpPr>
          <p:nvPr>
            <p:ph type="subTitle" idx="7"/>
          </p:nvPr>
        </p:nvSpPr>
        <p:spPr>
          <a:xfrm>
            <a:off x="6595180" y="3105150"/>
            <a:ext cx="1828800" cy="54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7" name="Google Shape;1337;p26"/>
          <p:cNvSpPr txBox="1">
            <a:spLocks noGrp="1"/>
          </p:cNvSpPr>
          <p:nvPr>
            <p:ph type="title" idx="8"/>
          </p:nvPr>
        </p:nvSpPr>
        <p:spPr>
          <a:xfrm rot="-30121">
            <a:off x="72001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49536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39" name="Google Shape;1339;p27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40" name="Google Shape;1340;p27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1" name="Google Shape;1341;p27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2" name="Google Shape;1342;p27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3" name="Google Shape;1343;p27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4" name="Google Shape;1344;p27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5" name="Google Shape;1345;p27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6" name="Google Shape;1346;p27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7" name="Google Shape;1347;p27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8" name="Google Shape;1348;p27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49" name="Google Shape;1349;p27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0" name="Google Shape;1350;p27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1" name="Google Shape;1351;p27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2" name="Google Shape;1352;p27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3" name="Google Shape;1353;p27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4" name="Google Shape;1354;p27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5" name="Google Shape;1355;p27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6" name="Google Shape;1356;p27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7" name="Google Shape;1357;p27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8" name="Google Shape;1358;p27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59" name="Google Shape;1359;p27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0" name="Google Shape;1360;p27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1" name="Google Shape;1361;p27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2" name="Google Shape;1362;p27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3" name="Google Shape;1363;p27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4" name="Google Shape;1364;p27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5" name="Google Shape;1365;p27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6" name="Google Shape;1366;p27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7" name="Google Shape;1367;p27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8" name="Google Shape;1368;p27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69" name="Google Shape;1369;p27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0" name="Google Shape;1370;p27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1" name="Google Shape;1371;p27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2" name="Google Shape;1372;p27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3" name="Google Shape;1373;p27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4" name="Google Shape;1374;p27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5" name="Google Shape;1375;p27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6" name="Google Shape;1376;p27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7" name="Google Shape;1377;p27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8" name="Google Shape;1378;p27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79" name="Google Shape;1379;p27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0" name="Google Shape;1380;p27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1" name="Google Shape;1381;p27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2" name="Google Shape;1382;p27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83" name="Google Shape;1383;p27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384" name="Google Shape;1384;p27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385" name="Google Shape;1385;p27"/>
          <p:cNvSpPr txBox="1">
            <a:spLocks noGrp="1"/>
          </p:cNvSpPr>
          <p:nvPr>
            <p:ph type="title"/>
          </p:nvPr>
        </p:nvSpPr>
        <p:spPr>
          <a:xfrm rot="-33422">
            <a:off x="1152036" y="1951721"/>
            <a:ext cx="2962340" cy="462197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6" name="Google Shape;1386;p27"/>
          <p:cNvSpPr txBox="1">
            <a:spLocks noGrp="1"/>
          </p:cNvSpPr>
          <p:nvPr>
            <p:ph type="subTitle" idx="1"/>
          </p:nvPr>
        </p:nvSpPr>
        <p:spPr>
          <a:xfrm>
            <a:off x="988228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7" name="Google Shape;1387;p27"/>
          <p:cNvSpPr txBox="1">
            <a:spLocks noGrp="1"/>
          </p:cNvSpPr>
          <p:nvPr>
            <p:ph type="title" idx="2"/>
          </p:nvPr>
        </p:nvSpPr>
        <p:spPr>
          <a:xfrm rot="-33429">
            <a:off x="5002114" y="1951728"/>
            <a:ext cx="2961740" cy="45738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88" name="Google Shape;1388;p27"/>
          <p:cNvSpPr txBox="1">
            <a:spLocks noGrp="1"/>
          </p:cNvSpPr>
          <p:nvPr>
            <p:ph type="subTitle" idx="3"/>
          </p:nvPr>
        </p:nvSpPr>
        <p:spPr>
          <a:xfrm>
            <a:off x="4838355" y="24836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9" name="Google Shape;1389;p27"/>
          <p:cNvSpPr txBox="1">
            <a:spLocks noGrp="1"/>
          </p:cNvSpPr>
          <p:nvPr>
            <p:ph type="title" idx="4"/>
          </p:nvPr>
        </p:nvSpPr>
        <p:spPr>
          <a:xfrm rot="-33422">
            <a:off x="1152141" y="3487824"/>
            <a:ext cx="2962340" cy="45739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0" name="Google Shape;1390;p27"/>
          <p:cNvSpPr txBox="1">
            <a:spLocks noGrp="1"/>
          </p:cNvSpPr>
          <p:nvPr>
            <p:ph type="subTitle" idx="5"/>
          </p:nvPr>
        </p:nvSpPr>
        <p:spPr>
          <a:xfrm>
            <a:off x="988213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1" name="Google Shape;1391;p27"/>
          <p:cNvSpPr txBox="1">
            <a:spLocks noGrp="1"/>
          </p:cNvSpPr>
          <p:nvPr>
            <p:ph type="title" idx="6"/>
          </p:nvPr>
        </p:nvSpPr>
        <p:spPr>
          <a:xfrm rot="-33429">
            <a:off x="5001898" y="3489320"/>
            <a:ext cx="2961740" cy="457399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392" name="Google Shape;1392;p27"/>
          <p:cNvSpPr txBox="1">
            <a:spLocks noGrp="1"/>
          </p:cNvSpPr>
          <p:nvPr>
            <p:ph type="subTitle" idx="7"/>
          </p:nvPr>
        </p:nvSpPr>
        <p:spPr>
          <a:xfrm>
            <a:off x="4838378" y="4019725"/>
            <a:ext cx="32919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3" name="Google Shape;1393;p27"/>
          <p:cNvSpPr txBox="1">
            <a:spLocks noGrp="1"/>
          </p:cNvSpPr>
          <p:nvPr>
            <p:ph type="title" idx="8"/>
          </p:nvPr>
        </p:nvSpPr>
        <p:spPr>
          <a:xfrm rot="-30121">
            <a:off x="707260" y="446417"/>
            <a:ext cx="7703996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12834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1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95" name="Google Shape;1395;p28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396" name="Google Shape;1396;p28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7" name="Google Shape;1397;p28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8" name="Google Shape;1398;p28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99" name="Google Shape;1399;p28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0" name="Google Shape;1400;p28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1" name="Google Shape;1401;p28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2" name="Google Shape;1402;p28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3" name="Google Shape;1403;p28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4" name="Google Shape;1404;p28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5" name="Google Shape;1405;p28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6" name="Google Shape;1406;p28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7" name="Google Shape;1407;p28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8" name="Google Shape;1408;p28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09" name="Google Shape;1409;p28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0" name="Google Shape;1410;p28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1" name="Google Shape;1411;p28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2" name="Google Shape;1412;p28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3" name="Google Shape;1413;p28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4" name="Google Shape;1414;p28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5" name="Google Shape;1415;p28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6" name="Google Shape;1416;p28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7" name="Google Shape;1417;p28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8" name="Google Shape;1418;p28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19" name="Google Shape;1419;p28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0" name="Google Shape;1420;p28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1" name="Google Shape;1421;p28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2" name="Google Shape;1422;p28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3" name="Google Shape;1423;p28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4" name="Google Shape;1424;p28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5" name="Google Shape;1425;p28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6" name="Google Shape;1426;p28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7" name="Google Shape;1427;p28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8" name="Google Shape;1428;p28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29" name="Google Shape;1429;p28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0" name="Google Shape;1430;p28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1" name="Google Shape;1431;p28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2" name="Google Shape;1432;p28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3" name="Google Shape;1433;p28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4" name="Google Shape;1434;p28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5" name="Google Shape;1435;p28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6" name="Google Shape;1436;p28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7" name="Google Shape;1437;p28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8" name="Google Shape;1438;p28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39" name="Google Shape;1439;p28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440" name="Google Shape;1440;p28"/>
          <p:cNvSpPr/>
          <p:nvPr/>
        </p:nvSpPr>
        <p:spPr>
          <a:xfrm rot="-29936" flipH="1">
            <a:off x="386092" y="778473"/>
            <a:ext cx="8371817" cy="406905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441" name="Google Shape;1441;p28"/>
          <p:cNvSpPr txBox="1">
            <a:spLocks noGrp="1"/>
          </p:cNvSpPr>
          <p:nvPr>
            <p:ph type="title"/>
          </p:nvPr>
        </p:nvSpPr>
        <p:spPr>
          <a:xfrm rot="-60004">
            <a:off x="720060" y="2024722"/>
            <a:ext cx="2286048" cy="457272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2" name="Google Shape;1442;p28"/>
          <p:cNvSpPr txBox="1">
            <a:spLocks noGrp="1"/>
          </p:cNvSpPr>
          <p:nvPr>
            <p:ph type="subTitle" idx="1"/>
          </p:nvPr>
        </p:nvSpPr>
        <p:spPr>
          <a:xfrm>
            <a:off x="720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3" name="Google Shape;1443;p28"/>
          <p:cNvSpPr txBox="1">
            <a:spLocks noGrp="1"/>
          </p:cNvSpPr>
          <p:nvPr>
            <p:ph type="title" idx="2"/>
          </p:nvPr>
        </p:nvSpPr>
        <p:spPr>
          <a:xfrm rot="-60004">
            <a:off x="3429060" y="2024722"/>
            <a:ext cx="2286048" cy="457272"/>
          </a:xfrm>
          <a:prstGeom prst="rect">
            <a:avLst/>
          </a:prstGeom>
          <a:solidFill>
            <a:schemeClr val="accen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4" name="Google Shape;1444;p28"/>
          <p:cNvSpPr txBox="1">
            <a:spLocks noGrp="1"/>
          </p:cNvSpPr>
          <p:nvPr>
            <p:ph type="subTitle" idx="3"/>
          </p:nvPr>
        </p:nvSpPr>
        <p:spPr>
          <a:xfrm>
            <a:off x="3429000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5" name="Google Shape;1445;p28"/>
          <p:cNvSpPr txBox="1">
            <a:spLocks noGrp="1"/>
          </p:cNvSpPr>
          <p:nvPr>
            <p:ph type="title" idx="4"/>
          </p:nvPr>
        </p:nvSpPr>
        <p:spPr>
          <a:xfrm rot="-60004">
            <a:off x="720060" y="3682774"/>
            <a:ext cx="2286048" cy="45727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6" name="Google Shape;1446;p28"/>
          <p:cNvSpPr txBox="1">
            <a:spLocks noGrp="1"/>
          </p:cNvSpPr>
          <p:nvPr>
            <p:ph type="subTitle" idx="5"/>
          </p:nvPr>
        </p:nvSpPr>
        <p:spPr>
          <a:xfrm>
            <a:off x="720000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7" name="Google Shape;1447;p28"/>
          <p:cNvSpPr txBox="1">
            <a:spLocks noGrp="1"/>
          </p:cNvSpPr>
          <p:nvPr>
            <p:ph type="title" idx="6"/>
          </p:nvPr>
        </p:nvSpPr>
        <p:spPr>
          <a:xfrm rot="-60004">
            <a:off x="3429060" y="3682774"/>
            <a:ext cx="2286048" cy="457272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48" name="Google Shape;1448;p28"/>
          <p:cNvSpPr txBox="1">
            <a:spLocks noGrp="1"/>
          </p:cNvSpPr>
          <p:nvPr>
            <p:ph type="subTitle" idx="7"/>
          </p:nvPr>
        </p:nvSpPr>
        <p:spPr>
          <a:xfrm>
            <a:off x="3428998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49" name="Google Shape;1449;p28"/>
          <p:cNvSpPr txBox="1">
            <a:spLocks noGrp="1"/>
          </p:cNvSpPr>
          <p:nvPr>
            <p:ph type="title" idx="8"/>
          </p:nvPr>
        </p:nvSpPr>
        <p:spPr>
          <a:xfrm rot="-60004">
            <a:off x="6138056" y="2024722"/>
            <a:ext cx="2286048" cy="45727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0" name="Google Shape;1450;p28"/>
          <p:cNvSpPr txBox="1">
            <a:spLocks noGrp="1"/>
          </p:cNvSpPr>
          <p:nvPr>
            <p:ph type="subTitle" idx="9"/>
          </p:nvPr>
        </p:nvSpPr>
        <p:spPr>
          <a:xfrm>
            <a:off x="6137995" y="2498835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1" name="Google Shape;1451;p28"/>
          <p:cNvSpPr txBox="1">
            <a:spLocks noGrp="1"/>
          </p:cNvSpPr>
          <p:nvPr>
            <p:ph type="title" idx="13"/>
          </p:nvPr>
        </p:nvSpPr>
        <p:spPr>
          <a:xfrm rot="-60004">
            <a:off x="6138056" y="3682774"/>
            <a:ext cx="2286048" cy="45727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500"/>
            </a:lvl9pPr>
          </a:lstStyle>
          <a:p>
            <a:endParaRPr/>
          </a:p>
        </p:txBody>
      </p:sp>
      <p:sp>
        <p:nvSpPr>
          <p:cNvPr id="1452" name="Google Shape;1452;p28"/>
          <p:cNvSpPr txBox="1">
            <a:spLocks noGrp="1"/>
          </p:cNvSpPr>
          <p:nvPr>
            <p:ph type="subTitle" idx="14"/>
          </p:nvPr>
        </p:nvSpPr>
        <p:spPr>
          <a:xfrm>
            <a:off x="6137995" y="4156900"/>
            <a:ext cx="2286000" cy="274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3" name="Google Shape;1453;p28"/>
          <p:cNvSpPr txBox="1">
            <a:spLocks noGrp="1"/>
          </p:cNvSpPr>
          <p:nvPr>
            <p:ph type="title" idx="15"/>
          </p:nvPr>
        </p:nvSpPr>
        <p:spPr>
          <a:xfrm rot="-30141">
            <a:off x="1920198" y="446536"/>
            <a:ext cx="5303604" cy="548721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65673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55" name="Google Shape;1455;p29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456" name="Google Shape;1456;p29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7" name="Google Shape;1457;p29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8" name="Google Shape;1458;p29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59" name="Google Shape;1459;p29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0" name="Google Shape;1460;p29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1" name="Google Shape;1461;p29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2" name="Google Shape;1462;p29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3" name="Google Shape;1463;p29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4" name="Google Shape;1464;p29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5" name="Google Shape;1465;p29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6" name="Google Shape;1466;p29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7" name="Google Shape;1467;p29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8" name="Google Shape;1468;p29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69" name="Google Shape;1469;p29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0" name="Google Shape;1470;p29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1" name="Google Shape;1471;p29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2" name="Google Shape;1472;p29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3" name="Google Shape;1473;p29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4" name="Google Shape;1474;p29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5" name="Google Shape;1475;p29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6" name="Google Shape;1476;p29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7" name="Google Shape;1477;p29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8" name="Google Shape;1478;p29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79" name="Google Shape;1479;p29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0" name="Google Shape;1480;p29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1" name="Google Shape;1481;p29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2" name="Google Shape;1482;p29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3" name="Google Shape;1483;p29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4" name="Google Shape;1484;p29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5" name="Google Shape;1485;p29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6" name="Google Shape;1486;p29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7" name="Google Shape;1487;p29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8" name="Google Shape;1488;p29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89" name="Google Shape;1489;p29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0" name="Google Shape;1490;p29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1" name="Google Shape;1491;p29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2" name="Google Shape;1492;p29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3" name="Google Shape;1493;p29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4" name="Google Shape;1494;p29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5" name="Google Shape;1495;p29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6" name="Google Shape;1496;p29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7" name="Google Shape;1497;p29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8" name="Google Shape;1498;p29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99" name="Google Shape;1499;p29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00" name="Google Shape;1500;p29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01" name="Google Shape;1501;p29"/>
          <p:cNvSpPr txBox="1">
            <a:spLocks noGrp="1"/>
          </p:cNvSpPr>
          <p:nvPr>
            <p:ph type="title" hasCustomPrompt="1"/>
          </p:nvPr>
        </p:nvSpPr>
        <p:spPr>
          <a:xfrm>
            <a:off x="2194580" y="540000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2" name="Google Shape;1502;p29"/>
          <p:cNvSpPr txBox="1">
            <a:spLocks noGrp="1"/>
          </p:cNvSpPr>
          <p:nvPr>
            <p:ph type="subTitle" idx="1"/>
          </p:nvPr>
        </p:nvSpPr>
        <p:spPr>
          <a:xfrm rot="-60081">
            <a:off x="2194516" y="1368532"/>
            <a:ext cx="4755126" cy="274242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3" name="Google Shape;1503;p29"/>
          <p:cNvSpPr txBox="1">
            <a:spLocks noGrp="1"/>
          </p:cNvSpPr>
          <p:nvPr>
            <p:ph type="title" idx="2" hasCustomPrompt="1"/>
          </p:nvPr>
        </p:nvSpPr>
        <p:spPr>
          <a:xfrm>
            <a:off x="2194580" y="20204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4" name="Google Shape;1504;p29"/>
          <p:cNvSpPr txBox="1">
            <a:spLocks noGrp="1"/>
          </p:cNvSpPr>
          <p:nvPr>
            <p:ph type="subTitle" idx="3"/>
          </p:nvPr>
        </p:nvSpPr>
        <p:spPr>
          <a:xfrm rot="60081">
            <a:off x="2194516" y="2848786"/>
            <a:ext cx="4755126" cy="274242"/>
          </a:xfrm>
          <a:prstGeom prst="rect">
            <a:avLst/>
          </a:prstGeom>
          <a:solidFill>
            <a:schemeClr val="accent4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05" name="Google Shape;1505;p29"/>
          <p:cNvSpPr txBox="1">
            <a:spLocks noGrp="1"/>
          </p:cNvSpPr>
          <p:nvPr>
            <p:ph type="title" idx="4" hasCustomPrompt="1"/>
          </p:nvPr>
        </p:nvSpPr>
        <p:spPr>
          <a:xfrm>
            <a:off x="2194580" y="3500988"/>
            <a:ext cx="4755000" cy="828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06" name="Google Shape;1506;p29"/>
          <p:cNvSpPr txBox="1">
            <a:spLocks noGrp="1"/>
          </p:cNvSpPr>
          <p:nvPr>
            <p:ph type="subTitle" idx="5"/>
          </p:nvPr>
        </p:nvSpPr>
        <p:spPr>
          <a:xfrm rot="-60081">
            <a:off x="2194516" y="4329069"/>
            <a:ext cx="4755126" cy="274242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49735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 1">
  <p:cSld name="Numbers and text 1">
    <p:spTree>
      <p:nvGrpSpPr>
        <p:cNvPr id="1" name="Shape 1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08" name="Google Shape;1508;p30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09" name="Google Shape;1509;p30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0" name="Google Shape;1510;p30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1" name="Google Shape;1511;p30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2" name="Google Shape;1512;p30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3" name="Google Shape;1513;p30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4" name="Google Shape;1514;p30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5" name="Google Shape;1515;p30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6" name="Google Shape;1516;p30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7" name="Google Shape;1517;p30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8" name="Google Shape;1518;p30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19" name="Google Shape;1519;p30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0" name="Google Shape;1520;p30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1" name="Google Shape;1521;p30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2" name="Google Shape;1522;p30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3" name="Google Shape;1523;p30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4" name="Google Shape;1524;p30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5" name="Google Shape;1525;p30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6" name="Google Shape;1526;p30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7" name="Google Shape;1527;p30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8" name="Google Shape;1528;p30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29" name="Google Shape;1529;p30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0" name="Google Shape;1530;p30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1" name="Google Shape;1531;p30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2" name="Google Shape;1532;p30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3" name="Google Shape;1533;p30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4" name="Google Shape;1534;p30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5" name="Google Shape;1535;p30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6" name="Google Shape;1536;p30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7" name="Google Shape;1537;p30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8" name="Google Shape;1538;p30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39" name="Google Shape;1539;p30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0" name="Google Shape;1540;p30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1" name="Google Shape;1541;p30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2" name="Google Shape;1542;p30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3" name="Google Shape;1543;p30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4" name="Google Shape;1544;p30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5" name="Google Shape;1545;p30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6" name="Google Shape;1546;p30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7" name="Google Shape;1547;p30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8" name="Google Shape;1548;p30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49" name="Google Shape;1549;p30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0" name="Google Shape;1550;p30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1" name="Google Shape;1551;p30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52" name="Google Shape;1552;p30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553" name="Google Shape;1553;p30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554" name="Google Shape;1554;p30"/>
          <p:cNvSpPr txBox="1">
            <a:spLocks noGrp="1"/>
          </p:cNvSpPr>
          <p:nvPr>
            <p:ph type="title" hasCustomPrompt="1"/>
          </p:nvPr>
        </p:nvSpPr>
        <p:spPr>
          <a:xfrm>
            <a:off x="948600" y="1797332"/>
            <a:ext cx="2194500" cy="1280100"/>
          </a:xfrm>
          <a:prstGeom prst="rect">
            <a:avLst/>
          </a:prstGeom>
          <a:solidFill>
            <a:schemeClr val="dk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5" name="Google Shape;1555;p30"/>
          <p:cNvSpPr txBox="1">
            <a:spLocks noGrp="1"/>
          </p:cNvSpPr>
          <p:nvPr>
            <p:ph type="subTitle" idx="1"/>
          </p:nvPr>
        </p:nvSpPr>
        <p:spPr>
          <a:xfrm rot="-59781">
            <a:off x="1131524" y="2925091"/>
            <a:ext cx="1828777" cy="10057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6" name="Google Shape;1556;p30"/>
          <p:cNvSpPr txBox="1">
            <a:spLocks noGrp="1"/>
          </p:cNvSpPr>
          <p:nvPr>
            <p:ph type="title" idx="2" hasCustomPrompt="1"/>
          </p:nvPr>
        </p:nvSpPr>
        <p:spPr>
          <a:xfrm>
            <a:off x="3474750" y="1797313"/>
            <a:ext cx="2194500" cy="1280100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7" name="Google Shape;1557;p30"/>
          <p:cNvSpPr txBox="1">
            <a:spLocks noGrp="1"/>
          </p:cNvSpPr>
          <p:nvPr>
            <p:ph type="subTitle" idx="3"/>
          </p:nvPr>
        </p:nvSpPr>
        <p:spPr>
          <a:xfrm rot="-59771">
            <a:off x="365761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8" name="Google Shape;1558;p30"/>
          <p:cNvSpPr txBox="1">
            <a:spLocks noGrp="1"/>
          </p:cNvSpPr>
          <p:nvPr>
            <p:ph type="title" idx="4" hasCustomPrompt="1"/>
          </p:nvPr>
        </p:nvSpPr>
        <p:spPr>
          <a:xfrm>
            <a:off x="6000900" y="1797313"/>
            <a:ext cx="2194500" cy="1280100"/>
          </a:xfrm>
          <a:prstGeom prst="rect">
            <a:avLst/>
          </a:prstGeom>
          <a:solidFill>
            <a:schemeClr val="accent3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200"/>
              <a:buNone/>
              <a:defRPr sz="6200"/>
            </a:lvl9pPr>
          </a:lstStyle>
          <a:p>
            <a:r>
              <a:t>xx%</a:t>
            </a:r>
          </a:p>
        </p:txBody>
      </p:sp>
      <p:sp>
        <p:nvSpPr>
          <p:cNvPr id="1559" name="Google Shape;1559;p30"/>
          <p:cNvSpPr txBox="1">
            <a:spLocks noGrp="1"/>
          </p:cNvSpPr>
          <p:nvPr>
            <p:ph type="subTitle" idx="5"/>
          </p:nvPr>
        </p:nvSpPr>
        <p:spPr>
          <a:xfrm rot="-59771">
            <a:off x="6183766" y="2925127"/>
            <a:ext cx="1829076" cy="1006056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latin typeface="PT Sans"/>
                <a:ea typeface="PT Sans"/>
                <a:cs typeface="PT Sans"/>
                <a:sym typeface="PT San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74578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B5746C-31EA-48E5-B634-4104731ADD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D4EEA4-F743-4965-A596-1269857C7F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39" indent="0" algn="ctr">
              <a:buNone/>
              <a:defRPr sz="1500"/>
            </a:lvl2pPr>
            <a:lvl3pPr marL="685681" indent="0" algn="ctr">
              <a:buNone/>
              <a:defRPr sz="1400"/>
            </a:lvl3pPr>
            <a:lvl4pPr marL="1028522" indent="0" algn="ctr">
              <a:buNone/>
              <a:defRPr sz="1200"/>
            </a:lvl4pPr>
            <a:lvl5pPr marL="1371362" indent="0" algn="ctr">
              <a:buNone/>
              <a:defRPr sz="1200"/>
            </a:lvl5pPr>
            <a:lvl6pPr marL="1714205" indent="0" algn="ctr">
              <a:buNone/>
              <a:defRPr sz="1200"/>
            </a:lvl6pPr>
            <a:lvl7pPr marL="2057042" indent="0" algn="ctr">
              <a:buNone/>
              <a:defRPr sz="1200"/>
            </a:lvl7pPr>
            <a:lvl8pPr marL="2399880" indent="0" algn="ctr">
              <a:buNone/>
              <a:defRPr sz="1200"/>
            </a:lvl8pPr>
            <a:lvl9pPr marL="2742719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480F5C-50B8-43FA-AC53-223F02ECE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3539CD-F4E1-4670-8FC9-4489F0ABF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282DDC-67C6-4A14-9894-8D3ED356DD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338735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1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61" name="Google Shape;1561;p31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562" name="Google Shape;1562;p31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3" name="Google Shape;1563;p31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4" name="Google Shape;1564;p31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5" name="Google Shape;1565;p31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6" name="Google Shape;1566;p31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7" name="Google Shape;1567;p31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8" name="Google Shape;1568;p31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69" name="Google Shape;1569;p31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0" name="Google Shape;1570;p31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1" name="Google Shape;1571;p31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2" name="Google Shape;1572;p31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3" name="Google Shape;1573;p31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4" name="Google Shape;1574;p31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5" name="Google Shape;1575;p31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6" name="Google Shape;1576;p31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7" name="Google Shape;1577;p31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8" name="Google Shape;1578;p31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79" name="Google Shape;1579;p31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0" name="Google Shape;1580;p31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1" name="Google Shape;1581;p31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2" name="Google Shape;1582;p31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3" name="Google Shape;1583;p31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4" name="Google Shape;1584;p31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5" name="Google Shape;1585;p31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6" name="Google Shape;1586;p31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7" name="Google Shape;1587;p31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8" name="Google Shape;1588;p31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89" name="Google Shape;1589;p31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0" name="Google Shape;1590;p31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1" name="Google Shape;1591;p31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2" name="Google Shape;1592;p31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3" name="Google Shape;1593;p31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4" name="Google Shape;1594;p31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5" name="Google Shape;1595;p31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6" name="Google Shape;1596;p31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7" name="Google Shape;1597;p31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8" name="Google Shape;1598;p31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99" name="Google Shape;1599;p31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0" name="Google Shape;1600;p31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1" name="Google Shape;1601;p31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2" name="Google Shape;1602;p31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3" name="Google Shape;1603;p31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4" name="Google Shape;1604;p31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05" name="Google Shape;1605;p31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606" name="Google Shape;1606;p31"/>
          <p:cNvSpPr/>
          <p:nvPr/>
        </p:nvSpPr>
        <p:spPr>
          <a:xfrm rot="-29936" flipH="1">
            <a:off x="386081" y="321264"/>
            <a:ext cx="8371817" cy="4526273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607" name="Google Shape;1607;p31"/>
          <p:cNvSpPr txBox="1">
            <a:spLocks noGrp="1"/>
          </p:cNvSpPr>
          <p:nvPr>
            <p:ph type="ctrTitle"/>
          </p:nvPr>
        </p:nvSpPr>
        <p:spPr>
          <a:xfrm>
            <a:off x="2376688" y="540000"/>
            <a:ext cx="4389000" cy="1645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08" name="Google Shape;1608;p31"/>
          <p:cNvSpPr txBox="1">
            <a:spLocks noGrp="1"/>
          </p:cNvSpPr>
          <p:nvPr>
            <p:ph type="subTitle" idx="1"/>
          </p:nvPr>
        </p:nvSpPr>
        <p:spPr>
          <a:xfrm rot="-59779">
            <a:off x="1445515" y="2077066"/>
            <a:ext cx="6400868" cy="731519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609" name="Google Shape;1609;p31"/>
          <p:cNvSpPr txBox="1"/>
          <p:nvPr/>
        </p:nvSpPr>
        <p:spPr>
          <a:xfrm>
            <a:off x="2211200" y="3779850"/>
            <a:ext cx="4721700" cy="36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CREDITS: This presentation template was created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3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Slidesgo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including icons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Flaticon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Tx/>
                <a:latin typeface="Roboto"/>
                <a:ea typeface="Roboto"/>
                <a:cs typeface="Roboto"/>
                <a:sym typeface="Roboto"/>
              </a:rPr>
              <a:t>, infographics &amp; images by </a:t>
            </a:r>
            <a:r>
              <a:rPr kumimoji="0" lang="en" sz="1200" b="0" i="0" u="none" strike="noStrike" kern="0" cap="none" spc="0" normalizeH="0" baseline="0" noProof="0">
                <a:ln>
                  <a:noFill/>
                </a:ln>
                <a:solidFill>
                  <a:srgbClr val="434343"/>
                </a:solidFill>
                <a:effectLst/>
                <a:uLnTx/>
                <a:uFill>
                  <a:noFill/>
                </a:uFill>
                <a:latin typeface="Roboto"/>
                <a:ea typeface="Roboto"/>
                <a:cs typeface="Roboto"/>
                <a:sym typeface="Roboto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Freepik</a:t>
            </a: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434343"/>
              </a:solidFill>
              <a:effectLst/>
              <a:uLnTx/>
              <a:uFillTx/>
              <a:latin typeface="Roboto"/>
              <a:ea typeface="Roboto"/>
              <a:cs typeface="Roboto"/>
              <a:sym typeface="Roboto"/>
            </a:endParaRPr>
          </a:p>
        </p:txBody>
      </p:sp>
      <p:grpSp>
        <p:nvGrpSpPr>
          <p:cNvPr id="1610" name="Google Shape;1610;p31"/>
          <p:cNvGrpSpPr/>
          <p:nvPr/>
        </p:nvGrpSpPr>
        <p:grpSpPr>
          <a:xfrm flipH="1">
            <a:off x="7580849" y="4295709"/>
            <a:ext cx="1336727" cy="630937"/>
            <a:chOff x="157977" y="4219508"/>
            <a:chExt cx="1336727" cy="630937"/>
          </a:xfrm>
        </p:grpSpPr>
        <p:sp>
          <p:nvSpPr>
            <p:cNvPr id="1611" name="Google Shape;1611;p31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2" name="Google Shape;1612;p31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3" name="Google Shape;1613;p31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4" name="Google Shape;1614;p31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5" name="Google Shape;1615;p31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6" name="Google Shape;1616;p31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7" name="Google Shape;1617;p31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1618" name="Google Shape;1618;p31"/>
          <p:cNvGrpSpPr/>
          <p:nvPr/>
        </p:nvGrpSpPr>
        <p:grpSpPr>
          <a:xfrm rot="-500985" flipH="1">
            <a:off x="192003" y="265679"/>
            <a:ext cx="1097285" cy="548651"/>
            <a:chOff x="6697867" y="-312822"/>
            <a:chExt cx="786877" cy="390023"/>
          </a:xfrm>
        </p:grpSpPr>
        <p:sp>
          <p:nvSpPr>
            <p:cNvPr id="1619" name="Google Shape;1619;p31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0" name="Google Shape;1620;p31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1" name="Google Shape;1621;p31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2" name="Google Shape;1622;p31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3" name="Google Shape;1623;p31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4" name="Google Shape;1624;p31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5" name="Google Shape;1625;p31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8099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6" name="chimes.wav"/>
          </p:stSnd>
        </p:sndAc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1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27" name="Google Shape;1627;p3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628" name="Google Shape;1628;p3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29" name="Google Shape;1629;p3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0" name="Google Shape;1630;p3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1" name="Google Shape;1631;p3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2" name="Google Shape;1632;p3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3" name="Google Shape;1633;p3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4" name="Google Shape;1634;p3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5" name="Google Shape;1635;p3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6" name="Google Shape;1636;p3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7" name="Google Shape;1637;p3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8" name="Google Shape;1638;p3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39" name="Google Shape;1639;p3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0" name="Google Shape;1640;p3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1" name="Google Shape;1641;p3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2" name="Google Shape;1642;p3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3" name="Google Shape;1643;p3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4" name="Google Shape;1644;p3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5" name="Google Shape;1645;p3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6" name="Google Shape;1646;p3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7" name="Google Shape;1647;p3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8" name="Google Shape;1648;p3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49" name="Google Shape;1649;p3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0" name="Google Shape;1650;p3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1" name="Google Shape;1651;p3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2" name="Google Shape;1652;p3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3" name="Google Shape;1653;p3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4" name="Google Shape;1654;p3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5" name="Google Shape;1655;p3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6" name="Google Shape;1656;p3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7" name="Google Shape;1657;p3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8" name="Google Shape;1658;p3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59" name="Google Shape;1659;p3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0" name="Google Shape;1660;p3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1" name="Google Shape;1661;p3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2" name="Google Shape;1662;p3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3" name="Google Shape;1663;p3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4" name="Google Shape;1664;p3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5" name="Google Shape;1665;p3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6" name="Google Shape;1666;p3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7" name="Google Shape;1667;p3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8" name="Google Shape;1668;p3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69" name="Google Shape;1669;p3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0" name="Google Shape;1670;p3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71" name="Google Shape;1671;p3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</p:spTree>
    <p:extLst>
      <p:ext uri="{BB962C8B-B14F-4D97-AF65-F5344CB8AC3E}">
        <p14:creationId xmlns:p14="http://schemas.microsoft.com/office/powerpoint/2010/main" val="344084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5/19/2023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3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35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304304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90892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11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81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2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36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20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04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88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71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80097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730324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9" indent="0">
              <a:buNone/>
              <a:defRPr sz="1500" b="1"/>
            </a:lvl2pPr>
            <a:lvl3pPr marL="685681" indent="0">
              <a:buNone/>
              <a:defRPr sz="1400" b="1"/>
            </a:lvl3pPr>
            <a:lvl4pPr marL="1028522" indent="0">
              <a:buNone/>
              <a:defRPr sz="1200" b="1"/>
            </a:lvl4pPr>
            <a:lvl5pPr marL="1371362" indent="0">
              <a:buNone/>
              <a:defRPr sz="1200" b="1"/>
            </a:lvl5pPr>
            <a:lvl6pPr marL="1714205" indent="0">
              <a:buNone/>
              <a:defRPr sz="1200" b="1"/>
            </a:lvl6pPr>
            <a:lvl7pPr marL="2057042" indent="0">
              <a:buNone/>
              <a:defRPr sz="1200" b="1"/>
            </a:lvl7pPr>
            <a:lvl8pPr marL="2399880" indent="0">
              <a:buNone/>
              <a:defRPr sz="1200" b="1"/>
            </a:lvl8pPr>
            <a:lvl9pPr marL="274271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39" indent="0">
              <a:buNone/>
              <a:defRPr sz="1500" b="1"/>
            </a:lvl2pPr>
            <a:lvl3pPr marL="685681" indent="0">
              <a:buNone/>
              <a:defRPr sz="1400" b="1"/>
            </a:lvl3pPr>
            <a:lvl4pPr marL="1028522" indent="0">
              <a:buNone/>
              <a:defRPr sz="1200" b="1"/>
            </a:lvl4pPr>
            <a:lvl5pPr marL="1371362" indent="0">
              <a:buNone/>
              <a:defRPr sz="1200" b="1"/>
            </a:lvl5pPr>
            <a:lvl6pPr marL="1714205" indent="0">
              <a:buNone/>
              <a:defRPr sz="1200" b="1"/>
            </a:lvl6pPr>
            <a:lvl7pPr marL="2057042" indent="0">
              <a:buNone/>
              <a:defRPr sz="1200" b="1"/>
            </a:lvl7pPr>
            <a:lvl8pPr marL="2399880" indent="0">
              <a:buNone/>
              <a:defRPr sz="1200" b="1"/>
            </a:lvl8pPr>
            <a:lvl9pPr marL="2742719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06215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44058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86960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6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39" indent="0">
              <a:buNone/>
              <a:defRPr sz="1100"/>
            </a:lvl2pPr>
            <a:lvl3pPr marL="685681" indent="0">
              <a:buNone/>
              <a:defRPr sz="900"/>
            </a:lvl3pPr>
            <a:lvl4pPr marL="1028522" indent="0">
              <a:buNone/>
              <a:defRPr sz="800"/>
            </a:lvl4pPr>
            <a:lvl5pPr marL="1371362" indent="0">
              <a:buNone/>
              <a:defRPr sz="800"/>
            </a:lvl5pPr>
            <a:lvl6pPr marL="1714205" indent="0">
              <a:buNone/>
              <a:defRPr sz="800"/>
            </a:lvl6pPr>
            <a:lvl7pPr marL="2057042" indent="0">
              <a:buNone/>
              <a:defRPr sz="800"/>
            </a:lvl7pPr>
            <a:lvl8pPr marL="2399880" indent="0">
              <a:buNone/>
              <a:defRPr sz="800"/>
            </a:lvl8pPr>
            <a:lvl9pPr marL="274271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1692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07484-9052-49F2-AA52-2675242499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4531FA-9968-469D-B0CB-EBBCD71EC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052492-AE56-4843-94C7-D3786AC41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7047E-9E48-4122-8392-7261F853E2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E3C739-8FBE-4615-A01E-19CF2A221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01643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6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39" indent="0">
              <a:buNone/>
              <a:defRPr sz="2100"/>
            </a:lvl2pPr>
            <a:lvl3pPr marL="685681" indent="0">
              <a:buNone/>
              <a:defRPr sz="1800"/>
            </a:lvl3pPr>
            <a:lvl4pPr marL="1028522" indent="0">
              <a:buNone/>
              <a:defRPr sz="1500"/>
            </a:lvl4pPr>
            <a:lvl5pPr marL="1371362" indent="0">
              <a:buNone/>
              <a:defRPr sz="1500"/>
            </a:lvl5pPr>
            <a:lvl6pPr marL="1714205" indent="0">
              <a:buNone/>
              <a:defRPr sz="1500"/>
            </a:lvl6pPr>
            <a:lvl7pPr marL="2057042" indent="0">
              <a:buNone/>
              <a:defRPr sz="1500"/>
            </a:lvl7pPr>
            <a:lvl8pPr marL="2399880" indent="0">
              <a:buNone/>
              <a:defRPr sz="1500"/>
            </a:lvl8pPr>
            <a:lvl9pPr marL="2742719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39" indent="0">
              <a:buNone/>
              <a:defRPr sz="1100"/>
            </a:lvl2pPr>
            <a:lvl3pPr marL="685681" indent="0">
              <a:buNone/>
              <a:defRPr sz="900"/>
            </a:lvl3pPr>
            <a:lvl4pPr marL="1028522" indent="0">
              <a:buNone/>
              <a:defRPr sz="800"/>
            </a:lvl4pPr>
            <a:lvl5pPr marL="1371362" indent="0">
              <a:buNone/>
              <a:defRPr sz="800"/>
            </a:lvl5pPr>
            <a:lvl6pPr marL="1714205" indent="0">
              <a:buNone/>
              <a:defRPr sz="800"/>
            </a:lvl6pPr>
            <a:lvl7pPr marL="2057042" indent="0">
              <a:buNone/>
              <a:defRPr sz="800"/>
            </a:lvl7pPr>
            <a:lvl8pPr marL="2399880" indent="0">
              <a:buNone/>
              <a:defRPr sz="800"/>
            </a:lvl8pPr>
            <a:lvl9pPr marL="2742719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8663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FAC0CE-E18F-4854-A074-89A26B4BB4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0943497-C2B5-4295-B9E5-8495859A3A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95FD36-871B-4A47-A160-716A50B03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730A73-FF00-4A57-9A95-9734FF44FA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33F090-0E37-4A13-A055-E3E9AD091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74168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DBAC54A-D038-45C1-9407-9707F97DDFD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6" y="273851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916BF8-EEC2-4C44-9E42-2979CA5940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2" y="273851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45692B-DA54-4A87-8AED-9BEC7C6A32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36C661B-10D2-482C-A422-BB1B3AFA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EA58E2-A0B0-4AFE-BDBC-10AF67F13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58961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313534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66" indent="0" algn="ctr">
              <a:buNone/>
              <a:defRPr sz="1500"/>
            </a:lvl2pPr>
            <a:lvl3pPr marL="685732" indent="0" algn="ctr">
              <a:buNone/>
              <a:defRPr sz="1400"/>
            </a:lvl3pPr>
            <a:lvl4pPr marL="1028598" indent="0" algn="ctr">
              <a:buNone/>
              <a:defRPr sz="1200"/>
            </a:lvl4pPr>
            <a:lvl5pPr marL="1371464" indent="0" algn="ctr">
              <a:buNone/>
              <a:defRPr sz="1200"/>
            </a:lvl5pPr>
            <a:lvl6pPr marL="1714331" indent="0" algn="ctr">
              <a:buNone/>
              <a:defRPr sz="1200"/>
            </a:lvl6pPr>
            <a:lvl7pPr marL="2057195" indent="0" algn="ctr">
              <a:buNone/>
              <a:defRPr sz="1200"/>
            </a:lvl7pPr>
            <a:lvl8pPr marL="2400060" indent="0" algn="ctr">
              <a:buNone/>
              <a:defRPr sz="1200"/>
            </a:lvl8pPr>
            <a:lvl9pPr marL="2742926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32589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038505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8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6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73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598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464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331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19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0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92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4773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1208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66" indent="0">
              <a:buNone/>
              <a:defRPr sz="1500" b="1"/>
            </a:lvl2pPr>
            <a:lvl3pPr marL="685732" indent="0">
              <a:buNone/>
              <a:defRPr sz="1400" b="1"/>
            </a:lvl3pPr>
            <a:lvl4pPr marL="1028598" indent="0">
              <a:buNone/>
              <a:defRPr sz="1200" b="1"/>
            </a:lvl4pPr>
            <a:lvl5pPr marL="1371464" indent="0">
              <a:buNone/>
              <a:defRPr sz="1200" b="1"/>
            </a:lvl5pPr>
            <a:lvl6pPr marL="1714331" indent="0">
              <a:buNone/>
              <a:defRPr sz="1200" b="1"/>
            </a:lvl6pPr>
            <a:lvl7pPr marL="2057195" indent="0">
              <a:buNone/>
              <a:defRPr sz="1200" b="1"/>
            </a:lvl7pPr>
            <a:lvl8pPr marL="2400060" indent="0">
              <a:buNone/>
              <a:defRPr sz="1200" b="1"/>
            </a:lvl8pPr>
            <a:lvl9pPr marL="2742926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27419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0694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FE1FD6-BA5A-4CDD-964B-64D449F0C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31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6C8547-DFBC-46CE-88B6-95EA559CEF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2099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81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6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44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26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07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6889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399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2512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F1E577-1572-41B2-8784-E0E534AE3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1B15A8-BB99-4879-9DAB-D38F221840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5B250C-4C15-4228-B749-FDBB31943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50469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320518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100936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740573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66" indent="0">
              <a:buNone/>
              <a:defRPr sz="2100"/>
            </a:lvl2pPr>
            <a:lvl3pPr marL="685732" indent="0">
              <a:buNone/>
              <a:defRPr sz="1800"/>
            </a:lvl3pPr>
            <a:lvl4pPr marL="1028598" indent="0">
              <a:buNone/>
              <a:defRPr sz="1500"/>
            </a:lvl4pPr>
            <a:lvl5pPr marL="1371464" indent="0">
              <a:buNone/>
              <a:defRPr sz="1500"/>
            </a:lvl5pPr>
            <a:lvl6pPr marL="1714331" indent="0">
              <a:buNone/>
              <a:defRPr sz="1500"/>
            </a:lvl6pPr>
            <a:lvl7pPr marL="2057195" indent="0">
              <a:buNone/>
              <a:defRPr sz="1500"/>
            </a:lvl7pPr>
            <a:lvl8pPr marL="2400060" indent="0">
              <a:buNone/>
              <a:defRPr sz="1500"/>
            </a:lvl8pPr>
            <a:lvl9pPr marL="2742926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66" indent="0">
              <a:buNone/>
              <a:defRPr sz="1100"/>
            </a:lvl2pPr>
            <a:lvl3pPr marL="685732" indent="0">
              <a:buNone/>
              <a:defRPr sz="900"/>
            </a:lvl3pPr>
            <a:lvl4pPr marL="1028598" indent="0">
              <a:buNone/>
              <a:defRPr sz="800"/>
            </a:lvl4pPr>
            <a:lvl5pPr marL="1371464" indent="0">
              <a:buNone/>
              <a:defRPr sz="800"/>
            </a:lvl5pPr>
            <a:lvl6pPr marL="1714331" indent="0">
              <a:buNone/>
              <a:defRPr sz="800"/>
            </a:lvl6pPr>
            <a:lvl7pPr marL="2057195" indent="0">
              <a:buNone/>
              <a:defRPr sz="800"/>
            </a:lvl7pPr>
            <a:lvl8pPr marL="2400060" indent="0">
              <a:buNone/>
              <a:defRPr sz="800"/>
            </a:lvl8pPr>
            <a:lvl9pPr marL="2742926" indent="0">
              <a:buNone/>
              <a:defRPr sz="8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714557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00363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273848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8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81137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10" name="Google Shape;10;p2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1" name="Google Shape;11;p2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2" name="Google Shape;12;p2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715100" y="697825"/>
            <a:ext cx="4643100" cy="2145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85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765975" y="2965225"/>
            <a:ext cx="3276000" cy="7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200"/>
              <a:buFont typeface="Life Savers"/>
              <a:buNone/>
              <a:defRPr sz="1900">
                <a:solidFill>
                  <a:schemeClr val="lt1"/>
                </a:solidFill>
                <a:latin typeface="Quicksand SemiBold"/>
                <a:ea typeface="Quicksand SemiBold"/>
                <a:cs typeface="Quicksand SemiBold"/>
                <a:sym typeface="Quicksand SemiBold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17" name="Google Shape;17;p2"/>
          <p:cNvSpPr/>
          <p:nvPr/>
        </p:nvSpPr>
        <p:spPr>
          <a:xfrm flipH="1">
            <a:off x="7677736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 flipH="1">
            <a:off x="5787486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-642432" y="-10"/>
            <a:ext cx="1807340" cy="520459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 flipH="1">
            <a:off x="7381484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2685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5">
  <p:cSld name="Title and text 5"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p20"/>
          <p:cNvSpPr txBox="1">
            <a:spLocks noGrp="1"/>
          </p:cNvSpPr>
          <p:nvPr>
            <p:ph type="subTitle" idx="1"/>
          </p:nvPr>
        </p:nvSpPr>
        <p:spPr>
          <a:xfrm>
            <a:off x="2161200" y="1069725"/>
            <a:ext cx="4821600" cy="66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9" name="Google Shape;399;p20"/>
          <p:cNvSpPr/>
          <p:nvPr/>
        </p:nvSpPr>
        <p:spPr>
          <a:xfrm rot="10800000">
            <a:off x="-25" y="843910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0" name="Google Shape;400;p20"/>
          <p:cNvSpPr/>
          <p:nvPr/>
        </p:nvSpPr>
        <p:spPr>
          <a:xfrm rot="10800000">
            <a:off x="-25" y="2447901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1" name="Google Shape;401;p20"/>
          <p:cNvSpPr/>
          <p:nvPr/>
        </p:nvSpPr>
        <p:spPr>
          <a:xfrm rot="10800000">
            <a:off x="-25" y="1651781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2" name="Google Shape;402;p20"/>
          <p:cNvSpPr/>
          <p:nvPr/>
        </p:nvSpPr>
        <p:spPr>
          <a:xfrm>
            <a:off x="-25" y="4040638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3" name="Google Shape;403;p20"/>
          <p:cNvSpPr/>
          <p:nvPr/>
        </p:nvSpPr>
        <p:spPr>
          <a:xfrm>
            <a:off x="-25" y="3245076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4" name="Google Shape;404;p20"/>
          <p:cNvSpPr txBox="1">
            <a:spLocks noGrp="1"/>
          </p:cNvSpPr>
          <p:nvPr>
            <p:ph type="title"/>
          </p:nvPr>
        </p:nvSpPr>
        <p:spPr>
          <a:xfrm>
            <a:off x="720000" y="470269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759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p21"/>
          <p:cNvSpPr/>
          <p:nvPr/>
        </p:nvSpPr>
        <p:spPr>
          <a:xfrm>
            <a:off x="-25" y="4041495"/>
            <a:ext cx="9144057" cy="647106"/>
          </a:xfrm>
          <a:custGeom>
            <a:avLst/>
            <a:gdLst/>
            <a:ahLst/>
            <a:cxnLst/>
            <a:rect l="l" t="t" r="r" b="b"/>
            <a:pathLst>
              <a:path w="85307" h="6037" extrusionOk="0">
                <a:moveTo>
                  <a:pt x="29824" y="1"/>
                </a:moveTo>
                <a:cubicBezTo>
                  <a:pt x="25059" y="1"/>
                  <a:pt x="20248" y="1271"/>
                  <a:pt x="15614" y="2498"/>
                </a:cubicBezTo>
                <a:cubicBezTo>
                  <a:pt x="15097" y="2601"/>
                  <a:pt x="14554" y="2808"/>
                  <a:pt x="14011" y="2912"/>
                </a:cubicBezTo>
                <a:cubicBezTo>
                  <a:pt x="10103" y="3916"/>
                  <a:pt x="6028" y="4847"/>
                  <a:pt x="2130" y="4847"/>
                </a:cubicBezTo>
                <a:cubicBezTo>
                  <a:pt x="1414" y="4847"/>
                  <a:pt x="703" y="4815"/>
                  <a:pt x="0" y="4747"/>
                </a:cubicBezTo>
                <a:lnTo>
                  <a:pt x="0" y="4850"/>
                </a:lnTo>
                <a:cubicBezTo>
                  <a:pt x="704" y="4919"/>
                  <a:pt x="1416" y="4950"/>
                  <a:pt x="2134" y="4950"/>
                </a:cubicBezTo>
                <a:cubicBezTo>
                  <a:pt x="6030" y="4950"/>
                  <a:pt x="10104" y="4023"/>
                  <a:pt x="14011" y="3041"/>
                </a:cubicBezTo>
                <a:cubicBezTo>
                  <a:pt x="14554" y="2912"/>
                  <a:pt x="15097" y="2705"/>
                  <a:pt x="15614" y="2601"/>
                </a:cubicBezTo>
                <a:cubicBezTo>
                  <a:pt x="20326" y="1375"/>
                  <a:pt x="25097" y="104"/>
                  <a:pt x="29838" y="104"/>
                </a:cubicBezTo>
                <a:cubicBezTo>
                  <a:pt x="31391" y="104"/>
                  <a:pt x="32941" y="240"/>
                  <a:pt x="34485" y="559"/>
                </a:cubicBezTo>
                <a:cubicBezTo>
                  <a:pt x="36527" y="973"/>
                  <a:pt x="38569" y="1748"/>
                  <a:pt x="40508" y="2498"/>
                </a:cubicBezTo>
                <a:cubicBezTo>
                  <a:pt x="41594" y="2912"/>
                  <a:pt x="42654" y="3351"/>
                  <a:pt x="43636" y="3687"/>
                </a:cubicBezTo>
                <a:cubicBezTo>
                  <a:pt x="48226" y="5278"/>
                  <a:pt x="53269" y="6036"/>
                  <a:pt x="58920" y="6036"/>
                </a:cubicBezTo>
                <a:cubicBezTo>
                  <a:pt x="62816" y="6036"/>
                  <a:pt x="67002" y="5676"/>
                  <a:pt x="71528" y="4980"/>
                </a:cubicBezTo>
                <a:cubicBezTo>
                  <a:pt x="72278" y="4747"/>
                  <a:pt x="73131" y="4644"/>
                  <a:pt x="74010" y="4540"/>
                </a:cubicBezTo>
                <a:cubicBezTo>
                  <a:pt x="77784" y="3894"/>
                  <a:pt x="81662" y="3248"/>
                  <a:pt x="85307" y="3248"/>
                </a:cubicBezTo>
                <a:lnTo>
                  <a:pt x="85307" y="3144"/>
                </a:lnTo>
                <a:cubicBezTo>
                  <a:pt x="81532" y="3144"/>
                  <a:pt x="77784" y="3790"/>
                  <a:pt x="74010" y="4437"/>
                </a:cubicBezTo>
                <a:cubicBezTo>
                  <a:pt x="73131" y="4540"/>
                  <a:pt x="72278" y="4644"/>
                  <a:pt x="71528" y="4850"/>
                </a:cubicBezTo>
                <a:cubicBezTo>
                  <a:pt x="66990" y="5559"/>
                  <a:pt x="62794" y="5926"/>
                  <a:pt x="58896" y="5926"/>
                </a:cubicBezTo>
                <a:cubicBezTo>
                  <a:pt x="53268" y="5926"/>
                  <a:pt x="48260" y="5161"/>
                  <a:pt x="43739" y="3558"/>
                </a:cubicBezTo>
                <a:cubicBezTo>
                  <a:pt x="42654" y="3248"/>
                  <a:pt x="41594" y="2808"/>
                  <a:pt x="40611" y="2498"/>
                </a:cubicBezTo>
                <a:cubicBezTo>
                  <a:pt x="38569" y="1748"/>
                  <a:pt x="36527" y="869"/>
                  <a:pt x="34485" y="456"/>
                </a:cubicBezTo>
                <a:cubicBezTo>
                  <a:pt x="32941" y="137"/>
                  <a:pt x="31385" y="1"/>
                  <a:pt x="29824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7" name="Google Shape;407;p21"/>
          <p:cNvSpPr/>
          <p:nvPr/>
        </p:nvSpPr>
        <p:spPr>
          <a:xfrm>
            <a:off x="-25" y="2032326"/>
            <a:ext cx="9144057" cy="1052284"/>
          </a:xfrm>
          <a:custGeom>
            <a:avLst/>
            <a:gdLst/>
            <a:ahLst/>
            <a:cxnLst/>
            <a:rect l="l" t="t" r="r" b="b"/>
            <a:pathLst>
              <a:path w="85307" h="9817" extrusionOk="0">
                <a:moveTo>
                  <a:pt x="79170" y="5358"/>
                </a:moveTo>
                <a:cubicBezTo>
                  <a:pt x="77082" y="5358"/>
                  <a:pt x="74973" y="5626"/>
                  <a:pt x="72924" y="6145"/>
                </a:cubicBezTo>
                <a:cubicBezTo>
                  <a:pt x="71632" y="6481"/>
                  <a:pt x="70236" y="6921"/>
                  <a:pt x="68943" y="7334"/>
                </a:cubicBezTo>
                <a:cubicBezTo>
                  <a:pt x="67108" y="7981"/>
                  <a:pt x="65273" y="8627"/>
                  <a:pt x="63437" y="8963"/>
                </a:cubicBezTo>
                <a:cubicBezTo>
                  <a:pt x="65376" y="8627"/>
                  <a:pt x="67211" y="8084"/>
                  <a:pt x="68943" y="7438"/>
                </a:cubicBezTo>
                <a:cubicBezTo>
                  <a:pt x="70236" y="7024"/>
                  <a:pt x="71632" y="6585"/>
                  <a:pt x="73028" y="6145"/>
                </a:cubicBezTo>
                <a:cubicBezTo>
                  <a:pt x="74974" y="5693"/>
                  <a:pt x="77007" y="5452"/>
                  <a:pt x="79035" y="5452"/>
                </a:cubicBezTo>
                <a:cubicBezTo>
                  <a:pt x="80833" y="5452"/>
                  <a:pt x="82626" y="5641"/>
                  <a:pt x="84350" y="6042"/>
                </a:cubicBezTo>
                <a:cubicBezTo>
                  <a:pt x="84660" y="6145"/>
                  <a:pt x="84996" y="6145"/>
                  <a:pt x="85307" y="6275"/>
                </a:cubicBezTo>
                <a:lnTo>
                  <a:pt x="85307" y="6145"/>
                </a:lnTo>
                <a:cubicBezTo>
                  <a:pt x="84996" y="6042"/>
                  <a:pt x="84660" y="6042"/>
                  <a:pt x="84350" y="5939"/>
                </a:cubicBezTo>
                <a:cubicBezTo>
                  <a:pt x="82672" y="5549"/>
                  <a:pt x="80928" y="5358"/>
                  <a:pt x="79170" y="5358"/>
                </a:cubicBezTo>
                <a:close/>
                <a:moveTo>
                  <a:pt x="28606" y="1"/>
                </a:moveTo>
                <a:cubicBezTo>
                  <a:pt x="27865" y="1"/>
                  <a:pt x="27120" y="67"/>
                  <a:pt x="26394" y="226"/>
                </a:cubicBezTo>
                <a:cubicBezTo>
                  <a:pt x="23912" y="768"/>
                  <a:pt x="21973" y="2164"/>
                  <a:pt x="20034" y="3560"/>
                </a:cubicBezTo>
                <a:cubicBezTo>
                  <a:pt x="19388" y="4000"/>
                  <a:pt x="18845" y="4439"/>
                  <a:pt x="18199" y="4853"/>
                </a:cubicBezTo>
                <a:cubicBezTo>
                  <a:pt x="13562" y="7990"/>
                  <a:pt x="7926" y="9707"/>
                  <a:pt x="2310" y="9707"/>
                </a:cubicBezTo>
                <a:cubicBezTo>
                  <a:pt x="1539" y="9707"/>
                  <a:pt x="768" y="9675"/>
                  <a:pt x="0" y="9609"/>
                </a:cubicBezTo>
                <a:lnTo>
                  <a:pt x="0" y="9713"/>
                </a:lnTo>
                <a:cubicBezTo>
                  <a:pt x="750" y="9713"/>
                  <a:pt x="1526" y="9816"/>
                  <a:pt x="2172" y="9816"/>
                </a:cubicBezTo>
                <a:cubicBezTo>
                  <a:pt x="7859" y="9816"/>
                  <a:pt x="13572" y="8084"/>
                  <a:pt x="18199" y="4982"/>
                </a:cubicBezTo>
                <a:cubicBezTo>
                  <a:pt x="18845" y="4543"/>
                  <a:pt x="19492" y="4103"/>
                  <a:pt x="20034" y="3690"/>
                </a:cubicBezTo>
                <a:cubicBezTo>
                  <a:pt x="21973" y="2268"/>
                  <a:pt x="24015" y="872"/>
                  <a:pt x="26394" y="329"/>
                </a:cubicBezTo>
                <a:cubicBezTo>
                  <a:pt x="27133" y="137"/>
                  <a:pt x="27891" y="59"/>
                  <a:pt x="28641" y="59"/>
                </a:cubicBezTo>
                <a:cubicBezTo>
                  <a:pt x="30411" y="59"/>
                  <a:pt x="32141" y="491"/>
                  <a:pt x="33502" y="872"/>
                </a:cubicBezTo>
                <a:cubicBezTo>
                  <a:pt x="36734" y="1854"/>
                  <a:pt x="39862" y="3147"/>
                  <a:pt x="42886" y="4543"/>
                </a:cubicBezTo>
                <a:cubicBezTo>
                  <a:pt x="44592" y="5189"/>
                  <a:pt x="46324" y="5939"/>
                  <a:pt x="48056" y="6688"/>
                </a:cubicBezTo>
                <a:cubicBezTo>
                  <a:pt x="52556" y="8435"/>
                  <a:pt x="56372" y="9303"/>
                  <a:pt x="59823" y="9303"/>
                </a:cubicBezTo>
                <a:cubicBezTo>
                  <a:pt x="61070" y="9303"/>
                  <a:pt x="62270" y="9190"/>
                  <a:pt x="63437" y="8963"/>
                </a:cubicBezTo>
                <a:lnTo>
                  <a:pt x="63437" y="8963"/>
                </a:lnTo>
                <a:cubicBezTo>
                  <a:pt x="62350" y="9148"/>
                  <a:pt x="61235" y="9242"/>
                  <a:pt x="60080" y="9242"/>
                </a:cubicBezTo>
                <a:cubicBezTo>
                  <a:pt x="56567" y="9242"/>
                  <a:pt x="52693" y="8375"/>
                  <a:pt x="48160" y="6585"/>
                </a:cubicBezTo>
                <a:cubicBezTo>
                  <a:pt x="46324" y="5939"/>
                  <a:pt x="44592" y="5189"/>
                  <a:pt x="42886" y="4439"/>
                </a:cubicBezTo>
                <a:cubicBezTo>
                  <a:pt x="39965" y="3147"/>
                  <a:pt x="36837" y="1751"/>
                  <a:pt x="33606" y="768"/>
                </a:cubicBezTo>
                <a:cubicBezTo>
                  <a:pt x="32162" y="385"/>
                  <a:pt x="30395" y="1"/>
                  <a:pt x="28606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8" name="Google Shape;408;p21"/>
          <p:cNvSpPr/>
          <p:nvPr/>
        </p:nvSpPr>
        <p:spPr>
          <a:xfrm rot="10800000">
            <a:off x="-25" y="3221195"/>
            <a:ext cx="9144057" cy="647535"/>
          </a:xfrm>
          <a:custGeom>
            <a:avLst/>
            <a:gdLst/>
            <a:ahLst/>
            <a:cxnLst/>
            <a:rect l="l" t="t" r="r" b="b"/>
            <a:pathLst>
              <a:path w="85307" h="6041" extrusionOk="0">
                <a:moveTo>
                  <a:pt x="56902" y="0"/>
                </a:moveTo>
                <a:cubicBezTo>
                  <a:pt x="53061" y="0"/>
                  <a:pt x="49167" y="505"/>
                  <a:pt x="45471" y="1620"/>
                </a:cubicBezTo>
                <a:cubicBezTo>
                  <a:pt x="44489" y="1930"/>
                  <a:pt x="43636" y="2266"/>
                  <a:pt x="42757" y="2577"/>
                </a:cubicBezTo>
                <a:cubicBezTo>
                  <a:pt x="41051" y="3119"/>
                  <a:pt x="39422" y="3662"/>
                  <a:pt x="37716" y="4102"/>
                </a:cubicBezTo>
                <a:cubicBezTo>
                  <a:pt x="39422" y="3766"/>
                  <a:pt x="41154" y="3223"/>
                  <a:pt x="42757" y="2680"/>
                </a:cubicBezTo>
                <a:cubicBezTo>
                  <a:pt x="43636" y="2370"/>
                  <a:pt x="44592" y="2034"/>
                  <a:pt x="45471" y="1724"/>
                </a:cubicBezTo>
                <a:cubicBezTo>
                  <a:pt x="49120" y="623"/>
                  <a:pt x="52962" y="117"/>
                  <a:pt x="56755" y="117"/>
                </a:cubicBezTo>
                <a:cubicBezTo>
                  <a:pt x="57773" y="117"/>
                  <a:pt x="58787" y="153"/>
                  <a:pt x="59792" y="224"/>
                </a:cubicBezTo>
                <a:cubicBezTo>
                  <a:pt x="62145" y="431"/>
                  <a:pt x="64523" y="870"/>
                  <a:pt x="66901" y="1284"/>
                </a:cubicBezTo>
                <a:cubicBezTo>
                  <a:pt x="69254" y="1724"/>
                  <a:pt x="71632" y="2163"/>
                  <a:pt x="74113" y="2370"/>
                </a:cubicBezTo>
                <a:cubicBezTo>
                  <a:pt x="74828" y="2416"/>
                  <a:pt x="75596" y="2446"/>
                  <a:pt x="76398" y="2446"/>
                </a:cubicBezTo>
                <a:cubicBezTo>
                  <a:pt x="79222" y="2446"/>
                  <a:pt x="82468" y="2067"/>
                  <a:pt x="85307" y="638"/>
                </a:cubicBezTo>
                <a:lnTo>
                  <a:pt x="85307" y="534"/>
                </a:lnTo>
                <a:cubicBezTo>
                  <a:pt x="82468" y="1964"/>
                  <a:pt x="79222" y="2343"/>
                  <a:pt x="76398" y="2343"/>
                </a:cubicBezTo>
                <a:cubicBezTo>
                  <a:pt x="75596" y="2343"/>
                  <a:pt x="74828" y="2312"/>
                  <a:pt x="74113" y="2266"/>
                </a:cubicBezTo>
                <a:cubicBezTo>
                  <a:pt x="71632" y="2034"/>
                  <a:pt x="69254" y="1620"/>
                  <a:pt x="66901" y="1181"/>
                </a:cubicBezTo>
                <a:cubicBezTo>
                  <a:pt x="64626" y="741"/>
                  <a:pt x="62145" y="328"/>
                  <a:pt x="59792" y="95"/>
                </a:cubicBezTo>
                <a:cubicBezTo>
                  <a:pt x="58835" y="33"/>
                  <a:pt x="57870" y="0"/>
                  <a:pt x="56902" y="0"/>
                </a:cubicBezTo>
                <a:close/>
                <a:moveTo>
                  <a:pt x="23743" y="683"/>
                </a:moveTo>
                <a:cubicBezTo>
                  <a:pt x="21757" y="683"/>
                  <a:pt x="19771" y="1639"/>
                  <a:pt x="17785" y="2473"/>
                </a:cubicBezTo>
                <a:cubicBezTo>
                  <a:pt x="17449" y="2680"/>
                  <a:pt x="17243" y="2809"/>
                  <a:pt x="16907" y="2913"/>
                </a:cubicBezTo>
                <a:cubicBezTo>
                  <a:pt x="13675" y="4412"/>
                  <a:pt x="10237" y="5265"/>
                  <a:pt x="6696" y="5704"/>
                </a:cubicBezTo>
                <a:cubicBezTo>
                  <a:pt x="5726" y="5836"/>
                  <a:pt x="4788" y="5896"/>
                  <a:pt x="3889" y="5896"/>
                </a:cubicBezTo>
                <a:cubicBezTo>
                  <a:pt x="2487" y="5896"/>
                  <a:pt x="1181" y="5750"/>
                  <a:pt x="0" y="5498"/>
                </a:cubicBezTo>
                <a:lnTo>
                  <a:pt x="0" y="5601"/>
                </a:lnTo>
                <a:cubicBezTo>
                  <a:pt x="1190" y="5911"/>
                  <a:pt x="2379" y="6041"/>
                  <a:pt x="3775" y="6041"/>
                </a:cubicBezTo>
                <a:cubicBezTo>
                  <a:pt x="4757" y="6041"/>
                  <a:pt x="5713" y="5911"/>
                  <a:pt x="6696" y="5808"/>
                </a:cubicBezTo>
                <a:cubicBezTo>
                  <a:pt x="10237" y="5394"/>
                  <a:pt x="13675" y="4412"/>
                  <a:pt x="16907" y="3016"/>
                </a:cubicBezTo>
                <a:cubicBezTo>
                  <a:pt x="17243" y="2913"/>
                  <a:pt x="17553" y="2680"/>
                  <a:pt x="17785" y="2577"/>
                </a:cubicBezTo>
                <a:cubicBezTo>
                  <a:pt x="19750" y="1673"/>
                  <a:pt x="21715" y="784"/>
                  <a:pt x="23634" y="784"/>
                </a:cubicBezTo>
                <a:cubicBezTo>
                  <a:pt x="24240" y="784"/>
                  <a:pt x="24842" y="873"/>
                  <a:pt x="25437" y="1077"/>
                </a:cubicBezTo>
                <a:cubicBezTo>
                  <a:pt x="26394" y="1284"/>
                  <a:pt x="27247" y="1930"/>
                  <a:pt x="28126" y="2473"/>
                </a:cubicBezTo>
                <a:cubicBezTo>
                  <a:pt x="28668" y="2809"/>
                  <a:pt x="29185" y="3223"/>
                  <a:pt x="29728" y="3456"/>
                </a:cubicBezTo>
                <a:cubicBezTo>
                  <a:pt x="31101" y="4126"/>
                  <a:pt x="32722" y="4506"/>
                  <a:pt x="34493" y="4506"/>
                </a:cubicBezTo>
                <a:cubicBezTo>
                  <a:pt x="35523" y="4506"/>
                  <a:pt x="36604" y="4377"/>
                  <a:pt x="37716" y="4102"/>
                </a:cubicBezTo>
                <a:lnTo>
                  <a:pt x="37716" y="4102"/>
                </a:lnTo>
                <a:cubicBezTo>
                  <a:pt x="36592" y="4342"/>
                  <a:pt x="35500" y="4461"/>
                  <a:pt x="34465" y="4461"/>
                </a:cubicBezTo>
                <a:cubicBezTo>
                  <a:pt x="32716" y="4461"/>
                  <a:pt x="31131" y="4121"/>
                  <a:pt x="29832" y="3456"/>
                </a:cubicBezTo>
                <a:cubicBezTo>
                  <a:pt x="29185" y="3119"/>
                  <a:pt x="28668" y="2680"/>
                  <a:pt x="28126" y="2370"/>
                </a:cubicBezTo>
                <a:cubicBezTo>
                  <a:pt x="27376" y="1827"/>
                  <a:pt x="26497" y="1284"/>
                  <a:pt x="25541" y="974"/>
                </a:cubicBezTo>
                <a:cubicBezTo>
                  <a:pt x="24941" y="770"/>
                  <a:pt x="24342" y="683"/>
                  <a:pt x="23743" y="68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09" name="Google Shape;409;p21"/>
          <p:cNvSpPr/>
          <p:nvPr/>
        </p:nvSpPr>
        <p:spPr>
          <a:xfrm rot="10800000">
            <a:off x="-25" y="843910"/>
            <a:ext cx="9144057" cy="647964"/>
          </a:xfrm>
          <a:custGeom>
            <a:avLst/>
            <a:gdLst/>
            <a:ahLst/>
            <a:cxnLst/>
            <a:rect l="l" t="t" r="r" b="b"/>
            <a:pathLst>
              <a:path w="85307" h="6045" extrusionOk="0">
                <a:moveTo>
                  <a:pt x="27826" y="1"/>
                </a:moveTo>
                <a:cubicBezTo>
                  <a:pt x="23296" y="1"/>
                  <a:pt x="18713" y="1285"/>
                  <a:pt x="14322" y="2495"/>
                </a:cubicBezTo>
                <a:cubicBezTo>
                  <a:pt x="13805" y="2702"/>
                  <a:pt x="13262" y="2831"/>
                  <a:pt x="12822" y="2934"/>
                </a:cubicBezTo>
                <a:cubicBezTo>
                  <a:pt x="8904" y="4014"/>
                  <a:pt x="5006" y="4901"/>
                  <a:pt x="1169" y="4901"/>
                </a:cubicBezTo>
                <a:cubicBezTo>
                  <a:pt x="779" y="4901"/>
                  <a:pt x="389" y="4892"/>
                  <a:pt x="0" y="4873"/>
                </a:cubicBezTo>
                <a:lnTo>
                  <a:pt x="0" y="4976"/>
                </a:lnTo>
                <a:cubicBezTo>
                  <a:pt x="389" y="4995"/>
                  <a:pt x="780" y="5005"/>
                  <a:pt x="1172" y="5005"/>
                </a:cubicBezTo>
                <a:cubicBezTo>
                  <a:pt x="5028" y="5005"/>
                  <a:pt x="9021" y="4117"/>
                  <a:pt x="12822" y="3038"/>
                </a:cubicBezTo>
                <a:cubicBezTo>
                  <a:pt x="13365" y="2934"/>
                  <a:pt x="13805" y="2702"/>
                  <a:pt x="14322" y="2598"/>
                </a:cubicBezTo>
                <a:cubicBezTo>
                  <a:pt x="18713" y="1388"/>
                  <a:pt x="23296" y="104"/>
                  <a:pt x="27826" y="104"/>
                </a:cubicBezTo>
                <a:cubicBezTo>
                  <a:pt x="29296" y="104"/>
                  <a:pt x="30760" y="239"/>
                  <a:pt x="32210" y="556"/>
                </a:cubicBezTo>
                <a:cubicBezTo>
                  <a:pt x="34149" y="995"/>
                  <a:pt x="36088" y="1745"/>
                  <a:pt x="37923" y="2598"/>
                </a:cubicBezTo>
                <a:cubicBezTo>
                  <a:pt x="38879" y="2934"/>
                  <a:pt x="39965" y="3348"/>
                  <a:pt x="40947" y="3684"/>
                </a:cubicBezTo>
                <a:cubicBezTo>
                  <a:pt x="39965" y="3244"/>
                  <a:pt x="39009" y="2831"/>
                  <a:pt x="38026" y="2495"/>
                </a:cubicBezTo>
                <a:cubicBezTo>
                  <a:pt x="36088" y="1745"/>
                  <a:pt x="34149" y="892"/>
                  <a:pt x="32210" y="453"/>
                </a:cubicBezTo>
                <a:cubicBezTo>
                  <a:pt x="30760" y="136"/>
                  <a:pt x="29296" y="1"/>
                  <a:pt x="27826" y="1"/>
                </a:cubicBezTo>
                <a:close/>
                <a:moveTo>
                  <a:pt x="80044" y="3167"/>
                </a:moveTo>
                <a:cubicBezTo>
                  <a:pt x="76610" y="3167"/>
                  <a:pt x="73050" y="3806"/>
                  <a:pt x="69590" y="4433"/>
                </a:cubicBezTo>
                <a:cubicBezTo>
                  <a:pt x="68840" y="4537"/>
                  <a:pt x="68090" y="4770"/>
                  <a:pt x="67315" y="4873"/>
                </a:cubicBezTo>
                <a:cubicBezTo>
                  <a:pt x="63010" y="5576"/>
                  <a:pt x="59017" y="5937"/>
                  <a:pt x="55298" y="5937"/>
                </a:cubicBezTo>
                <a:cubicBezTo>
                  <a:pt x="49994" y="5937"/>
                  <a:pt x="45248" y="5203"/>
                  <a:pt x="40947" y="3684"/>
                </a:cubicBezTo>
                <a:lnTo>
                  <a:pt x="40947" y="3684"/>
                </a:lnTo>
                <a:cubicBezTo>
                  <a:pt x="45283" y="5277"/>
                  <a:pt x="50073" y="6044"/>
                  <a:pt x="55429" y="6044"/>
                </a:cubicBezTo>
                <a:cubicBezTo>
                  <a:pt x="59111" y="6044"/>
                  <a:pt x="63061" y="5682"/>
                  <a:pt x="67315" y="4976"/>
                </a:cubicBezTo>
                <a:cubicBezTo>
                  <a:pt x="68090" y="4770"/>
                  <a:pt x="68840" y="4640"/>
                  <a:pt x="69693" y="4537"/>
                </a:cubicBezTo>
                <a:cubicBezTo>
                  <a:pt x="73153" y="3909"/>
                  <a:pt x="76669" y="3271"/>
                  <a:pt x="80072" y="3271"/>
                </a:cubicBezTo>
                <a:cubicBezTo>
                  <a:pt x="81856" y="3271"/>
                  <a:pt x="83609" y="3446"/>
                  <a:pt x="85307" y="3891"/>
                </a:cubicBezTo>
                <a:lnTo>
                  <a:pt x="85307" y="3787"/>
                </a:lnTo>
                <a:cubicBezTo>
                  <a:pt x="83609" y="3343"/>
                  <a:pt x="81843" y="3167"/>
                  <a:pt x="80044" y="3167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0" name="Google Shape;410;p21"/>
          <p:cNvSpPr/>
          <p:nvPr/>
        </p:nvSpPr>
        <p:spPr>
          <a:xfrm rot="10800000">
            <a:off x="-25" y="1235477"/>
            <a:ext cx="9144057" cy="1051963"/>
          </a:xfrm>
          <a:custGeom>
            <a:avLst/>
            <a:gdLst/>
            <a:ahLst/>
            <a:cxnLst/>
            <a:rect l="l" t="t" r="r" b="b"/>
            <a:pathLst>
              <a:path w="85307" h="9814" extrusionOk="0">
                <a:moveTo>
                  <a:pt x="79490" y="6039"/>
                </a:moveTo>
                <a:cubicBezTo>
                  <a:pt x="79930" y="6143"/>
                  <a:pt x="80240" y="6246"/>
                  <a:pt x="80576" y="6375"/>
                </a:cubicBezTo>
                <a:cubicBezTo>
                  <a:pt x="81735" y="6695"/>
                  <a:pt x="82972" y="6968"/>
                  <a:pt x="84166" y="6968"/>
                </a:cubicBezTo>
                <a:cubicBezTo>
                  <a:pt x="84517" y="6968"/>
                  <a:pt x="84863" y="6945"/>
                  <a:pt x="85203" y="6892"/>
                </a:cubicBezTo>
                <a:lnTo>
                  <a:pt x="85307" y="6892"/>
                </a:lnTo>
                <a:lnTo>
                  <a:pt x="85307" y="6789"/>
                </a:lnTo>
                <a:lnTo>
                  <a:pt x="85203" y="6789"/>
                </a:lnTo>
                <a:cubicBezTo>
                  <a:pt x="84865" y="6841"/>
                  <a:pt x="84526" y="6865"/>
                  <a:pt x="84186" y="6865"/>
                </a:cubicBezTo>
                <a:cubicBezTo>
                  <a:pt x="83018" y="6865"/>
                  <a:pt x="81841" y="6586"/>
                  <a:pt x="80679" y="6246"/>
                </a:cubicBezTo>
                <a:cubicBezTo>
                  <a:pt x="80240" y="6143"/>
                  <a:pt x="79930" y="6039"/>
                  <a:pt x="79490" y="6039"/>
                </a:cubicBezTo>
                <a:close/>
                <a:moveTo>
                  <a:pt x="26581" y="1"/>
                </a:moveTo>
                <a:cubicBezTo>
                  <a:pt x="25881" y="1"/>
                  <a:pt x="25168" y="67"/>
                  <a:pt x="24455" y="223"/>
                </a:cubicBezTo>
                <a:cubicBezTo>
                  <a:pt x="22206" y="766"/>
                  <a:pt x="20370" y="2265"/>
                  <a:pt x="18535" y="3661"/>
                </a:cubicBezTo>
                <a:cubicBezTo>
                  <a:pt x="17889" y="4100"/>
                  <a:pt x="17346" y="4540"/>
                  <a:pt x="16803" y="4953"/>
                </a:cubicBezTo>
                <a:cubicBezTo>
                  <a:pt x="17346" y="4643"/>
                  <a:pt x="17992" y="4204"/>
                  <a:pt x="18535" y="3790"/>
                </a:cubicBezTo>
                <a:cubicBezTo>
                  <a:pt x="20370" y="2368"/>
                  <a:pt x="22309" y="869"/>
                  <a:pt x="24455" y="326"/>
                </a:cubicBezTo>
                <a:cubicBezTo>
                  <a:pt x="25168" y="170"/>
                  <a:pt x="25881" y="104"/>
                  <a:pt x="26581" y="104"/>
                </a:cubicBezTo>
                <a:cubicBezTo>
                  <a:pt x="28318" y="104"/>
                  <a:pt x="29975" y="512"/>
                  <a:pt x="31357" y="973"/>
                </a:cubicBezTo>
                <a:cubicBezTo>
                  <a:pt x="34356" y="1851"/>
                  <a:pt x="37277" y="3247"/>
                  <a:pt x="40172" y="4540"/>
                </a:cubicBezTo>
                <a:cubicBezTo>
                  <a:pt x="41800" y="5290"/>
                  <a:pt x="43403" y="6039"/>
                  <a:pt x="45135" y="6685"/>
                </a:cubicBezTo>
                <a:cubicBezTo>
                  <a:pt x="49435" y="8475"/>
                  <a:pt x="53120" y="9343"/>
                  <a:pt x="56476" y="9343"/>
                </a:cubicBezTo>
                <a:cubicBezTo>
                  <a:pt x="57579" y="9343"/>
                  <a:pt x="58647" y="9249"/>
                  <a:pt x="59689" y="9064"/>
                </a:cubicBezTo>
                <a:cubicBezTo>
                  <a:pt x="61498" y="8728"/>
                  <a:pt x="63230" y="8081"/>
                  <a:pt x="64962" y="7435"/>
                </a:cubicBezTo>
                <a:cubicBezTo>
                  <a:pt x="66152" y="7021"/>
                  <a:pt x="67444" y="6582"/>
                  <a:pt x="68737" y="6246"/>
                </a:cubicBezTo>
                <a:cubicBezTo>
                  <a:pt x="70615" y="5739"/>
                  <a:pt x="72530" y="5500"/>
                  <a:pt x="74442" y="5500"/>
                </a:cubicBezTo>
                <a:cubicBezTo>
                  <a:pt x="76136" y="5500"/>
                  <a:pt x="77827" y="5687"/>
                  <a:pt x="79490" y="6039"/>
                </a:cubicBezTo>
                <a:cubicBezTo>
                  <a:pt x="77770" y="5625"/>
                  <a:pt x="75995" y="5412"/>
                  <a:pt x="74230" y="5412"/>
                </a:cubicBezTo>
                <a:cubicBezTo>
                  <a:pt x="72362" y="5412"/>
                  <a:pt x="70505" y="5651"/>
                  <a:pt x="68737" y="6143"/>
                </a:cubicBezTo>
                <a:cubicBezTo>
                  <a:pt x="67444" y="6479"/>
                  <a:pt x="66152" y="6892"/>
                  <a:pt x="64859" y="7435"/>
                </a:cubicBezTo>
                <a:cubicBezTo>
                  <a:pt x="63230" y="7978"/>
                  <a:pt x="61395" y="8624"/>
                  <a:pt x="59689" y="8960"/>
                </a:cubicBezTo>
                <a:cubicBezTo>
                  <a:pt x="58647" y="9146"/>
                  <a:pt x="57579" y="9239"/>
                  <a:pt x="56476" y="9239"/>
                </a:cubicBezTo>
                <a:cubicBezTo>
                  <a:pt x="53120" y="9239"/>
                  <a:pt x="49435" y="8372"/>
                  <a:pt x="45135" y="6582"/>
                </a:cubicBezTo>
                <a:cubicBezTo>
                  <a:pt x="43532" y="5936"/>
                  <a:pt x="41800" y="5186"/>
                  <a:pt x="40172" y="4436"/>
                </a:cubicBezTo>
                <a:cubicBezTo>
                  <a:pt x="37380" y="3144"/>
                  <a:pt x="34356" y="1722"/>
                  <a:pt x="31357" y="869"/>
                </a:cubicBezTo>
                <a:cubicBezTo>
                  <a:pt x="29975" y="409"/>
                  <a:pt x="28318" y="1"/>
                  <a:pt x="26581" y="1"/>
                </a:cubicBezTo>
                <a:close/>
                <a:moveTo>
                  <a:pt x="16803" y="4953"/>
                </a:moveTo>
                <a:cubicBezTo>
                  <a:pt x="12266" y="8136"/>
                  <a:pt x="6879" y="9748"/>
                  <a:pt x="1442" y="9748"/>
                </a:cubicBezTo>
                <a:cubicBezTo>
                  <a:pt x="962" y="9748"/>
                  <a:pt x="481" y="9735"/>
                  <a:pt x="0" y="9710"/>
                </a:cubicBezTo>
                <a:lnTo>
                  <a:pt x="0" y="9813"/>
                </a:lnTo>
                <a:lnTo>
                  <a:pt x="1629" y="9813"/>
                </a:lnTo>
                <a:cubicBezTo>
                  <a:pt x="7006" y="9813"/>
                  <a:pt x="12383" y="8185"/>
                  <a:pt x="16803" y="4953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411" name="Google Shape;411;p21"/>
          <p:cNvSpPr txBox="1">
            <a:spLocks noGrp="1"/>
          </p:cNvSpPr>
          <p:nvPr>
            <p:ph type="subTitle" idx="1"/>
          </p:nvPr>
        </p:nvSpPr>
        <p:spPr>
          <a:xfrm>
            <a:off x="1181425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2" name="Google Shape;412;p21"/>
          <p:cNvSpPr txBox="1">
            <a:spLocks noGrp="1"/>
          </p:cNvSpPr>
          <p:nvPr>
            <p:ph type="subTitle" idx="2"/>
          </p:nvPr>
        </p:nvSpPr>
        <p:spPr>
          <a:xfrm>
            <a:off x="4836300" y="2303125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-13969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Font typeface="Life Savers"/>
              <a:buNone/>
              <a:defRPr sz="2200" b="1">
                <a:solidFill>
                  <a:schemeClr val="lt1"/>
                </a:solidFill>
                <a:latin typeface="Life Savers"/>
                <a:ea typeface="Life Savers"/>
                <a:cs typeface="Life Savers"/>
                <a:sym typeface="Life Savers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500"/>
              <a:buFont typeface="Bebas Neue"/>
              <a:buNone/>
              <a:defRPr sz="25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413" name="Google Shape;413;p21"/>
          <p:cNvSpPr txBox="1">
            <a:spLocks noGrp="1"/>
          </p:cNvSpPr>
          <p:nvPr>
            <p:ph type="subTitle" idx="3"/>
          </p:nvPr>
        </p:nvSpPr>
        <p:spPr>
          <a:xfrm>
            <a:off x="1181425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4" name="Google Shape;414;p21"/>
          <p:cNvSpPr txBox="1">
            <a:spLocks noGrp="1"/>
          </p:cNvSpPr>
          <p:nvPr>
            <p:ph type="subTitle" idx="4"/>
          </p:nvPr>
        </p:nvSpPr>
        <p:spPr>
          <a:xfrm>
            <a:off x="4836300" y="2917150"/>
            <a:ext cx="2907600" cy="713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5" name="Google Shape;415;p2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42633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8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9" name="Google Shape;899;p36"/>
          <p:cNvGrpSpPr/>
          <p:nvPr/>
        </p:nvGrpSpPr>
        <p:grpSpPr>
          <a:xfrm rot="10800000"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00" name="Google Shape;900;p36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1" name="Google Shape;901;p36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2" name="Google Shape;902;p36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3" name="Google Shape;903;p36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4" name="Google Shape;904;p36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5" name="Google Shape;905;p36"/>
          <p:cNvGrpSpPr/>
          <p:nvPr/>
        </p:nvGrpSpPr>
        <p:grpSpPr>
          <a:xfrm>
            <a:off x="232086" y="4343702"/>
            <a:ext cx="744991" cy="745685"/>
            <a:chOff x="232084" y="4343700"/>
            <a:chExt cx="744991" cy="745685"/>
          </a:xfrm>
        </p:grpSpPr>
        <p:sp>
          <p:nvSpPr>
            <p:cNvPr id="906" name="Google Shape;906;p36"/>
            <p:cNvSpPr/>
            <p:nvPr/>
          </p:nvSpPr>
          <p:spPr>
            <a:xfrm>
              <a:off x="232084" y="4381560"/>
              <a:ext cx="623680" cy="707825"/>
            </a:xfrm>
            <a:custGeom>
              <a:avLst/>
              <a:gdLst/>
              <a:ahLst/>
              <a:cxnLst/>
              <a:rect l="l" t="t" r="r" b="b"/>
              <a:pathLst>
                <a:path w="2483" h="2818" extrusionOk="0">
                  <a:moveTo>
                    <a:pt x="440" y="0"/>
                  </a:moveTo>
                  <a:lnTo>
                    <a:pt x="983" y="1189"/>
                  </a:lnTo>
                  <a:lnTo>
                    <a:pt x="1" y="1836"/>
                  </a:lnTo>
                  <a:lnTo>
                    <a:pt x="983" y="1732"/>
                  </a:lnTo>
                  <a:lnTo>
                    <a:pt x="1086" y="2818"/>
                  </a:lnTo>
                  <a:lnTo>
                    <a:pt x="1422" y="1629"/>
                  </a:lnTo>
                  <a:lnTo>
                    <a:pt x="2482" y="2068"/>
                  </a:lnTo>
                  <a:lnTo>
                    <a:pt x="2482" y="2068"/>
                  </a:lnTo>
                  <a:lnTo>
                    <a:pt x="1733" y="1189"/>
                  </a:lnTo>
                  <a:lnTo>
                    <a:pt x="2275" y="336"/>
                  </a:lnTo>
                  <a:lnTo>
                    <a:pt x="2275" y="336"/>
                  </a:lnTo>
                  <a:lnTo>
                    <a:pt x="1293" y="983"/>
                  </a:lnTo>
                  <a:lnTo>
                    <a:pt x="44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7" name="Google Shape;907;p36"/>
            <p:cNvSpPr/>
            <p:nvPr/>
          </p:nvSpPr>
          <p:spPr>
            <a:xfrm>
              <a:off x="561700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08" name="Google Shape;908;p36"/>
            <p:cNvSpPr/>
            <p:nvPr/>
          </p:nvSpPr>
          <p:spPr>
            <a:xfrm>
              <a:off x="87597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09" name="Google Shape;909;p36"/>
          <p:cNvGrpSpPr/>
          <p:nvPr/>
        </p:nvGrpSpPr>
        <p:grpSpPr>
          <a:xfrm flipH="1">
            <a:off x="269394" y="340297"/>
            <a:ext cx="804107" cy="701546"/>
            <a:chOff x="8107818" y="3826445"/>
            <a:chExt cx="804107" cy="701546"/>
          </a:xfrm>
        </p:grpSpPr>
        <p:sp>
          <p:nvSpPr>
            <p:cNvPr id="910" name="Google Shape;910;p36"/>
            <p:cNvSpPr/>
            <p:nvPr/>
          </p:nvSpPr>
          <p:spPr>
            <a:xfrm>
              <a:off x="8107818" y="3826445"/>
              <a:ext cx="675674" cy="701546"/>
            </a:xfrm>
            <a:custGeom>
              <a:avLst/>
              <a:gdLst/>
              <a:ahLst/>
              <a:cxnLst/>
              <a:rect l="l" t="t" r="r" b="b"/>
              <a:pathLst>
                <a:path w="2690" h="2793" extrusionOk="0">
                  <a:moveTo>
                    <a:pt x="983" y="0"/>
                  </a:moveTo>
                  <a:lnTo>
                    <a:pt x="1190" y="1293"/>
                  </a:lnTo>
                  <a:lnTo>
                    <a:pt x="1" y="1603"/>
                  </a:lnTo>
                  <a:lnTo>
                    <a:pt x="1086" y="1732"/>
                  </a:lnTo>
                  <a:lnTo>
                    <a:pt x="750" y="2792"/>
                  </a:lnTo>
                  <a:lnTo>
                    <a:pt x="1526" y="1732"/>
                  </a:lnTo>
                  <a:lnTo>
                    <a:pt x="2379" y="2482"/>
                  </a:lnTo>
                  <a:lnTo>
                    <a:pt x="1939" y="1500"/>
                  </a:lnTo>
                  <a:lnTo>
                    <a:pt x="2689" y="854"/>
                  </a:lnTo>
                  <a:lnTo>
                    <a:pt x="2689" y="854"/>
                  </a:lnTo>
                  <a:lnTo>
                    <a:pt x="1629" y="1190"/>
                  </a:lnTo>
                  <a:lnTo>
                    <a:pt x="983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1" name="Google Shape;911;p36"/>
            <p:cNvSpPr/>
            <p:nvPr/>
          </p:nvSpPr>
          <p:spPr>
            <a:xfrm>
              <a:off x="8107825" y="43437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2" name="Google Shape;912;p36"/>
            <p:cNvSpPr/>
            <p:nvPr/>
          </p:nvSpPr>
          <p:spPr>
            <a:xfrm>
              <a:off x="8810825" y="4405100"/>
              <a:ext cx="101100" cy="101100"/>
            </a:xfrm>
            <a:prstGeom prst="ellipse">
              <a:avLst/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13" name="Google Shape;913;p36"/>
          <p:cNvGrpSpPr/>
          <p:nvPr/>
        </p:nvGrpSpPr>
        <p:grpSpPr>
          <a:xfrm flipH="1">
            <a:off x="7798575" y="4259140"/>
            <a:ext cx="713803" cy="882266"/>
            <a:chOff x="1191373" y="4259140"/>
            <a:chExt cx="713803" cy="882266"/>
          </a:xfrm>
        </p:grpSpPr>
        <p:sp>
          <p:nvSpPr>
            <p:cNvPr id="914" name="Google Shape;914;p36"/>
            <p:cNvSpPr/>
            <p:nvPr/>
          </p:nvSpPr>
          <p:spPr>
            <a:xfrm rot="-1032883">
              <a:off x="1353515" y="4567384"/>
              <a:ext cx="342785" cy="514206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5" name="Google Shape;915;p36"/>
            <p:cNvSpPr/>
            <p:nvPr/>
          </p:nvSpPr>
          <p:spPr>
            <a:xfrm rot="-1032883">
              <a:off x="1428108" y="4316812"/>
              <a:ext cx="438868" cy="324594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6" name="Google Shape;916;p36"/>
            <p:cNvSpPr/>
            <p:nvPr/>
          </p:nvSpPr>
          <p:spPr>
            <a:xfrm rot="-1032883">
              <a:off x="1517746" y="4573606"/>
              <a:ext cx="114380" cy="114386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7" name="Google Shape;917;p36"/>
            <p:cNvSpPr/>
            <p:nvPr/>
          </p:nvSpPr>
          <p:spPr>
            <a:xfrm rot="-1032883">
              <a:off x="1422164" y="4810247"/>
              <a:ext cx="276579" cy="219401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18" name="Google Shape;918;p36"/>
            <p:cNvSpPr/>
            <p:nvPr/>
          </p:nvSpPr>
          <p:spPr>
            <a:xfrm>
              <a:off x="1191373" y="5011730"/>
              <a:ext cx="559982" cy="129675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19" name="Google Shape;919;p36"/>
          <p:cNvSpPr/>
          <p:nvPr/>
        </p:nvSpPr>
        <p:spPr>
          <a:xfrm flipH="1">
            <a:off x="269412" y="2390687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0" name="Google Shape;920;p36"/>
          <p:cNvSpPr/>
          <p:nvPr/>
        </p:nvSpPr>
        <p:spPr>
          <a:xfrm flipH="1">
            <a:off x="6826860" y="909912"/>
            <a:ext cx="1495564" cy="430681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5973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9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2" name="Google Shape;922;p37"/>
          <p:cNvGrpSpPr/>
          <p:nvPr/>
        </p:nvGrpSpPr>
        <p:grpSpPr>
          <a:xfrm rot="10800000">
            <a:off x="8" y="796114"/>
            <a:ext cx="9144057" cy="3661718"/>
            <a:chOff x="240700" y="1004675"/>
            <a:chExt cx="2132675" cy="854025"/>
          </a:xfrm>
        </p:grpSpPr>
        <p:sp>
          <p:nvSpPr>
            <p:cNvPr id="923" name="Google Shape;923;p37"/>
            <p:cNvSpPr/>
            <p:nvPr/>
          </p:nvSpPr>
          <p:spPr>
            <a:xfrm>
              <a:off x="240700" y="1004675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5307" y="3140"/>
                  </a:moveTo>
                  <a:cubicBezTo>
                    <a:pt x="81532" y="3140"/>
                    <a:pt x="77784" y="3787"/>
                    <a:pt x="74010" y="4433"/>
                  </a:cubicBezTo>
                  <a:cubicBezTo>
                    <a:pt x="73131" y="4536"/>
                    <a:pt x="72278" y="4640"/>
                    <a:pt x="71528" y="4872"/>
                  </a:cubicBezTo>
                  <a:cubicBezTo>
                    <a:pt x="72278" y="4769"/>
                    <a:pt x="73131" y="4640"/>
                    <a:pt x="74010" y="4536"/>
                  </a:cubicBezTo>
                  <a:cubicBezTo>
                    <a:pt x="77784" y="3890"/>
                    <a:pt x="81662" y="3244"/>
                    <a:pt x="85307" y="3244"/>
                  </a:cubicBezTo>
                  <a:lnTo>
                    <a:pt x="85307" y="3140"/>
                  </a:lnTo>
                  <a:close/>
                  <a:moveTo>
                    <a:pt x="29858" y="0"/>
                  </a:moveTo>
                  <a:cubicBezTo>
                    <a:pt x="25081" y="0"/>
                    <a:pt x="20259" y="1284"/>
                    <a:pt x="15614" y="2494"/>
                  </a:cubicBezTo>
                  <a:cubicBezTo>
                    <a:pt x="15097" y="2598"/>
                    <a:pt x="14554" y="2830"/>
                    <a:pt x="14011" y="2934"/>
                  </a:cubicBezTo>
                  <a:cubicBezTo>
                    <a:pt x="10081" y="3943"/>
                    <a:pt x="5984" y="4860"/>
                    <a:pt x="2067" y="4860"/>
                  </a:cubicBezTo>
                  <a:cubicBezTo>
                    <a:pt x="1372" y="4860"/>
                    <a:pt x="682" y="4831"/>
                    <a:pt x="0" y="4769"/>
                  </a:cubicBezTo>
                  <a:lnTo>
                    <a:pt x="0" y="4872"/>
                  </a:lnTo>
                  <a:cubicBezTo>
                    <a:pt x="682" y="4935"/>
                    <a:pt x="1372" y="4964"/>
                    <a:pt x="2067" y="4964"/>
                  </a:cubicBezTo>
                  <a:cubicBezTo>
                    <a:pt x="5984" y="4964"/>
                    <a:pt x="10081" y="4047"/>
                    <a:pt x="14011" y="3037"/>
                  </a:cubicBezTo>
                  <a:cubicBezTo>
                    <a:pt x="14554" y="2934"/>
                    <a:pt x="15097" y="2701"/>
                    <a:pt x="15614" y="2598"/>
                  </a:cubicBezTo>
                  <a:cubicBezTo>
                    <a:pt x="20337" y="1387"/>
                    <a:pt x="25120" y="104"/>
                    <a:pt x="29872" y="104"/>
                  </a:cubicBezTo>
                  <a:cubicBezTo>
                    <a:pt x="31414" y="104"/>
                    <a:pt x="32952" y="239"/>
                    <a:pt x="34485" y="555"/>
                  </a:cubicBezTo>
                  <a:cubicBezTo>
                    <a:pt x="36527" y="995"/>
                    <a:pt x="38569" y="1744"/>
                    <a:pt x="40508" y="2494"/>
                  </a:cubicBezTo>
                  <a:cubicBezTo>
                    <a:pt x="41594" y="2934"/>
                    <a:pt x="42654" y="3347"/>
                    <a:pt x="43636" y="3683"/>
                  </a:cubicBezTo>
                  <a:cubicBezTo>
                    <a:pt x="48226" y="5213"/>
                    <a:pt x="53268" y="5992"/>
                    <a:pt x="58919" y="5992"/>
                  </a:cubicBezTo>
                  <a:cubicBezTo>
                    <a:pt x="62816" y="5992"/>
                    <a:pt x="67002" y="5621"/>
                    <a:pt x="71528" y="4872"/>
                  </a:cubicBezTo>
                  <a:lnTo>
                    <a:pt x="71528" y="4872"/>
                  </a:lnTo>
                  <a:cubicBezTo>
                    <a:pt x="67002" y="5569"/>
                    <a:pt x="62816" y="5929"/>
                    <a:pt x="58927" y="5929"/>
                  </a:cubicBezTo>
                  <a:cubicBezTo>
                    <a:pt x="53286" y="5929"/>
                    <a:pt x="48268" y="5171"/>
                    <a:pt x="43739" y="3580"/>
                  </a:cubicBezTo>
                  <a:cubicBezTo>
                    <a:pt x="42654" y="3244"/>
                    <a:pt x="41594" y="2830"/>
                    <a:pt x="40611" y="2494"/>
                  </a:cubicBezTo>
                  <a:cubicBezTo>
                    <a:pt x="38569" y="1641"/>
                    <a:pt x="36527" y="891"/>
                    <a:pt x="34485" y="452"/>
                  </a:cubicBezTo>
                  <a:cubicBezTo>
                    <a:pt x="32952" y="135"/>
                    <a:pt x="31408" y="0"/>
                    <a:pt x="29858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4" name="Google Shape;924;p37"/>
            <p:cNvSpPr/>
            <p:nvPr/>
          </p:nvSpPr>
          <p:spPr>
            <a:xfrm>
              <a:off x="240700" y="1057675"/>
              <a:ext cx="2132675" cy="243950"/>
            </a:xfrm>
            <a:custGeom>
              <a:avLst/>
              <a:gdLst/>
              <a:ahLst/>
              <a:cxnLst/>
              <a:rect l="l" t="t" r="r" b="b"/>
              <a:pathLst>
                <a:path w="85307" h="9758" extrusionOk="0">
                  <a:moveTo>
                    <a:pt x="28644" y="0"/>
                  </a:moveTo>
                  <a:cubicBezTo>
                    <a:pt x="27891" y="0"/>
                    <a:pt x="27133" y="78"/>
                    <a:pt x="26394" y="271"/>
                  </a:cubicBezTo>
                  <a:cubicBezTo>
                    <a:pt x="27056" y="126"/>
                    <a:pt x="27734" y="66"/>
                    <a:pt x="28407" y="66"/>
                  </a:cubicBezTo>
                  <a:cubicBezTo>
                    <a:pt x="30257" y="66"/>
                    <a:pt x="32081" y="519"/>
                    <a:pt x="33502" y="917"/>
                  </a:cubicBezTo>
                  <a:cubicBezTo>
                    <a:pt x="36734" y="1873"/>
                    <a:pt x="39862" y="3166"/>
                    <a:pt x="42886" y="4458"/>
                  </a:cubicBezTo>
                  <a:cubicBezTo>
                    <a:pt x="44592" y="5234"/>
                    <a:pt x="46324" y="5984"/>
                    <a:pt x="48056" y="6630"/>
                  </a:cubicBezTo>
                  <a:cubicBezTo>
                    <a:pt x="52654" y="8395"/>
                    <a:pt x="56539" y="9273"/>
                    <a:pt x="60049" y="9273"/>
                  </a:cubicBezTo>
                  <a:cubicBezTo>
                    <a:pt x="61216" y="9273"/>
                    <a:pt x="62341" y="9176"/>
                    <a:pt x="63437" y="8982"/>
                  </a:cubicBezTo>
                  <a:cubicBezTo>
                    <a:pt x="65376" y="8672"/>
                    <a:pt x="67211" y="8026"/>
                    <a:pt x="68943" y="7483"/>
                  </a:cubicBezTo>
                  <a:cubicBezTo>
                    <a:pt x="70236" y="7043"/>
                    <a:pt x="71632" y="6526"/>
                    <a:pt x="73028" y="6190"/>
                  </a:cubicBezTo>
                  <a:cubicBezTo>
                    <a:pt x="74974" y="5738"/>
                    <a:pt x="77007" y="5497"/>
                    <a:pt x="79035" y="5497"/>
                  </a:cubicBezTo>
                  <a:cubicBezTo>
                    <a:pt x="80833" y="5497"/>
                    <a:pt x="82626" y="5686"/>
                    <a:pt x="84350" y="6087"/>
                  </a:cubicBezTo>
                  <a:cubicBezTo>
                    <a:pt x="84660" y="6087"/>
                    <a:pt x="84996" y="6190"/>
                    <a:pt x="85307" y="6294"/>
                  </a:cubicBezTo>
                  <a:lnTo>
                    <a:pt x="85307" y="6190"/>
                  </a:lnTo>
                  <a:cubicBezTo>
                    <a:pt x="84996" y="6087"/>
                    <a:pt x="84660" y="5984"/>
                    <a:pt x="84350" y="5984"/>
                  </a:cubicBezTo>
                  <a:cubicBezTo>
                    <a:pt x="82637" y="5574"/>
                    <a:pt x="80857" y="5383"/>
                    <a:pt x="79062" y="5383"/>
                  </a:cubicBezTo>
                  <a:cubicBezTo>
                    <a:pt x="77009" y="5383"/>
                    <a:pt x="74937" y="5632"/>
                    <a:pt x="72924" y="6087"/>
                  </a:cubicBezTo>
                  <a:cubicBezTo>
                    <a:pt x="71632" y="6397"/>
                    <a:pt x="70236" y="6940"/>
                    <a:pt x="68943" y="7380"/>
                  </a:cubicBezTo>
                  <a:cubicBezTo>
                    <a:pt x="67108" y="7922"/>
                    <a:pt x="65273" y="8569"/>
                    <a:pt x="63437" y="8879"/>
                  </a:cubicBezTo>
                  <a:cubicBezTo>
                    <a:pt x="62339" y="9066"/>
                    <a:pt x="61211" y="9160"/>
                    <a:pt x="60043" y="9160"/>
                  </a:cubicBezTo>
                  <a:cubicBezTo>
                    <a:pt x="56540" y="9160"/>
                    <a:pt x="52677" y="8317"/>
                    <a:pt x="48160" y="6630"/>
                  </a:cubicBezTo>
                  <a:cubicBezTo>
                    <a:pt x="46324" y="5880"/>
                    <a:pt x="44592" y="5105"/>
                    <a:pt x="42886" y="4355"/>
                  </a:cubicBezTo>
                  <a:cubicBezTo>
                    <a:pt x="39965" y="3063"/>
                    <a:pt x="36837" y="1770"/>
                    <a:pt x="33606" y="814"/>
                  </a:cubicBezTo>
                  <a:cubicBezTo>
                    <a:pt x="32172" y="432"/>
                    <a:pt x="30420" y="0"/>
                    <a:pt x="28644" y="0"/>
                  </a:cubicBezTo>
                  <a:close/>
                  <a:moveTo>
                    <a:pt x="26394" y="271"/>
                  </a:moveTo>
                  <a:lnTo>
                    <a:pt x="26394" y="271"/>
                  </a:lnTo>
                  <a:cubicBezTo>
                    <a:pt x="23912" y="710"/>
                    <a:pt x="21973" y="2209"/>
                    <a:pt x="20034" y="3605"/>
                  </a:cubicBezTo>
                  <a:cubicBezTo>
                    <a:pt x="19388" y="4045"/>
                    <a:pt x="18845" y="4458"/>
                    <a:pt x="18199" y="4898"/>
                  </a:cubicBezTo>
                  <a:cubicBezTo>
                    <a:pt x="13494" y="8081"/>
                    <a:pt x="7760" y="9700"/>
                    <a:pt x="2063" y="9700"/>
                  </a:cubicBezTo>
                  <a:cubicBezTo>
                    <a:pt x="1374" y="9700"/>
                    <a:pt x="686" y="9676"/>
                    <a:pt x="0" y="9629"/>
                  </a:cubicBezTo>
                  <a:lnTo>
                    <a:pt x="0" y="9758"/>
                  </a:lnTo>
                  <a:lnTo>
                    <a:pt x="2172" y="9758"/>
                  </a:lnTo>
                  <a:cubicBezTo>
                    <a:pt x="7859" y="9758"/>
                    <a:pt x="13572" y="8129"/>
                    <a:pt x="18199" y="5001"/>
                  </a:cubicBezTo>
                  <a:cubicBezTo>
                    <a:pt x="18845" y="4588"/>
                    <a:pt x="19492" y="4148"/>
                    <a:pt x="20034" y="3709"/>
                  </a:cubicBezTo>
                  <a:cubicBezTo>
                    <a:pt x="21973" y="2313"/>
                    <a:pt x="24015" y="814"/>
                    <a:pt x="26394" y="27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5" name="Google Shape;925;p37"/>
            <p:cNvSpPr/>
            <p:nvPr/>
          </p:nvSpPr>
          <p:spPr>
            <a:xfrm>
              <a:off x="240700" y="1379950"/>
              <a:ext cx="2132675" cy="150450"/>
            </a:xfrm>
            <a:custGeom>
              <a:avLst/>
              <a:gdLst/>
              <a:ahLst/>
              <a:cxnLst/>
              <a:rect l="l" t="t" r="r" b="b"/>
              <a:pathLst>
                <a:path w="85307" h="6018" extrusionOk="0">
                  <a:moveTo>
                    <a:pt x="57008" y="1"/>
                  </a:moveTo>
                  <a:cubicBezTo>
                    <a:pt x="53132" y="1"/>
                    <a:pt x="49201" y="556"/>
                    <a:pt x="45471" y="1597"/>
                  </a:cubicBezTo>
                  <a:cubicBezTo>
                    <a:pt x="44489" y="1908"/>
                    <a:pt x="43636" y="2244"/>
                    <a:pt x="42757" y="2554"/>
                  </a:cubicBezTo>
                  <a:cubicBezTo>
                    <a:pt x="41051" y="3097"/>
                    <a:pt x="39422" y="3640"/>
                    <a:pt x="37716" y="4079"/>
                  </a:cubicBezTo>
                  <a:cubicBezTo>
                    <a:pt x="36592" y="4319"/>
                    <a:pt x="35500" y="4438"/>
                    <a:pt x="34465" y="4438"/>
                  </a:cubicBezTo>
                  <a:cubicBezTo>
                    <a:pt x="32716" y="4438"/>
                    <a:pt x="31131" y="4099"/>
                    <a:pt x="29832" y="3433"/>
                  </a:cubicBezTo>
                  <a:cubicBezTo>
                    <a:pt x="29185" y="3097"/>
                    <a:pt x="28668" y="2787"/>
                    <a:pt x="28126" y="2347"/>
                  </a:cubicBezTo>
                  <a:cubicBezTo>
                    <a:pt x="27376" y="1804"/>
                    <a:pt x="26497" y="1261"/>
                    <a:pt x="25541" y="951"/>
                  </a:cubicBezTo>
                  <a:cubicBezTo>
                    <a:pt x="24975" y="787"/>
                    <a:pt x="24409" y="716"/>
                    <a:pt x="23843" y="716"/>
                  </a:cubicBezTo>
                  <a:cubicBezTo>
                    <a:pt x="21824" y="716"/>
                    <a:pt x="19805" y="1623"/>
                    <a:pt x="17785" y="2450"/>
                  </a:cubicBezTo>
                  <a:cubicBezTo>
                    <a:pt x="17449" y="2683"/>
                    <a:pt x="17243" y="2787"/>
                    <a:pt x="16907" y="2890"/>
                  </a:cubicBezTo>
                  <a:cubicBezTo>
                    <a:pt x="13675" y="4389"/>
                    <a:pt x="10237" y="5268"/>
                    <a:pt x="6696" y="5682"/>
                  </a:cubicBezTo>
                  <a:cubicBezTo>
                    <a:pt x="5700" y="5817"/>
                    <a:pt x="4737" y="5881"/>
                    <a:pt x="3816" y="5881"/>
                  </a:cubicBezTo>
                  <a:cubicBezTo>
                    <a:pt x="2442" y="5881"/>
                    <a:pt x="1161" y="5738"/>
                    <a:pt x="0" y="5475"/>
                  </a:cubicBezTo>
                  <a:lnTo>
                    <a:pt x="0" y="5578"/>
                  </a:lnTo>
                  <a:cubicBezTo>
                    <a:pt x="1190" y="5914"/>
                    <a:pt x="2379" y="6018"/>
                    <a:pt x="3775" y="6018"/>
                  </a:cubicBezTo>
                  <a:cubicBezTo>
                    <a:pt x="4757" y="6018"/>
                    <a:pt x="5713" y="5914"/>
                    <a:pt x="6696" y="5785"/>
                  </a:cubicBezTo>
                  <a:cubicBezTo>
                    <a:pt x="10237" y="5372"/>
                    <a:pt x="13675" y="4389"/>
                    <a:pt x="16907" y="2993"/>
                  </a:cubicBezTo>
                  <a:cubicBezTo>
                    <a:pt x="17243" y="2890"/>
                    <a:pt x="17553" y="2683"/>
                    <a:pt x="17785" y="2554"/>
                  </a:cubicBezTo>
                  <a:cubicBezTo>
                    <a:pt x="19782" y="1735"/>
                    <a:pt x="21779" y="777"/>
                    <a:pt x="23729" y="777"/>
                  </a:cubicBezTo>
                  <a:cubicBezTo>
                    <a:pt x="24303" y="777"/>
                    <a:pt x="24873" y="860"/>
                    <a:pt x="25437" y="1055"/>
                  </a:cubicBezTo>
                  <a:cubicBezTo>
                    <a:pt x="26394" y="1391"/>
                    <a:pt x="27247" y="1908"/>
                    <a:pt x="28126" y="2450"/>
                  </a:cubicBezTo>
                  <a:cubicBezTo>
                    <a:pt x="28668" y="2787"/>
                    <a:pt x="29185" y="3200"/>
                    <a:pt x="29728" y="3433"/>
                  </a:cubicBezTo>
                  <a:cubicBezTo>
                    <a:pt x="31152" y="4127"/>
                    <a:pt x="32841" y="4511"/>
                    <a:pt x="34688" y="4511"/>
                  </a:cubicBezTo>
                  <a:cubicBezTo>
                    <a:pt x="35659" y="4511"/>
                    <a:pt x="36674" y="4405"/>
                    <a:pt x="37716" y="4182"/>
                  </a:cubicBezTo>
                  <a:cubicBezTo>
                    <a:pt x="39422" y="3743"/>
                    <a:pt x="41154" y="3200"/>
                    <a:pt x="42757" y="2683"/>
                  </a:cubicBezTo>
                  <a:cubicBezTo>
                    <a:pt x="43636" y="2347"/>
                    <a:pt x="44592" y="2037"/>
                    <a:pt x="45471" y="1701"/>
                  </a:cubicBezTo>
                  <a:cubicBezTo>
                    <a:pt x="49120" y="600"/>
                    <a:pt x="52962" y="94"/>
                    <a:pt x="56755" y="94"/>
                  </a:cubicBezTo>
                  <a:cubicBezTo>
                    <a:pt x="57773" y="94"/>
                    <a:pt x="58787" y="130"/>
                    <a:pt x="59792" y="201"/>
                  </a:cubicBezTo>
                  <a:cubicBezTo>
                    <a:pt x="62145" y="408"/>
                    <a:pt x="64523" y="848"/>
                    <a:pt x="66901" y="1261"/>
                  </a:cubicBezTo>
                  <a:cubicBezTo>
                    <a:pt x="69254" y="1701"/>
                    <a:pt x="71632" y="2140"/>
                    <a:pt x="74113" y="2347"/>
                  </a:cubicBezTo>
                  <a:cubicBezTo>
                    <a:pt x="74828" y="2393"/>
                    <a:pt x="75596" y="2423"/>
                    <a:pt x="76398" y="2423"/>
                  </a:cubicBezTo>
                  <a:cubicBezTo>
                    <a:pt x="79222" y="2423"/>
                    <a:pt x="82468" y="2044"/>
                    <a:pt x="85307" y="615"/>
                  </a:cubicBezTo>
                  <a:lnTo>
                    <a:pt x="85307" y="512"/>
                  </a:lnTo>
                  <a:cubicBezTo>
                    <a:pt x="82468" y="1941"/>
                    <a:pt x="79222" y="2320"/>
                    <a:pt x="76398" y="2320"/>
                  </a:cubicBezTo>
                  <a:cubicBezTo>
                    <a:pt x="75596" y="2320"/>
                    <a:pt x="74828" y="2289"/>
                    <a:pt x="74113" y="2244"/>
                  </a:cubicBezTo>
                  <a:cubicBezTo>
                    <a:pt x="71632" y="2037"/>
                    <a:pt x="69254" y="1597"/>
                    <a:pt x="66901" y="1158"/>
                  </a:cubicBezTo>
                  <a:cubicBezTo>
                    <a:pt x="64626" y="744"/>
                    <a:pt x="62145" y="305"/>
                    <a:pt x="59792" y="98"/>
                  </a:cubicBezTo>
                  <a:cubicBezTo>
                    <a:pt x="58870" y="33"/>
                    <a:pt x="57941" y="1"/>
                    <a:pt x="57008" y="1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6" name="Google Shape;926;p37"/>
            <p:cNvSpPr/>
            <p:nvPr/>
          </p:nvSpPr>
          <p:spPr>
            <a:xfrm>
              <a:off x="240700" y="1560300"/>
              <a:ext cx="2132675" cy="151250"/>
            </a:xfrm>
            <a:custGeom>
              <a:avLst/>
              <a:gdLst/>
              <a:ahLst/>
              <a:cxnLst/>
              <a:rect l="l" t="t" r="r" b="b"/>
              <a:pathLst>
                <a:path w="85307" h="6050" extrusionOk="0">
                  <a:moveTo>
                    <a:pt x="27630" y="0"/>
                  </a:moveTo>
                  <a:cubicBezTo>
                    <a:pt x="23164" y="0"/>
                    <a:pt x="18650" y="1289"/>
                    <a:pt x="14322" y="2578"/>
                  </a:cubicBezTo>
                  <a:cubicBezTo>
                    <a:pt x="13805" y="2681"/>
                    <a:pt x="13262" y="2785"/>
                    <a:pt x="12822" y="2992"/>
                  </a:cubicBezTo>
                  <a:cubicBezTo>
                    <a:pt x="9089" y="4020"/>
                    <a:pt x="5374" y="4894"/>
                    <a:pt x="1713" y="4894"/>
                  </a:cubicBezTo>
                  <a:cubicBezTo>
                    <a:pt x="1141" y="4894"/>
                    <a:pt x="570" y="4872"/>
                    <a:pt x="0" y="4827"/>
                  </a:cubicBezTo>
                  <a:lnTo>
                    <a:pt x="0" y="4930"/>
                  </a:lnTo>
                  <a:cubicBezTo>
                    <a:pt x="570" y="4976"/>
                    <a:pt x="1143" y="4997"/>
                    <a:pt x="1719" y="4997"/>
                  </a:cubicBezTo>
                  <a:cubicBezTo>
                    <a:pt x="5405" y="4997"/>
                    <a:pt x="9200" y="4123"/>
                    <a:pt x="12822" y="3095"/>
                  </a:cubicBezTo>
                  <a:cubicBezTo>
                    <a:pt x="13365" y="2888"/>
                    <a:pt x="13805" y="2785"/>
                    <a:pt x="14322" y="2681"/>
                  </a:cubicBezTo>
                  <a:cubicBezTo>
                    <a:pt x="18632" y="1398"/>
                    <a:pt x="23127" y="114"/>
                    <a:pt x="27575" y="114"/>
                  </a:cubicBezTo>
                  <a:cubicBezTo>
                    <a:pt x="29129" y="114"/>
                    <a:pt x="30677" y="271"/>
                    <a:pt x="32210" y="639"/>
                  </a:cubicBezTo>
                  <a:cubicBezTo>
                    <a:pt x="34149" y="1053"/>
                    <a:pt x="36088" y="1802"/>
                    <a:pt x="37923" y="2578"/>
                  </a:cubicBezTo>
                  <a:cubicBezTo>
                    <a:pt x="38879" y="2992"/>
                    <a:pt x="39965" y="3431"/>
                    <a:pt x="40947" y="3741"/>
                  </a:cubicBezTo>
                  <a:cubicBezTo>
                    <a:pt x="45277" y="5271"/>
                    <a:pt x="50060" y="6050"/>
                    <a:pt x="55408" y="6050"/>
                  </a:cubicBezTo>
                  <a:cubicBezTo>
                    <a:pt x="59096" y="6050"/>
                    <a:pt x="63052" y="5679"/>
                    <a:pt x="67315" y="4930"/>
                  </a:cubicBezTo>
                  <a:cubicBezTo>
                    <a:pt x="68090" y="4827"/>
                    <a:pt x="68840" y="4724"/>
                    <a:pt x="69693" y="4517"/>
                  </a:cubicBezTo>
                  <a:cubicBezTo>
                    <a:pt x="73199" y="3932"/>
                    <a:pt x="76761" y="3268"/>
                    <a:pt x="80206" y="3268"/>
                  </a:cubicBezTo>
                  <a:cubicBezTo>
                    <a:pt x="81944" y="3268"/>
                    <a:pt x="83651" y="3437"/>
                    <a:pt x="85307" y="3870"/>
                  </a:cubicBezTo>
                  <a:cubicBezTo>
                    <a:pt x="83594" y="3422"/>
                    <a:pt x="81814" y="3244"/>
                    <a:pt x="79998" y="3244"/>
                  </a:cubicBezTo>
                  <a:cubicBezTo>
                    <a:pt x="76578" y="3244"/>
                    <a:pt x="73034" y="3875"/>
                    <a:pt x="69590" y="4517"/>
                  </a:cubicBezTo>
                  <a:cubicBezTo>
                    <a:pt x="68840" y="4620"/>
                    <a:pt x="68090" y="4724"/>
                    <a:pt x="67315" y="4827"/>
                  </a:cubicBezTo>
                  <a:cubicBezTo>
                    <a:pt x="63052" y="5576"/>
                    <a:pt x="59096" y="5946"/>
                    <a:pt x="55408" y="5946"/>
                  </a:cubicBezTo>
                  <a:cubicBezTo>
                    <a:pt x="50060" y="5946"/>
                    <a:pt x="45277" y="5168"/>
                    <a:pt x="40947" y="3638"/>
                  </a:cubicBezTo>
                  <a:cubicBezTo>
                    <a:pt x="39965" y="3328"/>
                    <a:pt x="39009" y="2888"/>
                    <a:pt x="38026" y="2449"/>
                  </a:cubicBezTo>
                  <a:cubicBezTo>
                    <a:pt x="36088" y="1699"/>
                    <a:pt x="34149" y="949"/>
                    <a:pt x="32210" y="510"/>
                  </a:cubicBezTo>
                  <a:cubicBezTo>
                    <a:pt x="30695" y="153"/>
                    <a:pt x="29165" y="0"/>
                    <a:pt x="27630" y="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27" name="Google Shape;927;p37"/>
            <p:cNvSpPr/>
            <p:nvPr/>
          </p:nvSpPr>
          <p:spPr>
            <a:xfrm>
              <a:off x="240700" y="1613350"/>
              <a:ext cx="2132675" cy="245350"/>
            </a:xfrm>
            <a:custGeom>
              <a:avLst/>
              <a:gdLst/>
              <a:ahLst/>
              <a:cxnLst/>
              <a:rect l="l" t="t" r="r" b="b"/>
              <a:pathLst>
                <a:path w="85307" h="9814" extrusionOk="0">
                  <a:moveTo>
                    <a:pt x="79490" y="6040"/>
                  </a:moveTo>
                  <a:cubicBezTo>
                    <a:pt x="79930" y="6143"/>
                    <a:pt x="80240" y="6272"/>
                    <a:pt x="80576" y="6376"/>
                  </a:cubicBezTo>
                  <a:cubicBezTo>
                    <a:pt x="81762" y="6703"/>
                    <a:pt x="83028" y="6981"/>
                    <a:pt x="84247" y="6981"/>
                  </a:cubicBezTo>
                  <a:cubicBezTo>
                    <a:pt x="84570" y="6981"/>
                    <a:pt x="84890" y="6962"/>
                    <a:pt x="85203" y="6919"/>
                  </a:cubicBezTo>
                  <a:lnTo>
                    <a:pt x="85307" y="6919"/>
                  </a:lnTo>
                  <a:lnTo>
                    <a:pt x="85307" y="6789"/>
                  </a:lnTo>
                  <a:lnTo>
                    <a:pt x="85203" y="6789"/>
                  </a:lnTo>
                  <a:cubicBezTo>
                    <a:pt x="84863" y="6842"/>
                    <a:pt x="84522" y="6866"/>
                    <a:pt x="84180" y="6866"/>
                  </a:cubicBezTo>
                  <a:cubicBezTo>
                    <a:pt x="83014" y="6866"/>
                    <a:pt x="81839" y="6592"/>
                    <a:pt x="80679" y="6272"/>
                  </a:cubicBezTo>
                  <a:cubicBezTo>
                    <a:pt x="80240" y="6143"/>
                    <a:pt x="79930" y="6040"/>
                    <a:pt x="79490" y="6040"/>
                  </a:cubicBezTo>
                  <a:close/>
                  <a:moveTo>
                    <a:pt x="26581" y="1"/>
                  </a:moveTo>
                  <a:cubicBezTo>
                    <a:pt x="25881" y="1"/>
                    <a:pt x="25168" y="67"/>
                    <a:pt x="24455" y="223"/>
                  </a:cubicBezTo>
                  <a:cubicBezTo>
                    <a:pt x="22206" y="766"/>
                    <a:pt x="20370" y="2265"/>
                    <a:pt x="18535" y="3687"/>
                  </a:cubicBezTo>
                  <a:cubicBezTo>
                    <a:pt x="17889" y="4101"/>
                    <a:pt x="17346" y="4540"/>
                    <a:pt x="16803" y="4980"/>
                  </a:cubicBezTo>
                  <a:cubicBezTo>
                    <a:pt x="17346" y="4644"/>
                    <a:pt x="17992" y="4204"/>
                    <a:pt x="18535" y="3791"/>
                  </a:cubicBezTo>
                  <a:cubicBezTo>
                    <a:pt x="20370" y="2395"/>
                    <a:pt x="22309" y="870"/>
                    <a:pt x="24455" y="327"/>
                  </a:cubicBezTo>
                  <a:cubicBezTo>
                    <a:pt x="25164" y="179"/>
                    <a:pt x="25873" y="116"/>
                    <a:pt x="26569" y="116"/>
                  </a:cubicBezTo>
                  <a:cubicBezTo>
                    <a:pt x="28310" y="116"/>
                    <a:pt x="29972" y="511"/>
                    <a:pt x="31357" y="973"/>
                  </a:cubicBezTo>
                  <a:cubicBezTo>
                    <a:pt x="34356" y="1852"/>
                    <a:pt x="37277" y="3248"/>
                    <a:pt x="40172" y="4540"/>
                  </a:cubicBezTo>
                  <a:cubicBezTo>
                    <a:pt x="41800" y="5290"/>
                    <a:pt x="43403" y="6040"/>
                    <a:pt x="45135" y="6686"/>
                  </a:cubicBezTo>
                  <a:cubicBezTo>
                    <a:pt x="49435" y="8476"/>
                    <a:pt x="53120" y="9343"/>
                    <a:pt x="56476" y="9343"/>
                  </a:cubicBezTo>
                  <a:cubicBezTo>
                    <a:pt x="57579" y="9343"/>
                    <a:pt x="58647" y="9250"/>
                    <a:pt x="59689" y="9064"/>
                  </a:cubicBezTo>
                  <a:cubicBezTo>
                    <a:pt x="61498" y="8728"/>
                    <a:pt x="63230" y="8082"/>
                    <a:pt x="64962" y="7436"/>
                  </a:cubicBezTo>
                  <a:cubicBezTo>
                    <a:pt x="66152" y="7022"/>
                    <a:pt x="67444" y="6582"/>
                    <a:pt x="68737" y="6272"/>
                  </a:cubicBezTo>
                  <a:cubicBezTo>
                    <a:pt x="70627" y="5748"/>
                    <a:pt x="72554" y="5504"/>
                    <a:pt x="74478" y="5504"/>
                  </a:cubicBezTo>
                  <a:cubicBezTo>
                    <a:pt x="76160" y="5504"/>
                    <a:pt x="77839" y="5690"/>
                    <a:pt x="79490" y="6040"/>
                  </a:cubicBezTo>
                  <a:cubicBezTo>
                    <a:pt x="77770" y="5625"/>
                    <a:pt x="75995" y="5412"/>
                    <a:pt x="74230" y="5412"/>
                  </a:cubicBezTo>
                  <a:cubicBezTo>
                    <a:pt x="72362" y="5412"/>
                    <a:pt x="70505" y="5651"/>
                    <a:pt x="68737" y="6143"/>
                  </a:cubicBezTo>
                  <a:cubicBezTo>
                    <a:pt x="67444" y="6479"/>
                    <a:pt x="66152" y="6919"/>
                    <a:pt x="64859" y="7436"/>
                  </a:cubicBezTo>
                  <a:cubicBezTo>
                    <a:pt x="63230" y="7978"/>
                    <a:pt x="61395" y="8625"/>
                    <a:pt x="59689" y="8961"/>
                  </a:cubicBezTo>
                  <a:cubicBezTo>
                    <a:pt x="58647" y="9146"/>
                    <a:pt x="57579" y="9240"/>
                    <a:pt x="56476" y="9240"/>
                  </a:cubicBezTo>
                  <a:cubicBezTo>
                    <a:pt x="53120" y="9240"/>
                    <a:pt x="49435" y="8372"/>
                    <a:pt x="45135" y="6582"/>
                  </a:cubicBezTo>
                  <a:cubicBezTo>
                    <a:pt x="43532" y="5936"/>
                    <a:pt x="41800" y="5187"/>
                    <a:pt x="40172" y="4437"/>
                  </a:cubicBezTo>
                  <a:cubicBezTo>
                    <a:pt x="37380" y="3144"/>
                    <a:pt x="34356" y="1748"/>
                    <a:pt x="31357" y="870"/>
                  </a:cubicBezTo>
                  <a:cubicBezTo>
                    <a:pt x="29975" y="409"/>
                    <a:pt x="28318" y="1"/>
                    <a:pt x="26581" y="1"/>
                  </a:cubicBezTo>
                  <a:close/>
                  <a:moveTo>
                    <a:pt x="16803" y="4980"/>
                  </a:moveTo>
                  <a:lnTo>
                    <a:pt x="16803" y="4980"/>
                  </a:lnTo>
                  <a:cubicBezTo>
                    <a:pt x="12267" y="8139"/>
                    <a:pt x="6879" y="9748"/>
                    <a:pt x="1443" y="9748"/>
                  </a:cubicBezTo>
                  <a:cubicBezTo>
                    <a:pt x="962" y="9748"/>
                    <a:pt x="481" y="9736"/>
                    <a:pt x="0" y="9710"/>
                  </a:cubicBezTo>
                  <a:lnTo>
                    <a:pt x="0" y="9814"/>
                  </a:lnTo>
                  <a:lnTo>
                    <a:pt x="1629" y="9814"/>
                  </a:lnTo>
                  <a:cubicBezTo>
                    <a:pt x="7006" y="9814"/>
                    <a:pt x="12383" y="8211"/>
                    <a:pt x="16803" y="4980"/>
                  </a:cubicBezTo>
                  <a:close/>
                </a:path>
              </a:pathLst>
            </a:custGeom>
            <a:solidFill>
              <a:srgbClr val="FEFEF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sp>
        <p:nvSpPr>
          <p:cNvPr id="928" name="Google Shape;928;p37"/>
          <p:cNvSpPr/>
          <p:nvPr/>
        </p:nvSpPr>
        <p:spPr>
          <a:xfrm flipH="1">
            <a:off x="2364811" y="506713"/>
            <a:ext cx="2000928" cy="419705"/>
          </a:xfrm>
          <a:custGeom>
            <a:avLst/>
            <a:gdLst/>
            <a:ahLst/>
            <a:cxnLst/>
            <a:rect l="l" t="t" r="r" b="b"/>
            <a:pathLst>
              <a:path w="20784" h="4360" extrusionOk="0">
                <a:moveTo>
                  <a:pt x="11974" y="1"/>
                </a:moveTo>
                <a:cubicBezTo>
                  <a:pt x="11023" y="1"/>
                  <a:pt x="10033" y="214"/>
                  <a:pt x="9151" y="585"/>
                </a:cubicBezTo>
                <a:cubicBezTo>
                  <a:pt x="7962" y="1231"/>
                  <a:pt x="6799" y="2084"/>
                  <a:pt x="5920" y="3273"/>
                </a:cubicBezTo>
                <a:cubicBezTo>
                  <a:pt x="5328" y="2682"/>
                  <a:pt x="4607" y="2348"/>
                  <a:pt x="3847" y="2348"/>
                </a:cubicBezTo>
                <a:cubicBezTo>
                  <a:pt x="3644" y="2348"/>
                  <a:pt x="3438" y="2371"/>
                  <a:pt x="3231" y="2420"/>
                </a:cubicBezTo>
                <a:cubicBezTo>
                  <a:pt x="2585" y="2524"/>
                  <a:pt x="1939" y="2834"/>
                  <a:pt x="1396" y="3170"/>
                </a:cubicBezTo>
                <a:cubicBezTo>
                  <a:pt x="853" y="3480"/>
                  <a:pt x="440" y="3920"/>
                  <a:pt x="0" y="4359"/>
                </a:cubicBezTo>
                <a:lnTo>
                  <a:pt x="20784" y="4359"/>
                </a:lnTo>
                <a:cubicBezTo>
                  <a:pt x="20680" y="3609"/>
                  <a:pt x="20034" y="2834"/>
                  <a:pt x="19285" y="2524"/>
                </a:cubicBezTo>
                <a:cubicBezTo>
                  <a:pt x="18984" y="2431"/>
                  <a:pt x="18676" y="2389"/>
                  <a:pt x="18370" y="2389"/>
                </a:cubicBezTo>
                <a:cubicBezTo>
                  <a:pt x="17567" y="2389"/>
                  <a:pt x="16774" y="2674"/>
                  <a:pt x="16157" y="3067"/>
                </a:cubicBezTo>
                <a:cubicBezTo>
                  <a:pt x="15846" y="1671"/>
                  <a:pt x="14657" y="585"/>
                  <a:pt x="13261" y="145"/>
                </a:cubicBezTo>
                <a:cubicBezTo>
                  <a:pt x="12851" y="47"/>
                  <a:pt x="12417" y="1"/>
                  <a:pt x="11974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29" name="Google Shape;929;p37"/>
          <p:cNvSpPr/>
          <p:nvPr/>
        </p:nvSpPr>
        <p:spPr>
          <a:xfrm flipH="1">
            <a:off x="474561" y="1027327"/>
            <a:ext cx="1032058" cy="297188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930" name="Google Shape;930;p37"/>
          <p:cNvSpPr/>
          <p:nvPr/>
        </p:nvSpPr>
        <p:spPr>
          <a:xfrm flipH="1">
            <a:off x="2068559" y="1966801"/>
            <a:ext cx="1297387" cy="373592"/>
          </a:xfrm>
          <a:custGeom>
            <a:avLst/>
            <a:gdLst/>
            <a:ahLst/>
            <a:cxnLst/>
            <a:rect l="l" t="t" r="r" b="b"/>
            <a:pathLst>
              <a:path w="31977" h="9208" extrusionOk="0">
                <a:moveTo>
                  <a:pt x="16818" y="1"/>
                </a:moveTo>
                <a:cubicBezTo>
                  <a:pt x="16227" y="1"/>
                  <a:pt x="15634" y="97"/>
                  <a:pt x="15071" y="263"/>
                </a:cubicBezTo>
                <a:cubicBezTo>
                  <a:pt x="11736" y="1116"/>
                  <a:pt x="8608" y="3805"/>
                  <a:pt x="6669" y="7476"/>
                </a:cubicBezTo>
                <a:cubicBezTo>
                  <a:pt x="5989" y="6904"/>
                  <a:pt x="5158" y="6633"/>
                  <a:pt x="4320" y="6633"/>
                </a:cubicBezTo>
                <a:cubicBezTo>
                  <a:pt x="3566" y="6633"/>
                  <a:pt x="2807" y="6853"/>
                  <a:pt x="2146" y="7269"/>
                </a:cubicBezTo>
                <a:cubicBezTo>
                  <a:pt x="1396" y="7682"/>
                  <a:pt x="646" y="8329"/>
                  <a:pt x="0" y="9208"/>
                </a:cubicBezTo>
                <a:lnTo>
                  <a:pt x="31977" y="9208"/>
                </a:lnTo>
                <a:lnTo>
                  <a:pt x="31977" y="8872"/>
                </a:lnTo>
                <a:cubicBezTo>
                  <a:pt x="30917" y="7036"/>
                  <a:pt x="29185" y="5873"/>
                  <a:pt x="27453" y="5640"/>
                </a:cubicBezTo>
                <a:cubicBezTo>
                  <a:pt x="27198" y="5594"/>
                  <a:pt x="26940" y="5571"/>
                  <a:pt x="26681" y="5571"/>
                </a:cubicBezTo>
                <a:cubicBezTo>
                  <a:pt x="25210" y="5571"/>
                  <a:pt x="23718" y="6304"/>
                  <a:pt x="22619" y="7579"/>
                </a:cubicBezTo>
                <a:cubicBezTo>
                  <a:pt x="22283" y="6390"/>
                  <a:pt x="22076" y="5330"/>
                  <a:pt x="21637" y="4244"/>
                </a:cubicBezTo>
                <a:cubicBezTo>
                  <a:pt x="21327" y="3391"/>
                  <a:pt x="20991" y="2409"/>
                  <a:pt x="20474" y="1763"/>
                </a:cubicBezTo>
                <a:cubicBezTo>
                  <a:pt x="19488" y="491"/>
                  <a:pt x="18155" y="1"/>
                  <a:pt x="16818" y="1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grpSp>
        <p:nvGrpSpPr>
          <p:cNvPr id="931" name="Google Shape;931;p37"/>
          <p:cNvGrpSpPr/>
          <p:nvPr/>
        </p:nvGrpSpPr>
        <p:grpSpPr>
          <a:xfrm flipH="1">
            <a:off x="7020425" y="4053372"/>
            <a:ext cx="1905167" cy="1088034"/>
            <a:chOff x="-3763673" y="2607529"/>
            <a:chExt cx="2515736" cy="1436728"/>
          </a:xfrm>
        </p:grpSpPr>
        <p:sp>
          <p:nvSpPr>
            <p:cNvPr id="932" name="Google Shape;932;p37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3" name="Google Shape;933;p37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4" name="Google Shape;934;p37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5" name="Google Shape;935;p37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6" name="Google Shape;936;p37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7" name="Google Shape;937;p37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8" name="Google Shape;938;p37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39" name="Google Shape;939;p37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0" name="Google Shape;940;p37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1" name="Google Shape;941;p37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54309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100223-8225-450D-A125-D095F92B74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887EBA-18FD-4292-ABFD-B68F5EC0D1A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640C3F-5D9F-47CF-8EDE-F6ED53B31C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8EA2E0-C2C1-4F1A-BE0E-86216DA233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BD9418-4D6A-45AE-AF72-106B79733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4BA8AB-9DC0-451E-9E22-218A181D87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006303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Background 2">
    <p:spTree>
      <p:nvGrpSpPr>
        <p:cNvPr id="1" name="Shape 9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3" name="Google Shape;943;p38"/>
          <p:cNvGrpSpPr/>
          <p:nvPr/>
        </p:nvGrpSpPr>
        <p:grpSpPr>
          <a:xfrm>
            <a:off x="-19" y="793440"/>
            <a:ext cx="9144057" cy="3545416"/>
            <a:chOff x="240700" y="2458750"/>
            <a:chExt cx="2132675" cy="826900"/>
          </a:xfrm>
        </p:grpSpPr>
        <p:sp>
          <p:nvSpPr>
            <p:cNvPr id="944" name="Google Shape;944;p38"/>
            <p:cNvSpPr/>
            <p:nvPr/>
          </p:nvSpPr>
          <p:spPr>
            <a:xfrm>
              <a:off x="240700" y="2761575"/>
              <a:ext cx="2132675" cy="151100"/>
            </a:xfrm>
            <a:custGeom>
              <a:avLst/>
              <a:gdLst/>
              <a:ahLst/>
              <a:cxnLst/>
              <a:rect l="l" t="t" r="r" b="b"/>
              <a:pathLst>
                <a:path w="85307" h="6044" extrusionOk="0">
                  <a:moveTo>
                    <a:pt x="29610" y="1"/>
                  </a:moveTo>
                  <a:cubicBezTo>
                    <a:pt x="24915" y="1"/>
                    <a:pt x="20179" y="1272"/>
                    <a:pt x="15614" y="2557"/>
                  </a:cubicBezTo>
                  <a:cubicBezTo>
                    <a:pt x="15097" y="2660"/>
                    <a:pt x="14554" y="2764"/>
                    <a:pt x="14011" y="2996"/>
                  </a:cubicBezTo>
                  <a:cubicBezTo>
                    <a:pt x="10010" y="4002"/>
                    <a:pt x="5836" y="4873"/>
                    <a:pt x="1854" y="4873"/>
                  </a:cubicBezTo>
                  <a:cubicBezTo>
                    <a:pt x="1231" y="4873"/>
                    <a:pt x="613" y="4851"/>
                    <a:pt x="0" y="4806"/>
                  </a:cubicBezTo>
                  <a:lnTo>
                    <a:pt x="0" y="4935"/>
                  </a:lnTo>
                  <a:cubicBezTo>
                    <a:pt x="585" y="4975"/>
                    <a:pt x="1176" y="4994"/>
                    <a:pt x="1770" y="4994"/>
                  </a:cubicBezTo>
                  <a:cubicBezTo>
                    <a:pt x="5777" y="4994"/>
                    <a:pt x="9982" y="4135"/>
                    <a:pt x="14011" y="3100"/>
                  </a:cubicBezTo>
                  <a:cubicBezTo>
                    <a:pt x="14554" y="2867"/>
                    <a:pt x="15097" y="2764"/>
                    <a:pt x="15614" y="2660"/>
                  </a:cubicBezTo>
                  <a:cubicBezTo>
                    <a:pt x="20335" y="1353"/>
                    <a:pt x="25115" y="61"/>
                    <a:pt x="29864" y="61"/>
                  </a:cubicBezTo>
                  <a:cubicBezTo>
                    <a:pt x="31409" y="61"/>
                    <a:pt x="32950" y="198"/>
                    <a:pt x="34485" y="515"/>
                  </a:cubicBezTo>
                  <a:cubicBezTo>
                    <a:pt x="32871" y="155"/>
                    <a:pt x="31243" y="1"/>
                    <a:pt x="29610" y="1"/>
                  </a:cubicBezTo>
                  <a:close/>
                  <a:moveTo>
                    <a:pt x="34485" y="515"/>
                  </a:moveTo>
                  <a:lnTo>
                    <a:pt x="34485" y="515"/>
                  </a:lnTo>
                  <a:cubicBezTo>
                    <a:pt x="36527" y="1058"/>
                    <a:pt x="38569" y="1807"/>
                    <a:pt x="40508" y="2557"/>
                  </a:cubicBezTo>
                  <a:cubicBezTo>
                    <a:pt x="41594" y="2996"/>
                    <a:pt x="42654" y="3410"/>
                    <a:pt x="43636" y="3746"/>
                  </a:cubicBezTo>
                  <a:cubicBezTo>
                    <a:pt x="48220" y="5274"/>
                    <a:pt x="53255" y="6043"/>
                    <a:pt x="58897" y="6043"/>
                  </a:cubicBezTo>
                  <a:cubicBezTo>
                    <a:pt x="62800" y="6043"/>
                    <a:pt x="66994" y="5675"/>
                    <a:pt x="71528" y="4935"/>
                  </a:cubicBezTo>
                  <a:cubicBezTo>
                    <a:pt x="72278" y="4806"/>
                    <a:pt x="73131" y="4702"/>
                    <a:pt x="74010" y="4496"/>
                  </a:cubicBezTo>
                  <a:cubicBezTo>
                    <a:pt x="77514" y="3896"/>
                    <a:pt x="81108" y="3296"/>
                    <a:pt x="84521" y="3296"/>
                  </a:cubicBezTo>
                  <a:cubicBezTo>
                    <a:pt x="84784" y="3296"/>
                    <a:pt x="85046" y="3299"/>
                    <a:pt x="85307" y="3307"/>
                  </a:cubicBezTo>
                  <a:lnTo>
                    <a:pt x="85307" y="3203"/>
                  </a:lnTo>
                  <a:cubicBezTo>
                    <a:pt x="85037" y="3196"/>
                    <a:pt x="84767" y="3192"/>
                    <a:pt x="84497" y="3192"/>
                  </a:cubicBezTo>
                  <a:cubicBezTo>
                    <a:pt x="80996" y="3192"/>
                    <a:pt x="77514" y="3792"/>
                    <a:pt x="74010" y="4392"/>
                  </a:cubicBezTo>
                  <a:cubicBezTo>
                    <a:pt x="73131" y="4599"/>
                    <a:pt x="72278" y="4702"/>
                    <a:pt x="71528" y="4806"/>
                  </a:cubicBezTo>
                  <a:cubicBezTo>
                    <a:pt x="66971" y="5560"/>
                    <a:pt x="62758" y="5935"/>
                    <a:pt x="58846" y="5935"/>
                  </a:cubicBezTo>
                  <a:cubicBezTo>
                    <a:pt x="53238" y="5935"/>
                    <a:pt x="48246" y="5165"/>
                    <a:pt x="43739" y="3643"/>
                  </a:cubicBezTo>
                  <a:cubicBezTo>
                    <a:pt x="42654" y="3307"/>
                    <a:pt x="41594" y="2867"/>
                    <a:pt x="40611" y="2454"/>
                  </a:cubicBezTo>
                  <a:cubicBezTo>
                    <a:pt x="38569" y="1704"/>
                    <a:pt x="36527" y="928"/>
                    <a:pt x="34485" y="515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5" name="Google Shape;945;p38"/>
            <p:cNvSpPr/>
            <p:nvPr/>
          </p:nvSpPr>
          <p:spPr>
            <a:xfrm>
              <a:off x="240700" y="2868067"/>
              <a:ext cx="2132675" cy="244700"/>
            </a:xfrm>
            <a:custGeom>
              <a:avLst/>
              <a:gdLst/>
              <a:ahLst/>
              <a:cxnLst/>
              <a:rect l="l" t="t" r="r" b="b"/>
              <a:pathLst>
                <a:path w="85307" h="9788" extrusionOk="0">
                  <a:moveTo>
                    <a:pt x="20034" y="3661"/>
                  </a:moveTo>
                  <a:lnTo>
                    <a:pt x="20034" y="3661"/>
                  </a:lnTo>
                  <a:cubicBezTo>
                    <a:pt x="19388" y="4101"/>
                    <a:pt x="18845" y="4514"/>
                    <a:pt x="18199" y="4954"/>
                  </a:cubicBezTo>
                  <a:cubicBezTo>
                    <a:pt x="18845" y="4618"/>
                    <a:pt x="19492" y="4101"/>
                    <a:pt x="20034" y="3661"/>
                  </a:cubicBezTo>
                  <a:close/>
                  <a:moveTo>
                    <a:pt x="28564" y="1"/>
                  </a:moveTo>
                  <a:cubicBezTo>
                    <a:pt x="27837" y="1"/>
                    <a:pt x="27107" y="67"/>
                    <a:pt x="26394" y="223"/>
                  </a:cubicBezTo>
                  <a:cubicBezTo>
                    <a:pt x="23912" y="740"/>
                    <a:pt x="21973" y="2265"/>
                    <a:pt x="20034" y="3661"/>
                  </a:cubicBezTo>
                  <a:cubicBezTo>
                    <a:pt x="21973" y="2265"/>
                    <a:pt x="24015" y="869"/>
                    <a:pt x="26394" y="327"/>
                  </a:cubicBezTo>
                  <a:cubicBezTo>
                    <a:pt x="27107" y="171"/>
                    <a:pt x="27837" y="104"/>
                    <a:pt x="28561" y="104"/>
                  </a:cubicBezTo>
                  <a:cubicBezTo>
                    <a:pt x="30358" y="104"/>
                    <a:pt x="32121" y="512"/>
                    <a:pt x="33502" y="973"/>
                  </a:cubicBezTo>
                  <a:cubicBezTo>
                    <a:pt x="36734" y="1826"/>
                    <a:pt x="39862" y="3222"/>
                    <a:pt x="42886" y="4514"/>
                  </a:cubicBezTo>
                  <a:cubicBezTo>
                    <a:pt x="44592" y="5264"/>
                    <a:pt x="46324" y="6039"/>
                    <a:pt x="48056" y="6686"/>
                  </a:cubicBezTo>
                  <a:cubicBezTo>
                    <a:pt x="52664" y="8455"/>
                    <a:pt x="56555" y="9318"/>
                    <a:pt x="60071" y="9318"/>
                  </a:cubicBezTo>
                  <a:cubicBezTo>
                    <a:pt x="61230" y="9318"/>
                    <a:pt x="62348" y="9224"/>
                    <a:pt x="63437" y="9038"/>
                  </a:cubicBezTo>
                  <a:cubicBezTo>
                    <a:pt x="65376" y="8728"/>
                    <a:pt x="67211" y="8082"/>
                    <a:pt x="68943" y="7435"/>
                  </a:cubicBezTo>
                  <a:cubicBezTo>
                    <a:pt x="70236" y="6996"/>
                    <a:pt x="71632" y="6556"/>
                    <a:pt x="73028" y="6246"/>
                  </a:cubicBezTo>
                  <a:cubicBezTo>
                    <a:pt x="74971" y="5726"/>
                    <a:pt x="77002" y="5481"/>
                    <a:pt x="79028" y="5481"/>
                  </a:cubicBezTo>
                  <a:cubicBezTo>
                    <a:pt x="80827" y="5481"/>
                    <a:pt x="82623" y="5675"/>
                    <a:pt x="84350" y="6039"/>
                  </a:cubicBezTo>
                  <a:cubicBezTo>
                    <a:pt x="84660" y="6143"/>
                    <a:pt x="84996" y="6246"/>
                    <a:pt x="85307" y="6246"/>
                  </a:cubicBezTo>
                  <a:lnTo>
                    <a:pt x="85307" y="6143"/>
                  </a:lnTo>
                  <a:cubicBezTo>
                    <a:pt x="84996" y="6143"/>
                    <a:pt x="84660" y="6039"/>
                    <a:pt x="84350" y="5910"/>
                  </a:cubicBezTo>
                  <a:cubicBezTo>
                    <a:pt x="82639" y="5561"/>
                    <a:pt x="80860" y="5374"/>
                    <a:pt x="79066" y="5374"/>
                  </a:cubicBezTo>
                  <a:cubicBezTo>
                    <a:pt x="77012" y="5374"/>
                    <a:pt x="74939" y="5619"/>
                    <a:pt x="72924" y="6143"/>
                  </a:cubicBezTo>
                  <a:cubicBezTo>
                    <a:pt x="71632" y="6453"/>
                    <a:pt x="70236" y="6892"/>
                    <a:pt x="68943" y="7332"/>
                  </a:cubicBezTo>
                  <a:cubicBezTo>
                    <a:pt x="67108" y="7978"/>
                    <a:pt x="65273" y="8624"/>
                    <a:pt x="63437" y="8935"/>
                  </a:cubicBezTo>
                  <a:cubicBezTo>
                    <a:pt x="62350" y="9120"/>
                    <a:pt x="61235" y="9214"/>
                    <a:pt x="60080" y="9214"/>
                  </a:cubicBezTo>
                  <a:cubicBezTo>
                    <a:pt x="56567" y="9214"/>
                    <a:pt x="52693" y="8346"/>
                    <a:pt x="48160" y="6556"/>
                  </a:cubicBezTo>
                  <a:cubicBezTo>
                    <a:pt x="46324" y="5910"/>
                    <a:pt x="44592" y="5161"/>
                    <a:pt x="42886" y="4411"/>
                  </a:cubicBezTo>
                  <a:cubicBezTo>
                    <a:pt x="39965" y="3118"/>
                    <a:pt x="36837" y="1722"/>
                    <a:pt x="33606" y="869"/>
                  </a:cubicBezTo>
                  <a:cubicBezTo>
                    <a:pt x="32151" y="409"/>
                    <a:pt x="30367" y="1"/>
                    <a:pt x="28564" y="1"/>
                  </a:cubicBezTo>
                  <a:close/>
                  <a:moveTo>
                    <a:pt x="18199" y="4954"/>
                  </a:moveTo>
                  <a:lnTo>
                    <a:pt x="18199" y="4954"/>
                  </a:lnTo>
                  <a:cubicBezTo>
                    <a:pt x="13564" y="7975"/>
                    <a:pt x="7932" y="9679"/>
                    <a:pt x="2318" y="9679"/>
                  </a:cubicBezTo>
                  <a:cubicBezTo>
                    <a:pt x="1544" y="9679"/>
                    <a:pt x="771" y="9647"/>
                    <a:pt x="0" y="9581"/>
                  </a:cubicBezTo>
                  <a:lnTo>
                    <a:pt x="0" y="9684"/>
                  </a:lnTo>
                  <a:cubicBezTo>
                    <a:pt x="750" y="9788"/>
                    <a:pt x="1526" y="9788"/>
                    <a:pt x="2172" y="9788"/>
                  </a:cubicBezTo>
                  <a:cubicBezTo>
                    <a:pt x="7859" y="9788"/>
                    <a:pt x="13572" y="8185"/>
                    <a:pt x="18199" y="4954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6" name="Google Shape;946;p38"/>
            <p:cNvSpPr/>
            <p:nvPr/>
          </p:nvSpPr>
          <p:spPr>
            <a:xfrm rot="10800000">
              <a:off x="240700" y="3136825"/>
              <a:ext cx="2132675" cy="148825"/>
            </a:xfrm>
            <a:custGeom>
              <a:avLst/>
              <a:gdLst/>
              <a:ahLst/>
              <a:cxnLst/>
              <a:rect l="l" t="t" r="r" b="b"/>
              <a:pathLst>
                <a:path w="85307" h="5953" extrusionOk="0">
                  <a:moveTo>
                    <a:pt x="85307" y="575"/>
                  </a:moveTo>
                  <a:cubicBezTo>
                    <a:pt x="82468" y="2005"/>
                    <a:pt x="79222" y="2384"/>
                    <a:pt x="76398" y="2384"/>
                  </a:cubicBezTo>
                  <a:cubicBezTo>
                    <a:pt x="75596" y="2384"/>
                    <a:pt x="74828" y="2353"/>
                    <a:pt x="74113" y="2307"/>
                  </a:cubicBezTo>
                  <a:lnTo>
                    <a:pt x="74113" y="2307"/>
                  </a:lnTo>
                  <a:cubicBezTo>
                    <a:pt x="74966" y="2389"/>
                    <a:pt x="75895" y="2442"/>
                    <a:pt x="76867" y="2442"/>
                  </a:cubicBezTo>
                  <a:cubicBezTo>
                    <a:pt x="79577" y="2442"/>
                    <a:pt x="82624" y="2030"/>
                    <a:pt x="85307" y="679"/>
                  </a:cubicBezTo>
                  <a:lnTo>
                    <a:pt x="85307" y="575"/>
                  </a:lnTo>
                  <a:close/>
                  <a:moveTo>
                    <a:pt x="56649" y="1"/>
                  </a:moveTo>
                  <a:cubicBezTo>
                    <a:pt x="52890" y="1"/>
                    <a:pt x="49086" y="571"/>
                    <a:pt x="45471" y="1661"/>
                  </a:cubicBezTo>
                  <a:cubicBezTo>
                    <a:pt x="44489" y="1971"/>
                    <a:pt x="43636" y="2307"/>
                    <a:pt x="42757" y="2514"/>
                  </a:cubicBezTo>
                  <a:cubicBezTo>
                    <a:pt x="41051" y="3161"/>
                    <a:pt x="39422" y="3703"/>
                    <a:pt x="37716" y="4014"/>
                  </a:cubicBezTo>
                  <a:cubicBezTo>
                    <a:pt x="36577" y="4257"/>
                    <a:pt x="35471" y="4379"/>
                    <a:pt x="34424" y="4379"/>
                  </a:cubicBezTo>
                  <a:cubicBezTo>
                    <a:pt x="32691" y="4379"/>
                    <a:pt x="31121" y="4044"/>
                    <a:pt x="29832" y="3367"/>
                  </a:cubicBezTo>
                  <a:cubicBezTo>
                    <a:pt x="29185" y="3161"/>
                    <a:pt x="28668" y="2721"/>
                    <a:pt x="28126" y="2411"/>
                  </a:cubicBezTo>
                  <a:cubicBezTo>
                    <a:pt x="27376" y="1868"/>
                    <a:pt x="26497" y="1222"/>
                    <a:pt x="25541" y="1015"/>
                  </a:cubicBezTo>
                  <a:cubicBezTo>
                    <a:pt x="24916" y="803"/>
                    <a:pt x="24291" y="711"/>
                    <a:pt x="23666" y="711"/>
                  </a:cubicBezTo>
                  <a:cubicBezTo>
                    <a:pt x="21706" y="711"/>
                    <a:pt x="19746" y="1613"/>
                    <a:pt x="17785" y="2514"/>
                  </a:cubicBezTo>
                  <a:cubicBezTo>
                    <a:pt x="17449" y="2618"/>
                    <a:pt x="17243" y="2850"/>
                    <a:pt x="16907" y="2954"/>
                  </a:cubicBezTo>
                  <a:cubicBezTo>
                    <a:pt x="13675" y="4350"/>
                    <a:pt x="10237" y="5306"/>
                    <a:pt x="6696" y="5746"/>
                  </a:cubicBezTo>
                  <a:cubicBezTo>
                    <a:pt x="5726" y="5877"/>
                    <a:pt x="4788" y="5937"/>
                    <a:pt x="3889" y="5937"/>
                  </a:cubicBezTo>
                  <a:cubicBezTo>
                    <a:pt x="2487" y="5937"/>
                    <a:pt x="1181" y="5791"/>
                    <a:pt x="0" y="5539"/>
                  </a:cubicBezTo>
                  <a:lnTo>
                    <a:pt x="0" y="5642"/>
                  </a:lnTo>
                  <a:cubicBezTo>
                    <a:pt x="1190" y="5849"/>
                    <a:pt x="2379" y="5952"/>
                    <a:pt x="3775" y="5952"/>
                  </a:cubicBezTo>
                  <a:cubicBezTo>
                    <a:pt x="4757" y="5952"/>
                    <a:pt x="5713" y="5952"/>
                    <a:pt x="6696" y="5849"/>
                  </a:cubicBezTo>
                  <a:cubicBezTo>
                    <a:pt x="10237" y="5435"/>
                    <a:pt x="13675" y="4453"/>
                    <a:pt x="16907" y="3057"/>
                  </a:cubicBezTo>
                  <a:cubicBezTo>
                    <a:pt x="17243" y="2850"/>
                    <a:pt x="17553" y="2721"/>
                    <a:pt x="17785" y="2618"/>
                  </a:cubicBezTo>
                  <a:cubicBezTo>
                    <a:pt x="19802" y="1690"/>
                    <a:pt x="21819" y="778"/>
                    <a:pt x="23787" y="778"/>
                  </a:cubicBezTo>
                  <a:cubicBezTo>
                    <a:pt x="24341" y="778"/>
                    <a:pt x="24892" y="850"/>
                    <a:pt x="25437" y="1015"/>
                  </a:cubicBezTo>
                  <a:cubicBezTo>
                    <a:pt x="26394" y="1325"/>
                    <a:pt x="27247" y="1868"/>
                    <a:pt x="28126" y="2514"/>
                  </a:cubicBezTo>
                  <a:lnTo>
                    <a:pt x="29728" y="3497"/>
                  </a:lnTo>
                  <a:cubicBezTo>
                    <a:pt x="31093" y="4162"/>
                    <a:pt x="32702" y="4502"/>
                    <a:pt x="34460" y="4502"/>
                  </a:cubicBezTo>
                  <a:cubicBezTo>
                    <a:pt x="35500" y="4502"/>
                    <a:pt x="36592" y="4383"/>
                    <a:pt x="37716" y="4143"/>
                  </a:cubicBezTo>
                  <a:cubicBezTo>
                    <a:pt x="39422" y="3807"/>
                    <a:pt x="41154" y="3264"/>
                    <a:pt x="42757" y="2618"/>
                  </a:cubicBezTo>
                  <a:cubicBezTo>
                    <a:pt x="43636" y="2307"/>
                    <a:pt x="44592" y="2075"/>
                    <a:pt x="45471" y="1765"/>
                  </a:cubicBezTo>
                  <a:cubicBezTo>
                    <a:pt x="49048" y="686"/>
                    <a:pt x="52809" y="116"/>
                    <a:pt x="56530" y="116"/>
                  </a:cubicBezTo>
                  <a:cubicBezTo>
                    <a:pt x="57623" y="116"/>
                    <a:pt x="58712" y="165"/>
                    <a:pt x="59792" y="265"/>
                  </a:cubicBezTo>
                  <a:cubicBezTo>
                    <a:pt x="62145" y="472"/>
                    <a:pt x="64523" y="912"/>
                    <a:pt x="66901" y="1325"/>
                  </a:cubicBezTo>
                  <a:cubicBezTo>
                    <a:pt x="69254" y="1765"/>
                    <a:pt x="71632" y="2204"/>
                    <a:pt x="74113" y="2307"/>
                  </a:cubicBezTo>
                  <a:cubicBezTo>
                    <a:pt x="71632" y="2075"/>
                    <a:pt x="69254" y="1661"/>
                    <a:pt x="66901" y="1222"/>
                  </a:cubicBezTo>
                  <a:cubicBezTo>
                    <a:pt x="64626" y="782"/>
                    <a:pt x="62145" y="369"/>
                    <a:pt x="59792" y="136"/>
                  </a:cubicBezTo>
                  <a:cubicBezTo>
                    <a:pt x="58752" y="46"/>
                    <a:pt x="57702" y="1"/>
                    <a:pt x="56649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7" name="Google Shape;947;p38"/>
            <p:cNvSpPr/>
            <p:nvPr/>
          </p:nvSpPr>
          <p:spPr>
            <a:xfrm>
              <a:off x="240700" y="2458750"/>
              <a:ext cx="2132675" cy="149800"/>
            </a:xfrm>
            <a:custGeom>
              <a:avLst/>
              <a:gdLst/>
              <a:ahLst/>
              <a:cxnLst/>
              <a:rect l="l" t="t" r="r" b="b"/>
              <a:pathLst>
                <a:path w="85307" h="5992" extrusionOk="0">
                  <a:moveTo>
                    <a:pt x="80044" y="3167"/>
                  </a:moveTo>
                  <a:cubicBezTo>
                    <a:pt x="76610" y="3167"/>
                    <a:pt x="73050" y="3806"/>
                    <a:pt x="69590" y="4433"/>
                  </a:cubicBezTo>
                  <a:cubicBezTo>
                    <a:pt x="68840" y="4537"/>
                    <a:pt x="68090" y="4640"/>
                    <a:pt x="67315" y="4873"/>
                  </a:cubicBezTo>
                  <a:cubicBezTo>
                    <a:pt x="68090" y="4769"/>
                    <a:pt x="68840" y="4640"/>
                    <a:pt x="69693" y="4537"/>
                  </a:cubicBezTo>
                  <a:cubicBezTo>
                    <a:pt x="73153" y="3909"/>
                    <a:pt x="76669" y="3270"/>
                    <a:pt x="80072" y="3270"/>
                  </a:cubicBezTo>
                  <a:cubicBezTo>
                    <a:pt x="81856" y="3270"/>
                    <a:pt x="83609" y="3446"/>
                    <a:pt x="85307" y="3890"/>
                  </a:cubicBezTo>
                  <a:lnTo>
                    <a:pt x="85307" y="3787"/>
                  </a:lnTo>
                  <a:cubicBezTo>
                    <a:pt x="83609" y="3342"/>
                    <a:pt x="81843" y="3167"/>
                    <a:pt x="80044" y="3167"/>
                  </a:cubicBezTo>
                  <a:close/>
                  <a:moveTo>
                    <a:pt x="27826" y="0"/>
                  </a:moveTo>
                  <a:cubicBezTo>
                    <a:pt x="23296" y="0"/>
                    <a:pt x="18713" y="1284"/>
                    <a:pt x="14322" y="2494"/>
                  </a:cubicBezTo>
                  <a:cubicBezTo>
                    <a:pt x="13805" y="2598"/>
                    <a:pt x="13262" y="2830"/>
                    <a:pt x="12822" y="2934"/>
                  </a:cubicBezTo>
                  <a:cubicBezTo>
                    <a:pt x="9063" y="3969"/>
                    <a:pt x="5324" y="4828"/>
                    <a:pt x="1638" y="4828"/>
                  </a:cubicBezTo>
                  <a:cubicBezTo>
                    <a:pt x="1091" y="4828"/>
                    <a:pt x="545" y="4809"/>
                    <a:pt x="0" y="4769"/>
                  </a:cubicBezTo>
                  <a:lnTo>
                    <a:pt x="0" y="4873"/>
                  </a:lnTo>
                  <a:cubicBezTo>
                    <a:pt x="545" y="4913"/>
                    <a:pt x="1093" y="4932"/>
                    <a:pt x="1644" y="4932"/>
                  </a:cubicBezTo>
                  <a:cubicBezTo>
                    <a:pt x="5353" y="4932"/>
                    <a:pt x="9176" y="4073"/>
                    <a:pt x="12822" y="3037"/>
                  </a:cubicBezTo>
                  <a:cubicBezTo>
                    <a:pt x="13365" y="2830"/>
                    <a:pt x="13805" y="2701"/>
                    <a:pt x="14322" y="2598"/>
                  </a:cubicBezTo>
                  <a:cubicBezTo>
                    <a:pt x="18671" y="1322"/>
                    <a:pt x="23208" y="89"/>
                    <a:pt x="27696" y="89"/>
                  </a:cubicBezTo>
                  <a:cubicBezTo>
                    <a:pt x="29209" y="89"/>
                    <a:pt x="30717" y="230"/>
                    <a:pt x="32210" y="556"/>
                  </a:cubicBezTo>
                  <a:cubicBezTo>
                    <a:pt x="34149" y="995"/>
                    <a:pt x="36088" y="1745"/>
                    <a:pt x="37923" y="2494"/>
                  </a:cubicBezTo>
                  <a:cubicBezTo>
                    <a:pt x="38879" y="2934"/>
                    <a:pt x="39965" y="3347"/>
                    <a:pt x="40947" y="3684"/>
                  </a:cubicBezTo>
                  <a:cubicBezTo>
                    <a:pt x="45277" y="5213"/>
                    <a:pt x="50060" y="5992"/>
                    <a:pt x="55408" y="5992"/>
                  </a:cubicBezTo>
                  <a:cubicBezTo>
                    <a:pt x="59096" y="5992"/>
                    <a:pt x="63052" y="5622"/>
                    <a:pt x="67315" y="4873"/>
                  </a:cubicBezTo>
                  <a:lnTo>
                    <a:pt x="67315" y="4873"/>
                  </a:lnTo>
                  <a:cubicBezTo>
                    <a:pt x="63132" y="5556"/>
                    <a:pt x="59244" y="5899"/>
                    <a:pt x="55616" y="5899"/>
                  </a:cubicBezTo>
                  <a:cubicBezTo>
                    <a:pt x="50184" y="5899"/>
                    <a:pt x="45333" y="5130"/>
                    <a:pt x="40947" y="3580"/>
                  </a:cubicBezTo>
                  <a:cubicBezTo>
                    <a:pt x="39965" y="3244"/>
                    <a:pt x="39009" y="2830"/>
                    <a:pt x="38026" y="2391"/>
                  </a:cubicBezTo>
                  <a:cubicBezTo>
                    <a:pt x="36088" y="1641"/>
                    <a:pt x="34149" y="892"/>
                    <a:pt x="32210" y="452"/>
                  </a:cubicBezTo>
                  <a:cubicBezTo>
                    <a:pt x="30760" y="136"/>
                    <a:pt x="29296" y="0"/>
                    <a:pt x="27826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48" name="Google Shape;948;p38"/>
            <p:cNvSpPr/>
            <p:nvPr/>
          </p:nvSpPr>
          <p:spPr>
            <a:xfrm>
              <a:off x="240700" y="2510800"/>
              <a:ext cx="2132675" cy="244925"/>
            </a:xfrm>
            <a:custGeom>
              <a:avLst/>
              <a:gdLst/>
              <a:ahLst/>
              <a:cxnLst/>
              <a:rect l="l" t="t" r="r" b="b"/>
              <a:pathLst>
                <a:path w="85307" h="9797" extrusionOk="0">
                  <a:moveTo>
                    <a:pt x="74439" y="5421"/>
                  </a:moveTo>
                  <a:cubicBezTo>
                    <a:pt x="72500" y="5421"/>
                    <a:pt x="70570" y="5670"/>
                    <a:pt x="68737" y="6125"/>
                  </a:cubicBezTo>
                  <a:cubicBezTo>
                    <a:pt x="67444" y="6436"/>
                    <a:pt x="66152" y="6978"/>
                    <a:pt x="64859" y="7418"/>
                  </a:cubicBezTo>
                  <a:cubicBezTo>
                    <a:pt x="63230" y="7961"/>
                    <a:pt x="61395" y="8607"/>
                    <a:pt x="59689" y="8917"/>
                  </a:cubicBezTo>
                  <a:cubicBezTo>
                    <a:pt x="58636" y="9105"/>
                    <a:pt x="57556" y="9198"/>
                    <a:pt x="56441" y="9198"/>
                  </a:cubicBezTo>
                  <a:cubicBezTo>
                    <a:pt x="53094" y="9198"/>
                    <a:pt x="49420" y="8355"/>
                    <a:pt x="45135" y="6668"/>
                  </a:cubicBezTo>
                  <a:lnTo>
                    <a:pt x="45135" y="6668"/>
                  </a:lnTo>
                  <a:cubicBezTo>
                    <a:pt x="49423" y="8434"/>
                    <a:pt x="53099" y="9311"/>
                    <a:pt x="56448" y="9311"/>
                  </a:cubicBezTo>
                  <a:cubicBezTo>
                    <a:pt x="57561" y="9311"/>
                    <a:pt x="58638" y="9214"/>
                    <a:pt x="59689" y="9021"/>
                  </a:cubicBezTo>
                  <a:cubicBezTo>
                    <a:pt x="61498" y="8710"/>
                    <a:pt x="63230" y="8064"/>
                    <a:pt x="64962" y="7521"/>
                  </a:cubicBezTo>
                  <a:cubicBezTo>
                    <a:pt x="66152" y="6978"/>
                    <a:pt x="67444" y="6565"/>
                    <a:pt x="68737" y="6229"/>
                  </a:cubicBezTo>
                  <a:cubicBezTo>
                    <a:pt x="70614" y="5776"/>
                    <a:pt x="72528" y="5535"/>
                    <a:pt x="74440" y="5535"/>
                  </a:cubicBezTo>
                  <a:cubicBezTo>
                    <a:pt x="76134" y="5535"/>
                    <a:pt x="77826" y="5725"/>
                    <a:pt x="79490" y="6125"/>
                  </a:cubicBezTo>
                  <a:cubicBezTo>
                    <a:pt x="79930" y="6125"/>
                    <a:pt x="80240" y="6229"/>
                    <a:pt x="80576" y="6332"/>
                  </a:cubicBezTo>
                  <a:cubicBezTo>
                    <a:pt x="81749" y="6676"/>
                    <a:pt x="83001" y="6941"/>
                    <a:pt x="84208" y="6941"/>
                  </a:cubicBezTo>
                  <a:cubicBezTo>
                    <a:pt x="84544" y="6941"/>
                    <a:pt x="84877" y="6920"/>
                    <a:pt x="85203" y="6875"/>
                  </a:cubicBezTo>
                  <a:lnTo>
                    <a:pt x="85307" y="6875"/>
                  </a:lnTo>
                  <a:lnTo>
                    <a:pt x="85307" y="6772"/>
                  </a:lnTo>
                  <a:lnTo>
                    <a:pt x="85203" y="6772"/>
                  </a:lnTo>
                  <a:cubicBezTo>
                    <a:pt x="84877" y="6817"/>
                    <a:pt x="84549" y="6837"/>
                    <a:pt x="84220" y="6837"/>
                  </a:cubicBezTo>
                  <a:cubicBezTo>
                    <a:pt x="83041" y="6837"/>
                    <a:pt x="81852" y="6572"/>
                    <a:pt x="80679" y="6229"/>
                  </a:cubicBezTo>
                  <a:cubicBezTo>
                    <a:pt x="80240" y="6125"/>
                    <a:pt x="79930" y="6022"/>
                    <a:pt x="79490" y="6022"/>
                  </a:cubicBezTo>
                  <a:cubicBezTo>
                    <a:pt x="77838" y="5612"/>
                    <a:pt x="76135" y="5421"/>
                    <a:pt x="74439" y="5421"/>
                  </a:cubicBezTo>
                  <a:close/>
                  <a:moveTo>
                    <a:pt x="26432" y="0"/>
                  </a:moveTo>
                  <a:cubicBezTo>
                    <a:pt x="25780" y="0"/>
                    <a:pt x="25117" y="61"/>
                    <a:pt x="24455" y="206"/>
                  </a:cubicBezTo>
                  <a:cubicBezTo>
                    <a:pt x="22206" y="748"/>
                    <a:pt x="20370" y="2248"/>
                    <a:pt x="18535" y="3644"/>
                  </a:cubicBezTo>
                  <a:cubicBezTo>
                    <a:pt x="17889" y="4083"/>
                    <a:pt x="17346" y="4497"/>
                    <a:pt x="16803" y="4936"/>
                  </a:cubicBezTo>
                  <a:cubicBezTo>
                    <a:pt x="12289" y="8079"/>
                    <a:pt x="6933" y="9710"/>
                    <a:pt x="1524" y="9710"/>
                  </a:cubicBezTo>
                  <a:cubicBezTo>
                    <a:pt x="1017" y="9710"/>
                    <a:pt x="508" y="9696"/>
                    <a:pt x="0" y="9667"/>
                  </a:cubicBezTo>
                  <a:lnTo>
                    <a:pt x="0" y="9796"/>
                  </a:lnTo>
                  <a:lnTo>
                    <a:pt x="1629" y="9796"/>
                  </a:lnTo>
                  <a:cubicBezTo>
                    <a:pt x="7006" y="9796"/>
                    <a:pt x="12383" y="8168"/>
                    <a:pt x="16803" y="5040"/>
                  </a:cubicBezTo>
                  <a:cubicBezTo>
                    <a:pt x="17346" y="4626"/>
                    <a:pt x="17992" y="4187"/>
                    <a:pt x="18535" y="3747"/>
                  </a:cubicBezTo>
                  <a:cubicBezTo>
                    <a:pt x="20370" y="2351"/>
                    <a:pt x="22309" y="852"/>
                    <a:pt x="24455" y="309"/>
                  </a:cubicBezTo>
                  <a:cubicBezTo>
                    <a:pt x="25168" y="153"/>
                    <a:pt x="25881" y="87"/>
                    <a:pt x="26581" y="87"/>
                  </a:cubicBezTo>
                  <a:cubicBezTo>
                    <a:pt x="28318" y="87"/>
                    <a:pt x="29975" y="495"/>
                    <a:pt x="31357" y="955"/>
                  </a:cubicBezTo>
                  <a:cubicBezTo>
                    <a:pt x="34356" y="1808"/>
                    <a:pt x="37277" y="3204"/>
                    <a:pt x="40172" y="4497"/>
                  </a:cubicBezTo>
                  <a:cubicBezTo>
                    <a:pt x="41800" y="5272"/>
                    <a:pt x="43403" y="6022"/>
                    <a:pt x="45135" y="6668"/>
                  </a:cubicBezTo>
                  <a:cubicBezTo>
                    <a:pt x="43532" y="5919"/>
                    <a:pt x="41800" y="5143"/>
                    <a:pt x="40172" y="4393"/>
                  </a:cubicBezTo>
                  <a:cubicBezTo>
                    <a:pt x="37380" y="3101"/>
                    <a:pt x="34356" y="1808"/>
                    <a:pt x="31357" y="852"/>
                  </a:cubicBezTo>
                  <a:cubicBezTo>
                    <a:pt x="29936" y="454"/>
                    <a:pt x="28223" y="0"/>
                    <a:pt x="2643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49" name="Google Shape;949;p38"/>
          <p:cNvGrpSpPr/>
          <p:nvPr/>
        </p:nvGrpSpPr>
        <p:grpSpPr>
          <a:xfrm flipH="1">
            <a:off x="402266" y="1810173"/>
            <a:ext cx="8274335" cy="893824"/>
            <a:chOff x="-624307" y="1816938"/>
            <a:chExt cx="9603452" cy="1037401"/>
          </a:xfrm>
        </p:grpSpPr>
        <p:sp>
          <p:nvSpPr>
            <p:cNvPr id="950" name="Google Shape;950;p38"/>
            <p:cNvSpPr/>
            <p:nvPr/>
          </p:nvSpPr>
          <p:spPr>
            <a:xfrm>
              <a:off x="7947087" y="2557150"/>
              <a:ext cx="1032058" cy="297188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1" name="Google Shape;951;p38"/>
            <p:cNvSpPr/>
            <p:nvPr/>
          </p:nvSpPr>
          <p:spPr>
            <a:xfrm flipH="1">
              <a:off x="6861573" y="1816938"/>
              <a:ext cx="1807340" cy="520459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52" name="Google Shape;952;p38"/>
            <p:cNvSpPr/>
            <p:nvPr/>
          </p:nvSpPr>
          <p:spPr>
            <a:xfrm>
              <a:off x="-624307" y="1942454"/>
              <a:ext cx="2589338" cy="745664"/>
            </a:xfrm>
            <a:custGeom>
              <a:avLst/>
              <a:gdLst/>
              <a:ahLst/>
              <a:cxnLst/>
              <a:rect l="l" t="t" r="r" b="b"/>
              <a:pathLst>
                <a:path w="31977" h="9208" extrusionOk="0">
                  <a:moveTo>
                    <a:pt x="16818" y="1"/>
                  </a:moveTo>
                  <a:cubicBezTo>
                    <a:pt x="16227" y="1"/>
                    <a:pt x="15634" y="97"/>
                    <a:pt x="15071" y="263"/>
                  </a:cubicBezTo>
                  <a:cubicBezTo>
                    <a:pt x="11736" y="1116"/>
                    <a:pt x="8608" y="3805"/>
                    <a:pt x="6669" y="7476"/>
                  </a:cubicBezTo>
                  <a:cubicBezTo>
                    <a:pt x="5989" y="6904"/>
                    <a:pt x="5158" y="6633"/>
                    <a:pt x="4320" y="6633"/>
                  </a:cubicBezTo>
                  <a:cubicBezTo>
                    <a:pt x="3566" y="6633"/>
                    <a:pt x="2807" y="6853"/>
                    <a:pt x="2146" y="7269"/>
                  </a:cubicBezTo>
                  <a:cubicBezTo>
                    <a:pt x="1396" y="7682"/>
                    <a:pt x="646" y="8329"/>
                    <a:pt x="0" y="9208"/>
                  </a:cubicBezTo>
                  <a:lnTo>
                    <a:pt x="31977" y="9208"/>
                  </a:lnTo>
                  <a:lnTo>
                    <a:pt x="31977" y="8872"/>
                  </a:lnTo>
                  <a:cubicBezTo>
                    <a:pt x="30917" y="7036"/>
                    <a:pt x="29185" y="5873"/>
                    <a:pt x="27453" y="5640"/>
                  </a:cubicBezTo>
                  <a:cubicBezTo>
                    <a:pt x="27198" y="5594"/>
                    <a:pt x="26940" y="5571"/>
                    <a:pt x="26681" y="5571"/>
                  </a:cubicBezTo>
                  <a:cubicBezTo>
                    <a:pt x="25210" y="5571"/>
                    <a:pt x="23718" y="6304"/>
                    <a:pt x="22619" y="7579"/>
                  </a:cubicBezTo>
                  <a:cubicBezTo>
                    <a:pt x="22283" y="6390"/>
                    <a:pt x="22076" y="5330"/>
                    <a:pt x="21637" y="4244"/>
                  </a:cubicBezTo>
                  <a:cubicBezTo>
                    <a:pt x="21327" y="3391"/>
                    <a:pt x="20991" y="2409"/>
                    <a:pt x="20474" y="1763"/>
                  </a:cubicBezTo>
                  <a:cubicBezTo>
                    <a:pt x="19488" y="491"/>
                    <a:pt x="18155" y="1"/>
                    <a:pt x="16818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953" name="Google Shape;953;p38"/>
          <p:cNvGrpSpPr/>
          <p:nvPr/>
        </p:nvGrpSpPr>
        <p:grpSpPr>
          <a:xfrm flipH="1">
            <a:off x="252515" y="95395"/>
            <a:ext cx="8679841" cy="1262940"/>
            <a:chOff x="215334" y="102170"/>
            <a:chExt cx="8679841" cy="1262940"/>
          </a:xfrm>
        </p:grpSpPr>
        <p:grpSp>
          <p:nvGrpSpPr>
            <p:cNvPr id="954" name="Google Shape;954;p38"/>
            <p:cNvGrpSpPr/>
            <p:nvPr/>
          </p:nvGrpSpPr>
          <p:grpSpPr>
            <a:xfrm flipH="1">
              <a:off x="215334" y="619425"/>
              <a:ext cx="744991" cy="745685"/>
              <a:chOff x="215334" y="619425"/>
              <a:chExt cx="744991" cy="745685"/>
            </a:xfrm>
          </p:grpSpPr>
          <p:sp>
            <p:nvSpPr>
              <p:cNvPr id="955" name="Google Shape;955;p38"/>
              <p:cNvSpPr/>
              <p:nvPr/>
            </p:nvSpPr>
            <p:spPr>
              <a:xfrm>
                <a:off x="215334" y="657285"/>
                <a:ext cx="623680" cy="707825"/>
              </a:xfrm>
              <a:custGeom>
                <a:avLst/>
                <a:gdLst/>
                <a:ahLst/>
                <a:cxnLst/>
                <a:rect l="l" t="t" r="r" b="b"/>
                <a:pathLst>
                  <a:path w="2483" h="2818" extrusionOk="0">
                    <a:moveTo>
                      <a:pt x="440" y="0"/>
                    </a:moveTo>
                    <a:lnTo>
                      <a:pt x="983" y="1189"/>
                    </a:lnTo>
                    <a:lnTo>
                      <a:pt x="1" y="1836"/>
                    </a:lnTo>
                    <a:lnTo>
                      <a:pt x="983" y="1732"/>
                    </a:lnTo>
                    <a:lnTo>
                      <a:pt x="1086" y="2818"/>
                    </a:lnTo>
                    <a:lnTo>
                      <a:pt x="1422" y="1629"/>
                    </a:lnTo>
                    <a:lnTo>
                      <a:pt x="2482" y="2068"/>
                    </a:lnTo>
                    <a:lnTo>
                      <a:pt x="2482" y="2068"/>
                    </a:lnTo>
                    <a:lnTo>
                      <a:pt x="1733" y="1189"/>
                    </a:lnTo>
                    <a:lnTo>
                      <a:pt x="2275" y="336"/>
                    </a:lnTo>
                    <a:lnTo>
                      <a:pt x="2275" y="336"/>
                    </a:lnTo>
                    <a:lnTo>
                      <a:pt x="1293" y="983"/>
                    </a:lnTo>
                    <a:lnTo>
                      <a:pt x="440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6" name="Google Shape;956;p38"/>
              <p:cNvSpPr/>
              <p:nvPr/>
            </p:nvSpPr>
            <p:spPr>
              <a:xfrm>
                <a:off x="544950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57" name="Google Shape;957;p38"/>
              <p:cNvSpPr/>
              <p:nvPr/>
            </p:nvSpPr>
            <p:spPr>
              <a:xfrm>
                <a:off x="859225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  <p:grpSp>
          <p:nvGrpSpPr>
            <p:cNvPr id="958" name="Google Shape;958;p38"/>
            <p:cNvGrpSpPr/>
            <p:nvPr/>
          </p:nvGrpSpPr>
          <p:grpSpPr>
            <a:xfrm>
              <a:off x="8091068" y="102170"/>
              <a:ext cx="804107" cy="701546"/>
              <a:chOff x="8091068" y="102170"/>
              <a:chExt cx="804107" cy="701546"/>
            </a:xfrm>
          </p:grpSpPr>
          <p:sp>
            <p:nvSpPr>
              <p:cNvPr id="959" name="Google Shape;959;p38"/>
              <p:cNvSpPr/>
              <p:nvPr/>
            </p:nvSpPr>
            <p:spPr>
              <a:xfrm flipH="1">
                <a:off x="8219501" y="102170"/>
                <a:ext cx="675674" cy="701546"/>
              </a:xfrm>
              <a:custGeom>
                <a:avLst/>
                <a:gdLst/>
                <a:ahLst/>
                <a:cxnLst/>
                <a:rect l="l" t="t" r="r" b="b"/>
                <a:pathLst>
                  <a:path w="2690" h="2793" extrusionOk="0">
                    <a:moveTo>
                      <a:pt x="983" y="0"/>
                    </a:moveTo>
                    <a:lnTo>
                      <a:pt x="1190" y="1293"/>
                    </a:lnTo>
                    <a:lnTo>
                      <a:pt x="1" y="1603"/>
                    </a:lnTo>
                    <a:lnTo>
                      <a:pt x="1086" y="1732"/>
                    </a:lnTo>
                    <a:lnTo>
                      <a:pt x="750" y="2792"/>
                    </a:lnTo>
                    <a:lnTo>
                      <a:pt x="1526" y="1732"/>
                    </a:lnTo>
                    <a:lnTo>
                      <a:pt x="2379" y="2482"/>
                    </a:lnTo>
                    <a:lnTo>
                      <a:pt x="1939" y="1500"/>
                    </a:lnTo>
                    <a:lnTo>
                      <a:pt x="2689" y="854"/>
                    </a:lnTo>
                    <a:lnTo>
                      <a:pt x="2689" y="854"/>
                    </a:lnTo>
                    <a:lnTo>
                      <a:pt x="1629" y="1190"/>
                    </a:lnTo>
                    <a:lnTo>
                      <a:pt x="983" y="0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0" name="Google Shape;960;p38"/>
              <p:cNvSpPr/>
              <p:nvPr/>
            </p:nvSpPr>
            <p:spPr>
              <a:xfrm flipH="1">
                <a:off x="8794068" y="6194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  <p:sp>
            <p:nvSpPr>
              <p:cNvPr id="961" name="Google Shape;961;p38"/>
              <p:cNvSpPr/>
              <p:nvPr/>
            </p:nvSpPr>
            <p:spPr>
              <a:xfrm flipH="1">
                <a:off x="8091068" y="680825"/>
                <a:ext cx="101100" cy="101100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defTabSz="685783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Tx/>
                  <a:buFont typeface="Arial"/>
                  <a:buNone/>
                  <a:tabLst/>
                  <a:defRPr/>
                </a:pPr>
                <a:endParaRPr kumimoji="0" sz="1400" b="0" i="0" u="none" strike="noStrike" kern="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Arial"/>
                  <a:ea typeface="+mn-ea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962" name="Google Shape;962;p38"/>
          <p:cNvGrpSpPr/>
          <p:nvPr/>
        </p:nvGrpSpPr>
        <p:grpSpPr>
          <a:xfrm>
            <a:off x="3586861" y="4053372"/>
            <a:ext cx="1905167" cy="1088034"/>
            <a:chOff x="-3763673" y="2607529"/>
            <a:chExt cx="2515736" cy="1436728"/>
          </a:xfrm>
        </p:grpSpPr>
        <p:sp>
          <p:nvSpPr>
            <p:cNvPr id="963" name="Google Shape;963;p38"/>
            <p:cNvSpPr/>
            <p:nvPr/>
          </p:nvSpPr>
          <p:spPr>
            <a:xfrm rot="1123467">
              <a:off x="-3443702" y="3119945"/>
              <a:ext cx="555367" cy="829916"/>
            </a:xfrm>
            <a:custGeom>
              <a:avLst/>
              <a:gdLst/>
              <a:ahLst/>
              <a:cxnLst/>
              <a:rect l="l" t="t" r="r" b="b"/>
              <a:pathLst>
                <a:path w="4758" h="7110" extrusionOk="0">
                  <a:moveTo>
                    <a:pt x="440" y="1"/>
                  </a:moveTo>
                  <a:lnTo>
                    <a:pt x="1" y="337"/>
                  </a:lnTo>
                  <a:cubicBezTo>
                    <a:pt x="1733" y="2379"/>
                    <a:pt x="3232" y="4628"/>
                    <a:pt x="4318" y="7110"/>
                  </a:cubicBezTo>
                  <a:lnTo>
                    <a:pt x="4757" y="6903"/>
                  </a:lnTo>
                  <a:cubicBezTo>
                    <a:pt x="3671" y="4421"/>
                    <a:pt x="2172" y="2172"/>
                    <a:pt x="44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4" name="Google Shape;964;p38"/>
            <p:cNvSpPr/>
            <p:nvPr/>
          </p:nvSpPr>
          <p:spPr>
            <a:xfrm rot="1123467">
              <a:off x="-3697826" y="2708360"/>
              <a:ext cx="715277" cy="528181"/>
            </a:xfrm>
            <a:custGeom>
              <a:avLst/>
              <a:gdLst/>
              <a:ahLst/>
              <a:cxnLst/>
              <a:rect l="l" t="t" r="r" b="b"/>
              <a:pathLst>
                <a:path w="6128" h="4525" extrusionOk="0">
                  <a:moveTo>
                    <a:pt x="5274" y="1"/>
                  </a:moveTo>
                  <a:cubicBezTo>
                    <a:pt x="5042" y="104"/>
                    <a:pt x="4835" y="208"/>
                    <a:pt x="4731" y="311"/>
                  </a:cubicBezTo>
                  <a:cubicBezTo>
                    <a:pt x="4395" y="544"/>
                    <a:pt x="4292" y="854"/>
                    <a:pt x="4085" y="1190"/>
                  </a:cubicBezTo>
                  <a:cubicBezTo>
                    <a:pt x="4085" y="957"/>
                    <a:pt x="3982" y="751"/>
                    <a:pt x="3749" y="647"/>
                  </a:cubicBezTo>
                  <a:cubicBezTo>
                    <a:pt x="3646" y="440"/>
                    <a:pt x="3542" y="208"/>
                    <a:pt x="3335" y="104"/>
                  </a:cubicBezTo>
                  <a:cubicBezTo>
                    <a:pt x="3239" y="61"/>
                    <a:pt x="3129" y="36"/>
                    <a:pt x="3027" y="36"/>
                  </a:cubicBezTo>
                  <a:cubicBezTo>
                    <a:pt x="2881" y="36"/>
                    <a:pt x="2750" y="87"/>
                    <a:pt x="2689" y="208"/>
                  </a:cubicBezTo>
                  <a:cubicBezTo>
                    <a:pt x="2457" y="311"/>
                    <a:pt x="2457" y="440"/>
                    <a:pt x="2457" y="647"/>
                  </a:cubicBezTo>
                  <a:cubicBezTo>
                    <a:pt x="2353" y="957"/>
                    <a:pt x="2353" y="1293"/>
                    <a:pt x="2457" y="1604"/>
                  </a:cubicBezTo>
                  <a:cubicBezTo>
                    <a:pt x="2250" y="1293"/>
                    <a:pt x="1810" y="1190"/>
                    <a:pt x="1500" y="1087"/>
                  </a:cubicBezTo>
                  <a:cubicBezTo>
                    <a:pt x="1293" y="1087"/>
                    <a:pt x="957" y="1087"/>
                    <a:pt x="854" y="1293"/>
                  </a:cubicBezTo>
                  <a:cubicBezTo>
                    <a:pt x="647" y="1397"/>
                    <a:pt x="750" y="1733"/>
                    <a:pt x="750" y="1940"/>
                  </a:cubicBezTo>
                  <a:cubicBezTo>
                    <a:pt x="854" y="2146"/>
                    <a:pt x="957" y="2483"/>
                    <a:pt x="1061" y="2586"/>
                  </a:cubicBezTo>
                  <a:cubicBezTo>
                    <a:pt x="750" y="2586"/>
                    <a:pt x="311" y="2793"/>
                    <a:pt x="104" y="3129"/>
                  </a:cubicBezTo>
                  <a:cubicBezTo>
                    <a:pt x="1" y="3232"/>
                    <a:pt x="1" y="3439"/>
                    <a:pt x="1" y="3542"/>
                  </a:cubicBezTo>
                  <a:cubicBezTo>
                    <a:pt x="104" y="3775"/>
                    <a:pt x="311" y="3775"/>
                    <a:pt x="518" y="3775"/>
                  </a:cubicBezTo>
                  <a:lnTo>
                    <a:pt x="2896" y="3775"/>
                  </a:lnTo>
                  <a:cubicBezTo>
                    <a:pt x="3646" y="3878"/>
                    <a:pt x="4395" y="4085"/>
                    <a:pt x="5042" y="4525"/>
                  </a:cubicBezTo>
                  <a:cubicBezTo>
                    <a:pt x="5274" y="3336"/>
                    <a:pt x="5481" y="2250"/>
                    <a:pt x="5920" y="1190"/>
                  </a:cubicBezTo>
                  <a:cubicBezTo>
                    <a:pt x="6024" y="854"/>
                    <a:pt x="6127" y="544"/>
                    <a:pt x="5920" y="208"/>
                  </a:cubicBezTo>
                  <a:cubicBezTo>
                    <a:pt x="5817" y="104"/>
                    <a:pt x="5481" y="1"/>
                    <a:pt x="5274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5" name="Google Shape;965;p38"/>
            <p:cNvSpPr/>
            <p:nvPr/>
          </p:nvSpPr>
          <p:spPr>
            <a:xfrm rot="1123467">
              <a:off x="-3331976" y="3119372"/>
              <a:ext cx="190141" cy="187227"/>
            </a:xfrm>
            <a:custGeom>
              <a:avLst/>
              <a:gdLst/>
              <a:ahLst/>
              <a:cxnLst/>
              <a:rect l="l" t="t" r="r" b="b"/>
              <a:pathLst>
                <a:path w="1629" h="1604" extrusionOk="0">
                  <a:moveTo>
                    <a:pt x="1629" y="1"/>
                  </a:moveTo>
                  <a:cubicBezTo>
                    <a:pt x="1422" y="1"/>
                    <a:pt x="1293" y="104"/>
                    <a:pt x="1189" y="208"/>
                  </a:cubicBezTo>
                  <a:cubicBezTo>
                    <a:pt x="1086" y="311"/>
                    <a:pt x="1086" y="311"/>
                    <a:pt x="982" y="414"/>
                  </a:cubicBezTo>
                  <a:lnTo>
                    <a:pt x="982" y="750"/>
                  </a:lnTo>
                  <a:cubicBezTo>
                    <a:pt x="776" y="647"/>
                    <a:pt x="646" y="647"/>
                    <a:pt x="440" y="647"/>
                  </a:cubicBezTo>
                  <a:cubicBezTo>
                    <a:pt x="336" y="647"/>
                    <a:pt x="129" y="750"/>
                    <a:pt x="0" y="854"/>
                  </a:cubicBezTo>
                  <a:cubicBezTo>
                    <a:pt x="543" y="1061"/>
                    <a:pt x="1086" y="1293"/>
                    <a:pt x="1525" y="1604"/>
                  </a:cubicBezTo>
                  <a:cubicBezTo>
                    <a:pt x="1525" y="1061"/>
                    <a:pt x="1422" y="544"/>
                    <a:pt x="1629" y="1"/>
                  </a:cubicBezTo>
                  <a:close/>
                </a:path>
              </a:pathLst>
            </a:custGeom>
            <a:solidFill>
              <a:srgbClr val="4F1F3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6" name="Google Shape;966;p38"/>
            <p:cNvSpPr/>
            <p:nvPr/>
          </p:nvSpPr>
          <p:spPr>
            <a:xfrm rot="1123467">
              <a:off x="-3445145" y="3515586"/>
              <a:ext cx="452651" cy="350175"/>
            </a:xfrm>
            <a:custGeom>
              <a:avLst/>
              <a:gdLst/>
              <a:ahLst/>
              <a:cxnLst/>
              <a:rect l="l" t="t" r="r" b="b"/>
              <a:pathLst>
                <a:path w="3878" h="3000" extrusionOk="0">
                  <a:moveTo>
                    <a:pt x="0" y="1"/>
                  </a:moveTo>
                  <a:lnTo>
                    <a:pt x="0" y="1"/>
                  </a:lnTo>
                  <a:cubicBezTo>
                    <a:pt x="104" y="854"/>
                    <a:pt x="646" y="1707"/>
                    <a:pt x="1396" y="2250"/>
                  </a:cubicBezTo>
                  <a:cubicBezTo>
                    <a:pt x="2042" y="2689"/>
                    <a:pt x="3025" y="2999"/>
                    <a:pt x="3878" y="2999"/>
                  </a:cubicBezTo>
                  <a:cubicBezTo>
                    <a:pt x="3128" y="1500"/>
                    <a:pt x="1603" y="414"/>
                    <a:pt x="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7" name="Google Shape;967;p38"/>
            <p:cNvSpPr/>
            <p:nvPr/>
          </p:nvSpPr>
          <p:spPr>
            <a:xfrm rot="-1032839">
              <a:off x="-1976397" y="3286274"/>
              <a:ext cx="452644" cy="678993"/>
            </a:xfrm>
            <a:custGeom>
              <a:avLst/>
              <a:gdLst/>
              <a:ahLst/>
              <a:cxnLst/>
              <a:rect l="l" t="t" r="r" b="b"/>
              <a:pathLst>
                <a:path w="3878" h="5817" extrusionOk="0">
                  <a:moveTo>
                    <a:pt x="3567" y="1"/>
                  </a:moveTo>
                  <a:cubicBezTo>
                    <a:pt x="2172" y="1733"/>
                    <a:pt x="982" y="3671"/>
                    <a:pt x="0" y="5610"/>
                  </a:cubicBezTo>
                  <a:lnTo>
                    <a:pt x="336" y="5817"/>
                  </a:lnTo>
                  <a:cubicBezTo>
                    <a:pt x="1293" y="3775"/>
                    <a:pt x="2482" y="1939"/>
                    <a:pt x="3878" y="233"/>
                  </a:cubicBezTo>
                  <a:lnTo>
                    <a:pt x="3567" y="1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8" name="Google Shape;968;p38"/>
            <p:cNvSpPr/>
            <p:nvPr/>
          </p:nvSpPr>
          <p:spPr>
            <a:xfrm rot="-1032839">
              <a:off x="-1877897" y="2955400"/>
              <a:ext cx="579519" cy="428617"/>
            </a:xfrm>
            <a:custGeom>
              <a:avLst/>
              <a:gdLst/>
              <a:ahLst/>
              <a:cxnLst/>
              <a:rect l="l" t="t" r="r" b="b"/>
              <a:pathLst>
                <a:path w="4965" h="3672" extrusionOk="0">
                  <a:moveTo>
                    <a:pt x="647" y="1"/>
                  </a:moveTo>
                  <a:cubicBezTo>
                    <a:pt x="440" y="1"/>
                    <a:pt x="234" y="1"/>
                    <a:pt x="104" y="207"/>
                  </a:cubicBezTo>
                  <a:cubicBezTo>
                    <a:pt x="1" y="440"/>
                    <a:pt x="104" y="647"/>
                    <a:pt x="104" y="957"/>
                  </a:cubicBezTo>
                  <a:cubicBezTo>
                    <a:pt x="440" y="1836"/>
                    <a:pt x="647" y="2689"/>
                    <a:pt x="880" y="3671"/>
                  </a:cubicBezTo>
                  <a:cubicBezTo>
                    <a:pt x="1397" y="3232"/>
                    <a:pt x="1940" y="3129"/>
                    <a:pt x="2586" y="3129"/>
                  </a:cubicBezTo>
                  <a:cubicBezTo>
                    <a:pt x="2801" y="3094"/>
                    <a:pt x="3017" y="3083"/>
                    <a:pt x="3232" y="3083"/>
                  </a:cubicBezTo>
                  <a:cubicBezTo>
                    <a:pt x="3663" y="3083"/>
                    <a:pt x="4094" y="3129"/>
                    <a:pt x="4525" y="3129"/>
                  </a:cubicBezTo>
                  <a:cubicBezTo>
                    <a:pt x="4628" y="3129"/>
                    <a:pt x="4861" y="3025"/>
                    <a:pt x="4964" y="2896"/>
                  </a:cubicBezTo>
                  <a:cubicBezTo>
                    <a:pt x="4964" y="2793"/>
                    <a:pt x="4964" y="2586"/>
                    <a:pt x="4861" y="2482"/>
                  </a:cubicBezTo>
                  <a:cubicBezTo>
                    <a:pt x="4628" y="2250"/>
                    <a:pt x="4318" y="2146"/>
                    <a:pt x="4111" y="2146"/>
                  </a:cubicBezTo>
                  <a:cubicBezTo>
                    <a:pt x="4215" y="1939"/>
                    <a:pt x="4318" y="1733"/>
                    <a:pt x="4318" y="1603"/>
                  </a:cubicBezTo>
                  <a:cubicBezTo>
                    <a:pt x="4421" y="1397"/>
                    <a:pt x="4421" y="1190"/>
                    <a:pt x="4318" y="957"/>
                  </a:cubicBezTo>
                  <a:cubicBezTo>
                    <a:pt x="4111" y="854"/>
                    <a:pt x="3982" y="854"/>
                    <a:pt x="3775" y="854"/>
                  </a:cubicBezTo>
                  <a:cubicBezTo>
                    <a:pt x="3465" y="957"/>
                    <a:pt x="3129" y="1086"/>
                    <a:pt x="2922" y="1293"/>
                  </a:cubicBezTo>
                  <a:cubicBezTo>
                    <a:pt x="3025" y="957"/>
                    <a:pt x="3025" y="750"/>
                    <a:pt x="3025" y="544"/>
                  </a:cubicBezTo>
                  <a:cubicBezTo>
                    <a:pt x="2922" y="311"/>
                    <a:pt x="2922" y="207"/>
                    <a:pt x="2819" y="104"/>
                  </a:cubicBezTo>
                  <a:cubicBezTo>
                    <a:pt x="2754" y="52"/>
                    <a:pt x="2670" y="27"/>
                    <a:pt x="2576" y="27"/>
                  </a:cubicBezTo>
                  <a:cubicBezTo>
                    <a:pt x="2483" y="27"/>
                    <a:pt x="2379" y="52"/>
                    <a:pt x="2276" y="104"/>
                  </a:cubicBezTo>
                  <a:cubicBezTo>
                    <a:pt x="2043" y="104"/>
                    <a:pt x="1940" y="311"/>
                    <a:pt x="1836" y="440"/>
                  </a:cubicBezTo>
                  <a:cubicBezTo>
                    <a:pt x="1733" y="647"/>
                    <a:pt x="1629" y="750"/>
                    <a:pt x="1629" y="957"/>
                  </a:cubicBezTo>
                  <a:cubicBezTo>
                    <a:pt x="1526" y="647"/>
                    <a:pt x="1293" y="440"/>
                    <a:pt x="1087" y="207"/>
                  </a:cubicBezTo>
                  <a:cubicBezTo>
                    <a:pt x="983" y="104"/>
                    <a:pt x="880" y="1"/>
                    <a:pt x="64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69" name="Google Shape;969;p38"/>
            <p:cNvSpPr/>
            <p:nvPr/>
          </p:nvSpPr>
          <p:spPr>
            <a:xfrm rot="-1032839">
              <a:off x="-1759531" y="3294488"/>
              <a:ext cx="151037" cy="151043"/>
            </a:xfrm>
            <a:custGeom>
              <a:avLst/>
              <a:gdLst/>
              <a:ahLst/>
              <a:cxnLst/>
              <a:rect l="l" t="t" r="r" b="b"/>
              <a:pathLst>
                <a:path w="1294" h="1294" extrusionOk="0">
                  <a:moveTo>
                    <a:pt x="1" y="1"/>
                  </a:moveTo>
                  <a:cubicBezTo>
                    <a:pt x="104" y="440"/>
                    <a:pt x="104" y="854"/>
                    <a:pt x="104" y="1293"/>
                  </a:cubicBezTo>
                  <a:cubicBezTo>
                    <a:pt x="440" y="957"/>
                    <a:pt x="854" y="854"/>
                    <a:pt x="1293" y="647"/>
                  </a:cubicBezTo>
                  <a:cubicBezTo>
                    <a:pt x="1293" y="544"/>
                    <a:pt x="1086" y="440"/>
                    <a:pt x="983" y="440"/>
                  </a:cubicBezTo>
                  <a:cubicBezTo>
                    <a:pt x="854" y="440"/>
                    <a:pt x="647" y="440"/>
                    <a:pt x="544" y="544"/>
                  </a:cubicBezTo>
                  <a:lnTo>
                    <a:pt x="544" y="311"/>
                  </a:lnTo>
                  <a:cubicBezTo>
                    <a:pt x="544" y="208"/>
                    <a:pt x="440" y="208"/>
                    <a:pt x="337" y="104"/>
                  </a:cubicBezTo>
                  <a:cubicBezTo>
                    <a:pt x="337" y="1"/>
                    <a:pt x="104" y="1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0" name="Google Shape;970;p38"/>
            <p:cNvSpPr/>
            <p:nvPr/>
          </p:nvSpPr>
          <p:spPr>
            <a:xfrm rot="-1032839">
              <a:off x="-1885745" y="3606969"/>
              <a:ext cx="365220" cy="289713"/>
            </a:xfrm>
            <a:custGeom>
              <a:avLst/>
              <a:gdLst/>
              <a:ahLst/>
              <a:cxnLst/>
              <a:rect l="l" t="t" r="r" b="b"/>
              <a:pathLst>
                <a:path w="3129" h="2482" extrusionOk="0">
                  <a:moveTo>
                    <a:pt x="3128" y="0"/>
                  </a:moveTo>
                  <a:cubicBezTo>
                    <a:pt x="1836" y="414"/>
                    <a:pt x="543" y="1293"/>
                    <a:pt x="1" y="2482"/>
                  </a:cubicBezTo>
                  <a:cubicBezTo>
                    <a:pt x="647" y="2482"/>
                    <a:pt x="1396" y="2249"/>
                    <a:pt x="1939" y="1836"/>
                  </a:cubicBezTo>
                  <a:cubicBezTo>
                    <a:pt x="2586" y="1396"/>
                    <a:pt x="3025" y="750"/>
                    <a:pt x="3128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1" name="Google Shape;971;p38"/>
            <p:cNvSpPr/>
            <p:nvPr/>
          </p:nvSpPr>
          <p:spPr>
            <a:xfrm>
              <a:off x="-3714225" y="3650887"/>
              <a:ext cx="1599215" cy="393363"/>
            </a:xfrm>
            <a:custGeom>
              <a:avLst/>
              <a:gdLst/>
              <a:ahLst/>
              <a:cxnLst/>
              <a:rect l="l" t="t" r="r" b="b"/>
              <a:pathLst>
                <a:path w="13701" h="3370" extrusionOk="0">
                  <a:moveTo>
                    <a:pt x="7414" y="0"/>
                  </a:moveTo>
                  <a:cubicBezTo>
                    <a:pt x="7278" y="0"/>
                    <a:pt x="7141" y="12"/>
                    <a:pt x="7006" y="35"/>
                  </a:cubicBezTo>
                  <a:cubicBezTo>
                    <a:pt x="5713" y="138"/>
                    <a:pt x="4653" y="1198"/>
                    <a:pt x="3878" y="2387"/>
                  </a:cubicBezTo>
                  <a:cubicBezTo>
                    <a:pt x="3394" y="2187"/>
                    <a:pt x="2910" y="2073"/>
                    <a:pt x="2426" y="2073"/>
                  </a:cubicBezTo>
                  <a:cubicBezTo>
                    <a:pt x="2160" y="2073"/>
                    <a:pt x="1894" y="2107"/>
                    <a:pt x="1629" y="2181"/>
                  </a:cubicBezTo>
                  <a:cubicBezTo>
                    <a:pt x="983" y="2387"/>
                    <a:pt x="440" y="2827"/>
                    <a:pt x="0" y="3370"/>
                  </a:cubicBezTo>
                  <a:lnTo>
                    <a:pt x="13701" y="3370"/>
                  </a:lnTo>
                  <a:cubicBezTo>
                    <a:pt x="13468" y="3034"/>
                    <a:pt x="13055" y="2723"/>
                    <a:pt x="12719" y="2491"/>
                  </a:cubicBezTo>
                  <a:cubicBezTo>
                    <a:pt x="12408" y="2387"/>
                    <a:pt x="12072" y="2284"/>
                    <a:pt x="11866" y="2181"/>
                  </a:cubicBezTo>
                  <a:cubicBezTo>
                    <a:pt x="11530" y="2181"/>
                    <a:pt x="11219" y="2181"/>
                    <a:pt x="10883" y="2284"/>
                  </a:cubicBezTo>
                  <a:cubicBezTo>
                    <a:pt x="10676" y="2284"/>
                    <a:pt x="10470" y="2387"/>
                    <a:pt x="10134" y="2491"/>
                  </a:cubicBezTo>
                  <a:cubicBezTo>
                    <a:pt x="10030" y="1741"/>
                    <a:pt x="9694" y="1095"/>
                    <a:pt x="9177" y="681"/>
                  </a:cubicBezTo>
                  <a:cubicBezTo>
                    <a:pt x="8648" y="237"/>
                    <a:pt x="8032" y="0"/>
                    <a:pt x="741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972" name="Google Shape;972;p38"/>
            <p:cNvSpPr/>
            <p:nvPr/>
          </p:nvSpPr>
          <p:spPr>
            <a:xfrm>
              <a:off x="-2190501" y="3873021"/>
              <a:ext cx="739437" cy="171236"/>
            </a:xfrm>
            <a:custGeom>
              <a:avLst/>
              <a:gdLst/>
              <a:ahLst/>
              <a:cxnLst/>
              <a:rect l="l" t="t" r="r" b="b"/>
              <a:pathLst>
                <a:path w="6335" h="1467" extrusionOk="0">
                  <a:moveTo>
                    <a:pt x="4520" y="0"/>
                  </a:moveTo>
                  <a:cubicBezTo>
                    <a:pt x="3937" y="0"/>
                    <a:pt x="3338" y="257"/>
                    <a:pt x="2793" y="588"/>
                  </a:cubicBezTo>
                  <a:cubicBezTo>
                    <a:pt x="2689" y="588"/>
                    <a:pt x="2586" y="484"/>
                    <a:pt x="2457" y="381"/>
                  </a:cubicBezTo>
                  <a:cubicBezTo>
                    <a:pt x="2250" y="278"/>
                    <a:pt x="2146" y="278"/>
                    <a:pt x="1940" y="278"/>
                  </a:cubicBezTo>
                  <a:cubicBezTo>
                    <a:pt x="1867" y="269"/>
                    <a:pt x="1796" y="265"/>
                    <a:pt x="1725" y="265"/>
                  </a:cubicBezTo>
                  <a:cubicBezTo>
                    <a:pt x="940" y="265"/>
                    <a:pt x="285" y="779"/>
                    <a:pt x="1" y="1467"/>
                  </a:cubicBezTo>
                  <a:lnTo>
                    <a:pt x="6334" y="1467"/>
                  </a:lnTo>
                  <a:cubicBezTo>
                    <a:pt x="6231" y="1027"/>
                    <a:pt x="5920" y="588"/>
                    <a:pt x="5481" y="278"/>
                  </a:cubicBezTo>
                  <a:cubicBezTo>
                    <a:pt x="5174" y="82"/>
                    <a:pt x="4849" y="0"/>
                    <a:pt x="452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17345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B1CF2E77-4E87-4338-A6B2-93E833A84A3C}" type="datetimeFigureOut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5/19/2023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796E19DA-92E0-4635-8627-DEB5FDE3EBA8}" type="slidenum">
              <a:rPr kumimoji="0" lang="en-US" sz="1400" b="0" i="0" u="none" strike="noStrike" kern="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rPr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‹#›</a:t>
            </a:fld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15016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16181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740738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813764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950287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3858818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9663315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05600236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1725379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829AE9-9139-4F92-A8DF-7FAD803ACC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AD0EA9-B957-4BEF-85B4-BC188ADC6F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2" indent="0">
              <a:buNone/>
              <a:defRPr sz="1500" b="1"/>
            </a:lvl2pPr>
            <a:lvl3pPr marL="685630" indent="0">
              <a:buNone/>
              <a:defRPr sz="1400" b="1"/>
            </a:lvl3pPr>
            <a:lvl4pPr marL="1028445" indent="0">
              <a:buNone/>
              <a:defRPr sz="1200" b="1"/>
            </a:lvl4pPr>
            <a:lvl5pPr marL="1371260" indent="0">
              <a:buNone/>
              <a:defRPr sz="1200" b="1"/>
            </a:lvl5pPr>
            <a:lvl6pPr marL="1714079" indent="0">
              <a:buNone/>
              <a:defRPr sz="1200" b="1"/>
            </a:lvl6pPr>
            <a:lvl7pPr marL="2056889" indent="0">
              <a:buNone/>
              <a:defRPr sz="1200" b="1"/>
            </a:lvl7pPr>
            <a:lvl8pPr marL="2399700" indent="0">
              <a:buNone/>
              <a:defRPr sz="1200" b="1"/>
            </a:lvl8pPr>
            <a:lvl9pPr marL="274251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C6F3E3A-4E64-4287-9F2A-E12DC0EC13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BCC1C5-EC44-4104-A2B3-478DA1E0D0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2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12" indent="0">
              <a:buNone/>
              <a:defRPr sz="1500" b="1"/>
            </a:lvl2pPr>
            <a:lvl3pPr marL="685630" indent="0">
              <a:buNone/>
              <a:defRPr sz="1400" b="1"/>
            </a:lvl3pPr>
            <a:lvl4pPr marL="1028445" indent="0">
              <a:buNone/>
              <a:defRPr sz="1200" b="1"/>
            </a:lvl4pPr>
            <a:lvl5pPr marL="1371260" indent="0">
              <a:buNone/>
              <a:defRPr sz="1200" b="1"/>
            </a:lvl5pPr>
            <a:lvl6pPr marL="1714079" indent="0">
              <a:buNone/>
              <a:defRPr sz="1200" b="1"/>
            </a:lvl6pPr>
            <a:lvl7pPr marL="2056889" indent="0">
              <a:buNone/>
              <a:defRPr sz="1200" b="1"/>
            </a:lvl7pPr>
            <a:lvl8pPr marL="2399700" indent="0">
              <a:buNone/>
              <a:defRPr sz="1200" b="1"/>
            </a:lvl8pPr>
            <a:lvl9pPr marL="274251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D77C6D2-1F36-43E6-88CC-C7165EA548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2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8DC886B-1DE9-4821-9F5D-0FD8C9F8F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8D3B459-FCDF-4291-802C-68426F84B3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B3C528-9A3D-4E29-8C93-E1B51F21C3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6979894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3006340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3574638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198004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902987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851695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3082770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0617533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89889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6703210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4741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245DA6-42F5-459F-ACB0-60DE23553F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57C3FD0-9DE6-42FE-99E2-3B92263BB4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A75789-DE65-4285-90C5-369319AFB6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5AC9C3-4377-4B37-A657-014C7F6C26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814985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9461334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9203965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96586718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3975420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5124695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183099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543367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9573628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239122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144958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548B45-EB70-4AB5-AF57-41969FEC4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1C522ED-0BE1-4A91-ABF7-027D5B97D4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48A59A4-FE5D-4B32-A3EE-69AEA6857E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52408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90852476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7754360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1303926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78260249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Arial"/>
                <a:sym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1391941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396397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3163671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822146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62948831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61799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27D413-768E-4F6C-8B93-FFDAB0D24A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C3DC5B-A449-4E3A-B215-D81C7D7A6A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057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0E8EDFE-BC69-450F-9D2D-E34838B73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12" indent="0">
              <a:buNone/>
              <a:defRPr sz="1100"/>
            </a:lvl2pPr>
            <a:lvl3pPr marL="685630" indent="0">
              <a:buNone/>
              <a:defRPr sz="900"/>
            </a:lvl3pPr>
            <a:lvl4pPr marL="1028445" indent="0">
              <a:buNone/>
              <a:defRPr sz="800"/>
            </a:lvl4pPr>
            <a:lvl5pPr marL="1371260" indent="0">
              <a:buNone/>
              <a:defRPr sz="800"/>
            </a:lvl5pPr>
            <a:lvl6pPr marL="1714079" indent="0">
              <a:buNone/>
              <a:defRPr sz="800"/>
            </a:lvl6pPr>
            <a:lvl7pPr marL="2056889" indent="0">
              <a:buNone/>
              <a:defRPr sz="800"/>
            </a:lvl7pPr>
            <a:lvl8pPr marL="2399700" indent="0">
              <a:buNone/>
              <a:defRPr sz="800"/>
            </a:lvl8pPr>
            <a:lvl9pPr marL="274251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ADC2D5-C523-4812-84D5-EC3C203681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D56863-0653-4785-8650-4B1219335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E357AB-0274-4F81-A78C-C2D7E4AA17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18326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30076654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4257911152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49442850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93415395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698567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33934681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4388453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7625621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58589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02421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289505-6EDC-45E6-BBF1-33B5D60674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070759D-6C97-4F92-9707-2DF75CE9CD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057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812" indent="0">
              <a:buNone/>
              <a:defRPr sz="2100"/>
            </a:lvl2pPr>
            <a:lvl3pPr marL="685630" indent="0">
              <a:buNone/>
              <a:defRPr sz="1800"/>
            </a:lvl3pPr>
            <a:lvl4pPr marL="1028445" indent="0">
              <a:buNone/>
              <a:defRPr sz="1500"/>
            </a:lvl4pPr>
            <a:lvl5pPr marL="1371260" indent="0">
              <a:buNone/>
              <a:defRPr sz="1500"/>
            </a:lvl5pPr>
            <a:lvl6pPr marL="1714079" indent="0">
              <a:buNone/>
              <a:defRPr sz="1500"/>
            </a:lvl6pPr>
            <a:lvl7pPr marL="2056889" indent="0">
              <a:buNone/>
              <a:defRPr sz="1500"/>
            </a:lvl7pPr>
            <a:lvl8pPr marL="2399700" indent="0">
              <a:buNone/>
              <a:defRPr sz="1500"/>
            </a:lvl8pPr>
            <a:lvl9pPr marL="274251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8BDB17-4E00-49F6-B42D-71C7F3B019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812" indent="0">
              <a:buNone/>
              <a:defRPr sz="1100"/>
            </a:lvl2pPr>
            <a:lvl3pPr marL="685630" indent="0">
              <a:buNone/>
              <a:defRPr sz="900"/>
            </a:lvl3pPr>
            <a:lvl4pPr marL="1028445" indent="0">
              <a:buNone/>
              <a:defRPr sz="800"/>
            </a:lvl4pPr>
            <a:lvl5pPr marL="1371260" indent="0">
              <a:buNone/>
              <a:defRPr sz="800"/>
            </a:lvl5pPr>
            <a:lvl6pPr marL="1714079" indent="0">
              <a:buNone/>
              <a:defRPr sz="800"/>
            </a:lvl6pPr>
            <a:lvl7pPr marL="2056889" indent="0">
              <a:buNone/>
              <a:defRPr sz="800"/>
            </a:lvl7pPr>
            <a:lvl8pPr marL="2399700" indent="0">
              <a:buNone/>
              <a:defRPr sz="800"/>
            </a:lvl8pPr>
            <a:lvl9pPr marL="274251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56C2D0-B2B1-4BEE-819F-1DEAD55F4A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1D1FB0-92F6-406B-AD1F-73F21523F4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1A9A75-CF44-42B5-BA6D-2638D90A5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05618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6133888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43626552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403266058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834325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8807080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1735265294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矩形 3"/>
          <p:cNvSpPr/>
          <p:nvPr userDrawn="1"/>
        </p:nvSpPr>
        <p:spPr>
          <a:xfrm>
            <a:off x="6243921" y="4909069"/>
            <a:ext cx="581352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行业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www.1ppt.com/hangye/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节日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www.1ppt.com/jieri/ 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素材：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www.1ppt.com/sucai/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背景图片：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www.1ppt.com/beijing/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图表：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www.1ppt.com/tubiao/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精美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         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教程： 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www.1ppt.com/powerpoint/  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课件：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www.1ppt.com/kejian/           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字体下载：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www.1ppt.com/ziti/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工作总结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www.1ppt.com/xiazai/zongjie/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工作计划：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www.1ppt.com/xiazai/jihua/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商务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模板：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www.1ppt.com/moban/shangwu/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个人简历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www.1ppt.com/xiazai/jianli/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毕业答辩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www.1ppt.com/xiazai/dabian/  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工作汇报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PPT</a:t>
            </a:r>
            <a:r>
              <a:rPr kumimoji="0" lang="zh-CN" altLang="en-US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：</a:t>
            </a: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www.1ppt.com/xiazai/huibao/    </a:t>
            </a:r>
          </a:p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宋体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55342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892" indent="0" algn="ctr">
              <a:buNone/>
              <a:defRPr sz="1500"/>
            </a:lvl2pPr>
            <a:lvl3pPr marL="685783" indent="0" algn="ctr">
              <a:buNone/>
              <a:defRPr sz="1350"/>
            </a:lvl3pPr>
            <a:lvl4pPr marL="1028675" indent="0" algn="ctr">
              <a:buNone/>
              <a:defRPr sz="1200"/>
            </a:lvl4pPr>
            <a:lvl5pPr marL="1371566" indent="0" algn="ctr">
              <a:buNone/>
              <a:defRPr sz="1200"/>
            </a:lvl5pPr>
            <a:lvl6pPr marL="1714457" indent="0" algn="ctr">
              <a:buNone/>
              <a:defRPr sz="1200"/>
            </a:lvl6pPr>
            <a:lvl7pPr marL="2057348" indent="0" algn="ctr">
              <a:buNone/>
              <a:defRPr sz="1200"/>
            </a:lvl7pPr>
            <a:lvl8pPr marL="2400240" indent="0" algn="ctr">
              <a:buNone/>
              <a:defRPr sz="1200"/>
            </a:lvl8pPr>
            <a:lvl9pPr marL="2743132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16D47ED-5190-440A-A519-5A250EC63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fld id="{93B164C0-2697-4475-8C0E-0E4A5A2BF236}" type="datetimeFigureOut">
              <a:rPr lang="es-ES" sz="1350" smtClean="0">
                <a:solidFill>
                  <a:prstClr val="black"/>
                </a:solidFill>
              </a:rPr>
              <a:pPr defTabSz="342900">
                <a:defRPr/>
              </a:pPr>
              <a:t>19/05/2023</a:t>
            </a:fld>
            <a:endParaRPr lang="es-ES" sz="1350">
              <a:solidFill>
                <a:prstClr val="black"/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E8F4B55-22C3-4D3A-9276-3CD662219E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defTabSz="342900">
              <a:defRPr/>
            </a:pPr>
            <a:endParaRPr lang="es-ES" sz="1350">
              <a:solidFill>
                <a:prstClr val="black"/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58AC816-A163-4F27-B9DB-A6E1E5E0E6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 defTabSz="342900"/>
            <a:fld id="{353CE729-C484-4C03-A235-331B38A1E865}" type="slidenum">
              <a:rPr lang="es-ES" altLang="en-US" sz="1350" smtClean="0">
                <a:solidFill>
                  <a:prstClr val="black"/>
                </a:solidFill>
              </a:rPr>
              <a:pPr defTabSz="342900"/>
              <a:t>‹#›</a:t>
            </a:fld>
            <a:endParaRPr lang="es-ES" altLang="en-US" sz="135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979077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oogle Shape;9;p2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10" name="Google Shape;10;p2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" name="Google Shape;11;p2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2" name="Google Shape;12;p2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3" name="Google Shape;13;p2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4" name="Google Shape;14;p2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5" name="Google Shape;15;p2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6" name="Google Shape;16;p2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8" name="Google Shape;18;p2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9" name="Google Shape;19;p2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0" name="Google Shape;20;p2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1" name="Google Shape;21;p2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2" name="Google Shape;22;p2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3" name="Google Shape;23;p2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4" name="Google Shape;24;p2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5" name="Google Shape;25;p2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6" name="Google Shape;26;p2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7" name="Google Shape;27;p2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8" name="Google Shape;28;p2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29" name="Google Shape;29;p2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0" name="Google Shape;30;p2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1" name="Google Shape;31;p2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2" name="Google Shape;32;p2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3" name="Google Shape;33;p2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4" name="Google Shape;34;p2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5" name="Google Shape;35;p2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6" name="Google Shape;36;p2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7" name="Google Shape;37;p2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8" name="Google Shape;38;p2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39" name="Google Shape;39;p2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Google Shape;40;p2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Google Shape;41;p2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Google Shape;42;p2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3" name="Google Shape;43;p2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4" name="Google Shape;44;p2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5" name="Google Shape;45;p2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6" name="Google Shape;46;p2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7" name="Google Shape;47;p2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8" name="Google Shape;48;p2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9" name="Google Shape;49;p2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0" name="Google Shape;50;p2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1" name="Google Shape;51;p2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2" name="Google Shape;52;p2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53" name="Google Shape;53;p2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54" name="Google Shape;54;p2"/>
          <p:cNvSpPr/>
          <p:nvPr/>
        </p:nvSpPr>
        <p:spPr>
          <a:xfrm rot="-30003" flipH="1">
            <a:off x="997099" y="651475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55" name="Google Shape;55;p2"/>
          <p:cNvSpPr txBox="1">
            <a:spLocks noGrp="1"/>
          </p:cNvSpPr>
          <p:nvPr>
            <p:ph type="ctrTitle"/>
          </p:nvPr>
        </p:nvSpPr>
        <p:spPr>
          <a:xfrm rot="268">
            <a:off x="719999" y="1657400"/>
            <a:ext cx="7704000" cy="2011800"/>
          </a:xfrm>
          <a:prstGeom prst="rect">
            <a:avLst/>
          </a:prstGeom>
          <a:solidFill>
            <a:schemeClr val="lt2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800">
                <a:solidFill>
                  <a:srgbClr val="191919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2"/>
          <p:cNvSpPr txBox="1">
            <a:spLocks noGrp="1"/>
          </p:cNvSpPr>
          <p:nvPr>
            <p:ph type="subTitle" idx="1"/>
          </p:nvPr>
        </p:nvSpPr>
        <p:spPr>
          <a:xfrm rot="-59909">
            <a:off x="2663603" y="3502824"/>
            <a:ext cx="4114525" cy="456967"/>
          </a:xfrm>
          <a:prstGeom prst="rect">
            <a:avLst/>
          </a:prstGeom>
          <a:solidFill>
            <a:schemeClr val="accen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6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grpSp>
        <p:nvGrpSpPr>
          <p:cNvPr id="57" name="Google Shape;57;p2"/>
          <p:cNvGrpSpPr/>
          <p:nvPr/>
        </p:nvGrpSpPr>
        <p:grpSpPr>
          <a:xfrm>
            <a:off x="489278" y="4039784"/>
            <a:ext cx="1336727" cy="630937"/>
            <a:chOff x="157977" y="4219508"/>
            <a:chExt cx="1336727" cy="630937"/>
          </a:xfrm>
        </p:grpSpPr>
        <p:sp>
          <p:nvSpPr>
            <p:cNvPr id="58" name="Google Shape;58;p2"/>
            <p:cNvSpPr/>
            <p:nvPr/>
          </p:nvSpPr>
          <p:spPr>
            <a:xfrm>
              <a:off x="1268232" y="4458777"/>
              <a:ext cx="226471" cy="208716"/>
            </a:xfrm>
            <a:custGeom>
              <a:avLst/>
              <a:gdLst/>
              <a:ahLst/>
              <a:cxnLst/>
              <a:rect l="l" t="t" r="r" b="b"/>
              <a:pathLst>
                <a:path w="2002" h="1847" extrusionOk="0">
                  <a:moveTo>
                    <a:pt x="1692" y="120"/>
                  </a:moveTo>
                  <a:lnTo>
                    <a:pt x="1692" y="120"/>
                  </a:lnTo>
                  <a:cubicBezTo>
                    <a:pt x="1358" y="298"/>
                    <a:pt x="799" y="655"/>
                    <a:pt x="489" y="834"/>
                  </a:cubicBezTo>
                  <a:cubicBezTo>
                    <a:pt x="346" y="798"/>
                    <a:pt x="144" y="715"/>
                    <a:pt x="96" y="655"/>
                  </a:cubicBezTo>
                  <a:cubicBezTo>
                    <a:pt x="215" y="560"/>
                    <a:pt x="1192" y="239"/>
                    <a:pt x="1692" y="120"/>
                  </a:cubicBezTo>
                  <a:close/>
                  <a:moveTo>
                    <a:pt x="1846" y="215"/>
                  </a:moveTo>
                  <a:cubicBezTo>
                    <a:pt x="1680" y="620"/>
                    <a:pt x="1180" y="1608"/>
                    <a:pt x="1061" y="1751"/>
                  </a:cubicBezTo>
                  <a:cubicBezTo>
                    <a:pt x="1001" y="1679"/>
                    <a:pt x="918" y="1382"/>
                    <a:pt x="858" y="1120"/>
                  </a:cubicBezTo>
                  <a:cubicBezTo>
                    <a:pt x="1430" y="620"/>
                    <a:pt x="1715" y="358"/>
                    <a:pt x="1846" y="215"/>
                  </a:cubicBezTo>
                  <a:close/>
                  <a:moveTo>
                    <a:pt x="1918" y="1"/>
                  </a:moveTo>
                  <a:cubicBezTo>
                    <a:pt x="1715" y="1"/>
                    <a:pt x="120" y="465"/>
                    <a:pt x="13" y="620"/>
                  </a:cubicBezTo>
                  <a:cubicBezTo>
                    <a:pt x="1" y="644"/>
                    <a:pt x="1" y="655"/>
                    <a:pt x="1" y="667"/>
                  </a:cubicBezTo>
                  <a:cubicBezTo>
                    <a:pt x="60" y="798"/>
                    <a:pt x="418" y="905"/>
                    <a:pt x="489" y="917"/>
                  </a:cubicBezTo>
                  <a:cubicBezTo>
                    <a:pt x="495" y="923"/>
                    <a:pt x="501" y="926"/>
                    <a:pt x="507" y="926"/>
                  </a:cubicBezTo>
                  <a:cubicBezTo>
                    <a:pt x="513" y="926"/>
                    <a:pt x="519" y="923"/>
                    <a:pt x="525" y="917"/>
                  </a:cubicBezTo>
                  <a:cubicBezTo>
                    <a:pt x="918" y="679"/>
                    <a:pt x="1501" y="322"/>
                    <a:pt x="1787" y="167"/>
                  </a:cubicBezTo>
                  <a:lnTo>
                    <a:pt x="1787" y="167"/>
                  </a:lnTo>
                  <a:cubicBezTo>
                    <a:pt x="1561" y="370"/>
                    <a:pt x="1096" y="786"/>
                    <a:pt x="775" y="1072"/>
                  </a:cubicBezTo>
                  <a:cubicBezTo>
                    <a:pt x="763" y="1084"/>
                    <a:pt x="763" y="1096"/>
                    <a:pt x="763" y="1108"/>
                  </a:cubicBezTo>
                  <a:cubicBezTo>
                    <a:pt x="930" y="1846"/>
                    <a:pt x="1025" y="1846"/>
                    <a:pt x="1061" y="1846"/>
                  </a:cubicBezTo>
                  <a:cubicBezTo>
                    <a:pt x="1180" y="1834"/>
                    <a:pt x="1799" y="548"/>
                    <a:pt x="1906" y="298"/>
                  </a:cubicBezTo>
                  <a:cubicBezTo>
                    <a:pt x="2001" y="72"/>
                    <a:pt x="1989" y="36"/>
                    <a:pt x="1977" y="12"/>
                  </a:cubicBezTo>
                  <a:lnTo>
                    <a:pt x="1965" y="12"/>
                  </a:lnTo>
                  <a:cubicBezTo>
                    <a:pt x="1965" y="12"/>
                    <a:pt x="1954" y="12"/>
                    <a:pt x="1954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320834" y="4555621"/>
              <a:ext cx="51244" cy="83622"/>
            </a:xfrm>
            <a:custGeom>
              <a:avLst/>
              <a:gdLst/>
              <a:ahLst/>
              <a:cxnLst/>
              <a:rect l="l" t="t" r="r" b="b"/>
              <a:pathLst>
                <a:path w="453" h="740" extrusionOk="0">
                  <a:moveTo>
                    <a:pt x="36" y="1"/>
                  </a:moveTo>
                  <a:cubicBezTo>
                    <a:pt x="12" y="1"/>
                    <a:pt x="0" y="25"/>
                    <a:pt x="0" y="48"/>
                  </a:cubicBezTo>
                  <a:cubicBezTo>
                    <a:pt x="24" y="322"/>
                    <a:pt x="60" y="679"/>
                    <a:pt x="119" y="727"/>
                  </a:cubicBezTo>
                  <a:cubicBezTo>
                    <a:pt x="131" y="727"/>
                    <a:pt x="143" y="739"/>
                    <a:pt x="155" y="739"/>
                  </a:cubicBezTo>
                  <a:lnTo>
                    <a:pt x="167" y="739"/>
                  </a:lnTo>
                  <a:cubicBezTo>
                    <a:pt x="250" y="727"/>
                    <a:pt x="381" y="572"/>
                    <a:pt x="441" y="513"/>
                  </a:cubicBezTo>
                  <a:cubicBezTo>
                    <a:pt x="453" y="489"/>
                    <a:pt x="453" y="465"/>
                    <a:pt x="429" y="453"/>
                  </a:cubicBezTo>
                  <a:cubicBezTo>
                    <a:pt x="424" y="443"/>
                    <a:pt x="415" y="440"/>
                    <a:pt x="405" y="440"/>
                  </a:cubicBezTo>
                  <a:cubicBezTo>
                    <a:pt x="391" y="440"/>
                    <a:pt x="376" y="446"/>
                    <a:pt x="369" y="453"/>
                  </a:cubicBezTo>
                  <a:cubicBezTo>
                    <a:pt x="298" y="549"/>
                    <a:pt x="203" y="632"/>
                    <a:pt x="167" y="644"/>
                  </a:cubicBezTo>
                  <a:cubicBezTo>
                    <a:pt x="143" y="584"/>
                    <a:pt x="107" y="287"/>
                    <a:pt x="84" y="37"/>
                  </a:cubicBezTo>
                  <a:cubicBezTo>
                    <a:pt x="84" y="13"/>
                    <a:pt x="60" y="1"/>
                    <a:pt x="3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488008" y="4224141"/>
              <a:ext cx="370363" cy="210863"/>
            </a:xfrm>
            <a:custGeom>
              <a:avLst/>
              <a:gdLst/>
              <a:ahLst/>
              <a:cxnLst/>
              <a:rect l="l" t="t" r="r" b="b"/>
              <a:pathLst>
                <a:path w="3274" h="1866" extrusionOk="0">
                  <a:moveTo>
                    <a:pt x="1987" y="0"/>
                  </a:moveTo>
                  <a:cubicBezTo>
                    <a:pt x="1835" y="0"/>
                    <a:pt x="1700" y="85"/>
                    <a:pt x="1609" y="196"/>
                  </a:cubicBezTo>
                  <a:lnTo>
                    <a:pt x="1609" y="196"/>
                  </a:lnTo>
                  <a:cubicBezTo>
                    <a:pt x="1546" y="145"/>
                    <a:pt x="1464" y="101"/>
                    <a:pt x="1360" y="67"/>
                  </a:cubicBezTo>
                  <a:cubicBezTo>
                    <a:pt x="1273" y="37"/>
                    <a:pt x="1199" y="24"/>
                    <a:pt x="1138" y="24"/>
                  </a:cubicBezTo>
                  <a:cubicBezTo>
                    <a:pt x="762" y="24"/>
                    <a:pt x="824" y="508"/>
                    <a:pt x="824" y="508"/>
                  </a:cubicBezTo>
                  <a:cubicBezTo>
                    <a:pt x="783" y="482"/>
                    <a:pt x="740" y="470"/>
                    <a:pt x="695" y="470"/>
                  </a:cubicBezTo>
                  <a:cubicBezTo>
                    <a:pt x="372" y="470"/>
                    <a:pt x="1" y="1087"/>
                    <a:pt x="419" y="1401"/>
                  </a:cubicBezTo>
                  <a:cubicBezTo>
                    <a:pt x="554" y="1502"/>
                    <a:pt x="682" y="1546"/>
                    <a:pt x="793" y="1552"/>
                  </a:cubicBezTo>
                  <a:lnTo>
                    <a:pt x="793" y="1552"/>
                  </a:lnTo>
                  <a:cubicBezTo>
                    <a:pt x="828" y="1717"/>
                    <a:pt x="944" y="1861"/>
                    <a:pt x="1193" y="1865"/>
                  </a:cubicBezTo>
                  <a:cubicBezTo>
                    <a:pt x="1206" y="1865"/>
                    <a:pt x="1219" y="1865"/>
                    <a:pt x="1232" y="1865"/>
                  </a:cubicBezTo>
                  <a:cubicBezTo>
                    <a:pt x="1562" y="1865"/>
                    <a:pt x="1786" y="1790"/>
                    <a:pt x="1914" y="1677"/>
                  </a:cubicBezTo>
                  <a:lnTo>
                    <a:pt x="1914" y="1677"/>
                  </a:lnTo>
                  <a:cubicBezTo>
                    <a:pt x="1941" y="1713"/>
                    <a:pt x="1974" y="1749"/>
                    <a:pt x="2014" y="1782"/>
                  </a:cubicBezTo>
                  <a:cubicBezTo>
                    <a:pt x="2070" y="1825"/>
                    <a:pt x="2137" y="1844"/>
                    <a:pt x="2211" y="1844"/>
                  </a:cubicBezTo>
                  <a:cubicBezTo>
                    <a:pt x="2641" y="1844"/>
                    <a:pt x="3274" y="1180"/>
                    <a:pt x="2907" y="793"/>
                  </a:cubicBezTo>
                  <a:cubicBezTo>
                    <a:pt x="2805" y="683"/>
                    <a:pt x="2696" y="641"/>
                    <a:pt x="2595" y="641"/>
                  </a:cubicBezTo>
                  <a:cubicBezTo>
                    <a:pt x="2584" y="641"/>
                    <a:pt x="2573" y="642"/>
                    <a:pt x="2563" y="642"/>
                  </a:cubicBezTo>
                  <a:lnTo>
                    <a:pt x="2563" y="642"/>
                  </a:lnTo>
                  <a:cubicBezTo>
                    <a:pt x="2568" y="451"/>
                    <a:pt x="2474" y="231"/>
                    <a:pt x="2241" y="79"/>
                  </a:cubicBezTo>
                  <a:cubicBezTo>
                    <a:pt x="2154" y="24"/>
                    <a:pt x="2068" y="0"/>
                    <a:pt x="1987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504410" y="4219508"/>
              <a:ext cx="334051" cy="219451"/>
            </a:xfrm>
            <a:custGeom>
              <a:avLst/>
              <a:gdLst/>
              <a:ahLst/>
              <a:cxnLst/>
              <a:rect l="l" t="t" r="r" b="b"/>
              <a:pathLst>
                <a:path w="2953" h="1942" extrusionOk="0">
                  <a:moveTo>
                    <a:pt x="1477" y="299"/>
                  </a:moveTo>
                  <a:cubicBezTo>
                    <a:pt x="1596" y="406"/>
                    <a:pt x="1608" y="549"/>
                    <a:pt x="1584" y="632"/>
                  </a:cubicBezTo>
                  <a:cubicBezTo>
                    <a:pt x="1569" y="683"/>
                    <a:pt x="1536" y="707"/>
                    <a:pt x="1500" y="707"/>
                  </a:cubicBezTo>
                  <a:cubicBezTo>
                    <a:pt x="1477" y="707"/>
                    <a:pt x="1452" y="698"/>
                    <a:pt x="1429" y="680"/>
                  </a:cubicBezTo>
                  <a:cubicBezTo>
                    <a:pt x="1346" y="608"/>
                    <a:pt x="1369" y="442"/>
                    <a:pt x="1477" y="299"/>
                  </a:cubicBezTo>
                  <a:close/>
                  <a:moveTo>
                    <a:pt x="2370" y="727"/>
                  </a:moveTo>
                  <a:cubicBezTo>
                    <a:pt x="2346" y="894"/>
                    <a:pt x="2250" y="1013"/>
                    <a:pt x="2119" y="1025"/>
                  </a:cubicBezTo>
                  <a:lnTo>
                    <a:pt x="2096" y="1025"/>
                  </a:lnTo>
                  <a:cubicBezTo>
                    <a:pt x="2060" y="1025"/>
                    <a:pt x="2060" y="1013"/>
                    <a:pt x="2060" y="1013"/>
                  </a:cubicBezTo>
                  <a:cubicBezTo>
                    <a:pt x="2060" y="942"/>
                    <a:pt x="2191" y="775"/>
                    <a:pt x="2370" y="727"/>
                  </a:cubicBezTo>
                  <a:close/>
                  <a:moveTo>
                    <a:pt x="822" y="1132"/>
                  </a:moveTo>
                  <a:cubicBezTo>
                    <a:pt x="846" y="1132"/>
                    <a:pt x="857" y="1156"/>
                    <a:pt x="881" y="1180"/>
                  </a:cubicBezTo>
                  <a:cubicBezTo>
                    <a:pt x="941" y="1263"/>
                    <a:pt x="953" y="1346"/>
                    <a:pt x="917" y="1418"/>
                  </a:cubicBezTo>
                  <a:cubicBezTo>
                    <a:pt x="881" y="1501"/>
                    <a:pt x="786" y="1549"/>
                    <a:pt x="679" y="1549"/>
                  </a:cubicBezTo>
                  <a:cubicBezTo>
                    <a:pt x="655" y="1406"/>
                    <a:pt x="703" y="1251"/>
                    <a:pt x="762" y="1180"/>
                  </a:cubicBezTo>
                  <a:cubicBezTo>
                    <a:pt x="774" y="1156"/>
                    <a:pt x="798" y="1132"/>
                    <a:pt x="822" y="1132"/>
                  </a:cubicBezTo>
                  <a:close/>
                  <a:moveTo>
                    <a:pt x="1798" y="1263"/>
                  </a:moveTo>
                  <a:cubicBezTo>
                    <a:pt x="1810" y="1263"/>
                    <a:pt x="1822" y="1287"/>
                    <a:pt x="1834" y="1323"/>
                  </a:cubicBezTo>
                  <a:cubicBezTo>
                    <a:pt x="1869" y="1442"/>
                    <a:pt x="1846" y="1561"/>
                    <a:pt x="1774" y="1644"/>
                  </a:cubicBezTo>
                  <a:cubicBezTo>
                    <a:pt x="1703" y="1525"/>
                    <a:pt x="1715" y="1394"/>
                    <a:pt x="1750" y="1311"/>
                  </a:cubicBezTo>
                  <a:cubicBezTo>
                    <a:pt x="1774" y="1275"/>
                    <a:pt x="1786" y="1263"/>
                    <a:pt x="1798" y="1263"/>
                  </a:cubicBezTo>
                  <a:close/>
                  <a:moveTo>
                    <a:pt x="1845" y="85"/>
                  </a:moveTo>
                  <a:cubicBezTo>
                    <a:pt x="1922" y="85"/>
                    <a:pt x="2000" y="108"/>
                    <a:pt x="2072" y="156"/>
                  </a:cubicBezTo>
                  <a:cubicBezTo>
                    <a:pt x="2262" y="275"/>
                    <a:pt x="2370" y="453"/>
                    <a:pt x="2381" y="644"/>
                  </a:cubicBezTo>
                  <a:cubicBezTo>
                    <a:pt x="2155" y="680"/>
                    <a:pt x="1977" y="894"/>
                    <a:pt x="1977" y="1013"/>
                  </a:cubicBezTo>
                  <a:cubicBezTo>
                    <a:pt x="1977" y="1061"/>
                    <a:pt x="2012" y="1108"/>
                    <a:pt x="2096" y="1108"/>
                  </a:cubicBezTo>
                  <a:lnTo>
                    <a:pt x="2131" y="1108"/>
                  </a:lnTo>
                  <a:cubicBezTo>
                    <a:pt x="2310" y="1084"/>
                    <a:pt x="2441" y="930"/>
                    <a:pt x="2453" y="727"/>
                  </a:cubicBezTo>
                  <a:cubicBezTo>
                    <a:pt x="2560" y="727"/>
                    <a:pt x="2643" y="775"/>
                    <a:pt x="2727" y="858"/>
                  </a:cubicBezTo>
                  <a:cubicBezTo>
                    <a:pt x="2870" y="1013"/>
                    <a:pt x="2834" y="1180"/>
                    <a:pt x="2786" y="1311"/>
                  </a:cubicBezTo>
                  <a:cubicBezTo>
                    <a:pt x="2667" y="1585"/>
                    <a:pt x="2322" y="1846"/>
                    <a:pt x="2072" y="1846"/>
                  </a:cubicBezTo>
                  <a:cubicBezTo>
                    <a:pt x="2000" y="1846"/>
                    <a:pt x="1941" y="1823"/>
                    <a:pt x="1893" y="1787"/>
                  </a:cubicBezTo>
                  <a:cubicBezTo>
                    <a:pt x="1869" y="1763"/>
                    <a:pt x="1846" y="1739"/>
                    <a:pt x="1822" y="1715"/>
                  </a:cubicBezTo>
                  <a:cubicBezTo>
                    <a:pt x="1929" y="1608"/>
                    <a:pt x="1965" y="1454"/>
                    <a:pt x="1917" y="1311"/>
                  </a:cubicBezTo>
                  <a:cubicBezTo>
                    <a:pt x="1881" y="1204"/>
                    <a:pt x="1834" y="1180"/>
                    <a:pt x="1798" y="1180"/>
                  </a:cubicBezTo>
                  <a:cubicBezTo>
                    <a:pt x="1750" y="1180"/>
                    <a:pt x="1703" y="1215"/>
                    <a:pt x="1679" y="1275"/>
                  </a:cubicBezTo>
                  <a:cubicBezTo>
                    <a:pt x="1619" y="1382"/>
                    <a:pt x="1619" y="1549"/>
                    <a:pt x="1715" y="1704"/>
                  </a:cubicBezTo>
                  <a:cubicBezTo>
                    <a:pt x="1608" y="1775"/>
                    <a:pt x="1429" y="1858"/>
                    <a:pt x="1084" y="1858"/>
                  </a:cubicBezTo>
                  <a:lnTo>
                    <a:pt x="1048" y="1858"/>
                  </a:lnTo>
                  <a:cubicBezTo>
                    <a:pt x="834" y="1858"/>
                    <a:pt x="738" y="1739"/>
                    <a:pt x="703" y="1632"/>
                  </a:cubicBezTo>
                  <a:cubicBezTo>
                    <a:pt x="834" y="1632"/>
                    <a:pt x="941" y="1561"/>
                    <a:pt x="1000" y="1454"/>
                  </a:cubicBezTo>
                  <a:cubicBezTo>
                    <a:pt x="1048" y="1346"/>
                    <a:pt x="1024" y="1227"/>
                    <a:pt x="941" y="1120"/>
                  </a:cubicBezTo>
                  <a:cubicBezTo>
                    <a:pt x="905" y="1061"/>
                    <a:pt x="857" y="1049"/>
                    <a:pt x="822" y="1049"/>
                  </a:cubicBezTo>
                  <a:cubicBezTo>
                    <a:pt x="774" y="1049"/>
                    <a:pt x="726" y="1073"/>
                    <a:pt x="691" y="1120"/>
                  </a:cubicBezTo>
                  <a:cubicBezTo>
                    <a:pt x="619" y="1215"/>
                    <a:pt x="584" y="1382"/>
                    <a:pt x="595" y="1537"/>
                  </a:cubicBezTo>
                  <a:cubicBezTo>
                    <a:pt x="500" y="1525"/>
                    <a:pt x="405" y="1477"/>
                    <a:pt x="298" y="1406"/>
                  </a:cubicBezTo>
                  <a:cubicBezTo>
                    <a:pt x="143" y="1287"/>
                    <a:pt x="95" y="1108"/>
                    <a:pt x="155" y="918"/>
                  </a:cubicBezTo>
                  <a:cubicBezTo>
                    <a:pt x="226" y="715"/>
                    <a:pt x="405" y="549"/>
                    <a:pt x="560" y="549"/>
                  </a:cubicBezTo>
                  <a:cubicBezTo>
                    <a:pt x="595" y="549"/>
                    <a:pt x="631" y="561"/>
                    <a:pt x="655" y="584"/>
                  </a:cubicBezTo>
                  <a:lnTo>
                    <a:pt x="703" y="584"/>
                  </a:lnTo>
                  <a:cubicBezTo>
                    <a:pt x="715" y="572"/>
                    <a:pt x="726" y="549"/>
                    <a:pt x="726" y="537"/>
                  </a:cubicBezTo>
                  <a:cubicBezTo>
                    <a:pt x="726" y="537"/>
                    <a:pt x="691" y="311"/>
                    <a:pt x="798" y="180"/>
                  </a:cubicBezTo>
                  <a:cubicBezTo>
                    <a:pt x="847" y="131"/>
                    <a:pt x="915" y="107"/>
                    <a:pt x="1002" y="107"/>
                  </a:cubicBezTo>
                  <a:cubicBezTo>
                    <a:pt x="1064" y="107"/>
                    <a:pt x="1135" y="119"/>
                    <a:pt x="1215" y="144"/>
                  </a:cubicBezTo>
                  <a:cubicBezTo>
                    <a:pt x="1286" y="168"/>
                    <a:pt x="1357" y="203"/>
                    <a:pt x="1405" y="239"/>
                  </a:cubicBezTo>
                  <a:cubicBezTo>
                    <a:pt x="1286" y="406"/>
                    <a:pt x="1250" y="620"/>
                    <a:pt x="1381" y="739"/>
                  </a:cubicBezTo>
                  <a:cubicBezTo>
                    <a:pt x="1420" y="773"/>
                    <a:pt x="1462" y="789"/>
                    <a:pt x="1501" y="789"/>
                  </a:cubicBezTo>
                  <a:cubicBezTo>
                    <a:pt x="1572" y="789"/>
                    <a:pt x="1637" y="740"/>
                    <a:pt x="1667" y="656"/>
                  </a:cubicBezTo>
                  <a:cubicBezTo>
                    <a:pt x="1703" y="549"/>
                    <a:pt x="1679" y="370"/>
                    <a:pt x="1524" y="227"/>
                  </a:cubicBezTo>
                  <a:cubicBezTo>
                    <a:pt x="1617" y="135"/>
                    <a:pt x="1730" y="85"/>
                    <a:pt x="1845" y="85"/>
                  </a:cubicBezTo>
                  <a:close/>
                  <a:moveTo>
                    <a:pt x="1846" y="1"/>
                  </a:moveTo>
                  <a:cubicBezTo>
                    <a:pt x="1703" y="1"/>
                    <a:pt x="1572" y="61"/>
                    <a:pt x="1465" y="180"/>
                  </a:cubicBezTo>
                  <a:cubicBezTo>
                    <a:pt x="1393" y="132"/>
                    <a:pt x="1322" y="96"/>
                    <a:pt x="1238" y="61"/>
                  </a:cubicBezTo>
                  <a:cubicBezTo>
                    <a:pt x="1154" y="34"/>
                    <a:pt x="1077" y="20"/>
                    <a:pt x="1009" y="20"/>
                  </a:cubicBezTo>
                  <a:cubicBezTo>
                    <a:pt x="896" y="20"/>
                    <a:pt x="805" y="58"/>
                    <a:pt x="738" y="132"/>
                  </a:cubicBezTo>
                  <a:cubicBezTo>
                    <a:pt x="643" y="239"/>
                    <a:pt x="631" y="394"/>
                    <a:pt x="631" y="477"/>
                  </a:cubicBezTo>
                  <a:cubicBezTo>
                    <a:pt x="607" y="477"/>
                    <a:pt x="584" y="465"/>
                    <a:pt x="548" y="465"/>
                  </a:cubicBezTo>
                  <a:cubicBezTo>
                    <a:pt x="357" y="465"/>
                    <a:pt x="155" y="656"/>
                    <a:pt x="72" y="894"/>
                  </a:cubicBezTo>
                  <a:cubicBezTo>
                    <a:pt x="0" y="1120"/>
                    <a:pt x="60" y="1334"/>
                    <a:pt x="250" y="1477"/>
                  </a:cubicBezTo>
                  <a:cubicBezTo>
                    <a:pt x="369" y="1561"/>
                    <a:pt x="488" y="1620"/>
                    <a:pt x="607" y="1632"/>
                  </a:cubicBezTo>
                  <a:cubicBezTo>
                    <a:pt x="667" y="1823"/>
                    <a:pt x="822" y="1942"/>
                    <a:pt x="1048" y="1942"/>
                  </a:cubicBezTo>
                  <a:lnTo>
                    <a:pt x="1084" y="1942"/>
                  </a:lnTo>
                  <a:cubicBezTo>
                    <a:pt x="1381" y="1942"/>
                    <a:pt x="1608" y="1882"/>
                    <a:pt x="1762" y="1775"/>
                  </a:cubicBezTo>
                  <a:cubicBezTo>
                    <a:pt x="1786" y="1799"/>
                    <a:pt x="1810" y="1823"/>
                    <a:pt x="1846" y="1846"/>
                  </a:cubicBezTo>
                  <a:cubicBezTo>
                    <a:pt x="1905" y="1906"/>
                    <a:pt x="1977" y="1930"/>
                    <a:pt x="2072" y="1930"/>
                  </a:cubicBezTo>
                  <a:cubicBezTo>
                    <a:pt x="2358" y="1930"/>
                    <a:pt x="2727" y="1656"/>
                    <a:pt x="2858" y="1346"/>
                  </a:cubicBezTo>
                  <a:cubicBezTo>
                    <a:pt x="2953" y="1132"/>
                    <a:pt x="2929" y="942"/>
                    <a:pt x="2786" y="799"/>
                  </a:cubicBezTo>
                  <a:cubicBezTo>
                    <a:pt x="2691" y="703"/>
                    <a:pt x="2584" y="644"/>
                    <a:pt x="2465" y="644"/>
                  </a:cubicBezTo>
                  <a:cubicBezTo>
                    <a:pt x="2453" y="418"/>
                    <a:pt x="2322" y="215"/>
                    <a:pt x="2119" y="84"/>
                  </a:cubicBezTo>
                  <a:cubicBezTo>
                    <a:pt x="2024" y="25"/>
                    <a:pt x="1941" y="1"/>
                    <a:pt x="1846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157977" y="4434639"/>
              <a:ext cx="94457" cy="95600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3"/>
                    <a:pt x="465" y="238"/>
                  </a:cubicBezTo>
                  <a:cubicBezTo>
                    <a:pt x="489" y="322"/>
                    <a:pt x="489" y="334"/>
                    <a:pt x="501" y="345"/>
                  </a:cubicBezTo>
                  <a:cubicBezTo>
                    <a:pt x="513" y="369"/>
                    <a:pt x="525" y="369"/>
                    <a:pt x="608" y="405"/>
                  </a:cubicBezTo>
                  <a:cubicBezTo>
                    <a:pt x="632" y="417"/>
                    <a:pt x="667" y="429"/>
                    <a:pt x="703" y="441"/>
                  </a:cubicBezTo>
                  <a:cubicBezTo>
                    <a:pt x="655" y="453"/>
                    <a:pt x="596" y="476"/>
                    <a:pt x="536" y="500"/>
                  </a:cubicBezTo>
                  <a:cubicBezTo>
                    <a:pt x="525" y="500"/>
                    <a:pt x="513" y="512"/>
                    <a:pt x="501" y="524"/>
                  </a:cubicBezTo>
                  <a:cubicBezTo>
                    <a:pt x="477" y="596"/>
                    <a:pt x="441" y="667"/>
                    <a:pt x="417" y="726"/>
                  </a:cubicBezTo>
                  <a:cubicBezTo>
                    <a:pt x="394" y="667"/>
                    <a:pt x="370" y="584"/>
                    <a:pt x="358" y="512"/>
                  </a:cubicBezTo>
                  <a:cubicBezTo>
                    <a:pt x="346" y="500"/>
                    <a:pt x="334" y="488"/>
                    <a:pt x="322" y="476"/>
                  </a:cubicBezTo>
                  <a:cubicBezTo>
                    <a:pt x="251" y="465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4"/>
                  </a:cubicBezTo>
                  <a:cubicBezTo>
                    <a:pt x="346" y="334"/>
                    <a:pt x="358" y="322"/>
                    <a:pt x="370" y="322"/>
                  </a:cubicBezTo>
                  <a:cubicBezTo>
                    <a:pt x="382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86" y="262"/>
                  </a:cubicBezTo>
                  <a:cubicBezTo>
                    <a:pt x="13" y="381"/>
                    <a:pt x="1" y="417"/>
                    <a:pt x="1" y="429"/>
                  </a:cubicBezTo>
                  <a:cubicBezTo>
                    <a:pt x="1" y="441"/>
                    <a:pt x="1" y="465"/>
                    <a:pt x="13" y="476"/>
                  </a:cubicBezTo>
                  <a:cubicBezTo>
                    <a:pt x="13" y="488"/>
                    <a:pt x="36" y="512"/>
                    <a:pt x="274" y="560"/>
                  </a:cubicBezTo>
                  <a:cubicBezTo>
                    <a:pt x="346" y="846"/>
                    <a:pt x="370" y="846"/>
                    <a:pt x="405" y="846"/>
                  </a:cubicBezTo>
                  <a:cubicBezTo>
                    <a:pt x="429" y="834"/>
                    <a:pt x="453" y="834"/>
                    <a:pt x="572" y="572"/>
                  </a:cubicBezTo>
                  <a:cubicBezTo>
                    <a:pt x="644" y="548"/>
                    <a:pt x="786" y="500"/>
                    <a:pt x="810" y="465"/>
                  </a:cubicBezTo>
                  <a:cubicBezTo>
                    <a:pt x="822" y="465"/>
                    <a:pt x="834" y="441"/>
                    <a:pt x="822" y="429"/>
                  </a:cubicBezTo>
                  <a:cubicBezTo>
                    <a:pt x="822" y="393"/>
                    <a:pt x="786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60" y="274"/>
                    <a:pt x="560" y="238"/>
                    <a:pt x="548" y="215"/>
                  </a:cubicBezTo>
                  <a:cubicBezTo>
                    <a:pt x="525" y="107"/>
                    <a:pt x="513" y="48"/>
                    <a:pt x="489" y="24"/>
                  </a:cubicBezTo>
                  <a:cubicBezTo>
                    <a:pt x="477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007592" y="4545220"/>
              <a:ext cx="70249" cy="70062"/>
            </a:xfrm>
            <a:custGeom>
              <a:avLst/>
              <a:gdLst/>
              <a:ahLst/>
              <a:cxnLst/>
              <a:rect l="l" t="t" r="r" b="b"/>
              <a:pathLst>
                <a:path w="621" h="620" extrusionOk="0">
                  <a:moveTo>
                    <a:pt x="310" y="84"/>
                  </a:moveTo>
                  <a:cubicBezTo>
                    <a:pt x="441" y="84"/>
                    <a:pt x="537" y="191"/>
                    <a:pt x="537" y="310"/>
                  </a:cubicBezTo>
                  <a:cubicBezTo>
                    <a:pt x="537" y="429"/>
                    <a:pt x="430" y="536"/>
                    <a:pt x="310" y="536"/>
                  </a:cubicBezTo>
                  <a:cubicBezTo>
                    <a:pt x="191" y="536"/>
                    <a:pt x="96" y="429"/>
                    <a:pt x="96" y="310"/>
                  </a:cubicBezTo>
                  <a:cubicBezTo>
                    <a:pt x="96" y="179"/>
                    <a:pt x="191" y="84"/>
                    <a:pt x="310" y="84"/>
                  </a:cubicBezTo>
                  <a:close/>
                  <a:moveTo>
                    <a:pt x="310" y="1"/>
                  </a:moveTo>
                  <a:cubicBezTo>
                    <a:pt x="144" y="1"/>
                    <a:pt x="13" y="144"/>
                    <a:pt x="13" y="310"/>
                  </a:cubicBezTo>
                  <a:cubicBezTo>
                    <a:pt x="1" y="477"/>
                    <a:pt x="144" y="620"/>
                    <a:pt x="310" y="620"/>
                  </a:cubicBezTo>
                  <a:cubicBezTo>
                    <a:pt x="477" y="620"/>
                    <a:pt x="620" y="477"/>
                    <a:pt x="620" y="310"/>
                  </a:cubicBezTo>
                  <a:cubicBezTo>
                    <a:pt x="620" y="144"/>
                    <a:pt x="489" y="1"/>
                    <a:pt x="310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33851" y="4577996"/>
              <a:ext cx="1034505" cy="272449"/>
            </a:xfrm>
            <a:custGeom>
              <a:avLst/>
              <a:gdLst/>
              <a:ahLst/>
              <a:cxnLst/>
              <a:rect l="l" t="t" r="r" b="b"/>
              <a:pathLst>
                <a:path w="9145" h="2411" extrusionOk="0">
                  <a:moveTo>
                    <a:pt x="56" y="1"/>
                  </a:moveTo>
                  <a:cubicBezTo>
                    <a:pt x="49" y="1"/>
                    <a:pt x="43" y="2"/>
                    <a:pt x="37" y="5"/>
                  </a:cubicBezTo>
                  <a:cubicBezTo>
                    <a:pt x="13" y="5"/>
                    <a:pt x="1" y="29"/>
                    <a:pt x="13" y="53"/>
                  </a:cubicBezTo>
                  <a:cubicBezTo>
                    <a:pt x="37" y="112"/>
                    <a:pt x="60" y="160"/>
                    <a:pt x="84" y="208"/>
                  </a:cubicBezTo>
                  <a:cubicBezTo>
                    <a:pt x="84" y="220"/>
                    <a:pt x="108" y="231"/>
                    <a:pt x="120" y="231"/>
                  </a:cubicBezTo>
                  <a:lnTo>
                    <a:pt x="144" y="231"/>
                  </a:lnTo>
                  <a:cubicBezTo>
                    <a:pt x="156" y="220"/>
                    <a:pt x="168" y="196"/>
                    <a:pt x="156" y="172"/>
                  </a:cubicBezTo>
                  <a:cubicBezTo>
                    <a:pt x="132" y="124"/>
                    <a:pt x="108" y="77"/>
                    <a:pt x="96" y="29"/>
                  </a:cubicBezTo>
                  <a:cubicBezTo>
                    <a:pt x="87" y="12"/>
                    <a:pt x="72" y="1"/>
                    <a:pt x="56" y="1"/>
                  </a:cubicBezTo>
                  <a:close/>
                  <a:moveTo>
                    <a:pt x="2806" y="72"/>
                  </a:moveTo>
                  <a:cubicBezTo>
                    <a:pt x="2800" y="72"/>
                    <a:pt x="2793" y="73"/>
                    <a:pt x="2787" y="77"/>
                  </a:cubicBezTo>
                  <a:cubicBezTo>
                    <a:pt x="2727" y="89"/>
                    <a:pt x="2680" y="124"/>
                    <a:pt x="2632" y="172"/>
                  </a:cubicBezTo>
                  <a:cubicBezTo>
                    <a:pt x="2608" y="184"/>
                    <a:pt x="2608" y="208"/>
                    <a:pt x="2620" y="231"/>
                  </a:cubicBezTo>
                  <a:cubicBezTo>
                    <a:pt x="2632" y="243"/>
                    <a:pt x="2644" y="243"/>
                    <a:pt x="2656" y="243"/>
                  </a:cubicBezTo>
                  <a:cubicBezTo>
                    <a:pt x="2668" y="243"/>
                    <a:pt x="2668" y="243"/>
                    <a:pt x="2680" y="231"/>
                  </a:cubicBezTo>
                  <a:cubicBezTo>
                    <a:pt x="2727" y="196"/>
                    <a:pt x="2763" y="172"/>
                    <a:pt x="2811" y="160"/>
                  </a:cubicBezTo>
                  <a:cubicBezTo>
                    <a:pt x="2835" y="148"/>
                    <a:pt x="2847" y="124"/>
                    <a:pt x="2835" y="100"/>
                  </a:cubicBezTo>
                  <a:cubicBezTo>
                    <a:pt x="2835" y="83"/>
                    <a:pt x="2822" y="72"/>
                    <a:pt x="2806" y="72"/>
                  </a:cubicBezTo>
                  <a:close/>
                  <a:moveTo>
                    <a:pt x="2969" y="84"/>
                  </a:moveTo>
                  <a:cubicBezTo>
                    <a:pt x="2953" y="84"/>
                    <a:pt x="2938" y="92"/>
                    <a:pt x="2930" y="100"/>
                  </a:cubicBezTo>
                  <a:cubicBezTo>
                    <a:pt x="2918" y="124"/>
                    <a:pt x="2918" y="148"/>
                    <a:pt x="2942" y="160"/>
                  </a:cubicBezTo>
                  <a:cubicBezTo>
                    <a:pt x="2954" y="172"/>
                    <a:pt x="2954" y="172"/>
                    <a:pt x="2966" y="184"/>
                  </a:cubicBezTo>
                  <a:cubicBezTo>
                    <a:pt x="2966" y="184"/>
                    <a:pt x="2978" y="196"/>
                    <a:pt x="2978" y="220"/>
                  </a:cubicBezTo>
                  <a:cubicBezTo>
                    <a:pt x="2978" y="231"/>
                    <a:pt x="2966" y="243"/>
                    <a:pt x="2966" y="267"/>
                  </a:cubicBezTo>
                  <a:cubicBezTo>
                    <a:pt x="2954" y="279"/>
                    <a:pt x="2966" y="303"/>
                    <a:pt x="2989" y="315"/>
                  </a:cubicBezTo>
                  <a:lnTo>
                    <a:pt x="3001" y="315"/>
                  </a:lnTo>
                  <a:cubicBezTo>
                    <a:pt x="3025" y="315"/>
                    <a:pt x="3037" y="303"/>
                    <a:pt x="3037" y="291"/>
                  </a:cubicBezTo>
                  <a:cubicBezTo>
                    <a:pt x="3049" y="267"/>
                    <a:pt x="3061" y="231"/>
                    <a:pt x="3061" y="208"/>
                  </a:cubicBezTo>
                  <a:cubicBezTo>
                    <a:pt x="3061" y="172"/>
                    <a:pt x="3049" y="148"/>
                    <a:pt x="3025" y="124"/>
                  </a:cubicBezTo>
                  <a:cubicBezTo>
                    <a:pt x="3013" y="112"/>
                    <a:pt x="3001" y="100"/>
                    <a:pt x="2989" y="89"/>
                  </a:cubicBezTo>
                  <a:cubicBezTo>
                    <a:pt x="2982" y="85"/>
                    <a:pt x="2975" y="84"/>
                    <a:pt x="2969" y="84"/>
                  </a:cubicBezTo>
                  <a:close/>
                  <a:moveTo>
                    <a:pt x="198" y="298"/>
                  </a:moveTo>
                  <a:cubicBezTo>
                    <a:pt x="192" y="298"/>
                    <a:pt x="186" y="300"/>
                    <a:pt x="180" y="303"/>
                  </a:cubicBezTo>
                  <a:cubicBezTo>
                    <a:pt x="156" y="315"/>
                    <a:pt x="156" y="339"/>
                    <a:pt x="168" y="362"/>
                  </a:cubicBezTo>
                  <a:cubicBezTo>
                    <a:pt x="191" y="410"/>
                    <a:pt x="227" y="458"/>
                    <a:pt x="251" y="505"/>
                  </a:cubicBezTo>
                  <a:cubicBezTo>
                    <a:pt x="263" y="517"/>
                    <a:pt x="275" y="529"/>
                    <a:pt x="287" y="529"/>
                  </a:cubicBezTo>
                  <a:cubicBezTo>
                    <a:pt x="299" y="529"/>
                    <a:pt x="311" y="529"/>
                    <a:pt x="311" y="517"/>
                  </a:cubicBezTo>
                  <a:cubicBezTo>
                    <a:pt x="334" y="505"/>
                    <a:pt x="334" y="481"/>
                    <a:pt x="322" y="458"/>
                  </a:cubicBezTo>
                  <a:cubicBezTo>
                    <a:pt x="299" y="422"/>
                    <a:pt x="263" y="374"/>
                    <a:pt x="239" y="327"/>
                  </a:cubicBezTo>
                  <a:cubicBezTo>
                    <a:pt x="230" y="309"/>
                    <a:pt x="215" y="298"/>
                    <a:pt x="198" y="298"/>
                  </a:cubicBezTo>
                  <a:close/>
                  <a:moveTo>
                    <a:pt x="2552" y="286"/>
                  </a:moveTo>
                  <a:cubicBezTo>
                    <a:pt x="2536" y="286"/>
                    <a:pt x="2522" y="294"/>
                    <a:pt x="2513" y="303"/>
                  </a:cubicBezTo>
                  <a:cubicBezTo>
                    <a:pt x="2477" y="362"/>
                    <a:pt x="2466" y="422"/>
                    <a:pt x="2442" y="481"/>
                  </a:cubicBezTo>
                  <a:cubicBezTo>
                    <a:pt x="2442" y="505"/>
                    <a:pt x="2454" y="529"/>
                    <a:pt x="2477" y="529"/>
                  </a:cubicBezTo>
                  <a:lnTo>
                    <a:pt x="2489" y="529"/>
                  </a:lnTo>
                  <a:cubicBezTo>
                    <a:pt x="2513" y="529"/>
                    <a:pt x="2525" y="517"/>
                    <a:pt x="2525" y="493"/>
                  </a:cubicBezTo>
                  <a:cubicBezTo>
                    <a:pt x="2537" y="446"/>
                    <a:pt x="2561" y="398"/>
                    <a:pt x="2585" y="351"/>
                  </a:cubicBezTo>
                  <a:cubicBezTo>
                    <a:pt x="2597" y="327"/>
                    <a:pt x="2585" y="303"/>
                    <a:pt x="2573" y="291"/>
                  </a:cubicBezTo>
                  <a:cubicBezTo>
                    <a:pt x="2566" y="288"/>
                    <a:pt x="2559" y="286"/>
                    <a:pt x="2552" y="286"/>
                  </a:cubicBezTo>
                  <a:close/>
                  <a:moveTo>
                    <a:pt x="2918" y="378"/>
                  </a:moveTo>
                  <a:cubicBezTo>
                    <a:pt x="2904" y="378"/>
                    <a:pt x="2889" y="384"/>
                    <a:pt x="2882" y="398"/>
                  </a:cubicBezTo>
                  <a:cubicBezTo>
                    <a:pt x="2847" y="434"/>
                    <a:pt x="2811" y="470"/>
                    <a:pt x="2775" y="517"/>
                  </a:cubicBezTo>
                  <a:cubicBezTo>
                    <a:pt x="2751" y="529"/>
                    <a:pt x="2751" y="553"/>
                    <a:pt x="2775" y="577"/>
                  </a:cubicBezTo>
                  <a:cubicBezTo>
                    <a:pt x="2775" y="589"/>
                    <a:pt x="2787" y="589"/>
                    <a:pt x="2799" y="589"/>
                  </a:cubicBezTo>
                  <a:cubicBezTo>
                    <a:pt x="2811" y="589"/>
                    <a:pt x="2823" y="589"/>
                    <a:pt x="2835" y="577"/>
                  </a:cubicBezTo>
                  <a:cubicBezTo>
                    <a:pt x="2870" y="529"/>
                    <a:pt x="2918" y="493"/>
                    <a:pt x="2954" y="446"/>
                  </a:cubicBezTo>
                  <a:cubicBezTo>
                    <a:pt x="2966" y="434"/>
                    <a:pt x="2966" y="398"/>
                    <a:pt x="2942" y="386"/>
                  </a:cubicBezTo>
                  <a:cubicBezTo>
                    <a:pt x="2937" y="381"/>
                    <a:pt x="2928" y="378"/>
                    <a:pt x="2918" y="378"/>
                  </a:cubicBezTo>
                  <a:close/>
                  <a:moveTo>
                    <a:pt x="392" y="580"/>
                  </a:moveTo>
                  <a:cubicBezTo>
                    <a:pt x="382" y="580"/>
                    <a:pt x="370" y="583"/>
                    <a:pt x="358" y="589"/>
                  </a:cubicBezTo>
                  <a:cubicBezTo>
                    <a:pt x="346" y="601"/>
                    <a:pt x="346" y="624"/>
                    <a:pt x="358" y="648"/>
                  </a:cubicBezTo>
                  <a:cubicBezTo>
                    <a:pt x="394" y="696"/>
                    <a:pt x="430" y="732"/>
                    <a:pt x="477" y="779"/>
                  </a:cubicBezTo>
                  <a:cubicBezTo>
                    <a:pt x="489" y="779"/>
                    <a:pt x="489" y="791"/>
                    <a:pt x="501" y="791"/>
                  </a:cubicBezTo>
                  <a:cubicBezTo>
                    <a:pt x="513" y="791"/>
                    <a:pt x="525" y="779"/>
                    <a:pt x="537" y="767"/>
                  </a:cubicBezTo>
                  <a:cubicBezTo>
                    <a:pt x="549" y="755"/>
                    <a:pt x="549" y="732"/>
                    <a:pt x="537" y="708"/>
                  </a:cubicBezTo>
                  <a:cubicBezTo>
                    <a:pt x="501" y="672"/>
                    <a:pt x="453" y="636"/>
                    <a:pt x="418" y="589"/>
                  </a:cubicBezTo>
                  <a:cubicBezTo>
                    <a:pt x="412" y="583"/>
                    <a:pt x="403" y="580"/>
                    <a:pt x="392" y="580"/>
                  </a:cubicBezTo>
                  <a:close/>
                  <a:moveTo>
                    <a:pt x="2477" y="612"/>
                  </a:moveTo>
                  <a:cubicBezTo>
                    <a:pt x="2454" y="612"/>
                    <a:pt x="2430" y="636"/>
                    <a:pt x="2430" y="660"/>
                  </a:cubicBezTo>
                  <a:cubicBezTo>
                    <a:pt x="2442" y="720"/>
                    <a:pt x="2442" y="779"/>
                    <a:pt x="2466" y="839"/>
                  </a:cubicBezTo>
                  <a:cubicBezTo>
                    <a:pt x="2466" y="851"/>
                    <a:pt x="2489" y="862"/>
                    <a:pt x="2501" y="862"/>
                  </a:cubicBezTo>
                  <a:lnTo>
                    <a:pt x="2513" y="862"/>
                  </a:lnTo>
                  <a:cubicBezTo>
                    <a:pt x="2537" y="862"/>
                    <a:pt x="2549" y="839"/>
                    <a:pt x="2549" y="815"/>
                  </a:cubicBezTo>
                  <a:cubicBezTo>
                    <a:pt x="2549" y="803"/>
                    <a:pt x="2549" y="803"/>
                    <a:pt x="2537" y="803"/>
                  </a:cubicBezTo>
                  <a:cubicBezTo>
                    <a:pt x="2549" y="791"/>
                    <a:pt x="2549" y="791"/>
                    <a:pt x="2561" y="791"/>
                  </a:cubicBezTo>
                  <a:cubicBezTo>
                    <a:pt x="2608" y="755"/>
                    <a:pt x="2656" y="720"/>
                    <a:pt x="2704" y="684"/>
                  </a:cubicBezTo>
                  <a:cubicBezTo>
                    <a:pt x="2716" y="672"/>
                    <a:pt x="2716" y="648"/>
                    <a:pt x="2704" y="624"/>
                  </a:cubicBezTo>
                  <a:cubicBezTo>
                    <a:pt x="2698" y="618"/>
                    <a:pt x="2689" y="615"/>
                    <a:pt x="2678" y="615"/>
                  </a:cubicBezTo>
                  <a:cubicBezTo>
                    <a:pt x="2668" y="615"/>
                    <a:pt x="2656" y="618"/>
                    <a:pt x="2644" y="624"/>
                  </a:cubicBezTo>
                  <a:cubicBezTo>
                    <a:pt x="2608" y="660"/>
                    <a:pt x="2573" y="684"/>
                    <a:pt x="2525" y="708"/>
                  </a:cubicBezTo>
                  <a:cubicBezTo>
                    <a:pt x="2525" y="696"/>
                    <a:pt x="2525" y="672"/>
                    <a:pt x="2513" y="660"/>
                  </a:cubicBezTo>
                  <a:cubicBezTo>
                    <a:pt x="2513" y="636"/>
                    <a:pt x="2501" y="612"/>
                    <a:pt x="2477" y="612"/>
                  </a:cubicBezTo>
                  <a:close/>
                  <a:moveTo>
                    <a:pt x="2389" y="798"/>
                  </a:moveTo>
                  <a:cubicBezTo>
                    <a:pt x="2383" y="798"/>
                    <a:pt x="2377" y="800"/>
                    <a:pt x="2370" y="803"/>
                  </a:cubicBezTo>
                  <a:cubicBezTo>
                    <a:pt x="2323" y="839"/>
                    <a:pt x="2275" y="862"/>
                    <a:pt x="2227" y="886"/>
                  </a:cubicBezTo>
                  <a:cubicBezTo>
                    <a:pt x="2204" y="898"/>
                    <a:pt x="2192" y="922"/>
                    <a:pt x="2204" y="946"/>
                  </a:cubicBezTo>
                  <a:cubicBezTo>
                    <a:pt x="2204" y="958"/>
                    <a:pt x="2227" y="970"/>
                    <a:pt x="2239" y="970"/>
                  </a:cubicBezTo>
                  <a:cubicBezTo>
                    <a:pt x="2251" y="970"/>
                    <a:pt x="2251" y="958"/>
                    <a:pt x="2263" y="958"/>
                  </a:cubicBezTo>
                  <a:cubicBezTo>
                    <a:pt x="2311" y="934"/>
                    <a:pt x="2358" y="910"/>
                    <a:pt x="2406" y="886"/>
                  </a:cubicBezTo>
                  <a:cubicBezTo>
                    <a:pt x="2430" y="874"/>
                    <a:pt x="2442" y="851"/>
                    <a:pt x="2430" y="827"/>
                  </a:cubicBezTo>
                  <a:cubicBezTo>
                    <a:pt x="2421" y="809"/>
                    <a:pt x="2406" y="798"/>
                    <a:pt x="2389" y="798"/>
                  </a:cubicBezTo>
                  <a:close/>
                  <a:moveTo>
                    <a:pt x="632" y="813"/>
                  </a:moveTo>
                  <a:cubicBezTo>
                    <a:pt x="618" y="813"/>
                    <a:pt x="603" y="820"/>
                    <a:pt x="596" y="827"/>
                  </a:cubicBezTo>
                  <a:cubicBezTo>
                    <a:pt x="584" y="851"/>
                    <a:pt x="584" y="874"/>
                    <a:pt x="608" y="886"/>
                  </a:cubicBezTo>
                  <a:cubicBezTo>
                    <a:pt x="656" y="922"/>
                    <a:pt x="703" y="958"/>
                    <a:pt x="751" y="982"/>
                  </a:cubicBezTo>
                  <a:cubicBezTo>
                    <a:pt x="763" y="993"/>
                    <a:pt x="763" y="993"/>
                    <a:pt x="775" y="993"/>
                  </a:cubicBezTo>
                  <a:cubicBezTo>
                    <a:pt x="787" y="993"/>
                    <a:pt x="799" y="982"/>
                    <a:pt x="811" y="970"/>
                  </a:cubicBezTo>
                  <a:cubicBezTo>
                    <a:pt x="822" y="946"/>
                    <a:pt x="822" y="922"/>
                    <a:pt x="799" y="910"/>
                  </a:cubicBezTo>
                  <a:cubicBezTo>
                    <a:pt x="751" y="886"/>
                    <a:pt x="703" y="851"/>
                    <a:pt x="656" y="827"/>
                  </a:cubicBezTo>
                  <a:cubicBezTo>
                    <a:pt x="651" y="817"/>
                    <a:pt x="641" y="813"/>
                    <a:pt x="632" y="813"/>
                  </a:cubicBezTo>
                  <a:close/>
                  <a:moveTo>
                    <a:pt x="2073" y="946"/>
                  </a:moveTo>
                  <a:cubicBezTo>
                    <a:pt x="2013" y="970"/>
                    <a:pt x="1965" y="993"/>
                    <a:pt x="1918" y="1005"/>
                  </a:cubicBezTo>
                  <a:cubicBezTo>
                    <a:pt x="1894" y="1005"/>
                    <a:pt x="1882" y="1029"/>
                    <a:pt x="1882" y="1053"/>
                  </a:cubicBezTo>
                  <a:cubicBezTo>
                    <a:pt x="1894" y="1077"/>
                    <a:pt x="1906" y="1089"/>
                    <a:pt x="1930" y="1089"/>
                  </a:cubicBezTo>
                  <a:lnTo>
                    <a:pt x="1942" y="1089"/>
                  </a:lnTo>
                  <a:cubicBezTo>
                    <a:pt x="1989" y="1065"/>
                    <a:pt x="2049" y="1053"/>
                    <a:pt x="2096" y="1029"/>
                  </a:cubicBezTo>
                  <a:cubicBezTo>
                    <a:pt x="2120" y="1017"/>
                    <a:pt x="2132" y="993"/>
                    <a:pt x="2120" y="970"/>
                  </a:cubicBezTo>
                  <a:cubicBezTo>
                    <a:pt x="2120" y="958"/>
                    <a:pt x="2096" y="946"/>
                    <a:pt x="2073" y="946"/>
                  </a:cubicBezTo>
                  <a:close/>
                  <a:moveTo>
                    <a:pt x="6323" y="934"/>
                  </a:moveTo>
                  <a:cubicBezTo>
                    <a:pt x="6299" y="934"/>
                    <a:pt x="6276" y="946"/>
                    <a:pt x="6276" y="970"/>
                  </a:cubicBezTo>
                  <a:cubicBezTo>
                    <a:pt x="6276" y="993"/>
                    <a:pt x="6287" y="1017"/>
                    <a:pt x="6311" y="1017"/>
                  </a:cubicBezTo>
                  <a:cubicBezTo>
                    <a:pt x="6323" y="1017"/>
                    <a:pt x="6347" y="1029"/>
                    <a:pt x="6359" y="1041"/>
                  </a:cubicBezTo>
                  <a:cubicBezTo>
                    <a:pt x="6383" y="1053"/>
                    <a:pt x="6395" y="1065"/>
                    <a:pt x="6407" y="1089"/>
                  </a:cubicBezTo>
                  <a:cubicBezTo>
                    <a:pt x="6407" y="1101"/>
                    <a:pt x="6430" y="1113"/>
                    <a:pt x="6442" y="1113"/>
                  </a:cubicBezTo>
                  <a:lnTo>
                    <a:pt x="6454" y="1113"/>
                  </a:lnTo>
                  <a:cubicBezTo>
                    <a:pt x="6478" y="1101"/>
                    <a:pt x="6490" y="1077"/>
                    <a:pt x="6478" y="1053"/>
                  </a:cubicBezTo>
                  <a:cubicBezTo>
                    <a:pt x="6466" y="1017"/>
                    <a:pt x="6442" y="982"/>
                    <a:pt x="6407" y="970"/>
                  </a:cubicBezTo>
                  <a:cubicBezTo>
                    <a:pt x="6383" y="946"/>
                    <a:pt x="6347" y="934"/>
                    <a:pt x="6323" y="934"/>
                  </a:cubicBezTo>
                  <a:close/>
                  <a:moveTo>
                    <a:pt x="942" y="982"/>
                  </a:moveTo>
                  <a:cubicBezTo>
                    <a:pt x="918" y="982"/>
                    <a:pt x="894" y="982"/>
                    <a:pt x="882" y="1005"/>
                  </a:cubicBezTo>
                  <a:cubicBezTo>
                    <a:pt x="882" y="1029"/>
                    <a:pt x="882" y="1053"/>
                    <a:pt x="906" y="1065"/>
                  </a:cubicBezTo>
                  <a:cubicBezTo>
                    <a:pt x="965" y="1089"/>
                    <a:pt x="1025" y="1101"/>
                    <a:pt x="1073" y="1124"/>
                  </a:cubicBezTo>
                  <a:lnTo>
                    <a:pt x="1084" y="1124"/>
                  </a:lnTo>
                  <a:cubicBezTo>
                    <a:pt x="1108" y="1124"/>
                    <a:pt x="1120" y="1113"/>
                    <a:pt x="1120" y="1089"/>
                  </a:cubicBezTo>
                  <a:cubicBezTo>
                    <a:pt x="1132" y="1065"/>
                    <a:pt x="1120" y="1041"/>
                    <a:pt x="1096" y="1041"/>
                  </a:cubicBezTo>
                  <a:cubicBezTo>
                    <a:pt x="1049" y="1017"/>
                    <a:pt x="989" y="1005"/>
                    <a:pt x="942" y="982"/>
                  </a:cubicBezTo>
                  <a:close/>
                  <a:moveTo>
                    <a:pt x="9101" y="905"/>
                  </a:moveTo>
                  <a:cubicBezTo>
                    <a:pt x="9084" y="905"/>
                    <a:pt x="9070" y="914"/>
                    <a:pt x="9062" y="922"/>
                  </a:cubicBezTo>
                  <a:cubicBezTo>
                    <a:pt x="9062" y="934"/>
                    <a:pt x="9038" y="982"/>
                    <a:pt x="8978" y="1077"/>
                  </a:cubicBezTo>
                  <a:cubicBezTo>
                    <a:pt x="8966" y="1089"/>
                    <a:pt x="8978" y="1124"/>
                    <a:pt x="8990" y="1136"/>
                  </a:cubicBezTo>
                  <a:lnTo>
                    <a:pt x="9014" y="1136"/>
                  </a:lnTo>
                  <a:cubicBezTo>
                    <a:pt x="9038" y="1136"/>
                    <a:pt x="9050" y="1124"/>
                    <a:pt x="9050" y="1113"/>
                  </a:cubicBezTo>
                  <a:cubicBezTo>
                    <a:pt x="9109" y="1029"/>
                    <a:pt x="9133" y="970"/>
                    <a:pt x="9133" y="958"/>
                  </a:cubicBezTo>
                  <a:cubicBezTo>
                    <a:pt x="9145" y="946"/>
                    <a:pt x="9133" y="922"/>
                    <a:pt x="9121" y="910"/>
                  </a:cubicBezTo>
                  <a:cubicBezTo>
                    <a:pt x="9114" y="907"/>
                    <a:pt x="9107" y="905"/>
                    <a:pt x="9101" y="905"/>
                  </a:cubicBezTo>
                  <a:close/>
                  <a:moveTo>
                    <a:pt x="1263" y="1065"/>
                  </a:moveTo>
                  <a:cubicBezTo>
                    <a:pt x="1239" y="1065"/>
                    <a:pt x="1215" y="1077"/>
                    <a:pt x="1215" y="1101"/>
                  </a:cubicBezTo>
                  <a:cubicBezTo>
                    <a:pt x="1203" y="1124"/>
                    <a:pt x="1227" y="1148"/>
                    <a:pt x="1251" y="1148"/>
                  </a:cubicBezTo>
                  <a:cubicBezTo>
                    <a:pt x="1311" y="1160"/>
                    <a:pt x="1358" y="1160"/>
                    <a:pt x="1418" y="1160"/>
                  </a:cubicBezTo>
                  <a:cubicBezTo>
                    <a:pt x="1442" y="1160"/>
                    <a:pt x="1465" y="1148"/>
                    <a:pt x="1465" y="1113"/>
                  </a:cubicBezTo>
                  <a:cubicBezTo>
                    <a:pt x="1465" y="1101"/>
                    <a:pt x="1442" y="1077"/>
                    <a:pt x="1418" y="1077"/>
                  </a:cubicBezTo>
                  <a:cubicBezTo>
                    <a:pt x="1370" y="1077"/>
                    <a:pt x="1311" y="1077"/>
                    <a:pt x="1263" y="1065"/>
                  </a:cubicBezTo>
                  <a:close/>
                  <a:moveTo>
                    <a:pt x="1751" y="1041"/>
                  </a:moveTo>
                  <a:cubicBezTo>
                    <a:pt x="1692" y="1053"/>
                    <a:pt x="1644" y="1065"/>
                    <a:pt x="1584" y="1065"/>
                  </a:cubicBezTo>
                  <a:cubicBezTo>
                    <a:pt x="1561" y="1077"/>
                    <a:pt x="1549" y="1089"/>
                    <a:pt x="1549" y="1113"/>
                  </a:cubicBezTo>
                  <a:cubicBezTo>
                    <a:pt x="1549" y="1136"/>
                    <a:pt x="1573" y="1148"/>
                    <a:pt x="1596" y="1148"/>
                  </a:cubicBezTo>
                  <a:cubicBezTo>
                    <a:pt x="1596" y="1148"/>
                    <a:pt x="1596" y="1148"/>
                    <a:pt x="1596" y="1160"/>
                  </a:cubicBezTo>
                  <a:cubicBezTo>
                    <a:pt x="1656" y="1148"/>
                    <a:pt x="1715" y="1136"/>
                    <a:pt x="1763" y="1124"/>
                  </a:cubicBezTo>
                  <a:cubicBezTo>
                    <a:pt x="1787" y="1124"/>
                    <a:pt x="1799" y="1101"/>
                    <a:pt x="1799" y="1077"/>
                  </a:cubicBezTo>
                  <a:cubicBezTo>
                    <a:pt x="1799" y="1053"/>
                    <a:pt x="1775" y="1041"/>
                    <a:pt x="1751" y="1041"/>
                  </a:cubicBezTo>
                  <a:close/>
                  <a:moveTo>
                    <a:pt x="2568" y="941"/>
                  </a:moveTo>
                  <a:cubicBezTo>
                    <a:pt x="2562" y="941"/>
                    <a:pt x="2555" y="943"/>
                    <a:pt x="2549" y="946"/>
                  </a:cubicBezTo>
                  <a:cubicBezTo>
                    <a:pt x="2525" y="958"/>
                    <a:pt x="2525" y="982"/>
                    <a:pt x="2525" y="1005"/>
                  </a:cubicBezTo>
                  <a:cubicBezTo>
                    <a:pt x="2561" y="1053"/>
                    <a:pt x="2585" y="1101"/>
                    <a:pt x="2620" y="1148"/>
                  </a:cubicBezTo>
                  <a:cubicBezTo>
                    <a:pt x="2632" y="1160"/>
                    <a:pt x="2644" y="1172"/>
                    <a:pt x="2656" y="1172"/>
                  </a:cubicBezTo>
                  <a:cubicBezTo>
                    <a:pt x="2668" y="1172"/>
                    <a:pt x="2668" y="1160"/>
                    <a:pt x="2680" y="1160"/>
                  </a:cubicBezTo>
                  <a:cubicBezTo>
                    <a:pt x="2704" y="1148"/>
                    <a:pt x="2704" y="1124"/>
                    <a:pt x="2692" y="1101"/>
                  </a:cubicBezTo>
                  <a:cubicBezTo>
                    <a:pt x="2656" y="1053"/>
                    <a:pt x="2632" y="1005"/>
                    <a:pt x="2608" y="970"/>
                  </a:cubicBezTo>
                  <a:cubicBezTo>
                    <a:pt x="2600" y="952"/>
                    <a:pt x="2585" y="941"/>
                    <a:pt x="2568" y="941"/>
                  </a:cubicBezTo>
                  <a:close/>
                  <a:moveTo>
                    <a:pt x="6169" y="998"/>
                  </a:moveTo>
                  <a:cubicBezTo>
                    <a:pt x="6155" y="998"/>
                    <a:pt x="6140" y="1003"/>
                    <a:pt x="6133" y="1017"/>
                  </a:cubicBezTo>
                  <a:cubicBezTo>
                    <a:pt x="6097" y="1053"/>
                    <a:pt x="6061" y="1113"/>
                    <a:pt x="6049" y="1172"/>
                  </a:cubicBezTo>
                  <a:cubicBezTo>
                    <a:pt x="6037" y="1196"/>
                    <a:pt x="6049" y="1220"/>
                    <a:pt x="6073" y="1232"/>
                  </a:cubicBezTo>
                  <a:lnTo>
                    <a:pt x="6085" y="1232"/>
                  </a:lnTo>
                  <a:cubicBezTo>
                    <a:pt x="6109" y="1232"/>
                    <a:pt x="6121" y="1220"/>
                    <a:pt x="6133" y="1196"/>
                  </a:cubicBezTo>
                  <a:cubicBezTo>
                    <a:pt x="6145" y="1148"/>
                    <a:pt x="6168" y="1101"/>
                    <a:pt x="6192" y="1065"/>
                  </a:cubicBezTo>
                  <a:cubicBezTo>
                    <a:pt x="6216" y="1053"/>
                    <a:pt x="6216" y="1029"/>
                    <a:pt x="6192" y="1005"/>
                  </a:cubicBezTo>
                  <a:cubicBezTo>
                    <a:pt x="6187" y="1000"/>
                    <a:pt x="6178" y="998"/>
                    <a:pt x="6169" y="998"/>
                  </a:cubicBezTo>
                  <a:close/>
                  <a:moveTo>
                    <a:pt x="8925" y="1194"/>
                  </a:moveTo>
                  <a:cubicBezTo>
                    <a:pt x="8913" y="1194"/>
                    <a:pt x="8902" y="1201"/>
                    <a:pt x="8895" y="1208"/>
                  </a:cubicBezTo>
                  <a:cubicBezTo>
                    <a:pt x="8859" y="1255"/>
                    <a:pt x="8823" y="1303"/>
                    <a:pt x="8788" y="1351"/>
                  </a:cubicBezTo>
                  <a:cubicBezTo>
                    <a:pt x="8776" y="1363"/>
                    <a:pt x="8776" y="1386"/>
                    <a:pt x="8800" y="1410"/>
                  </a:cubicBezTo>
                  <a:lnTo>
                    <a:pt x="8823" y="1410"/>
                  </a:lnTo>
                  <a:cubicBezTo>
                    <a:pt x="8835" y="1410"/>
                    <a:pt x="8847" y="1410"/>
                    <a:pt x="8859" y="1398"/>
                  </a:cubicBezTo>
                  <a:cubicBezTo>
                    <a:pt x="8895" y="1351"/>
                    <a:pt x="8931" y="1315"/>
                    <a:pt x="8966" y="1267"/>
                  </a:cubicBezTo>
                  <a:cubicBezTo>
                    <a:pt x="8978" y="1243"/>
                    <a:pt x="8966" y="1220"/>
                    <a:pt x="8954" y="1208"/>
                  </a:cubicBezTo>
                  <a:cubicBezTo>
                    <a:pt x="8944" y="1198"/>
                    <a:pt x="8934" y="1194"/>
                    <a:pt x="8925" y="1194"/>
                  </a:cubicBezTo>
                  <a:close/>
                  <a:moveTo>
                    <a:pt x="2762" y="1223"/>
                  </a:moveTo>
                  <a:cubicBezTo>
                    <a:pt x="2751" y="1223"/>
                    <a:pt x="2739" y="1226"/>
                    <a:pt x="2727" y="1232"/>
                  </a:cubicBezTo>
                  <a:cubicBezTo>
                    <a:pt x="2716" y="1243"/>
                    <a:pt x="2716" y="1267"/>
                    <a:pt x="2727" y="1291"/>
                  </a:cubicBezTo>
                  <a:cubicBezTo>
                    <a:pt x="2763" y="1327"/>
                    <a:pt x="2799" y="1374"/>
                    <a:pt x="2847" y="1422"/>
                  </a:cubicBezTo>
                  <a:cubicBezTo>
                    <a:pt x="2847" y="1422"/>
                    <a:pt x="2858" y="1434"/>
                    <a:pt x="2870" y="1434"/>
                  </a:cubicBezTo>
                  <a:cubicBezTo>
                    <a:pt x="2882" y="1434"/>
                    <a:pt x="2894" y="1422"/>
                    <a:pt x="2906" y="1410"/>
                  </a:cubicBezTo>
                  <a:cubicBezTo>
                    <a:pt x="2918" y="1398"/>
                    <a:pt x="2918" y="1374"/>
                    <a:pt x="2906" y="1351"/>
                  </a:cubicBezTo>
                  <a:cubicBezTo>
                    <a:pt x="2858" y="1315"/>
                    <a:pt x="2823" y="1279"/>
                    <a:pt x="2787" y="1232"/>
                  </a:cubicBezTo>
                  <a:cubicBezTo>
                    <a:pt x="2781" y="1226"/>
                    <a:pt x="2772" y="1223"/>
                    <a:pt x="2762" y="1223"/>
                  </a:cubicBezTo>
                  <a:close/>
                  <a:moveTo>
                    <a:pt x="6466" y="1196"/>
                  </a:moveTo>
                  <a:cubicBezTo>
                    <a:pt x="6442" y="1196"/>
                    <a:pt x="6418" y="1220"/>
                    <a:pt x="6418" y="1243"/>
                  </a:cubicBezTo>
                  <a:cubicBezTo>
                    <a:pt x="6418" y="1291"/>
                    <a:pt x="6407" y="1339"/>
                    <a:pt x="6383" y="1398"/>
                  </a:cubicBezTo>
                  <a:cubicBezTo>
                    <a:pt x="6383" y="1422"/>
                    <a:pt x="6395" y="1446"/>
                    <a:pt x="6418" y="1446"/>
                  </a:cubicBezTo>
                  <a:lnTo>
                    <a:pt x="6430" y="1446"/>
                  </a:lnTo>
                  <a:cubicBezTo>
                    <a:pt x="6442" y="1446"/>
                    <a:pt x="6466" y="1434"/>
                    <a:pt x="6466" y="1422"/>
                  </a:cubicBezTo>
                  <a:cubicBezTo>
                    <a:pt x="6490" y="1363"/>
                    <a:pt x="6502" y="1303"/>
                    <a:pt x="6502" y="1243"/>
                  </a:cubicBezTo>
                  <a:cubicBezTo>
                    <a:pt x="6502" y="1220"/>
                    <a:pt x="6490" y="1196"/>
                    <a:pt x="6466" y="1196"/>
                  </a:cubicBezTo>
                  <a:close/>
                  <a:moveTo>
                    <a:pt x="6061" y="1315"/>
                  </a:moveTo>
                  <a:cubicBezTo>
                    <a:pt x="6037" y="1315"/>
                    <a:pt x="6026" y="1327"/>
                    <a:pt x="6026" y="1351"/>
                  </a:cubicBezTo>
                  <a:cubicBezTo>
                    <a:pt x="6026" y="1422"/>
                    <a:pt x="6037" y="1482"/>
                    <a:pt x="6049" y="1541"/>
                  </a:cubicBezTo>
                  <a:cubicBezTo>
                    <a:pt x="6049" y="1553"/>
                    <a:pt x="6073" y="1565"/>
                    <a:pt x="6085" y="1565"/>
                  </a:cubicBezTo>
                  <a:lnTo>
                    <a:pt x="6097" y="1565"/>
                  </a:lnTo>
                  <a:cubicBezTo>
                    <a:pt x="6121" y="1553"/>
                    <a:pt x="6133" y="1529"/>
                    <a:pt x="6133" y="1505"/>
                  </a:cubicBezTo>
                  <a:cubicBezTo>
                    <a:pt x="6109" y="1458"/>
                    <a:pt x="6109" y="1410"/>
                    <a:pt x="6109" y="1351"/>
                  </a:cubicBezTo>
                  <a:cubicBezTo>
                    <a:pt x="6109" y="1327"/>
                    <a:pt x="6085" y="1315"/>
                    <a:pt x="6061" y="1315"/>
                  </a:cubicBezTo>
                  <a:close/>
                  <a:moveTo>
                    <a:pt x="2991" y="1461"/>
                  </a:moveTo>
                  <a:cubicBezTo>
                    <a:pt x="2980" y="1461"/>
                    <a:pt x="2972" y="1464"/>
                    <a:pt x="2966" y="1470"/>
                  </a:cubicBezTo>
                  <a:cubicBezTo>
                    <a:pt x="2954" y="1494"/>
                    <a:pt x="2954" y="1517"/>
                    <a:pt x="2966" y="1529"/>
                  </a:cubicBezTo>
                  <a:cubicBezTo>
                    <a:pt x="3013" y="1565"/>
                    <a:pt x="3061" y="1601"/>
                    <a:pt x="3097" y="1636"/>
                  </a:cubicBezTo>
                  <a:cubicBezTo>
                    <a:pt x="3108" y="1648"/>
                    <a:pt x="3120" y="1648"/>
                    <a:pt x="3132" y="1648"/>
                  </a:cubicBezTo>
                  <a:cubicBezTo>
                    <a:pt x="3144" y="1648"/>
                    <a:pt x="3156" y="1648"/>
                    <a:pt x="3156" y="1636"/>
                  </a:cubicBezTo>
                  <a:cubicBezTo>
                    <a:pt x="3180" y="1613"/>
                    <a:pt x="3168" y="1589"/>
                    <a:pt x="3156" y="1577"/>
                  </a:cubicBezTo>
                  <a:cubicBezTo>
                    <a:pt x="3108" y="1541"/>
                    <a:pt x="3061" y="1505"/>
                    <a:pt x="3025" y="1470"/>
                  </a:cubicBezTo>
                  <a:cubicBezTo>
                    <a:pt x="3013" y="1464"/>
                    <a:pt x="3001" y="1461"/>
                    <a:pt x="2991" y="1461"/>
                  </a:cubicBezTo>
                  <a:close/>
                  <a:moveTo>
                    <a:pt x="8706" y="1461"/>
                  </a:moveTo>
                  <a:cubicBezTo>
                    <a:pt x="8695" y="1461"/>
                    <a:pt x="8687" y="1464"/>
                    <a:pt x="8681" y="1470"/>
                  </a:cubicBezTo>
                  <a:cubicBezTo>
                    <a:pt x="8645" y="1517"/>
                    <a:pt x="8597" y="1553"/>
                    <a:pt x="8562" y="1589"/>
                  </a:cubicBezTo>
                  <a:cubicBezTo>
                    <a:pt x="8550" y="1601"/>
                    <a:pt x="8550" y="1636"/>
                    <a:pt x="8562" y="1648"/>
                  </a:cubicBezTo>
                  <a:cubicBezTo>
                    <a:pt x="8573" y="1660"/>
                    <a:pt x="8585" y="1660"/>
                    <a:pt x="8597" y="1660"/>
                  </a:cubicBezTo>
                  <a:cubicBezTo>
                    <a:pt x="8597" y="1660"/>
                    <a:pt x="8609" y="1660"/>
                    <a:pt x="8621" y="1648"/>
                  </a:cubicBezTo>
                  <a:cubicBezTo>
                    <a:pt x="8657" y="1613"/>
                    <a:pt x="8704" y="1577"/>
                    <a:pt x="8740" y="1529"/>
                  </a:cubicBezTo>
                  <a:cubicBezTo>
                    <a:pt x="8752" y="1517"/>
                    <a:pt x="8752" y="1482"/>
                    <a:pt x="8740" y="1470"/>
                  </a:cubicBezTo>
                  <a:cubicBezTo>
                    <a:pt x="8728" y="1464"/>
                    <a:pt x="8716" y="1461"/>
                    <a:pt x="8706" y="1461"/>
                  </a:cubicBezTo>
                  <a:close/>
                  <a:moveTo>
                    <a:pt x="3263" y="1664"/>
                  </a:moveTo>
                  <a:cubicBezTo>
                    <a:pt x="3250" y="1664"/>
                    <a:pt x="3235" y="1670"/>
                    <a:pt x="3228" y="1684"/>
                  </a:cubicBezTo>
                  <a:cubicBezTo>
                    <a:pt x="3216" y="1708"/>
                    <a:pt x="3216" y="1732"/>
                    <a:pt x="3239" y="1744"/>
                  </a:cubicBezTo>
                  <a:cubicBezTo>
                    <a:pt x="3287" y="1779"/>
                    <a:pt x="3335" y="1803"/>
                    <a:pt x="3382" y="1839"/>
                  </a:cubicBezTo>
                  <a:lnTo>
                    <a:pt x="3406" y="1839"/>
                  </a:lnTo>
                  <a:cubicBezTo>
                    <a:pt x="3418" y="1839"/>
                    <a:pt x="3430" y="1839"/>
                    <a:pt x="3442" y="1827"/>
                  </a:cubicBezTo>
                  <a:cubicBezTo>
                    <a:pt x="3454" y="1803"/>
                    <a:pt x="3454" y="1779"/>
                    <a:pt x="3430" y="1767"/>
                  </a:cubicBezTo>
                  <a:cubicBezTo>
                    <a:pt x="3382" y="1732"/>
                    <a:pt x="3335" y="1708"/>
                    <a:pt x="3287" y="1672"/>
                  </a:cubicBezTo>
                  <a:cubicBezTo>
                    <a:pt x="3282" y="1667"/>
                    <a:pt x="3273" y="1664"/>
                    <a:pt x="3263" y="1664"/>
                  </a:cubicBezTo>
                  <a:close/>
                  <a:moveTo>
                    <a:pt x="6364" y="1525"/>
                  </a:moveTo>
                  <a:cubicBezTo>
                    <a:pt x="6347" y="1525"/>
                    <a:pt x="6332" y="1536"/>
                    <a:pt x="6323" y="1553"/>
                  </a:cubicBezTo>
                  <a:cubicBezTo>
                    <a:pt x="6299" y="1601"/>
                    <a:pt x="6276" y="1648"/>
                    <a:pt x="6252" y="1696"/>
                  </a:cubicBezTo>
                  <a:cubicBezTo>
                    <a:pt x="6240" y="1696"/>
                    <a:pt x="6240" y="1708"/>
                    <a:pt x="6240" y="1720"/>
                  </a:cubicBezTo>
                  <a:cubicBezTo>
                    <a:pt x="6228" y="1696"/>
                    <a:pt x="6204" y="1672"/>
                    <a:pt x="6192" y="1648"/>
                  </a:cubicBezTo>
                  <a:cubicBezTo>
                    <a:pt x="6184" y="1640"/>
                    <a:pt x="6169" y="1631"/>
                    <a:pt x="6153" y="1631"/>
                  </a:cubicBezTo>
                  <a:cubicBezTo>
                    <a:pt x="6147" y="1631"/>
                    <a:pt x="6140" y="1633"/>
                    <a:pt x="6133" y="1636"/>
                  </a:cubicBezTo>
                  <a:cubicBezTo>
                    <a:pt x="6121" y="1648"/>
                    <a:pt x="6109" y="1684"/>
                    <a:pt x="6121" y="1696"/>
                  </a:cubicBezTo>
                  <a:cubicBezTo>
                    <a:pt x="6156" y="1744"/>
                    <a:pt x="6192" y="1791"/>
                    <a:pt x="6240" y="1839"/>
                  </a:cubicBezTo>
                  <a:cubicBezTo>
                    <a:pt x="6240" y="1851"/>
                    <a:pt x="6252" y="1851"/>
                    <a:pt x="6264" y="1851"/>
                  </a:cubicBezTo>
                  <a:cubicBezTo>
                    <a:pt x="6276" y="1851"/>
                    <a:pt x="6287" y="1851"/>
                    <a:pt x="6299" y="1839"/>
                  </a:cubicBezTo>
                  <a:cubicBezTo>
                    <a:pt x="6311" y="1827"/>
                    <a:pt x="6311" y="1791"/>
                    <a:pt x="6299" y="1779"/>
                  </a:cubicBezTo>
                  <a:cubicBezTo>
                    <a:pt x="6287" y="1767"/>
                    <a:pt x="6276" y="1767"/>
                    <a:pt x="6276" y="1755"/>
                  </a:cubicBezTo>
                  <a:cubicBezTo>
                    <a:pt x="6287" y="1755"/>
                    <a:pt x="6311" y="1755"/>
                    <a:pt x="6323" y="1732"/>
                  </a:cubicBezTo>
                  <a:cubicBezTo>
                    <a:pt x="6347" y="1684"/>
                    <a:pt x="6383" y="1636"/>
                    <a:pt x="6407" y="1589"/>
                  </a:cubicBezTo>
                  <a:cubicBezTo>
                    <a:pt x="6418" y="1565"/>
                    <a:pt x="6407" y="1541"/>
                    <a:pt x="6383" y="1529"/>
                  </a:cubicBezTo>
                  <a:cubicBezTo>
                    <a:pt x="6376" y="1526"/>
                    <a:pt x="6370" y="1525"/>
                    <a:pt x="6364" y="1525"/>
                  </a:cubicBezTo>
                  <a:close/>
                  <a:moveTo>
                    <a:pt x="8463" y="1688"/>
                  </a:moveTo>
                  <a:cubicBezTo>
                    <a:pt x="8454" y="1688"/>
                    <a:pt x="8447" y="1691"/>
                    <a:pt x="8442" y="1696"/>
                  </a:cubicBezTo>
                  <a:cubicBezTo>
                    <a:pt x="8395" y="1732"/>
                    <a:pt x="8347" y="1767"/>
                    <a:pt x="8300" y="1803"/>
                  </a:cubicBezTo>
                  <a:cubicBezTo>
                    <a:pt x="8288" y="1815"/>
                    <a:pt x="8276" y="1839"/>
                    <a:pt x="8288" y="1851"/>
                  </a:cubicBezTo>
                  <a:cubicBezTo>
                    <a:pt x="8300" y="1875"/>
                    <a:pt x="8312" y="1875"/>
                    <a:pt x="8323" y="1875"/>
                  </a:cubicBezTo>
                  <a:lnTo>
                    <a:pt x="8347" y="1875"/>
                  </a:lnTo>
                  <a:cubicBezTo>
                    <a:pt x="8395" y="1839"/>
                    <a:pt x="8442" y="1803"/>
                    <a:pt x="8490" y="1767"/>
                  </a:cubicBezTo>
                  <a:cubicBezTo>
                    <a:pt x="8514" y="1755"/>
                    <a:pt x="8514" y="1720"/>
                    <a:pt x="8502" y="1708"/>
                  </a:cubicBezTo>
                  <a:cubicBezTo>
                    <a:pt x="8488" y="1694"/>
                    <a:pt x="8474" y="1688"/>
                    <a:pt x="8463" y="1688"/>
                  </a:cubicBezTo>
                  <a:close/>
                  <a:moveTo>
                    <a:pt x="3552" y="1846"/>
                  </a:moveTo>
                  <a:cubicBezTo>
                    <a:pt x="3536" y="1846"/>
                    <a:pt x="3522" y="1854"/>
                    <a:pt x="3513" y="1863"/>
                  </a:cubicBezTo>
                  <a:cubicBezTo>
                    <a:pt x="3501" y="1886"/>
                    <a:pt x="3513" y="1910"/>
                    <a:pt x="3525" y="1922"/>
                  </a:cubicBezTo>
                  <a:cubicBezTo>
                    <a:pt x="3573" y="1958"/>
                    <a:pt x="3632" y="1982"/>
                    <a:pt x="3680" y="2005"/>
                  </a:cubicBezTo>
                  <a:cubicBezTo>
                    <a:pt x="3692" y="2017"/>
                    <a:pt x="3692" y="2017"/>
                    <a:pt x="3704" y="2017"/>
                  </a:cubicBezTo>
                  <a:cubicBezTo>
                    <a:pt x="3716" y="2017"/>
                    <a:pt x="3728" y="2005"/>
                    <a:pt x="3740" y="1994"/>
                  </a:cubicBezTo>
                  <a:cubicBezTo>
                    <a:pt x="3751" y="1970"/>
                    <a:pt x="3740" y="1946"/>
                    <a:pt x="3716" y="1934"/>
                  </a:cubicBezTo>
                  <a:cubicBezTo>
                    <a:pt x="3668" y="1910"/>
                    <a:pt x="3620" y="1886"/>
                    <a:pt x="3573" y="1851"/>
                  </a:cubicBezTo>
                  <a:cubicBezTo>
                    <a:pt x="3566" y="1847"/>
                    <a:pt x="3559" y="1846"/>
                    <a:pt x="3552" y="1846"/>
                  </a:cubicBezTo>
                  <a:close/>
                  <a:moveTo>
                    <a:pt x="6184" y="1807"/>
                  </a:moveTo>
                  <a:cubicBezTo>
                    <a:pt x="6172" y="1807"/>
                    <a:pt x="6159" y="1813"/>
                    <a:pt x="6145" y="1827"/>
                  </a:cubicBezTo>
                  <a:cubicBezTo>
                    <a:pt x="6109" y="1863"/>
                    <a:pt x="6073" y="1910"/>
                    <a:pt x="6037" y="1946"/>
                  </a:cubicBezTo>
                  <a:cubicBezTo>
                    <a:pt x="6026" y="1958"/>
                    <a:pt x="6026" y="1982"/>
                    <a:pt x="6037" y="2005"/>
                  </a:cubicBezTo>
                  <a:cubicBezTo>
                    <a:pt x="6049" y="2017"/>
                    <a:pt x="6061" y="2017"/>
                    <a:pt x="6073" y="2017"/>
                  </a:cubicBezTo>
                  <a:cubicBezTo>
                    <a:pt x="6073" y="2017"/>
                    <a:pt x="6085" y="2017"/>
                    <a:pt x="6097" y="2005"/>
                  </a:cubicBezTo>
                  <a:cubicBezTo>
                    <a:pt x="6133" y="1970"/>
                    <a:pt x="6180" y="1922"/>
                    <a:pt x="6216" y="1875"/>
                  </a:cubicBezTo>
                  <a:cubicBezTo>
                    <a:pt x="6228" y="1863"/>
                    <a:pt x="6228" y="1827"/>
                    <a:pt x="6204" y="1815"/>
                  </a:cubicBezTo>
                  <a:cubicBezTo>
                    <a:pt x="6199" y="1810"/>
                    <a:pt x="6192" y="1807"/>
                    <a:pt x="6184" y="1807"/>
                  </a:cubicBezTo>
                  <a:close/>
                  <a:moveTo>
                    <a:pt x="6403" y="1870"/>
                  </a:moveTo>
                  <a:cubicBezTo>
                    <a:pt x="6388" y="1870"/>
                    <a:pt x="6367" y="1878"/>
                    <a:pt x="6359" y="1886"/>
                  </a:cubicBezTo>
                  <a:cubicBezTo>
                    <a:pt x="6347" y="1910"/>
                    <a:pt x="6359" y="1934"/>
                    <a:pt x="6371" y="1946"/>
                  </a:cubicBezTo>
                  <a:cubicBezTo>
                    <a:pt x="6418" y="1982"/>
                    <a:pt x="6478" y="2005"/>
                    <a:pt x="6526" y="2029"/>
                  </a:cubicBezTo>
                  <a:cubicBezTo>
                    <a:pt x="6537" y="2041"/>
                    <a:pt x="6537" y="2041"/>
                    <a:pt x="6549" y="2041"/>
                  </a:cubicBezTo>
                  <a:cubicBezTo>
                    <a:pt x="6561" y="2041"/>
                    <a:pt x="6573" y="2029"/>
                    <a:pt x="6585" y="2017"/>
                  </a:cubicBezTo>
                  <a:cubicBezTo>
                    <a:pt x="6597" y="1994"/>
                    <a:pt x="6585" y="1970"/>
                    <a:pt x="6561" y="1958"/>
                  </a:cubicBezTo>
                  <a:cubicBezTo>
                    <a:pt x="6514" y="1934"/>
                    <a:pt x="6466" y="1910"/>
                    <a:pt x="6418" y="1875"/>
                  </a:cubicBezTo>
                  <a:cubicBezTo>
                    <a:pt x="6415" y="1871"/>
                    <a:pt x="6409" y="1870"/>
                    <a:pt x="6403" y="1870"/>
                  </a:cubicBezTo>
                  <a:close/>
                  <a:moveTo>
                    <a:pt x="8188" y="1879"/>
                  </a:moveTo>
                  <a:cubicBezTo>
                    <a:pt x="8181" y="1879"/>
                    <a:pt x="8174" y="1881"/>
                    <a:pt x="8169" y="1886"/>
                  </a:cubicBezTo>
                  <a:cubicBezTo>
                    <a:pt x="8109" y="1910"/>
                    <a:pt x="8061" y="1934"/>
                    <a:pt x="8014" y="1958"/>
                  </a:cubicBezTo>
                  <a:cubicBezTo>
                    <a:pt x="7990" y="1970"/>
                    <a:pt x="7978" y="1994"/>
                    <a:pt x="7990" y="2017"/>
                  </a:cubicBezTo>
                  <a:cubicBezTo>
                    <a:pt x="8002" y="2029"/>
                    <a:pt x="8014" y="2041"/>
                    <a:pt x="8026" y="2041"/>
                  </a:cubicBezTo>
                  <a:lnTo>
                    <a:pt x="8050" y="2041"/>
                  </a:lnTo>
                  <a:cubicBezTo>
                    <a:pt x="8097" y="2017"/>
                    <a:pt x="8157" y="1982"/>
                    <a:pt x="8204" y="1958"/>
                  </a:cubicBezTo>
                  <a:cubicBezTo>
                    <a:pt x="8228" y="1946"/>
                    <a:pt x="8228" y="1922"/>
                    <a:pt x="8216" y="1898"/>
                  </a:cubicBezTo>
                  <a:cubicBezTo>
                    <a:pt x="8209" y="1884"/>
                    <a:pt x="8198" y="1879"/>
                    <a:pt x="8188" y="1879"/>
                  </a:cubicBezTo>
                  <a:close/>
                  <a:moveTo>
                    <a:pt x="6697" y="2013"/>
                  </a:moveTo>
                  <a:cubicBezTo>
                    <a:pt x="6681" y="2013"/>
                    <a:pt x="6668" y="2024"/>
                    <a:pt x="6668" y="2041"/>
                  </a:cubicBezTo>
                  <a:cubicBezTo>
                    <a:pt x="6657" y="2065"/>
                    <a:pt x="6668" y="2089"/>
                    <a:pt x="6692" y="2101"/>
                  </a:cubicBezTo>
                  <a:cubicBezTo>
                    <a:pt x="6740" y="2113"/>
                    <a:pt x="6799" y="2125"/>
                    <a:pt x="6859" y="2136"/>
                  </a:cubicBezTo>
                  <a:cubicBezTo>
                    <a:pt x="6859" y="2148"/>
                    <a:pt x="6871" y="2148"/>
                    <a:pt x="6871" y="2148"/>
                  </a:cubicBezTo>
                  <a:cubicBezTo>
                    <a:pt x="6883" y="2148"/>
                    <a:pt x="6907" y="2125"/>
                    <a:pt x="6907" y="2113"/>
                  </a:cubicBezTo>
                  <a:cubicBezTo>
                    <a:pt x="6907" y="2077"/>
                    <a:pt x="6895" y="2065"/>
                    <a:pt x="6871" y="2053"/>
                  </a:cubicBezTo>
                  <a:cubicBezTo>
                    <a:pt x="6823" y="2041"/>
                    <a:pt x="6764" y="2029"/>
                    <a:pt x="6716" y="2017"/>
                  </a:cubicBezTo>
                  <a:cubicBezTo>
                    <a:pt x="6710" y="2014"/>
                    <a:pt x="6703" y="2013"/>
                    <a:pt x="6697" y="2013"/>
                  </a:cubicBezTo>
                  <a:close/>
                  <a:moveTo>
                    <a:pt x="7878" y="2013"/>
                  </a:moveTo>
                  <a:cubicBezTo>
                    <a:pt x="7872" y="2013"/>
                    <a:pt x="7865" y="2014"/>
                    <a:pt x="7859" y="2017"/>
                  </a:cubicBezTo>
                  <a:cubicBezTo>
                    <a:pt x="7811" y="2029"/>
                    <a:pt x="7752" y="2053"/>
                    <a:pt x="7704" y="2065"/>
                  </a:cubicBezTo>
                  <a:cubicBezTo>
                    <a:pt x="7680" y="2065"/>
                    <a:pt x="7657" y="2089"/>
                    <a:pt x="7669" y="2113"/>
                  </a:cubicBezTo>
                  <a:cubicBezTo>
                    <a:pt x="7669" y="2136"/>
                    <a:pt x="7692" y="2148"/>
                    <a:pt x="7704" y="2148"/>
                  </a:cubicBezTo>
                  <a:cubicBezTo>
                    <a:pt x="7716" y="2148"/>
                    <a:pt x="7716" y="2148"/>
                    <a:pt x="7716" y="2136"/>
                  </a:cubicBezTo>
                  <a:cubicBezTo>
                    <a:pt x="7776" y="2136"/>
                    <a:pt x="7835" y="2113"/>
                    <a:pt x="7883" y="2101"/>
                  </a:cubicBezTo>
                  <a:cubicBezTo>
                    <a:pt x="7907" y="2089"/>
                    <a:pt x="7919" y="2065"/>
                    <a:pt x="7907" y="2041"/>
                  </a:cubicBezTo>
                  <a:cubicBezTo>
                    <a:pt x="7907" y="2024"/>
                    <a:pt x="7894" y="2013"/>
                    <a:pt x="7878" y="2013"/>
                  </a:cubicBezTo>
                  <a:close/>
                  <a:moveTo>
                    <a:pt x="3850" y="2012"/>
                  </a:moveTo>
                  <a:cubicBezTo>
                    <a:pt x="3834" y="2012"/>
                    <a:pt x="3819" y="2021"/>
                    <a:pt x="3811" y="2029"/>
                  </a:cubicBezTo>
                  <a:cubicBezTo>
                    <a:pt x="3799" y="2053"/>
                    <a:pt x="3811" y="2077"/>
                    <a:pt x="3835" y="2089"/>
                  </a:cubicBezTo>
                  <a:cubicBezTo>
                    <a:pt x="3882" y="2113"/>
                    <a:pt x="3930" y="2136"/>
                    <a:pt x="3990" y="2160"/>
                  </a:cubicBezTo>
                  <a:cubicBezTo>
                    <a:pt x="3990" y="2160"/>
                    <a:pt x="4001" y="2172"/>
                    <a:pt x="4001" y="2172"/>
                  </a:cubicBezTo>
                  <a:cubicBezTo>
                    <a:pt x="4013" y="2172"/>
                    <a:pt x="4037" y="2160"/>
                    <a:pt x="4037" y="2148"/>
                  </a:cubicBezTo>
                  <a:cubicBezTo>
                    <a:pt x="4049" y="2125"/>
                    <a:pt x="4037" y="2089"/>
                    <a:pt x="4013" y="2089"/>
                  </a:cubicBezTo>
                  <a:cubicBezTo>
                    <a:pt x="3966" y="2065"/>
                    <a:pt x="3918" y="2041"/>
                    <a:pt x="3870" y="2017"/>
                  </a:cubicBezTo>
                  <a:cubicBezTo>
                    <a:pt x="3864" y="2014"/>
                    <a:pt x="3857" y="2012"/>
                    <a:pt x="3850" y="2012"/>
                  </a:cubicBezTo>
                  <a:close/>
                  <a:moveTo>
                    <a:pt x="7025" y="2086"/>
                  </a:moveTo>
                  <a:cubicBezTo>
                    <a:pt x="7006" y="2086"/>
                    <a:pt x="6990" y="2105"/>
                    <a:pt x="6990" y="2125"/>
                  </a:cubicBezTo>
                  <a:cubicBezTo>
                    <a:pt x="6990" y="2148"/>
                    <a:pt x="7002" y="2172"/>
                    <a:pt x="7026" y="2172"/>
                  </a:cubicBezTo>
                  <a:lnTo>
                    <a:pt x="7061" y="2172"/>
                  </a:lnTo>
                  <a:cubicBezTo>
                    <a:pt x="7109" y="2184"/>
                    <a:pt x="7157" y="2184"/>
                    <a:pt x="7204" y="2184"/>
                  </a:cubicBezTo>
                  <a:cubicBezTo>
                    <a:pt x="7228" y="2184"/>
                    <a:pt x="7240" y="2172"/>
                    <a:pt x="7240" y="2148"/>
                  </a:cubicBezTo>
                  <a:cubicBezTo>
                    <a:pt x="7252" y="2125"/>
                    <a:pt x="7228" y="2101"/>
                    <a:pt x="7204" y="2101"/>
                  </a:cubicBezTo>
                  <a:cubicBezTo>
                    <a:pt x="7157" y="2101"/>
                    <a:pt x="7109" y="2089"/>
                    <a:pt x="7073" y="2089"/>
                  </a:cubicBezTo>
                  <a:lnTo>
                    <a:pt x="7038" y="2089"/>
                  </a:lnTo>
                  <a:cubicBezTo>
                    <a:pt x="7033" y="2087"/>
                    <a:pt x="7029" y="2086"/>
                    <a:pt x="7025" y="2086"/>
                  </a:cubicBezTo>
                  <a:close/>
                  <a:moveTo>
                    <a:pt x="7538" y="2089"/>
                  </a:moveTo>
                  <a:cubicBezTo>
                    <a:pt x="7478" y="2101"/>
                    <a:pt x="7430" y="2101"/>
                    <a:pt x="7371" y="2101"/>
                  </a:cubicBezTo>
                  <a:cubicBezTo>
                    <a:pt x="7347" y="2101"/>
                    <a:pt x="7335" y="2125"/>
                    <a:pt x="7335" y="2148"/>
                  </a:cubicBezTo>
                  <a:cubicBezTo>
                    <a:pt x="7335" y="2172"/>
                    <a:pt x="7347" y="2184"/>
                    <a:pt x="7371" y="2184"/>
                  </a:cubicBezTo>
                  <a:cubicBezTo>
                    <a:pt x="7430" y="2184"/>
                    <a:pt x="7490" y="2184"/>
                    <a:pt x="7550" y="2172"/>
                  </a:cubicBezTo>
                  <a:cubicBezTo>
                    <a:pt x="7573" y="2172"/>
                    <a:pt x="7585" y="2148"/>
                    <a:pt x="7585" y="2125"/>
                  </a:cubicBezTo>
                  <a:cubicBezTo>
                    <a:pt x="7585" y="2101"/>
                    <a:pt x="7561" y="2089"/>
                    <a:pt x="7538" y="2089"/>
                  </a:cubicBezTo>
                  <a:close/>
                  <a:moveTo>
                    <a:pt x="5936" y="2039"/>
                  </a:moveTo>
                  <a:cubicBezTo>
                    <a:pt x="5927" y="2039"/>
                    <a:pt x="5917" y="2043"/>
                    <a:pt x="5906" y="2053"/>
                  </a:cubicBezTo>
                  <a:cubicBezTo>
                    <a:pt x="5871" y="2077"/>
                    <a:pt x="5823" y="2113"/>
                    <a:pt x="5775" y="2136"/>
                  </a:cubicBezTo>
                  <a:cubicBezTo>
                    <a:pt x="5752" y="2148"/>
                    <a:pt x="5752" y="2172"/>
                    <a:pt x="5764" y="2196"/>
                  </a:cubicBezTo>
                  <a:cubicBezTo>
                    <a:pt x="5764" y="2208"/>
                    <a:pt x="5787" y="2220"/>
                    <a:pt x="5799" y="2220"/>
                  </a:cubicBezTo>
                  <a:cubicBezTo>
                    <a:pt x="5799" y="2220"/>
                    <a:pt x="5811" y="2220"/>
                    <a:pt x="5811" y="2208"/>
                  </a:cubicBezTo>
                  <a:cubicBezTo>
                    <a:pt x="5871" y="2184"/>
                    <a:pt x="5918" y="2148"/>
                    <a:pt x="5966" y="2113"/>
                  </a:cubicBezTo>
                  <a:cubicBezTo>
                    <a:pt x="5978" y="2101"/>
                    <a:pt x="5990" y="2077"/>
                    <a:pt x="5966" y="2053"/>
                  </a:cubicBezTo>
                  <a:cubicBezTo>
                    <a:pt x="5959" y="2046"/>
                    <a:pt x="5948" y="2039"/>
                    <a:pt x="5936" y="2039"/>
                  </a:cubicBezTo>
                  <a:close/>
                  <a:moveTo>
                    <a:pt x="4168" y="2148"/>
                  </a:moveTo>
                  <a:cubicBezTo>
                    <a:pt x="4156" y="2148"/>
                    <a:pt x="4132" y="2160"/>
                    <a:pt x="4121" y="2172"/>
                  </a:cubicBezTo>
                  <a:cubicBezTo>
                    <a:pt x="4109" y="2196"/>
                    <a:pt x="4121" y="2220"/>
                    <a:pt x="4144" y="2232"/>
                  </a:cubicBezTo>
                  <a:cubicBezTo>
                    <a:pt x="4192" y="2256"/>
                    <a:pt x="4251" y="2267"/>
                    <a:pt x="4299" y="2291"/>
                  </a:cubicBezTo>
                  <a:lnTo>
                    <a:pt x="4323" y="2291"/>
                  </a:lnTo>
                  <a:cubicBezTo>
                    <a:pt x="4335" y="2291"/>
                    <a:pt x="4347" y="2279"/>
                    <a:pt x="4359" y="2267"/>
                  </a:cubicBezTo>
                  <a:cubicBezTo>
                    <a:pt x="4359" y="2244"/>
                    <a:pt x="4359" y="2220"/>
                    <a:pt x="4335" y="2208"/>
                  </a:cubicBezTo>
                  <a:cubicBezTo>
                    <a:pt x="4275" y="2196"/>
                    <a:pt x="4228" y="2172"/>
                    <a:pt x="4168" y="2148"/>
                  </a:cubicBezTo>
                  <a:close/>
                  <a:moveTo>
                    <a:pt x="5633" y="2208"/>
                  </a:moveTo>
                  <a:cubicBezTo>
                    <a:pt x="5573" y="2232"/>
                    <a:pt x="5525" y="2256"/>
                    <a:pt x="5478" y="2267"/>
                  </a:cubicBezTo>
                  <a:cubicBezTo>
                    <a:pt x="5454" y="2279"/>
                    <a:pt x="5442" y="2303"/>
                    <a:pt x="5442" y="2315"/>
                  </a:cubicBezTo>
                  <a:cubicBezTo>
                    <a:pt x="5454" y="2339"/>
                    <a:pt x="5466" y="2351"/>
                    <a:pt x="5490" y="2351"/>
                  </a:cubicBezTo>
                  <a:lnTo>
                    <a:pt x="5502" y="2351"/>
                  </a:lnTo>
                  <a:cubicBezTo>
                    <a:pt x="5549" y="2339"/>
                    <a:pt x="5609" y="2315"/>
                    <a:pt x="5656" y="2291"/>
                  </a:cubicBezTo>
                  <a:cubicBezTo>
                    <a:pt x="5680" y="2279"/>
                    <a:pt x="5692" y="2256"/>
                    <a:pt x="5680" y="2232"/>
                  </a:cubicBezTo>
                  <a:cubicBezTo>
                    <a:pt x="5668" y="2220"/>
                    <a:pt x="5645" y="2208"/>
                    <a:pt x="5633" y="2208"/>
                  </a:cubicBezTo>
                  <a:close/>
                  <a:moveTo>
                    <a:pt x="4477" y="2252"/>
                  </a:moveTo>
                  <a:cubicBezTo>
                    <a:pt x="4458" y="2252"/>
                    <a:pt x="4442" y="2272"/>
                    <a:pt x="4442" y="2291"/>
                  </a:cubicBezTo>
                  <a:cubicBezTo>
                    <a:pt x="4430" y="2303"/>
                    <a:pt x="4442" y="2327"/>
                    <a:pt x="4466" y="2339"/>
                  </a:cubicBezTo>
                  <a:cubicBezTo>
                    <a:pt x="4525" y="2351"/>
                    <a:pt x="4585" y="2363"/>
                    <a:pt x="4644" y="2375"/>
                  </a:cubicBezTo>
                  <a:cubicBezTo>
                    <a:pt x="4668" y="2375"/>
                    <a:pt x="4680" y="2363"/>
                    <a:pt x="4692" y="2339"/>
                  </a:cubicBezTo>
                  <a:cubicBezTo>
                    <a:pt x="4692" y="2315"/>
                    <a:pt x="4680" y="2303"/>
                    <a:pt x="4656" y="2291"/>
                  </a:cubicBezTo>
                  <a:cubicBezTo>
                    <a:pt x="4597" y="2279"/>
                    <a:pt x="4549" y="2267"/>
                    <a:pt x="4490" y="2256"/>
                  </a:cubicBezTo>
                  <a:cubicBezTo>
                    <a:pt x="4485" y="2253"/>
                    <a:pt x="4481" y="2252"/>
                    <a:pt x="4477" y="2252"/>
                  </a:cubicBezTo>
                  <a:close/>
                  <a:moveTo>
                    <a:pt x="4823" y="2315"/>
                  </a:moveTo>
                  <a:cubicBezTo>
                    <a:pt x="4799" y="2315"/>
                    <a:pt x="4775" y="2327"/>
                    <a:pt x="4775" y="2351"/>
                  </a:cubicBezTo>
                  <a:cubicBezTo>
                    <a:pt x="4763" y="2375"/>
                    <a:pt x="4787" y="2398"/>
                    <a:pt x="4811" y="2398"/>
                  </a:cubicBezTo>
                  <a:cubicBezTo>
                    <a:pt x="4871" y="2410"/>
                    <a:pt x="4918" y="2410"/>
                    <a:pt x="4978" y="2410"/>
                  </a:cubicBezTo>
                  <a:cubicBezTo>
                    <a:pt x="5002" y="2410"/>
                    <a:pt x="5025" y="2398"/>
                    <a:pt x="5025" y="2375"/>
                  </a:cubicBezTo>
                  <a:cubicBezTo>
                    <a:pt x="5025" y="2351"/>
                    <a:pt x="5002" y="2327"/>
                    <a:pt x="4978" y="2327"/>
                  </a:cubicBezTo>
                  <a:cubicBezTo>
                    <a:pt x="4930" y="2327"/>
                    <a:pt x="4871" y="2327"/>
                    <a:pt x="4823" y="2315"/>
                  </a:cubicBezTo>
                  <a:close/>
                  <a:moveTo>
                    <a:pt x="5311" y="2303"/>
                  </a:moveTo>
                  <a:cubicBezTo>
                    <a:pt x="5264" y="2315"/>
                    <a:pt x="5204" y="2327"/>
                    <a:pt x="5156" y="2327"/>
                  </a:cubicBezTo>
                  <a:cubicBezTo>
                    <a:pt x="5133" y="2327"/>
                    <a:pt x="5109" y="2351"/>
                    <a:pt x="5109" y="2375"/>
                  </a:cubicBezTo>
                  <a:cubicBezTo>
                    <a:pt x="5109" y="2398"/>
                    <a:pt x="5133" y="2410"/>
                    <a:pt x="5156" y="2410"/>
                  </a:cubicBezTo>
                  <a:cubicBezTo>
                    <a:pt x="5216" y="2410"/>
                    <a:pt x="5275" y="2398"/>
                    <a:pt x="5335" y="2386"/>
                  </a:cubicBezTo>
                  <a:cubicBezTo>
                    <a:pt x="5347" y="2386"/>
                    <a:pt x="5371" y="2363"/>
                    <a:pt x="5359" y="2339"/>
                  </a:cubicBezTo>
                  <a:cubicBezTo>
                    <a:pt x="5359" y="2315"/>
                    <a:pt x="5335" y="2303"/>
                    <a:pt x="5311" y="2303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grpSp>
        <p:nvGrpSpPr>
          <p:cNvPr id="65" name="Google Shape;65;p2"/>
          <p:cNvGrpSpPr/>
          <p:nvPr/>
        </p:nvGrpSpPr>
        <p:grpSpPr>
          <a:xfrm rot="500999">
            <a:off x="7255776" y="4013065"/>
            <a:ext cx="1368724" cy="684373"/>
            <a:chOff x="6697867" y="-312822"/>
            <a:chExt cx="786877" cy="390023"/>
          </a:xfrm>
        </p:grpSpPr>
        <p:sp>
          <p:nvSpPr>
            <p:cNvPr id="66" name="Google Shape;66;p2"/>
            <p:cNvSpPr/>
            <p:nvPr/>
          </p:nvSpPr>
          <p:spPr>
            <a:xfrm>
              <a:off x="6835110" y="-192459"/>
              <a:ext cx="162228" cy="148026"/>
            </a:xfrm>
            <a:custGeom>
              <a:avLst/>
              <a:gdLst/>
              <a:ahLst/>
              <a:cxnLst/>
              <a:rect l="l" t="t" r="r" b="b"/>
              <a:pathLst>
                <a:path w="2013" h="1846" extrusionOk="0">
                  <a:moveTo>
                    <a:pt x="322" y="119"/>
                  </a:moveTo>
                  <a:lnTo>
                    <a:pt x="322" y="119"/>
                  </a:lnTo>
                  <a:cubicBezTo>
                    <a:pt x="810" y="238"/>
                    <a:pt x="1798" y="560"/>
                    <a:pt x="1917" y="655"/>
                  </a:cubicBezTo>
                  <a:cubicBezTo>
                    <a:pt x="1870" y="715"/>
                    <a:pt x="1667" y="798"/>
                    <a:pt x="1512" y="834"/>
                  </a:cubicBezTo>
                  <a:cubicBezTo>
                    <a:pt x="1215" y="655"/>
                    <a:pt x="655" y="310"/>
                    <a:pt x="322" y="119"/>
                  </a:cubicBezTo>
                  <a:close/>
                  <a:moveTo>
                    <a:pt x="155" y="214"/>
                  </a:moveTo>
                  <a:cubicBezTo>
                    <a:pt x="298" y="357"/>
                    <a:pt x="584" y="619"/>
                    <a:pt x="1155" y="1119"/>
                  </a:cubicBezTo>
                  <a:cubicBezTo>
                    <a:pt x="1096" y="1381"/>
                    <a:pt x="1000" y="1679"/>
                    <a:pt x="953" y="1750"/>
                  </a:cubicBezTo>
                  <a:cubicBezTo>
                    <a:pt x="834" y="1607"/>
                    <a:pt x="322" y="619"/>
                    <a:pt x="155" y="214"/>
                  </a:cubicBezTo>
                  <a:close/>
                  <a:moveTo>
                    <a:pt x="84" y="0"/>
                  </a:moveTo>
                  <a:cubicBezTo>
                    <a:pt x="72" y="0"/>
                    <a:pt x="60" y="0"/>
                    <a:pt x="48" y="12"/>
                  </a:cubicBezTo>
                  <a:lnTo>
                    <a:pt x="36" y="12"/>
                  </a:lnTo>
                  <a:cubicBezTo>
                    <a:pt x="36" y="12"/>
                    <a:pt x="36" y="24"/>
                    <a:pt x="36" y="24"/>
                  </a:cubicBezTo>
                  <a:cubicBezTo>
                    <a:pt x="12" y="48"/>
                    <a:pt x="0" y="72"/>
                    <a:pt x="107" y="310"/>
                  </a:cubicBezTo>
                  <a:cubicBezTo>
                    <a:pt x="215" y="560"/>
                    <a:pt x="834" y="1846"/>
                    <a:pt x="953" y="1846"/>
                  </a:cubicBezTo>
                  <a:cubicBezTo>
                    <a:pt x="989" y="1846"/>
                    <a:pt x="1084" y="1846"/>
                    <a:pt x="1239" y="1107"/>
                  </a:cubicBezTo>
                  <a:cubicBezTo>
                    <a:pt x="1239" y="1096"/>
                    <a:pt x="1239" y="1084"/>
                    <a:pt x="1227" y="1072"/>
                  </a:cubicBezTo>
                  <a:cubicBezTo>
                    <a:pt x="917" y="798"/>
                    <a:pt x="453" y="381"/>
                    <a:pt x="227" y="167"/>
                  </a:cubicBezTo>
                  <a:lnTo>
                    <a:pt x="227" y="167"/>
                  </a:lnTo>
                  <a:cubicBezTo>
                    <a:pt x="512" y="322"/>
                    <a:pt x="1096" y="679"/>
                    <a:pt x="1489" y="917"/>
                  </a:cubicBezTo>
                  <a:cubicBezTo>
                    <a:pt x="1501" y="929"/>
                    <a:pt x="1512" y="929"/>
                    <a:pt x="1524" y="929"/>
                  </a:cubicBezTo>
                  <a:cubicBezTo>
                    <a:pt x="1596" y="905"/>
                    <a:pt x="1953" y="798"/>
                    <a:pt x="2001" y="667"/>
                  </a:cubicBezTo>
                  <a:cubicBezTo>
                    <a:pt x="2001" y="667"/>
                    <a:pt x="2012" y="643"/>
                    <a:pt x="1989" y="619"/>
                  </a:cubicBezTo>
                  <a:cubicBezTo>
                    <a:pt x="1893" y="464"/>
                    <a:pt x="298" y="0"/>
                    <a:pt x="84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923355" y="-123737"/>
              <a:ext cx="36588" cy="59259"/>
            </a:xfrm>
            <a:custGeom>
              <a:avLst/>
              <a:gdLst/>
              <a:ahLst/>
              <a:cxnLst/>
              <a:rect l="l" t="t" r="r" b="b"/>
              <a:pathLst>
                <a:path w="454" h="739" extrusionOk="0">
                  <a:moveTo>
                    <a:pt x="417" y="0"/>
                  </a:moveTo>
                  <a:cubicBezTo>
                    <a:pt x="394" y="0"/>
                    <a:pt x="370" y="12"/>
                    <a:pt x="370" y="36"/>
                  </a:cubicBezTo>
                  <a:cubicBezTo>
                    <a:pt x="346" y="298"/>
                    <a:pt x="310" y="596"/>
                    <a:pt x="286" y="655"/>
                  </a:cubicBezTo>
                  <a:cubicBezTo>
                    <a:pt x="251" y="631"/>
                    <a:pt x="155" y="548"/>
                    <a:pt x="84" y="453"/>
                  </a:cubicBezTo>
                  <a:cubicBezTo>
                    <a:pt x="70" y="446"/>
                    <a:pt x="57" y="439"/>
                    <a:pt x="45" y="439"/>
                  </a:cubicBezTo>
                  <a:cubicBezTo>
                    <a:pt x="37" y="439"/>
                    <a:pt x="30" y="443"/>
                    <a:pt x="25" y="453"/>
                  </a:cubicBezTo>
                  <a:cubicBezTo>
                    <a:pt x="1" y="465"/>
                    <a:pt x="1" y="489"/>
                    <a:pt x="13" y="512"/>
                  </a:cubicBezTo>
                  <a:cubicBezTo>
                    <a:pt x="72" y="572"/>
                    <a:pt x="203" y="727"/>
                    <a:pt x="286" y="739"/>
                  </a:cubicBezTo>
                  <a:cubicBezTo>
                    <a:pt x="310" y="739"/>
                    <a:pt x="322" y="727"/>
                    <a:pt x="334" y="715"/>
                  </a:cubicBezTo>
                  <a:cubicBezTo>
                    <a:pt x="394" y="679"/>
                    <a:pt x="429" y="322"/>
                    <a:pt x="453" y="48"/>
                  </a:cubicBezTo>
                  <a:cubicBezTo>
                    <a:pt x="453" y="24"/>
                    <a:pt x="441" y="0"/>
                    <a:pt x="417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8" name="Google Shape;68;p2"/>
            <p:cNvSpPr/>
            <p:nvPr/>
          </p:nvSpPr>
          <p:spPr>
            <a:xfrm>
              <a:off x="7073734" y="-309534"/>
              <a:ext cx="264013" cy="149630"/>
            </a:xfrm>
            <a:custGeom>
              <a:avLst/>
              <a:gdLst/>
              <a:ahLst/>
              <a:cxnLst/>
              <a:rect l="l" t="t" r="r" b="b"/>
              <a:pathLst>
                <a:path w="3276" h="1866" extrusionOk="0">
                  <a:moveTo>
                    <a:pt x="1994" y="0"/>
                  </a:moveTo>
                  <a:cubicBezTo>
                    <a:pt x="1841" y="0"/>
                    <a:pt x="1704" y="87"/>
                    <a:pt x="1612" y="201"/>
                  </a:cubicBezTo>
                  <a:lnTo>
                    <a:pt x="1612" y="201"/>
                  </a:lnTo>
                  <a:cubicBezTo>
                    <a:pt x="1549" y="149"/>
                    <a:pt x="1467" y="103"/>
                    <a:pt x="1361" y="67"/>
                  </a:cubicBezTo>
                  <a:cubicBezTo>
                    <a:pt x="1274" y="37"/>
                    <a:pt x="1201" y="24"/>
                    <a:pt x="1140" y="24"/>
                  </a:cubicBezTo>
                  <a:cubicBezTo>
                    <a:pt x="764" y="24"/>
                    <a:pt x="826" y="508"/>
                    <a:pt x="826" y="508"/>
                  </a:cubicBezTo>
                  <a:cubicBezTo>
                    <a:pt x="786" y="484"/>
                    <a:pt x="744" y="473"/>
                    <a:pt x="701" y="473"/>
                  </a:cubicBezTo>
                  <a:cubicBezTo>
                    <a:pt x="378" y="473"/>
                    <a:pt x="0" y="1085"/>
                    <a:pt x="421" y="1401"/>
                  </a:cubicBezTo>
                  <a:cubicBezTo>
                    <a:pt x="555" y="1502"/>
                    <a:pt x="684" y="1546"/>
                    <a:pt x="794" y="1552"/>
                  </a:cubicBezTo>
                  <a:lnTo>
                    <a:pt x="794" y="1552"/>
                  </a:lnTo>
                  <a:cubicBezTo>
                    <a:pt x="830" y="1717"/>
                    <a:pt x="946" y="1861"/>
                    <a:pt x="1195" y="1865"/>
                  </a:cubicBezTo>
                  <a:cubicBezTo>
                    <a:pt x="1208" y="1865"/>
                    <a:pt x="1221" y="1865"/>
                    <a:pt x="1234" y="1865"/>
                  </a:cubicBezTo>
                  <a:cubicBezTo>
                    <a:pt x="1564" y="1865"/>
                    <a:pt x="1788" y="1790"/>
                    <a:pt x="1916" y="1677"/>
                  </a:cubicBezTo>
                  <a:lnTo>
                    <a:pt x="1916" y="1677"/>
                  </a:lnTo>
                  <a:cubicBezTo>
                    <a:pt x="1942" y="1713"/>
                    <a:pt x="1975" y="1749"/>
                    <a:pt x="2016" y="1782"/>
                  </a:cubicBezTo>
                  <a:cubicBezTo>
                    <a:pt x="2072" y="1825"/>
                    <a:pt x="2139" y="1844"/>
                    <a:pt x="2212" y="1844"/>
                  </a:cubicBezTo>
                  <a:cubicBezTo>
                    <a:pt x="2642" y="1844"/>
                    <a:pt x="3275" y="1180"/>
                    <a:pt x="2909" y="793"/>
                  </a:cubicBezTo>
                  <a:cubicBezTo>
                    <a:pt x="2808" y="686"/>
                    <a:pt x="2700" y="646"/>
                    <a:pt x="2599" y="646"/>
                  </a:cubicBezTo>
                  <a:cubicBezTo>
                    <a:pt x="2587" y="646"/>
                    <a:pt x="2575" y="647"/>
                    <a:pt x="2564" y="648"/>
                  </a:cubicBezTo>
                  <a:lnTo>
                    <a:pt x="2564" y="648"/>
                  </a:lnTo>
                  <a:cubicBezTo>
                    <a:pt x="2571" y="455"/>
                    <a:pt x="2478" y="232"/>
                    <a:pt x="2242" y="79"/>
                  </a:cubicBezTo>
                  <a:cubicBezTo>
                    <a:pt x="2157" y="24"/>
                    <a:pt x="2073" y="0"/>
                    <a:pt x="1994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69" name="Google Shape;69;p2"/>
            <p:cNvSpPr/>
            <p:nvPr/>
          </p:nvSpPr>
          <p:spPr>
            <a:xfrm>
              <a:off x="7084533" y="-312822"/>
              <a:ext cx="238063" cy="155724"/>
            </a:xfrm>
            <a:custGeom>
              <a:avLst/>
              <a:gdLst/>
              <a:ahLst/>
              <a:cxnLst/>
              <a:rect l="l" t="t" r="r" b="b"/>
              <a:pathLst>
                <a:path w="2954" h="1942" extrusionOk="0">
                  <a:moveTo>
                    <a:pt x="1489" y="299"/>
                  </a:moveTo>
                  <a:cubicBezTo>
                    <a:pt x="1608" y="418"/>
                    <a:pt x="1620" y="549"/>
                    <a:pt x="1596" y="632"/>
                  </a:cubicBezTo>
                  <a:cubicBezTo>
                    <a:pt x="1574" y="683"/>
                    <a:pt x="1543" y="707"/>
                    <a:pt x="1509" y="707"/>
                  </a:cubicBezTo>
                  <a:cubicBezTo>
                    <a:pt x="1487" y="707"/>
                    <a:pt x="1465" y="698"/>
                    <a:pt x="1442" y="680"/>
                  </a:cubicBezTo>
                  <a:cubicBezTo>
                    <a:pt x="1358" y="608"/>
                    <a:pt x="1382" y="441"/>
                    <a:pt x="1489" y="299"/>
                  </a:cubicBezTo>
                  <a:close/>
                  <a:moveTo>
                    <a:pt x="2382" y="739"/>
                  </a:moveTo>
                  <a:lnTo>
                    <a:pt x="2382" y="739"/>
                  </a:lnTo>
                  <a:cubicBezTo>
                    <a:pt x="2358" y="894"/>
                    <a:pt x="2263" y="1013"/>
                    <a:pt x="2132" y="1025"/>
                  </a:cubicBezTo>
                  <a:cubicBezTo>
                    <a:pt x="2132" y="1037"/>
                    <a:pt x="2120" y="1037"/>
                    <a:pt x="2108" y="1037"/>
                  </a:cubicBezTo>
                  <a:cubicBezTo>
                    <a:pt x="2073" y="1037"/>
                    <a:pt x="2073" y="1025"/>
                    <a:pt x="2073" y="1013"/>
                  </a:cubicBezTo>
                  <a:cubicBezTo>
                    <a:pt x="2073" y="942"/>
                    <a:pt x="2204" y="775"/>
                    <a:pt x="2382" y="739"/>
                  </a:cubicBezTo>
                  <a:close/>
                  <a:moveTo>
                    <a:pt x="834" y="1132"/>
                  </a:moveTo>
                  <a:cubicBezTo>
                    <a:pt x="858" y="1132"/>
                    <a:pt x="870" y="1156"/>
                    <a:pt x="894" y="1180"/>
                  </a:cubicBezTo>
                  <a:cubicBezTo>
                    <a:pt x="953" y="1263"/>
                    <a:pt x="965" y="1346"/>
                    <a:pt x="930" y="1418"/>
                  </a:cubicBezTo>
                  <a:cubicBezTo>
                    <a:pt x="894" y="1501"/>
                    <a:pt x="799" y="1549"/>
                    <a:pt x="692" y="1549"/>
                  </a:cubicBezTo>
                  <a:cubicBezTo>
                    <a:pt x="668" y="1406"/>
                    <a:pt x="715" y="1251"/>
                    <a:pt x="763" y="1180"/>
                  </a:cubicBezTo>
                  <a:cubicBezTo>
                    <a:pt x="787" y="1156"/>
                    <a:pt x="811" y="1132"/>
                    <a:pt x="834" y="1132"/>
                  </a:cubicBezTo>
                  <a:close/>
                  <a:moveTo>
                    <a:pt x="1811" y="1263"/>
                  </a:moveTo>
                  <a:cubicBezTo>
                    <a:pt x="1823" y="1263"/>
                    <a:pt x="1835" y="1287"/>
                    <a:pt x="1846" y="1323"/>
                  </a:cubicBezTo>
                  <a:cubicBezTo>
                    <a:pt x="1882" y="1442"/>
                    <a:pt x="1858" y="1561"/>
                    <a:pt x="1787" y="1644"/>
                  </a:cubicBezTo>
                  <a:cubicBezTo>
                    <a:pt x="1715" y="1525"/>
                    <a:pt x="1727" y="1394"/>
                    <a:pt x="1763" y="1311"/>
                  </a:cubicBezTo>
                  <a:cubicBezTo>
                    <a:pt x="1787" y="1275"/>
                    <a:pt x="1799" y="1263"/>
                    <a:pt x="1811" y="1263"/>
                  </a:cubicBezTo>
                  <a:close/>
                  <a:moveTo>
                    <a:pt x="1857" y="85"/>
                  </a:moveTo>
                  <a:cubicBezTo>
                    <a:pt x="1935" y="85"/>
                    <a:pt x="2013" y="108"/>
                    <a:pt x="2085" y="156"/>
                  </a:cubicBezTo>
                  <a:cubicBezTo>
                    <a:pt x="2275" y="263"/>
                    <a:pt x="2382" y="453"/>
                    <a:pt x="2394" y="644"/>
                  </a:cubicBezTo>
                  <a:cubicBezTo>
                    <a:pt x="2168" y="680"/>
                    <a:pt x="1989" y="882"/>
                    <a:pt x="1989" y="1013"/>
                  </a:cubicBezTo>
                  <a:cubicBezTo>
                    <a:pt x="1989" y="1061"/>
                    <a:pt x="2025" y="1108"/>
                    <a:pt x="2108" y="1108"/>
                  </a:cubicBezTo>
                  <a:lnTo>
                    <a:pt x="2144" y="1108"/>
                  </a:lnTo>
                  <a:cubicBezTo>
                    <a:pt x="2323" y="1084"/>
                    <a:pt x="2454" y="930"/>
                    <a:pt x="2466" y="715"/>
                  </a:cubicBezTo>
                  <a:cubicBezTo>
                    <a:pt x="2573" y="727"/>
                    <a:pt x="2656" y="775"/>
                    <a:pt x="2739" y="858"/>
                  </a:cubicBezTo>
                  <a:cubicBezTo>
                    <a:pt x="2882" y="1001"/>
                    <a:pt x="2847" y="1180"/>
                    <a:pt x="2799" y="1299"/>
                  </a:cubicBezTo>
                  <a:cubicBezTo>
                    <a:pt x="2668" y="1584"/>
                    <a:pt x="2335" y="1835"/>
                    <a:pt x="2085" y="1835"/>
                  </a:cubicBezTo>
                  <a:cubicBezTo>
                    <a:pt x="2013" y="1835"/>
                    <a:pt x="1954" y="1823"/>
                    <a:pt x="1906" y="1787"/>
                  </a:cubicBezTo>
                  <a:cubicBezTo>
                    <a:pt x="1882" y="1763"/>
                    <a:pt x="1858" y="1739"/>
                    <a:pt x="1835" y="1715"/>
                  </a:cubicBezTo>
                  <a:cubicBezTo>
                    <a:pt x="1942" y="1596"/>
                    <a:pt x="1977" y="1454"/>
                    <a:pt x="1930" y="1299"/>
                  </a:cubicBezTo>
                  <a:cubicBezTo>
                    <a:pt x="1894" y="1192"/>
                    <a:pt x="1846" y="1180"/>
                    <a:pt x="1811" y="1180"/>
                  </a:cubicBezTo>
                  <a:cubicBezTo>
                    <a:pt x="1763" y="1180"/>
                    <a:pt x="1715" y="1215"/>
                    <a:pt x="1692" y="1275"/>
                  </a:cubicBezTo>
                  <a:cubicBezTo>
                    <a:pt x="1632" y="1382"/>
                    <a:pt x="1620" y="1549"/>
                    <a:pt x="1727" y="1704"/>
                  </a:cubicBezTo>
                  <a:cubicBezTo>
                    <a:pt x="1620" y="1775"/>
                    <a:pt x="1442" y="1858"/>
                    <a:pt x="1096" y="1858"/>
                  </a:cubicBezTo>
                  <a:lnTo>
                    <a:pt x="1061" y="1858"/>
                  </a:lnTo>
                  <a:cubicBezTo>
                    <a:pt x="846" y="1858"/>
                    <a:pt x="751" y="1739"/>
                    <a:pt x="715" y="1632"/>
                  </a:cubicBezTo>
                  <a:cubicBezTo>
                    <a:pt x="846" y="1632"/>
                    <a:pt x="953" y="1561"/>
                    <a:pt x="1013" y="1454"/>
                  </a:cubicBezTo>
                  <a:cubicBezTo>
                    <a:pt x="1061" y="1346"/>
                    <a:pt x="1037" y="1227"/>
                    <a:pt x="953" y="1120"/>
                  </a:cubicBezTo>
                  <a:cubicBezTo>
                    <a:pt x="918" y="1061"/>
                    <a:pt x="870" y="1049"/>
                    <a:pt x="834" y="1049"/>
                  </a:cubicBezTo>
                  <a:cubicBezTo>
                    <a:pt x="787" y="1049"/>
                    <a:pt x="739" y="1073"/>
                    <a:pt x="703" y="1120"/>
                  </a:cubicBezTo>
                  <a:cubicBezTo>
                    <a:pt x="632" y="1215"/>
                    <a:pt x="596" y="1382"/>
                    <a:pt x="608" y="1537"/>
                  </a:cubicBezTo>
                  <a:cubicBezTo>
                    <a:pt x="513" y="1513"/>
                    <a:pt x="418" y="1477"/>
                    <a:pt x="311" y="1394"/>
                  </a:cubicBezTo>
                  <a:cubicBezTo>
                    <a:pt x="156" y="1287"/>
                    <a:pt x="108" y="1108"/>
                    <a:pt x="168" y="906"/>
                  </a:cubicBezTo>
                  <a:cubicBezTo>
                    <a:pt x="239" y="715"/>
                    <a:pt x="418" y="549"/>
                    <a:pt x="572" y="549"/>
                  </a:cubicBezTo>
                  <a:cubicBezTo>
                    <a:pt x="608" y="549"/>
                    <a:pt x="644" y="561"/>
                    <a:pt x="668" y="572"/>
                  </a:cubicBezTo>
                  <a:cubicBezTo>
                    <a:pt x="674" y="578"/>
                    <a:pt x="683" y="581"/>
                    <a:pt x="692" y="581"/>
                  </a:cubicBezTo>
                  <a:cubicBezTo>
                    <a:pt x="700" y="581"/>
                    <a:pt x="709" y="578"/>
                    <a:pt x="715" y="572"/>
                  </a:cubicBezTo>
                  <a:cubicBezTo>
                    <a:pt x="727" y="561"/>
                    <a:pt x="739" y="549"/>
                    <a:pt x="739" y="537"/>
                  </a:cubicBezTo>
                  <a:cubicBezTo>
                    <a:pt x="739" y="537"/>
                    <a:pt x="703" y="299"/>
                    <a:pt x="811" y="180"/>
                  </a:cubicBezTo>
                  <a:cubicBezTo>
                    <a:pt x="858" y="125"/>
                    <a:pt x="925" y="98"/>
                    <a:pt x="1010" y="98"/>
                  </a:cubicBezTo>
                  <a:cubicBezTo>
                    <a:pt x="1073" y="98"/>
                    <a:pt x="1146" y="113"/>
                    <a:pt x="1227" y="144"/>
                  </a:cubicBezTo>
                  <a:cubicBezTo>
                    <a:pt x="1299" y="168"/>
                    <a:pt x="1370" y="203"/>
                    <a:pt x="1418" y="239"/>
                  </a:cubicBezTo>
                  <a:cubicBezTo>
                    <a:pt x="1299" y="406"/>
                    <a:pt x="1263" y="620"/>
                    <a:pt x="1394" y="739"/>
                  </a:cubicBezTo>
                  <a:cubicBezTo>
                    <a:pt x="1433" y="769"/>
                    <a:pt x="1475" y="784"/>
                    <a:pt x="1515" y="784"/>
                  </a:cubicBezTo>
                  <a:cubicBezTo>
                    <a:pt x="1585" y="784"/>
                    <a:pt x="1649" y="739"/>
                    <a:pt x="1680" y="656"/>
                  </a:cubicBezTo>
                  <a:cubicBezTo>
                    <a:pt x="1715" y="537"/>
                    <a:pt x="1692" y="370"/>
                    <a:pt x="1537" y="227"/>
                  </a:cubicBezTo>
                  <a:cubicBezTo>
                    <a:pt x="1629" y="135"/>
                    <a:pt x="1743" y="85"/>
                    <a:pt x="1857" y="85"/>
                  </a:cubicBezTo>
                  <a:close/>
                  <a:moveTo>
                    <a:pt x="1858" y="1"/>
                  </a:moveTo>
                  <a:cubicBezTo>
                    <a:pt x="1715" y="1"/>
                    <a:pt x="1573" y="61"/>
                    <a:pt x="1465" y="180"/>
                  </a:cubicBezTo>
                  <a:cubicBezTo>
                    <a:pt x="1406" y="132"/>
                    <a:pt x="1334" y="96"/>
                    <a:pt x="1239" y="61"/>
                  </a:cubicBezTo>
                  <a:cubicBezTo>
                    <a:pt x="1154" y="34"/>
                    <a:pt x="1078" y="20"/>
                    <a:pt x="1010" y="20"/>
                  </a:cubicBezTo>
                  <a:cubicBezTo>
                    <a:pt x="896" y="20"/>
                    <a:pt x="806" y="58"/>
                    <a:pt x="739" y="132"/>
                  </a:cubicBezTo>
                  <a:cubicBezTo>
                    <a:pt x="656" y="239"/>
                    <a:pt x="644" y="394"/>
                    <a:pt x="644" y="477"/>
                  </a:cubicBezTo>
                  <a:cubicBezTo>
                    <a:pt x="620" y="477"/>
                    <a:pt x="584" y="465"/>
                    <a:pt x="561" y="465"/>
                  </a:cubicBezTo>
                  <a:cubicBezTo>
                    <a:pt x="370" y="465"/>
                    <a:pt x="168" y="656"/>
                    <a:pt x="84" y="894"/>
                  </a:cubicBezTo>
                  <a:cubicBezTo>
                    <a:pt x="1" y="1120"/>
                    <a:pt x="72" y="1334"/>
                    <a:pt x="263" y="1477"/>
                  </a:cubicBezTo>
                  <a:cubicBezTo>
                    <a:pt x="382" y="1561"/>
                    <a:pt x="501" y="1620"/>
                    <a:pt x="620" y="1632"/>
                  </a:cubicBezTo>
                  <a:cubicBezTo>
                    <a:pt x="680" y="1835"/>
                    <a:pt x="834" y="1942"/>
                    <a:pt x="1049" y="1942"/>
                  </a:cubicBezTo>
                  <a:lnTo>
                    <a:pt x="1096" y="1942"/>
                  </a:lnTo>
                  <a:cubicBezTo>
                    <a:pt x="1394" y="1942"/>
                    <a:pt x="1620" y="1882"/>
                    <a:pt x="1775" y="1775"/>
                  </a:cubicBezTo>
                  <a:cubicBezTo>
                    <a:pt x="1799" y="1799"/>
                    <a:pt x="1823" y="1823"/>
                    <a:pt x="1858" y="1846"/>
                  </a:cubicBezTo>
                  <a:cubicBezTo>
                    <a:pt x="1918" y="1906"/>
                    <a:pt x="1989" y="1930"/>
                    <a:pt x="2085" y="1930"/>
                  </a:cubicBezTo>
                  <a:cubicBezTo>
                    <a:pt x="2370" y="1930"/>
                    <a:pt x="2739" y="1656"/>
                    <a:pt x="2870" y="1346"/>
                  </a:cubicBezTo>
                  <a:cubicBezTo>
                    <a:pt x="2954" y="1132"/>
                    <a:pt x="2930" y="942"/>
                    <a:pt x="2799" y="799"/>
                  </a:cubicBezTo>
                  <a:cubicBezTo>
                    <a:pt x="2704" y="703"/>
                    <a:pt x="2597" y="644"/>
                    <a:pt x="2466" y="644"/>
                  </a:cubicBezTo>
                  <a:cubicBezTo>
                    <a:pt x="2454" y="418"/>
                    <a:pt x="2335" y="215"/>
                    <a:pt x="2120" y="84"/>
                  </a:cubicBezTo>
                  <a:cubicBezTo>
                    <a:pt x="2037" y="25"/>
                    <a:pt x="1942" y="1"/>
                    <a:pt x="1858" y="1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6697867" y="-79794"/>
              <a:ext cx="67293" cy="67839"/>
            </a:xfrm>
            <a:custGeom>
              <a:avLst/>
              <a:gdLst/>
              <a:ahLst/>
              <a:cxnLst/>
              <a:rect l="l" t="t" r="r" b="b"/>
              <a:pathLst>
                <a:path w="835" h="846" extrusionOk="0">
                  <a:moveTo>
                    <a:pt x="441" y="131"/>
                  </a:moveTo>
                  <a:cubicBezTo>
                    <a:pt x="453" y="167"/>
                    <a:pt x="465" y="202"/>
                    <a:pt x="477" y="226"/>
                  </a:cubicBezTo>
                  <a:cubicBezTo>
                    <a:pt x="489" y="310"/>
                    <a:pt x="501" y="333"/>
                    <a:pt x="513" y="345"/>
                  </a:cubicBezTo>
                  <a:cubicBezTo>
                    <a:pt x="513" y="357"/>
                    <a:pt x="537" y="369"/>
                    <a:pt x="620" y="393"/>
                  </a:cubicBezTo>
                  <a:cubicBezTo>
                    <a:pt x="644" y="405"/>
                    <a:pt x="679" y="417"/>
                    <a:pt x="703" y="429"/>
                  </a:cubicBezTo>
                  <a:cubicBezTo>
                    <a:pt x="656" y="453"/>
                    <a:pt x="596" y="476"/>
                    <a:pt x="537" y="500"/>
                  </a:cubicBezTo>
                  <a:cubicBezTo>
                    <a:pt x="525" y="500"/>
                    <a:pt x="513" y="512"/>
                    <a:pt x="513" y="524"/>
                  </a:cubicBezTo>
                  <a:cubicBezTo>
                    <a:pt x="477" y="595"/>
                    <a:pt x="441" y="667"/>
                    <a:pt x="417" y="714"/>
                  </a:cubicBezTo>
                  <a:cubicBezTo>
                    <a:pt x="394" y="667"/>
                    <a:pt x="370" y="583"/>
                    <a:pt x="358" y="512"/>
                  </a:cubicBezTo>
                  <a:cubicBezTo>
                    <a:pt x="358" y="488"/>
                    <a:pt x="334" y="476"/>
                    <a:pt x="322" y="476"/>
                  </a:cubicBezTo>
                  <a:cubicBezTo>
                    <a:pt x="251" y="464"/>
                    <a:pt x="167" y="453"/>
                    <a:pt x="120" y="441"/>
                  </a:cubicBezTo>
                  <a:cubicBezTo>
                    <a:pt x="179" y="405"/>
                    <a:pt x="263" y="369"/>
                    <a:pt x="346" y="333"/>
                  </a:cubicBezTo>
                  <a:cubicBezTo>
                    <a:pt x="358" y="333"/>
                    <a:pt x="370" y="322"/>
                    <a:pt x="370" y="310"/>
                  </a:cubicBezTo>
                  <a:cubicBezTo>
                    <a:pt x="394" y="250"/>
                    <a:pt x="417" y="179"/>
                    <a:pt x="441" y="131"/>
                  </a:cubicBezTo>
                  <a:close/>
                  <a:moveTo>
                    <a:pt x="453" y="0"/>
                  </a:moveTo>
                  <a:cubicBezTo>
                    <a:pt x="429" y="0"/>
                    <a:pt x="394" y="0"/>
                    <a:pt x="298" y="262"/>
                  </a:cubicBezTo>
                  <a:cubicBezTo>
                    <a:pt x="25" y="381"/>
                    <a:pt x="13" y="417"/>
                    <a:pt x="1" y="429"/>
                  </a:cubicBezTo>
                  <a:cubicBezTo>
                    <a:pt x="1" y="441"/>
                    <a:pt x="1" y="464"/>
                    <a:pt x="13" y="476"/>
                  </a:cubicBezTo>
                  <a:cubicBezTo>
                    <a:pt x="25" y="488"/>
                    <a:pt x="36" y="512"/>
                    <a:pt x="286" y="560"/>
                  </a:cubicBezTo>
                  <a:cubicBezTo>
                    <a:pt x="358" y="845"/>
                    <a:pt x="382" y="845"/>
                    <a:pt x="406" y="845"/>
                  </a:cubicBezTo>
                  <a:cubicBezTo>
                    <a:pt x="406" y="845"/>
                    <a:pt x="406" y="845"/>
                    <a:pt x="417" y="834"/>
                  </a:cubicBezTo>
                  <a:cubicBezTo>
                    <a:pt x="441" y="834"/>
                    <a:pt x="465" y="834"/>
                    <a:pt x="584" y="572"/>
                  </a:cubicBezTo>
                  <a:cubicBezTo>
                    <a:pt x="656" y="548"/>
                    <a:pt x="787" y="500"/>
                    <a:pt x="822" y="464"/>
                  </a:cubicBezTo>
                  <a:cubicBezTo>
                    <a:pt x="822" y="464"/>
                    <a:pt x="834" y="441"/>
                    <a:pt x="834" y="429"/>
                  </a:cubicBezTo>
                  <a:cubicBezTo>
                    <a:pt x="822" y="393"/>
                    <a:pt x="787" y="369"/>
                    <a:pt x="644" y="322"/>
                  </a:cubicBezTo>
                  <a:cubicBezTo>
                    <a:pt x="620" y="310"/>
                    <a:pt x="584" y="298"/>
                    <a:pt x="572" y="298"/>
                  </a:cubicBezTo>
                  <a:cubicBezTo>
                    <a:pt x="572" y="274"/>
                    <a:pt x="560" y="238"/>
                    <a:pt x="548" y="214"/>
                  </a:cubicBezTo>
                  <a:cubicBezTo>
                    <a:pt x="525" y="95"/>
                    <a:pt x="513" y="48"/>
                    <a:pt x="489" y="24"/>
                  </a:cubicBezTo>
                  <a:cubicBezTo>
                    <a:pt x="489" y="12"/>
                    <a:pt x="465" y="0"/>
                    <a:pt x="453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7388324" y="27485"/>
              <a:ext cx="49966" cy="49716"/>
            </a:xfrm>
            <a:custGeom>
              <a:avLst/>
              <a:gdLst/>
              <a:ahLst/>
              <a:cxnLst/>
              <a:rect l="l" t="t" r="r" b="b"/>
              <a:pathLst>
                <a:path w="620" h="620" extrusionOk="0">
                  <a:moveTo>
                    <a:pt x="310" y="95"/>
                  </a:moveTo>
                  <a:cubicBezTo>
                    <a:pt x="441" y="95"/>
                    <a:pt x="536" y="191"/>
                    <a:pt x="536" y="310"/>
                  </a:cubicBezTo>
                  <a:cubicBezTo>
                    <a:pt x="536" y="441"/>
                    <a:pt x="429" y="536"/>
                    <a:pt x="310" y="536"/>
                  </a:cubicBezTo>
                  <a:cubicBezTo>
                    <a:pt x="251" y="536"/>
                    <a:pt x="191" y="512"/>
                    <a:pt x="155" y="464"/>
                  </a:cubicBezTo>
                  <a:cubicBezTo>
                    <a:pt x="108" y="429"/>
                    <a:pt x="96" y="369"/>
                    <a:pt x="96" y="310"/>
                  </a:cubicBezTo>
                  <a:cubicBezTo>
                    <a:pt x="96" y="191"/>
                    <a:pt x="191" y="95"/>
                    <a:pt x="310" y="95"/>
                  </a:cubicBezTo>
                  <a:close/>
                  <a:moveTo>
                    <a:pt x="310" y="0"/>
                  </a:moveTo>
                  <a:cubicBezTo>
                    <a:pt x="144" y="0"/>
                    <a:pt x="1" y="143"/>
                    <a:pt x="1" y="310"/>
                  </a:cubicBezTo>
                  <a:cubicBezTo>
                    <a:pt x="1" y="393"/>
                    <a:pt x="36" y="464"/>
                    <a:pt x="96" y="524"/>
                  </a:cubicBezTo>
                  <a:cubicBezTo>
                    <a:pt x="155" y="583"/>
                    <a:pt x="227" y="619"/>
                    <a:pt x="310" y="619"/>
                  </a:cubicBezTo>
                  <a:cubicBezTo>
                    <a:pt x="477" y="619"/>
                    <a:pt x="620" y="488"/>
                    <a:pt x="620" y="310"/>
                  </a:cubicBezTo>
                  <a:cubicBezTo>
                    <a:pt x="620" y="143"/>
                    <a:pt x="477" y="0"/>
                    <a:pt x="310" y="0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72" name="Google Shape;72;p2"/>
            <p:cNvSpPr/>
            <p:nvPr/>
          </p:nvSpPr>
          <p:spPr>
            <a:xfrm>
              <a:off x="7004911" y="-110346"/>
              <a:ext cx="479833" cy="130866"/>
            </a:xfrm>
            <a:custGeom>
              <a:avLst/>
              <a:gdLst/>
              <a:ahLst/>
              <a:cxnLst/>
              <a:rect l="l" t="t" r="r" b="b"/>
              <a:pathLst>
                <a:path w="5954" h="1632" extrusionOk="0">
                  <a:moveTo>
                    <a:pt x="4918" y="0"/>
                  </a:moveTo>
                  <a:cubicBezTo>
                    <a:pt x="4894" y="0"/>
                    <a:pt x="4870" y="12"/>
                    <a:pt x="4870" y="36"/>
                  </a:cubicBezTo>
                  <a:cubicBezTo>
                    <a:pt x="4858" y="60"/>
                    <a:pt x="4882" y="83"/>
                    <a:pt x="4906" y="83"/>
                  </a:cubicBezTo>
                  <a:cubicBezTo>
                    <a:pt x="4954" y="95"/>
                    <a:pt x="5001" y="107"/>
                    <a:pt x="5061" y="119"/>
                  </a:cubicBezTo>
                  <a:lnTo>
                    <a:pt x="5073" y="119"/>
                  </a:lnTo>
                  <a:cubicBezTo>
                    <a:pt x="5085" y="119"/>
                    <a:pt x="5109" y="107"/>
                    <a:pt x="5109" y="95"/>
                  </a:cubicBezTo>
                  <a:cubicBezTo>
                    <a:pt x="5120" y="72"/>
                    <a:pt x="5109" y="48"/>
                    <a:pt x="5085" y="36"/>
                  </a:cubicBezTo>
                  <a:cubicBezTo>
                    <a:pt x="5025" y="24"/>
                    <a:pt x="4966" y="0"/>
                    <a:pt x="4918" y="0"/>
                  </a:cubicBezTo>
                  <a:close/>
                  <a:moveTo>
                    <a:pt x="4728" y="0"/>
                  </a:moveTo>
                  <a:cubicBezTo>
                    <a:pt x="4668" y="12"/>
                    <a:pt x="4620" y="24"/>
                    <a:pt x="4561" y="48"/>
                  </a:cubicBezTo>
                  <a:cubicBezTo>
                    <a:pt x="4537" y="60"/>
                    <a:pt x="4525" y="83"/>
                    <a:pt x="4537" y="107"/>
                  </a:cubicBezTo>
                  <a:cubicBezTo>
                    <a:pt x="4549" y="119"/>
                    <a:pt x="4561" y="131"/>
                    <a:pt x="4573" y="131"/>
                  </a:cubicBezTo>
                  <a:lnTo>
                    <a:pt x="4597" y="131"/>
                  </a:lnTo>
                  <a:cubicBezTo>
                    <a:pt x="4644" y="107"/>
                    <a:pt x="4692" y="95"/>
                    <a:pt x="4739" y="83"/>
                  </a:cubicBezTo>
                  <a:cubicBezTo>
                    <a:pt x="4763" y="83"/>
                    <a:pt x="4787" y="60"/>
                    <a:pt x="4775" y="36"/>
                  </a:cubicBezTo>
                  <a:cubicBezTo>
                    <a:pt x="4775" y="12"/>
                    <a:pt x="4751" y="0"/>
                    <a:pt x="4728" y="0"/>
                  </a:cubicBezTo>
                  <a:close/>
                  <a:moveTo>
                    <a:pt x="5232" y="103"/>
                  </a:moveTo>
                  <a:cubicBezTo>
                    <a:pt x="5216" y="103"/>
                    <a:pt x="5201" y="114"/>
                    <a:pt x="5192" y="131"/>
                  </a:cubicBezTo>
                  <a:cubicBezTo>
                    <a:pt x="5180" y="143"/>
                    <a:pt x="5192" y="167"/>
                    <a:pt x="5204" y="179"/>
                  </a:cubicBezTo>
                  <a:cubicBezTo>
                    <a:pt x="5251" y="202"/>
                    <a:pt x="5299" y="226"/>
                    <a:pt x="5359" y="262"/>
                  </a:cubicBezTo>
                  <a:lnTo>
                    <a:pt x="5370" y="262"/>
                  </a:lnTo>
                  <a:cubicBezTo>
                    <a:pt x="5394" y="262"/>
                    <a:pt x="5406" y="262"/>
                    <a:pt x="5406" y="250"/>
                  </a:cubicBezTo>
                  <a:cubicBezTo>
                    <a:pt x="5418" y="226"/>
                    <a:pt x="5418" y="202"/>
                    <a:pt x="5394" y="191"/>
                  </a:cubicBezTo>
                  <a:cubicBezTo>
                    <a:pt x="5347" y="155"/>
                    <a:pt x="5299" y="131"/>
                    <a:pt x="5251" y="107"/>
                  </a:cubicBezTo>
                  <a:cubicBezTo>
                    <a:pt x="5245" y="104"/>
                    <a:pt x="5239" y="103"/>
                    <a:pt x="5232" y="103"/>
                  </a:cubicBezTo>
                  <a:close/>
                  <a:moveTo>
                    <a:pt x="4430" y="135"/>
                  </a:moveTo>
                  <a:cubicBezTo>
                    <a:pt x="4420" y="135"/>
                    <a:pt x="4411" y="138"/>
                    <a:pt x="4406" y="143"/>
                  </a:cubicBezTo>
                  <a:cubicBezTo>
                    <a:pt x="4358" y="179"/>
                    <a:pt x="4323" y="214"/>
                    <a:pt x="4275" y="262"/>
                  </a:cubicBezTo>
                  <a:cubicBezTo>
                    <a:pt x="4251" y="274"/>
                    <a:pt x="4251" y="298"/>
                    <a:pt x="4275" y="322"/>
                  </a:cubicBezTo>
                  <a:cubicBezTo>
                    <a:pt x="4287" y="322"/>
                    <a:pt x="4287" y="333"/>
                    <a:pt x="4299" y="333"/>
                  </a:cubicBezTo>
                  <a:cubicBezTo>
                    <a:pt x="4311" y="333"/>
                    <a:pt x="4323" y="322"/>
                    <a:pt x="4335" y="322"/>
                  </a:cubicBezTo>
                  <a:cubicBezTo>
                    <a:pt x="4370" y="274"/>
                    <a:pt x="4418" y="238"/>
                    <a:pt x="4454" y="214"/>
                  </a:cubicBezTo>
                  <a:cubicBezTo>
                    <a:pt x="4477" y="191"/>
                    <a:pt x="4477" y="167"/>
                    <a:pt x="4466" y="155"/>
                  </a:cubicBezTo>
                  <a:cubicBezTo>
                    <a:pt x="4459" y="141"/>
                    <a:pt x="4443" y="135"/>
                    <a:pt x="4430" y="135"/>
                  </a:cubicBezTo>
                  <a:close/>
                  <a:moveTo>
                    <a:pt x="5513" y="278"/>
                  </a:moveTo>
                  <a:cubicBezTo>
                    <a:pt x="5500" y="278"/>
                    <a:pt x="5485" y="284"/>
                    <a:pt x="5478" y="298"/>
                  </a:cubicBezTo>
                  <a:cubicBezTo>
                    <a:pt x="5466" y="310"/>
                    <a:pt x="5466" y="345"/>
                    <a:pt x="5490" y="357"/>
                  </a:cubicBezTo>
                  <a:cubicBezTo>
                    <a:pt x="5537" y="381"/>
                    <a:pt x="5573" y="417"/>
                    <a:pt x="5620" y="453"/>
                  </a:cubicBezTo>
                  <a:cubicBezTo>
                    <a:pt x="5632" y="464"/>
                    <a:pt x="5644" y="464"/>
                    <a:pt x="5656" y="464"/>
                  </a:cubicBezTo>
                  <a:cubicBezTo>
                    <a:pt x="5668" y="464"/>
                    <a:pt x="5680" y="464"/>
                    <a:pt x="5680" y="453"/>
                  </a:cubicBezTo>
                  <a:cubicBezTo>
                    <a:pt x="5704" y="429"/>
                    <a:pt x="5692" y="405"/>
                    <a:pt x="5680" y="393"/>
                  </a:cubicBezTo>
                  <a:cubicBezTo>
                    <a:pt x="5632" y="357"/>
                    <a:pt x="5585" y="322"/>
                    <a:pt x="5537" y="286"/>
                  </a:cubicBezTo>
                  <a:cubicBezTo>
                    <a:pt x="5532" y="281"/>
                    <a:pt x="5523" y="278"/>
                    <a:pt x="5513" y="278"/>
                  </a:cubicBezTo>
                  <a:close/>
                  <a:moveTo>
                    <a:pt x="245" y="313"/>
                  </a:moveTo>
                  <a:cubicBezTo>
                    <a:pt x="233" y="313"/>
                    <a:pt x="221" y="316"/>
                    <a:pt x="215" y="322"/>
                  </a:cubicBezTo>
                  <a:cubicBezTo>
                    <a:pt x="215" y="322"/>
                    <a:pt x="156" y="381"/>
                    <a:pt x="96" y="464"/>
                  </a:cubicBezTo>
                  <a:cubicBezTo>
                    <a:pt x="84" y="488"/>
                    <a:pt x="96" y="512"/>
                    <a:pt x="108" y="524"/>
                  </a:cubicBezTo>
                  <a:lnTo>
                    <a:pt x="132" y="524"/>
                  </a:lnTo>
                  <a:cubicBezTo>
                    <a:pt x="144" y="524"/>
                    <a:pt x="167" y="524"/>
                    <a:pt x="167" y="512"/>
                  </a:cubicBezTo>
                  <a:cubicBezTo>
                    <a:pt x="215" y="429"/>
                    <a:pt x="275" y="381"/>
                    <a:pt x="275" y="381"/>
                  </a:cubicBezTo>
                  <a:cubicBezTo>
                    <a:pt x="286" y="369"/>
                    <a:pt x="286" y="345"/>
                    <a:pt x="275" y="322"/>
                  </a:cubicBezTo>
                  <a:cubicBezTo>
                    <a:pt x="269" y="316"/>
                    <a:pt x="257" y="313"/>
                    <a:pt x="245" y="313"/>
                  </a:cubicBezTo>
                  <a:close/>
                  <a:moveTo>
                    <a:pt x="2406" y="393"/>
                  </a:moveTo>
                  <a:cubicBezTo>
                    <a:pt x="2334" y="393"/>
                    <a:pt x="2263" y="417"/>
                    <a:pt x="2215" y="464"/>
                  </a:cubicBezTo>
                  <a:cubicBezTo>
                    <a:pt x="2203" y="488"/>
                    <a:pt x="2203" y="512"/>
                    <a:pt x="2215" y="524"/>
                  </a:cubicBezTo>
                  <a:cubicBezTo>
                    <a:pt x="2227" y="536"/>
                    <a:pt x="2239" y="536"/>
                    <a:pt x="2251" y="536"/>
                  </a:cubicBezTo>
                  <a:cubicBezTo>
                    <a:pt x="2251" y="536"/>
                    <a:pt x="2263" y="536"/>
                    <a:pt x="2275" y="524"/>
                  </a:cubicBezTo>
                  <a:cubicBezTo>
                    <a:pt x="2311" y="500"/>
                    <a:pt x="2346" y="476"/>
                    <a:pt x="2382" y="476"/>
                  </a:cubicBezTo>
                  <a:lnTo>
                    <a:pt x="2394" y="476"/>
                  </a:lnTo>
                  <a:cubicBezTo>
                    <a:pt x="2418" y="476"/>
                    <a:pt x="2442" y="464"/>
                    <a:pt x="2442" y="441"/>
                  </a:cubicBezTo>
                  <a:cubicBezTo>
                    <a:pt x="2442" y="417"/>
                    <a:pt x="2430" y="393"/>
                    <a:pt x="2406" y="393"/>
                  </a:cubicBezTo>
                  <a:close/>
                  <a:moveTo>
                    <a:pt x="4186" y="372"/>
                  </a:moveTo>
                  <a:cubicBezTo>
                    <a:pt x="4174" y="372"/>
                    <a:pt x="4162" y="375"/>
                    <a:pt x="4156" y="381"/>
                  </a:cubicBezTo>
                  <a:cubicBezTo>
                    <a:pt x="4120" y="429"/>
                    <a:pt x="4085" y="476"/>
                    <a:pt x="4049" y="524"/>
                  </a:cubicBezTo>
                  <a:cubicBezTo>
                    <a:pt x="4037" y="536"/>
                    <a:pt x="4037" y="572"/>
                    <a:pt x="4061" y="583"/>
                  </a:cubicBezTo>
                  <a:lnTo>
                    <a:pt x="4085" y="583"/>
                  </a:lnTo>
                  <a:cubicBezTo>
                    <a:pt x="4096" y="583"/>
                    <a:pt x="4108" y="583"/>
                    <a:pt x="4120" y="572"/>
                  </a:cubicBezTo>
                  <a:cubicBezTo>
                    <a:pt x="4156" y="524"/>
                    <a:pt x="4192" y="476"/>
                    <a:pt x="4227" y="441"/>
                  </a:cubicBezTo>
                  <a:cubicBezTo>
                    <a:pt x="4239" y="417"/>
                    <a:pt x="4239" y="393"/>
                    <a:pt x="4216" y="381"/>
                  </a:cubicBezTo>
                  <a:cubicBezTo>
                    <a:pt x="4210" y="375"/>
                    <a:pt x="4198" y="372"/>
                    <a:pt x="4186" y="372"/>
                  </a:cubicBezTo>
                  <a:close/>
                  <a:moveTo>
                    <a:pt x="2556" y="457"/>
                  </a:moveTo>
                  <a:cubicBezTo>
                    <a:pt x="2543" y="457"/>
                    <a:pt x="2532" y="462"/>
                    <a:pt x="2525" y="476"/>
                  </a:cubicBezTo>
                  <a:cubicBezTo>
                    <a:pt x="2501" y="488"/>
                    <a:pt x="2513" y="524"/>
                    <a:pt x="2525" y="536"/>
                  </a:cubicBezTo>
                  <a:cubicBezTo>
                    <a:pt x="2572" y="560"/>
                    <a:pt x="2596" y="595"/>
                    <a:pt x="2596" y="643"/>
                  </a:cubicBezTo>
                  <a:cubicBezTo>
                    <a:pt x="2608" y="667"/>
                    <a:pt x="2620" y="679"/>
                    <a:pt x="2644" y="679"/>
                  </a:cubicBezTo>
                  <a:lnTo>
                    <a:pt x="2656" y="679"/>
                  </a:lnTo>
                  <a:cubicBezTo>
                    <a:pt x="2680" y="679"/>
                    <a:pt x="2692" y="655"/>
                    <a:pt x="2692" y="631"/>
                  </a:cubicBezTo>
                  <a:cubicBezTo>
                    <a:pt x="2680" y="560"/>
                    <a:pt x="2644" y="512"/>
                    <a:pt x="2584" y="464"/>
                  </a:cubicBezTo>
                  <a:cubicBezTo>
                    <a:pt x="2575" y="460"/>
                    <a:pt x="2565" y="457"/>
                    <a:pt x="2556" y="457"/>
                  </a:cubicBezTo>
                  <a:close/>
                  <a:moveTo>
                    <a:pt x="5782" y="492"/>
                  </a:moveTo>
                  <a:cubicBezTo>
                    <a:pt x="5769" y="492"/>
                    <a:pt x="5758" y="498"/>
                    <a:pt x="5751" y="512"/>
                  </a:cubicBezTo>
                  <a:cubicBezTo>
                    <a:pt x="5728" y="524"/>
                    <a:pt x="5740" y="548"/>
                    <a:pt x="5751" y="560"/>
                  </a:cubicBezTo>
                  <a:cubicBezTo>
                    <a:pt x="5787" y="595"/>
                    <a:pt x="5835" y="643"/>
                    <a:pt x="5871" y="679"/>
                  </a:cubicBezTo>
                  <a:cubicBezTo>
                    <a:pt x="5882" y="691"/>
                    <a:pt x="5894" y="691"/>
                    <a:pt x="5906" y="691"/>
                  </a:cubicBezTo>
                  <a:cubicBezTo>
                    <a:pt x="5918" y="691"/>
                    <a:pt x="5930" y="691"/>
                    <a:pt x="5930" y="679"/>
                  </a:cubicBezTo>
                  <a:cubicBezTo>
                    <a:pt x="5954" y="655"/>
                    <a:pt x="5954" y="631"/>
                    <a:pt x="5930" y="619"/>
                  </a:cubicBezTo>
                  <a:cubicBezTo>
                    <a:pt x="5894" y="572"/>
                    <a:pt x="5847" y="536"/>
                    <a:pt x="5811" y="500"/>
                  </a:cubicBezTo>
                  <a:cubicBezTo>
                    <a:pt x="5801" y="495"/>
                    <a:pt x="5791" y="492"/>
                    <a:pt x="5782" y="492"/>
                  </a:cubicBezTo>
                  <a:close/>
                  <a:moveTo>
                    <a:pt x="72" y="595"/>
                  </a:moveTo>
                  <a:cubicBezTo>
                    <a:pt x="60" y="595"/>
                    <a:pt x="36" y="607"/>
                    <a:pt x="25" y="631"/>
                  </a:cubicBezTo>
                  <a:cubicBezTo>
                    <a:pt x="13" y="679"/>
                    <a:pt x="1" y="726"/>
                    <a:pt x="1" y="774"/>
                  </a:cubicBezTo>
                  <a:cubicBezTo>
                    <a:pt x="1" y="786"/>
                    <a:pt x="1" y="798"/>
                    <a:pt x="1" y="810"/>
                  </a:cubicBezTo>
                  <a:cubicBezTo>
                    <a:pt x="1" y="834"/>
                    <a:pt x="25" y="845"/>
                    <a:pt x="48" y="845"/>
                  </a:cubicBezTo>
                  <a:cubicBezTo>
                    <a:pt x="72" y="845"/>
                    <a:pt x="84" y="822"/>
                    <a:pt x="84" y="798"/>
                  </a:cubicBezTo>
                  <a:cubicBezTo>
                    <a:pt x="84" y="786"/>
                    <a:pt x="84" y="786"/>
                    <a:pt x="84" y="774"/>
                  </a:cubicBezTo>
                  <a:cubicBezTo>
                    <a:pt x="84" y="738"/>
                    <a:pt x="96" y="691"/>
                    <a:pt x="108" y="655"/>
                  </a:cubicBezTo>
                  <a:cubicBezTo>
                    <a:pt x="108" y="631"/>
                    <a:pt x="96" y="607"/>
                    <a:pt x="72" y="595"/>
                  </a:cubicBezTo>
                  <a:close/>
                  <a:moveTo>
                    <a:pt x="2180" y="595"/>
                  </a:moveTo>
                  <a:cubicBezTo>
                    <a:pt x="2156" y="595"/>
                    <a:pt x="2132" y="607"/>
                    <a:pt x="2120" y="631"/>
                  </a:cubicBezTo>
                  <a:cubicBezTo>
                    <a:pt x="2108" y="679"/>
                    <a:pt x="2096" y="738"/>
                    <a:pt x="2096" y="810"/>
                  </a:cubicBezTo>
                  <a:cubicBezTo>
                    <a:pt x="2096" y="834"/>
                    <a:pt x="2108" y="845"/>
                    <a:pt x="2132" y="857"/>
                  </a:cubicBezTo>
                  <a:cubicBezTo>
                    <a:pt x="2156" y="857"/>
                    <a:pt x="2180" y="834"/>
                    <a:pt x="2180" y="810"/>
                  </a:cubicBezTo>
                  <a:cubicBezTo>
                    <a:pt x="2180" y="750"/>
                    <a:pt x="2191" y="703"/>
                    <a:pt x="2203" y="655"/>
                  </a:cubicBezTo>
                  <a:cubicBezTo>
                    <a:pt x="2215" y="631"/>
                    <a:pt x="2203" y="607"/>
                    <a:pt x="2180" y="595"/>
                  </a:cubicBezTo>
                  <a:close/>
                  <a:moveTo>
                    <a:pt x="3984" y="641"/>
                  </a:moveTo>
                  <a:cubicBezTo>
                    <a:pt x="3971" y="641"/>
                    <a:pt x="3960" y="648"/>
                    <a:pt x="3954" y="655"/>
                  </a:cubicBezTo>
                  <a:lnTo>
                    <a:pt x="3858" y="798"/>
                  </a:lnTo>
                  <a:cubicBezTo>
                    <a:pt x="3835" y="822"/>
                    <a:pt x="3846" y="845"/>
                    <a:pt x="3858" y="857"/>
                  </a:cubicBezTo>
                  <a:cubicBezTo>
                    <a:pt x="3870" y="857"/>
                    <a:pt x="3882" y="869"/>
                    <a:pt x="3894" y="869"/>
                  </a:cubicBezTo>
                  <a:cubicBezTo>
                    <a:pt x="3906" y="869"/>
                    <a:pt x="3918" y="857"/>
                    <a:pt x="3918" y="845"/>
                  </a:cubicBezTo>
                  <a:lnTo>
                    <a:pt x="4025" y="714"/>
                  </a:lnTo>
                  <a:cubicBezTo>
                    <a:pt x="4037" y="691"/>
                    <a:pt x="4025" y="667"/>
                    <a:pt x="4013" y="655"/>
                  </a:cubicBezTo>
                  <a:cubicBezTo>
                    <a:pt x="4003" y="645"/>
                    <a:pt x="3993" y="641"/>
                    <a:pt x="3984" y="641"/>
                  </a:cubicBezTo>
                  <a:close/>
                  <a:moveTo>
                    <a:pt x="2613" y="757"/>
                  </a:moveTo>
                  <a:cubicBezTo>
                    <a:pt x="2596" y="757"/>
                    <a:pt x="2581" y="768"/>
                    <a:pt x="2572" y="786"/>
                  </a:cubicBezTo>
                  <a:cubicBezTo>
                    <a:pt x="2549" y="822"/>
                    <a:pt x="2525" y="869"/>
                    <a:pt x="2489" y="917"/>
                  </a:cubicBezTo>
                  <a:cubicBezTo>
                    <a:pt x="2465" y="929"/>
                    <a:pt x="2465" y="953"/>
                    <a:pt x="2489" y="976"/>
                  </a:cubicBezTo>
                  <a:cubicBezTo>
                    <a:pt x="2501" y="976"/>
                    <a:pt x="2501" y="988"/>
                    <a:pt x="2513" y="988"/>
                  </a:cubicBezTo>
                  <a:cubicBezTo>
                    <a:pt x="2525" y="988"/>
                    <a:pt x="2537" y="976"/>
                    <a:pt x="2549" y="964"/>
                  </a:cubicBezTo>
                  <a:cubicBezTo>
                    <a:pt x="2596" y="917"/>
                    <a:pt x="2620" y="869"/>
                    <a:pt x="2644" y="822"/>
                  </a:cubicBezTo>
                  <a:cubicBezTo>
                    <a:pt x="2656" y="798"/>
                    <a:pt x="2644" y="774"/>
                    <a:pt x="2632" y="762"/>
                  </a:cubicBezTo>
                  <a:cubicBezTo>
                    <a:pt x="2626" y="759"/>
                    <a:pt x="2619" y="757"/>
                    <a:pt x="2613" y="757"/>
                  </a:cubicBezTo>
                  <a:close/>
                  <a:moveTo>
                    <a:pt x="3787" y="921"/>
                  </a:moveTo>
                  <a:cubicBezTo>
                    <a:pt x="3773" y="921"/>
                    <a:pt x="3758" y="927"/>
                    <a:pt x="3751" y="941"/>
                  </a:cubicBezTo>
                  <a:cubicBezTo>
                    <a:pt x="3715" y="976"/>
                    <a:pt x="3692" y="1024"/>
                    <a:pt x="3656" y="1060"/>
                  </a:cubicBezTo>
                  <a:cubicBezTo>
                    <a:pt x="3632" y="1084"/>
                    <a:pt x="3644" y="1107"/>
                    <a:pt x="3656" y="1119"/>
                  </a:cubicBezTo>
                  <a:cubicBezTo>
                    <a:pt x="3668" y="1131"/>
                    <a:pt x="3668" y="1131"/>
                    <a:pt x="3680" y="1131"/>
                  </a:cubicBezTo>
                  <a:cubicBezTo>
                    <a:pt x="3692" y="1131"/>
                    <a:pt x="3704" y="1131"/>
                    <a:pt x="3715" y="1119"/>
                  </a:cubicBezTo>
                  <a:cubicBezTo>
                    <a:pt x="3751" y="1072"/>
                    <a:pt x="3787" y="1036"/>
                    <a:pt x="3823" y="988"/>
                  </a:cubicBezTo>
                  <a:cubicBezTo>
                    <a:pt x="3835" y="964"/>
                    <a:pt x="3835" y="941"/>
                    <a:pt x="3811" y="929"/>
                  </a:cubicBezTo>
                  <a:cubicBezTo>
                    <a:pt x="3806" y="924"/>
                    <a:pt x="3797" y="921"/>
                    <a:pt x="3787" y="921"/>
                  </a:cubicBezTo>
                  <a:close/>
                  <a:moveTo>
                    <a:pt x="93" y="924"/>
                  </a:moveTo>
                  <a:cubicBezTo>
                    <a:pt x="86" y="924"/>
                    <a:pt x="79" y="925"/>
                    <a:pt x="72" y="929"/>
                  </a:cubicBezTo>
                  <a:cubicBezTo>
                    <a:pt x="48" y="941"/>
                    <a:pt x="36" y="964"/>
                    <a:pt x="48" y="988"/>
                  </a:cubicBezTo>
                  <a:cubicBezTo>
                    <a:pt x="84" y="1036"/>
                    <a:pt x="120" y="1084"/>
                    <a:pt x="167" y="1131"/>
                  </a:cubicBezTo>
                  <a:cubicBezTo>
                    <a:pt x="179" y="1143"/>
                    <a:pt x="191" y="1143"/>
                    <a:pt x="191" y="1143"/>
                  </a:cubicBezTo>
                  <a:cubicBezTo>
                    <a:pt x="203" y="1143"/>
                    <a:pt x="215" y="1143"/>
                    <a:pt x="227" y="1131"/>
                  </a:cubicBezTo>
                  <a:cubicBezTo>
                    <a:pt x="239" y="1107"/>
                    <a:pt x="239" y="1084"/>
                    <a:pt x="227" y="1072"/>
                  </a:cubicBezTo>
                  <a:cubicBezTo>
                    <a:pt x="179" y="1024"/>
                    <a:pt x="156" y="988"/>
                    <a:pt x="132" y="941"/>
                  </a:cubicBezTo>
                  <a:cubicBezTo>
                    <a:pt x="123" y="932"/>
                    <a:pt x="109" y="924"/>
                    <a:pt x="93" y="924"/>
                  </a:cubicBezTo>
                  <a:close/>
                  <a:moveTo>
                    <a:pt x="2145" y="938"/>
                  </a:moveTo>
                  <a:cubicBezTo>
                    <a:pt x="2141" y="938"/>
                    <a:pt x="2136" y="938"/>
                    <a:pt x="2132" y="941"/>
                  </a:cubicBezTo>
                  <a:cubicBezTo>
                    <a:pt x="2108" y="941"/>
                    <a:pt x="2096" y="964"/>
                    <a:pt x="2096" y="988"/>
                  </a:cubicBezTo>
                  <a:cubicBezTo>
                    <a:pt x="2108" y="1048"/>
                    <a:pt x="2120" y="1107"/>
                    <a:pt x="2144" y="1155"/>
                  </a:cubicBezTo>
                  <a:cubicBezTo>
                    <a:pt x="2153" y="1172"/>
                    <a:pt x="2161" y="1183"/>
                    <a:pt x="2175" y="1183"/>
                  </a:cubicBezTo>
                  <a:cubicBezTo>
                    <a:pt x="2180" y="1183"/>
                    <a:pt x="2185" y="1182"/>
                    <a:pt x="2191" y="1179"/>
                  </a:cubicBezTo>
                  <a:cubicBezTo>
                    <a:pt x="2203" y="1179"/>
                    <a:pt x="2215" y="1179"/>
                    <a:pt x="2215" y="1167"/>
                  </a:cubicBezTo>
                  <a:cubicBezTo>
                    <a:pt x="2215" y="1167"/>
                    <a:pt x="2215" y="1179"/>
                    <a:pt x="2227" y="1179"/>
                  </a:cubicBezTo>
                  <a:cubicBezTo>
                    <a:pt x="2227" y="1191"/>
                    <a:pt x="2251" y="1203"/>
                    <a:pt x="2263" y="1203"/>
                  </a:cubicBezTo>
                  <a:cubicBezTo>
                    <a:pt x="2263" y="1203"/>
                    <a:pt x="2275" y="1203"/>
                    <a:pt x="2287" y="1191"/>
                  </a:cubicBezTo>
                  <a:cubicBezTo>
                    <a:pt x="2334" y="1155"/>
                    <a:pt x="2382" y="1131"/>
                    <a:pt x="2418" y="1095"/>
                  </a:cubicBezTo>
                  <a:cubicBezTo>
                    <a:pt x="2442" y="1072"/>
                    <a:pt x="2442" y="1048"/>
                    <a:pt x="2430" y="1036"/>
                  </a:cubicBezTo>
                  <a:cubicBezTo>
                    <a:pt x="2423" y="1022"/>
                    <a:pt x="2407" y="1016"/>
                    <a:pt x="2394" y="1016"/>
                  </a:cubicBezTo>
                  <a:cubicBezTo>
                    <a:pt x="2384" y="1016"/>
                    <a:pt x="2375" y="1019"/>
                    <a:pt x="2370" y="1024"/>
                  </a:cubicBezTo>
                  <a:cubicBezTo>
                    <a:pt x="2322" y="1060"/>
                    <a:pt x="2287" y="1095"/>
                    <a:pt x="2239" y="1119"/>
                  </a:cubicBezTo>
                  <a:cubicBezTo>
                    <a:pt x="2227" y="1131"/>
                    <a:pt x="2227" y="1131"/>
                    <a:pt x="2227" y="1131"/>
                  </a:cubicBezTo>
                  <a:cubicBezTo>
                    <a:pt x="2203" y="1084"/>
                    <a:pt x="2191" y="1024"/>
                    <a:pt x="2180" y="976"/>
                  </a:cubicBezTo>
                  <a:cubicBezTo>
                    <a:pt x="2180" y="957"/>
                    <a:pt x="2164" y="938"/>
                    <a:pt x="2145" y="938"/>
                  </a:cubicBezTo>
                  <a:close/>
                  <a:moveTo>
                    <a:pt x="329" y="1159"/>
                  </a:moveTo>
                  <a:cubicBezTo>
                    <a:pt x="316" y="1159"/>
                    <a:pt x="305" y="1165"/>
                    <a:pt x="298" y="1179"/>
                  </a:cubicBezTo>
                  <a:cubicBezTo>
                    <a:pt x="286" y="1203"/>
                    <a:pt x="286" y="1226"/>
                    <a:pt x="310" y="1238"/>
                  </a:cubicBezTo>
                  <a:cubicBezTo>
                    <a:pt x="358" y="1274"/>
                    <a:pt x="406" y="1298"/>
                    <a:pt x="465" y="1322"/>
                  </a:cubicBezTo>
                  <a:lnTo>
                    <a:pt x="477" y="1322"/>
                  </a:lnTo>
                  <a:cubicBezTo>
                    <a:pt x="501" y="1322"/>
                    <a:pt x="513" y="1322"/>
                    <a:pt x="513" y="1298"/>
                  </a:cubicBezTo>
                  <a:cubicBezTo>
                    <a:pt x="525" y="1286"/>
                    <a:pt x="513" y="1250"/>
                    <a:pt x="501" y="1250"/>
                  </a:cubicBezTo>
                  <a:cubicBezTo>
                    <a:pt x="441" y="1215"/>
                    <a:pt x="394" y="1191"/>
                    <a:pt x="358" y="1167"/>
                  </a:cubicBezTo>
                  <a:cubicBezTo>
                    <a:pt x="348" y="1162"/>
                    <a:pt x="338" y="1159"/>
                    <a:pt x="329" y="1159"/>
                  </a:cubicBezTo>
                  <a:close/>
                  <a:moveTo>
                    <a:pt x="2115" y="1198"/>
                  </a:moveTo>
                  <a:cubicBezTo>
                    <a:pt x="2109" y="1198"/>
                    <a:pt x="2103" y="1199"/>
                    <a:pt x="2096" y="1203"/>
                  </a:cubicBezTo>
                  <a:cubicBezTo>
                    <a:pt x="2049" y="1238"/>
                    <a:pt x="1989" y="1262"/>
                    <a:pt x="1941" y="1274"/>
                  </a:cubicBezTo>
                  <a:cubicBezTo>
                    <a:pt x="1918" y="1286"/>
                    <a:pt x="1906" y="1310"/>
                    <a:pt x="1918" y="1334"/>
                  </a:cubicBezTo>
                  <a:cubicBezTo>
                    <a:pt x="1930" y="1345"/>
                    <a:pt x="1941" y="1357"/>
                    <a:pt x="1953" y="1357"/>
                  </a:cubicBezTo>
                  <a:lnTo>
                    <a:pt x="1977" y="1357"/>
                  </a:lnTo>
                  <a:cubicBezTo>
                    <a:pt x="2025" y="1334"/>
                    <a:pt x="2084" y="1310"/>
                    <a:pt x="2132" y="1286"/>
                  </a:cubicBezTo>
                  <a:cubicBezTo>
                    <a:pt x="2156" y="1274"/>
                    <a:pt x="2156" y="1250"/>
                    <a:pt x="2156" y="1226"/>
                  </a:cubicBezTo>
                  <a:cubicBezTo>
                    <a:pt x="2147" y="1209"/>
                    <a:pt x="2132" y="1198"/>
                    <a:pt x="2115" y="1198"/>
                  </a:cubicBezTo>
                  <a:close/>
                  <a:moveTo>
                    <a:pt x="3571" y="1182"/>
                  </a:moveTo>
                  <a:cubicBezTo>
                    <a:pt x="3561" y="1182"/>
                    <a:pt x="3549" y="1185"/>
                    <a:pt x="3537" y="1191"/>
                  </a:cubicBezTo>
                  <a:cubicBezTo>
                    <a:pt x="3501" y="1226"/>
                    <a:pt x="3465" y="1274"/>
                    <a:pt x="3418" y="1298"/>
                  </a:cubicBezTo>
                  <a:cubicBezTo>
                    <a:pt x="3406" y="1322"/>
                    <a:pt x="3394" y="1345"/>
                    <a:pt x="3418" y="1357"/>
                  </a:cubicBezTo>
                  <a:cubicBezTo>
                    <a:pt x="3418" y="1369"/>
                    <a:pt x="3430" y="1381"/>
                    <a:pt x="3442" y="1381"/>
                  </a:cubicBezTo>
                  <a:cubicBezTo>
                    <a:pt x="3454" y="1381"/>
                    <a:pt x="3465" y="1369"/>
                    <a:pt x="3477" y="1369"/>
                  </a:cubicBezTo>
                  <a:cubicBezTo>
                    <a:pt x="3513" y="1334"/>
                    <a:pt x="3561" y="1286"/>
                    <a:pt x="3596" y="1250"/>
                  </a:cubicBezTo>
                  <a:cubicBezTo>
                    <a:pt x="3620" y="1238"/>
                    <a:pt x="3620" y="1203"/>
                    <a:pt x="3596" y="1191"/>
                  </a:cubicBezTo>
                  <a:cubicBezTo>
                    <a:pt x="3590" y="1185"/>
                    <a:pt x="3582" y="1182"/>
                    <a:pt x="3571" y="1182"/>
                  </a:cubicBezTo>
                  <a:close/>
                  <a:moveTo>
                    <a:pt x="632" y="1305"/>
                  </a:moveTo>
                  <a:cubicBezTo>
                    <a:pt x="620" y="1305"/>
                    <a:pt x="605" y="1316"/>
                    <a:pt x="596" y="1334"/>
                  </a:cubicBezTo>
                  <a:cubicBezTo>
                    <a:pt x="584" y="1357"/>
                    <a:pt x="596" y="1381"/>
                    <a:pt x="620" y="1393"/>
                  </a:cubicBezTo>
                  <a:cubicBezTo>
                    <a:pt x="644" y="1393"/>
                    <a:pt x="656" y="1405"/>
                    <a:pt x="679" y="1417"/>
                  </a:cubicBezTo>
                  <a:cubicBezTo>
                    <a:pt x="715" y="1429"/>
                    <a:pt x="751" y="1441"/>
                    <a:pt x="787" y="1441"/>
                  </a:cubicBezTo>
                  <a:cubicBezTo>
                    <a:pt x="787" y="1453"/>
                    <a:pt x="787" y="1453"/>
                    <a:pt x="798" y="1453"/>
                  </a:cubicBezTo>
                  <a:cubicBezTo>
                    <a:pt x="810" y="1453"/>
                    <a:pt x="834" y="1441"/>
                    <a:pt x="834" y="1417"/>
                  </a:cubicBezTo>
                  <a:cubicBezTo>
                    <a:pt x="846" y="1393"/>
                    <a:pt x="834" y="1369"/>
                    <a:pt x="810" y="1357"/>
                  </a:cubicBezTo>
                  <a:cubicBezTo>
                    <a:pt x="775" y="1357"/>
                    <a:pt x="739" y="1345"/>
                    <a:pt x="703" y="1334"/>
                  </a:cubicBezTo>
                  <a:cubicBezTo>
                    <a:pt x="691" y="1322"/>
                    <a:pt x="667" y="1322"/>
                    <a:pt x="644" y="1310"/>
                  </a:cubicBezTo>
                  <a:cubicBezTo>
                    <a:pt x="640" y="1307"/>
                    <a:pt x="636" y="1305"/>
                    <a:pt x="632" y="1305"/>
                  </a:cubicBezTo>
                  <a:close/>
                  <a:moveTo>
                    <a:pt x="1800" y="1330"/>
                  </a:moveTo>
                  <a:cubicBezTo>
                    <a:pt x="1796" y="1330"/>
                    <a:pt x="1791" y="1331"/>
                    <a:pt x="1787" y="1334"/>
                  </a:cubicBezTo>
                  <a:cubicBezTo>
                    <a:pt x="1739" y="1345"/>
                    <a:pt x="1680" y="1369"/>
                    <a:pt x="1632" y="1381"/>
                  </a:cubicBezTo>
                  <a:cubicBezTo>
                    <a:pt x="1608" y="1381"/>
                    <a:pt x="1584" y="1405"/>
                    <a:pt x="1596" y="1429"/>
                  </a:cubicBezTo>
                  <a:cubicBezTo>
                    <a:pt x="1596" y="1453"/>
                    <a:pt x="1620" y="1465"/>
                    <a:pt x="1632" y="1465"/>
                  </a:cubicBezTo>
                  <a:lnTo>
                    <a:pt x="1644" y="1465"/>
                  </a:lnTo>
                  <a:cubicBezTo>
                    <a:pt x="1703" y="1453"/>
                    <a:pt x="1751" y="1429"/>
                    <a:pt x="1810" y="1417"/>
                  </a:cubicBezTo>
                  <a:cubicBezTo>
                    <a:pt x="1834" y="1405"/>
                    <a:pt x="1846" y="1381"/>
                    <a:pt x="1834" y="1357"/>
                  </a:cubicBezTo>
                  <a:cubicBezTo>
                    <a:pt x="1834" y="1348"/>
                    <a:pt x="1819" y="1330"/>
                    <a:pt x="1800" y="1330"/>
                  </a:cubicBezTo>
                  <a:close/>
                  <a:moveTo>
                    <a:pt x="2256" y="1254"/>
                  </a:moveTo>
                  <a:cubicBezTo>
                    <a:pt x="2247" y="1254"/>
                    <a:pt x="2237" y="1257"/>
                    <a:pt x="2227" y="1262"/>
                  </a:cubicBezTo>
                  <a:cubicBezTo>
                    <a:pt x="2215" y="1274"/>
                    <a:pt x="2203" y="1298"/>
                    <a:pt x="2215" y="1322"/>
                  </a:cubicBezTo>
                  <a:cubicBezTo>
                    <a:pt x="2251" y="1369"/>
                    <a:pt x="2287" y="1417"/>
                    <a:pt x="2334" y="1453"/>
                  </a:cubicBezTo>
                  <a:cubicBezTo>
                    <a:pt x="2346" y="1465"/>
                    <a:pt x="2346" y="1465"/>
                    <a:pt x="2358" y="1465"/>
                  </a:cubicBezTo>
                  <a:cubicBezTo>
                    <a:pt x="2370" y="1465"/>
                    <a:pt x="2382" y="1465"/>
                    <a:pt x="2394" y="1453"/>
                  </a:cubicBezTo>
                  <a:cubicBezTo>
                    <a:pt x="2406" y="1441"/>
                    <a:pt x="2406" y="1417"/>
                    <a:pt x="2394" y="1393"/>
                  </a:cubicBezTo>
                  <a:cubicBezTo>
                    <a:pt x="2358" y="1357"/>
                    <a:pt x="2322" y="1322"/>
                    <a:pt x="2287" y="1274"/>
                  </a:cubicBezTo>
                  <a:cubicBezTo>
                    <a:pt x="2280" y="1260"/>
                    <a:pt x="2269" y="1254"/>
                    <a:pt x="2256" y="1254"/>
                  </a:cubicBezTo>
                  <a:close/>
                  <a:moveTo>
                    <a:pt x="948" y="1400"/>
                  </a:moveTo>
                  <a:cubicBezTo>
                    <a:pt x="935" y="1400"/>
                    <a:pt x="926" y="1411"/>
                    <a:pt x="918" y="1429"/>
                  </a:cubicBezTo>
                  <a:cubicBezTo>
                    <a:pt x="918" y="1453"/>
                    <a:pt x="929" y="1476"/>
                    <a:pt x="953" y="1488"/>
                  </a:cubicBezTo>
                  <a:cubicBezTo>
                    <a:pt x="1013" y="1488"/>
                    <a:pt x="1072" y="1500"/>
                    <a:pt x="1132" y="1500"/>
                  </a:cubicBezTo>
                  <a:cubicBezTo>
                    <a:pt x="1156" y="1500"/>
                    <a:pt x="1168" y="1488"/>
                    <a:pt x="1168" y="1465"/>
                  </a:cubicBezTo>
                  <a:cubicBezTo>
                    <a:pt x="1168" y="1441"/>
                    <a:pt x="1156" y="1417"/>
                    <a:pt x="1132" y="1417"/>
                  </a:cubicBezTo>
                  <a:cubicBezTo>
                    <a:pt x="1072" y="1417"/>
                    <a:pt x="1025" y="1405"/>
                    <a:pt x="965" y="1405"/>
                  </a:cubicBezTo>
                  <a:cubicBezTo>
                    <a:pt x="959" y="1402"/>
                    <a:pt x="953" y="1400"/>
                    <a:pt x="948" y="1400"/>
                  </a:cubicBezTo>
                  <a:close/>
                  <a:moveTo>
                    <a:pt x="1465" y="1405"/>
                  </a:moveTo>
                  <a:cubicBezTo>
                    <a:pt x="1406" y="1417"/>
                    <a:pt x="1346" y="1417"/>
                    <a:pt x="1299" y="1417"/>
                  </a:cubicBezTo>
                  <a:cubicBezTo>
                    <a:pt x="1275" y="1417"/>
                    <a:pt x="1251" y="1441"/>
                    <a:pt x="1251" y="1465"/>
                  </a:cubicBezTo>
                  <a:cubicBezTo>
                    <a:pt x="1263" y="1488"/>
                    <a:pt x="1275" y="1500"/>
                    <a:pt x="1299" y="1500"/>
                  </a:cubicBezTo>
                  <a:cubicBezTo>
                    <a:pt x="1299" y="1500"/>
                    <a:pt x="1299" y="1500"/>
                    <a:pt x="1299" y="1512"/>
                  </a:cubicBezTo>
                  <a:cubicBezTo>
                    <a:pt x="1358" y="1500"/>
                    <a:pt x="1418" y="1500"/>
                    <a:pt x="1465" y="1488"/>
                  </a:cubicBezTo>
                  <a:cubicBezTo>
                    <a:pt x="1501" y="1488"/>
                    <a:pt x="1513" y="1465"/>
                    <a:pt x="1513" y="1441"/>
                  </a:cubicBezTo>
                  <a:cubicBezTo>
                    <a:pt x="1501" y="1417"/>
                    <a:pt x="1477" y="1405"/>
                    <a:pt x="1465" y="1405"/>
                  </a:cubicBezTo>
                  <a:close/>
                  <a:moveTo>
                    <a:pt x="3307" y="1388"/>
                  </a:moveTo>
                  <a:cubicBezTo>
                    <a:pt x="3301" y="1388"/>
                    <a:pt x="3294" y="1390"/>
                    <a:pt x="3287" y="1393"/>
                  </a:cubicBezTo>
                  <a:cubicBezTo>
                    <a:pt x="3239" y="1429"/>
                    <a:pt x="3192" y="1453"/>
                    <a:pt x="3144" y="1476"/>
                  </a:cubicBezTo>
                  <a:cubicBezTo>
                    <a:pt x="3120" y="1476"/>
                    <a:pt x="3108" y="1500"/>
                    <a:pt x="3120" y="1524"/>
                  </a:cubicBezTo>
                  <a:cubicBezTo>
                    <a:pt x="3132" y="1548"/>
                    <a:pt x="3144" y="1548"/>
                    <a:pt x="3156" y="1548"/>
                  </a:cubicBezTo>
                  <a:lnTo>
                    <a:pt x="3180" y="1548"/>
                  </a:lnTo>
                  <a:cubicBezTo>
                    <a:pt x="3227" y="1524"/>
                    <a:pt x="3287" y="1500"/>
                    <a:pt x="3334" y="1465"/>
                  </a:cubicBezTo>
                  <a:cubicBezTo>
                    <a:pt x="3358" y="1453"/>
                    <a:pt x="3358" y="1429"/>
                    <a:pt x="3346" y="1405"/>
                  </a:cubicBezTo>
                  <a:cubicBezTo>
                    <a:pt x="3338" y="1397"/>
                    <a:pt x="3324" y="1388"/>
                    <a:pt x="3307" y="1388"/>
                  </a:cubicBezTo>
                  <a:close/>
                  <a:moveTo>
                    <a:pt x="2506" y="1484"/>
                  </a:moveTo>
                  <a:cubicBezTo>
                    <a:pt x="2489" y="1484"/>
                    <a:pt x="2474" y="1495"/>
                    <a:pt x="2465" y="1512"/>
                  </a:cubicBezTo>
                  <a:cubicBezTo>
                    <a:pt x="2453" y="1524"/>
                    <a:pt x="2465" y="1548"/>
                    <a:pt x="2477" y="1560"/>
                  </a:cubicBezTo>
                  <a:cubicBezTo>
                    <a:pt x="2537" y="1584"/>
                    <a:pt x="2596" y="1607"/>
                    <a:pt x="2656" y="1619"/>
                  </a:cubicBezTo>
                  <a:cubicBezTo>
                    <a:pt x="2680" y="1619"/>
                    <a:pt x="2703" y="1607"/>
                    <a:pt x="2703" y="1584"/>
                  </a:cubicBezTo>
                  <a:cubicBezTo>
                    <a:pt x="2703" y="1560"/>
                    <a:pt x="2692" y="1536"/>
                    <a:pt x="2668" y="1536"/>
                  </a:cubicBezTo>
                  <a:cubicBezTo>
                    <a:pt x="2620" y="1524"/>
                    <a:pt x="2561" y="1512"/>
                    <a:pt x="2525" y="1488"/>
                  </a:cubicBezTo>
                  <a:cubicBezTo>
                    <a:pt x="2518" y="1485"/>
                    <a:pt x="2512" y="1484"/>
                    <a:pt x="2506" y="1484"/>
                  </a:cubicBezTo>
                  <a:close/>
                  <a:moveTo>
                    <a:pt x="3008" y="1519"/>
                  </a:moveTo>
                  <a:cubicBezTo>
                    <a:pt x="3002" y="1519"/>
                    <a:pt x="2996" y="1521"/>
                    <a:pt x="2989" y="1524"/>
                  </a:cubicBezTo>
                  <a:cubicBezTo>
                    <a:pt x="2930" y="1536"/>
                    <a:pt x="2882" y="1536"/>
                    <a:pt x="2834" y="1548"/>
                  </a:cubicBezTo>
                  <a:cubicBezTo>
                    <a:pt x="2811" y="1548"/>
                    <a:pt x="2787" y="1560"/>
                    <a:pt x="2787" y="1584"/>
                  </a:cubicBezTo>
                  <a:cubicBezTo>
                    <a:pt x="2787" y="1607"/>
                    <a:pt x="2811" y="1631"/>
                    <a:pt x="2834" y="1631"/>
                  </a:cubicBezTo>
                  <a:cubicBezTo>
                    <a:pt x="2894" y="1619"/>
                    <a:pt x="2942" y="1619"/>
                    <a:pt x="3013" y="1607"/>
                  </a:cubicBezTo>
                  <a:cubicBezTo>
                    <a:pt x="3037" y="1596"/>
                    <a:pt x="3049" y="1572"/>
                    <a:pt x="3037" y="1548"/>
                  </a:cubicBezTo>
                  <a:cubicBezTo>
                    <a:pt x="3037" y="1530"/>
                    <a:pt x="3024" y="1519"/>
                    <a:pt x="3008" y="1519"/>
                  </a:cubicBezTo>
                  <a:close/>
                </a:path>
              </a:pathLst>
            </a:custGeom>
            <a:solidFill>
              <a:srgbClr val="24172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0220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3"/>
          <p:cNvGrpSpPr/>
          <p:nvPr/>
        </p:nvGrpSpPr>
        <p:grpSpPr>
          <a:xfrm>
            <a:off x="-142100" y="-48200"/>
            <a:ext cx="9424500" cy="5259300"/>
            <a:chOff x="-142100" y="-48200"/>
            <a:chExt cx="9424500" cy="5259300"/>
          </a:xfrm>
        </p:grpSpPr>
        <p:cxnSp>
          <p:nvCxnSpPr>
            <p:cNvPr id="75" name="Google Shape;75;p3"/>
            <p:cNvCxnSpPr/>
            <p:nvPr/>
          </p:nvCxnSpPr>
          <p:spPr>
            <a:xfrm>
              <a:off x="6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6" name="Google Shape;76;p3"/>
            <p:cNvCxnSpPr/>
            <p:nvPr/>
          </p:nvCxnSpPr>
          <p:spPr>
            <a:xfrm>
              <a:off x="38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7" name="Google Shape;77;p3"/>
            <p:cNvCxnSpPr/>
            <p:nvPr/>
          </p:nvCxnSpPr>
          <p:spPr>
            <a:xfrm>
              <a:off x="70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Google Shape;78;p3"/>
            <p:cNvCxnSpPr/>
            <p:nvPr/>
          </p:nvCxnSpPr>
          <p:spPr>
            <a:xfrm>
              <a:off x="102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9" name="Google Shape;79;p3"/>
            <p:cNvCxnSpPr/>
            <p:nvPr/>
          </p:nvCxnSpPr>
          <p:spPr>
            <a:xfrm>
              <a:off x="135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0" name="Google Shape;80;p3"/>
            <p:cNvCxnSpPr/>
            <p:nvPr/>
          </p:nvCxnSpPr>
          <p:spPr>
            <a:xfrm>
              <a:off x="167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1" name="Google Shape;81;p3"/>
            <p:cNvCxnSpPr/>
            <p:nvPr/>
          </p:nvCxnSpPr>
          <p:spPr>
            <a:xfrm>
              <a:off x="199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2" name="Google Shape;82;p3"/>
            <p:cNvCxnSpPr/>
            <p:nvPr/>
          </p:nvCxnSpPr>
          <p:spPr>
            <a:xfrm>
              <a:off x="231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3" name="Google Shape;83;p3"/>
            <p:cNvCxnSpPr/>
            <p:nvPr/>
          </p:nvCxnSpPr>
          <p:spPr>
            <a:xfrm>
              <a:off x="263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4" name="Google Shape;84;p3"/>
            <p:cNvCxnSpPr/>
            <p:nvPr/>
          </p:nvCxnSpPr>
          <p:spPr>
            <a:xfrm>
              <a:off x="296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5" name="Google Shape;85;p3"/>
            <p:cNvCxnSpPr/>
            <p:nvPr/>
          </p:nvCxnSpPr>
          <p:spPr>
            <a:xfrm>
              <a:off x="328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6" name="Google Shape;86;p3"/>
            <p:cNvCxnSpPr/>
            <p:nvPr/>
          </p:nvCxnSpPr>
          <p:spPr>
            <a:xfrm>
              <a:off x="360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7" name="Google Shape;87;p3"/>
            <p:cNvCxnSpPr/>
            <p:nvPr/>
          </p:nvCxnSpPr>
          <p:spPr>
            <a:xfrm>
              <a:off x="392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8" name="Google Shape;88;p3"/>
            <p:cNvCxnSpPr/>
            <p:nvPr/>
          </p:nvCxnSpPr>
          <p:spPr>
            <a:xfrm>
              <a:off x="4248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Google Shape;89;p3"/>
            <p:cNvCxnSpPr/>
            <p:nvPr/>
          </p:nvCxnSpPr>
          <p:spPr>
            <a:xfrm>
              <a:off x="4570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Google Shape;90;p3"/>
            <p:cNvCxnSpPr/>
            <p:nvPr/>
          </p:nvCxnSpPr>
          <p:spPr>
            <a:xfrm>
              <a:off x="4892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Google Shape;91;p3"/>
            <p:cNvCxnSpPr/>
            <p:nvPr/>
          </p:nvCxnSpPr>
          <p:spPr>
            <a:xfrm>
              <a:off x="5213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Google Shape;92;p3"/>
            <p:cNvCxnSpPr/>
            <p:nvPr/>
          </p:nvCxnSpPr>
          <p:spPr>
            <a:xfrm>
              <a:off x="5535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3" name="Google Shape;93;p3"/>
            <p:cNvCxnSpPr/>
            <p:nvPr/>
          </p:nvCxnSpPr>
          <p:spPr>
            <a:xfrm>
              <a:off x="5857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4" name="Google Shape;94;p3"/>
            <p:cNvCxnSpPr/>
            <p:nvPr/>
          </p:nvCxnSpPr>
          <p:spPr>
            <a:xfrm>
              <a:off x="6179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5" name="Google Shape;95;p3"/>
            <p:cNvCxnSpPr/>
            <p:nvPr/>
          </p:nvCxnSpPr>
          <p:spPr>
            <a:xfrm>
              <a:off x="6501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6" name="Google Shape;96;p3"/>
            <p:cNvCxnSpPr/>
            <p:nvPr/>
          </p:nvCxnSpPr>
          <p:spPr>
            <a:xfrm>
              <a:off x="68232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7" name="Google Shape;97;p3"/>
            <p:cNvCxnSpPr/>
            <p:nvPr/>
          </p:nvCxnSpPr>
          <p:spPr>
            <a:xfrm>
              <a:off x="71451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8" name="Google Shape;98;p3"/>
            <p:cNvCxnSpPr/>
            <p:nvPr/>
          </p:nvCxnSpPr>
          <p:spPr>
            <a:xfrm>
              <a:off x="74670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9" name="Google Shape;99;p3"/>
            <p:cNvCxnSpPr/>
            <p:nvPr/>
          </p:nvCxnSpPr>
          <p:spPr>
            <a:xfrm>
              <a:off x="77889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0" name="Google Shape;100;p3"/>
            <p:cNvCxnSpPr/>
            <p:nvPr/>
          </p:nvCxnSpPr>
          <p:spPr>
            <a:xfrm>
              <a:off x="811077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1" name="Google Shape;101;p3"/>
            <p:cNvCxnSpPr/>
            <p:nvPr/>
          </p:nvCxnSpPr>
          <p:spPr>
            <a:xfrm>
              <a:off x="843265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2" name="Google Shape;102;p3"/>
            <p:cNvCxnSpPr/>
            <p:nvPr/>
          </p:nvCxnSpPr>
          <p:spPr>
            <a:xfrm>
              <a:off x="8754525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3" name="Google Shape;103;p3"/>
            <p:cNvCxnSpPr/>
            <p:nvPr/>
          </p:nvCxnSpPr>
          <p:spPr>
            <a:xfrm>
              <a:off x="9076400" y="-48200"/>
              <a:ext cx="0" cy="525930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4" name="Google Shape;104;p3"/>
            <p:cNvCxnSpPr/>
            <p:nvPr/>
          </p:nvCxnSpPr>
          <p:spPr>
            <a:xfrm>
              <a:off x="-142100" y="2561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5" name="Google Shape;105;p3"/>
            <p:cNvCxnSpPr/>
            <p:nvPr/>
          </p:nvCxnSpPr>
          <p:spPr>
            <a:xfrm>
              <a:off x="-142100" y="5867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6" name="Google Shape;106;p3"/>
            <p:cNvCxnSpPr/>
            <p:nvPr/>
          </p:nvCxnSpPr>
          <p:spPr>
            <a:xfrm>
              <a:off x="-142100" y="9174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7" name="Google Shape;107;p3"/>
            <p:cNvCxnSpPr/>
            <p:nvPr/>
          </p:nvCxnSpPr>
          <p:spPr>
            <a:xfrm>
              <a:off x="-142100" y="12481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8" name="Google Shape;108;p3"/>
            <p:cNvCxnSpPr/>
            <p:nvPr/>
          </p:nvCxnSpPr>
          <p:spPr>
            <a:xfrm>
              <a:off x="-142100" y="15788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09" name="Google Shape;109;p3"/>
            <p:cNvCxnSpPr/>
            <p:nvPr/>
          </p:nvCxnSpPr>
          <p:spPr>
            <a:xfrm>
              <a:off x="-142100" y="19095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0" name="Google Shape;110;p3"/>
            <p:cNvCxnSpPr/>
            <p:nvPr/>
          </p:nvCxnSpPr>
          <p:spPr>
            <a:xfrm>
              <a:off x="-142100" y="22402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1" name="Google Shape;111;p3"/>
            <p:cNvCxnSpPr/>
            <p:nvPr/>
          </p:nvCxnSpPr>
          <p:spPr>
            <a:xfrm>
              <a:off x="-142100" y="257091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2" name="Google Shape;112;p3"/>
            <p:cNvCxnSpPr/>
            <p:nvPr/>
          </p:nvCxnSpPr>
          <p:spPr>
            <a:xfrm>
              <a:off x="-142100" y="290160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3" name="Google Shape;113;p3"/>
            <p:cNvCxnSpPr/>
            <p:nvPr/>
          </p:nvCxnSpPr>
          <p:spPr>
            <a:xfrm>
              <a:off x="-142100" y="323228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4" name="Google Shape;114;p3"/>
            <p:cNvCxnSpPr/>
            <p:nvPr/>
          </p:nvCxnSpPr>
          <p:spPr>
            <a:xfrm>
              <a:off x="-142100" y="356297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5" name="Google Shape;115;p3"/>
            <p:cNvCxnSpPr/>
            <p:nvPr/>
          </p:nvCxnSpPr>
          <p:spPr>
            <a:xfrm>
              <a:off x="-142100" y="3893663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6" name="Google Shape;116;p3"/>
            <p:cNvCxnSpPr/>
            <p:nvPr/>
          </p:nvCxnSpPr>
          <p:spPr>
            <a:xfrm>
              <a:off x="-142100" y="4224350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7" name="Google Shape;117;p3"/>
            <p:cNvCxnSpPr/>
            <p:nvPr/>
          </p:nvCxnSpPr>
          <p:spPr>
            <a:xfrm>
              <a:off x="-142100" y="4555038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118" name="Google Shape;118;p3"/>
            <p:cNvCxnSpPr/>
            <p:nvPr/>
          </p:nvCxnSpPr>
          <p:spPr>
            <a:xfrm>
              <a:off x="-142100" y="4885725"/>
              <a:ext cx="9424500" cy="0"/>
            </a:xfrm>
            <a:prstGeom prst="straightConnector1">
              <a:avLst/>
            </a:prstGeom>
            <a:noFill/>
            <a:ln w="9525" cap="flat" cmpd="sng">
              <a:solidFill>
                <a:srgbClr val="A4B8BD"/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119" name="Google Shape;119;p3"/>
          <p:cNvSpPr/>
          <p:nvPr/>
        </p:nvSpPr>
        <p:spPr>
          <a:xfrm rot="-30003" flipH="1">
            <a:off x="997099" y="674727"/>
            <a:ext cx="7149872" cy="379934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120" name="Google Shape;120;p3"/>
          <p:cNvSpPr txBox="1">
            <a:spLocks noGrp="1"/>
          </p:cNvSpPr>
          <p:nvPr>
            <p:ph type="title"/>
          </p:nvPr>
        </p:nvSpPr>
        <p:spPr>
          <a:xfrm rot="-1339">
            <a:off x="720001" y="1749271"/>
            <a:ext cx="7704001" cy="13716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5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3"/>
          <p:cNvSpPr txBox="1">
            <a:spLocks noGrp="1"/>
          </p:cNvSpPr>
          <p:nvPr>
            <p:ph type="title" idx="2" hasCustomPrompt="1"/>
          </p:nvPr>
        </p:nvSpPr>
        <p:spPr>
          <a:xfrm rot="-27490">
            <a:off x="3840429" y="545872"/>
            <a:ext cx="1463147" cy="1463157"/>
          </a:xfrm>
          <a:prstGeom prst="rect">
            <a:avLst/>
          </a:prstGeom>
          <a:solidFill>
            <a:schemeClr val="lt2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8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t>xx%</a:t>
            </a:r>
          </a:p>
        </p:txBody>
      </p:sp>
      <p:sp>
        <p:nvSpPr>
          <p:cNvPr id="122" name="Google Shape;122;p3"/>
          <p:cNvSpPr txBox="1">
            <a:spLocks noGrp="1"/>
          </p:cNvSpPr>
          <p:nvPr>
            <p:ph type="subTitle" idx="1"/>
          </p:nvPr>
        </p:nvSpPr>
        <p:spPr>
          <a:xfrm rot="-29827">
            <a:off x="2514675" y="2920677"/>
            <a:ext cx="4114655" cy="457219"/>
          </a:xfrm>
          <a:prstGeom prst="rect">
            <a:avLst/>
          </a:prstGeom>
          <a:solidFill>
            <a:schemeClr val="lt1"/>
          </a:solidFill>
          <a:ln w="1905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32448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1" name="chimes.wav"/>
          </p:stSnd>
        </p:sndAc>
      </p:transition>
    </mc:Choice>
    <mc:Fallback xmlns="">
      <p:transition spd="slow">
        <p:split orient="vert"/>
        <p:sndAc>
          <p:stSnd>
            <p:snd r:embed="rId3" name="chimes.wav"/>
          </p:stSnd>
        </p:sndAc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5.xml"/><Relationship Id="rId13" Type="http://schemas.openxmlformats.org/officeDocument/2006/relationships/slideLayout" Target="../slideLayouts/slideLayout110.xml"/><Relationship Id="rId18" Type="http://schemas.openxmlformats.org/officeDocument/2006/relationships/slideLayout" Target="../slideLayouts/slideLayout115.xml"/><Relationship Id="rId26" Type="http://schemas.openxmlformats.org/officeDocument/2006/relationships/theme" Target="../theme/theme10.xml"/><Relationship Id="rId3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118.xml"/><Relationship Id="rId7" Type="http://schemas.openxmlformats.org/officeDocument/2006/relationships/slideLayout" Target="../slideLayouts/slideLayout104.xml"/><Relationship Id="rId12" Type="http://schemas.openxmlformats.org/officeDocument/2006/relationships/slideLayout" Target="../slideLayouts/slideLayout109.xml"/><Relationship Id="rId17" Type="http://schemas.openxmlformats.org/officeDocument/2006/relationships/slideLayout" Target="../slideLayouts/slideLayout114.xml"/><Relationship Id="rId25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99.xml"/><Relationship Id="rId16" Type="http://schemas.openxmlformats.org/officeDocument/2006/relationships/slideLayout" Target="../slideLayouts/slideLayout113.xml"/><Relationship Id="rId20" Type="http://schemas.openxmlformats.org/officeDocument/2006/relationships/slideLayout" Target="../slideLayouts/slideLayout117.xml"/><Relationship Id="rId1" Type="http://schemas.openxmlformats.org/officeDocument/2006/relationships/slideLayout" Target="../slideLayouts/slideLayout98.xml"/><Relationship Id="rId6" Type="http://schemas.openxmlformats.org/officeDocument/2006/relationships/slideLayout" Target="../slideLayouts/slideLayout103.xml"/><Relationship Id="rId11" Type="http://schemas.openxmlformats.org/officeDocument/2006/relationships/slideLayout" Target="../slideLayouts/slideLayout108.xml"/><Relationship Id="rId24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02.xml"/><Relationship Id="rId15" Type="http://schemas.openxmlformats.org/officeDocument/2006/relationships/slideLayout" Target="../slideLayouts/slideLayout112.xml"/><Relationship Id="rId23" Type="http://schemas.openxmlformats.org/officeDocument/2006/relationships/slideLayout" Target="../slideLayouts/slideLayout120.xml"/><Relationship Id="rId28" Type="http://schemas.openxmlformats.org/officeDocument/2006/relationships/audio" Target="../media/audio1.wav"/><Relationship Id="rId10" Type="http://schemas.openxmlformats.org/officeDocument/2006/relationships/slideLayout" Target="../slideLayouts/slideLayout107.xml"/><Relationship Id="rId19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01.xml"/><Relationship Id="rId9" Type="http://schemas.openxmlformats.org/officeDocument/2006/relationships/slideLayout" Target="../slideLayouts/slideLayout106.xml"/><Relationship Id="rId14" Type="http://schemas.openxmlformats.org/officeDocument/2006/relationships/slideLayout" Target="../slideLayouts/slideLayout111.xml"/><Relationship Id="rId22" Type="http://schemas.openxmlformats.org/officeDocument/2006/relationships/slideLayout" Target="../slideLayouts/slideLayout119.xml"/><Relationship Id="rId27" Type="http://schemas.openxmlformats.org/officeDocument/2006/relationships/audio" Target="../media/audio1.wav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5" Type="http://schemas.openxmlformats.org/officeDocument/2006/relationships/slideLayout" Target="../slideLayouts/slideLayout39.xml"/><Relationship Id="rId10" Type="http://schemas.openxmlformats.org/officeDocument/2006/relationships/audio" Target="../media/audio1.wav"/><Relationship Id="rId4" Type="http://schemas.openxmlformats.org/officeDocument/2006/relationships/slideLayout" Target="../slideLayouts/slideLayout38.xml"/><Relationship Id="rId9" Type="http://schemas.openxmlformats.org/officeDocument/2006/relationships/audio" Target="../media/audio1.wav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44.xml"/><Relationship Id="rId7" Type="http://schemas.openxmlformats.org/officeDocument/2006/relationships/slideLayout" Target="../slideLayouts/slideLayout48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3.xml"/><Relationship Id="rId1" Type="http://schemas.openxmlformats.org/officeDocument/2006/relationships/slideLayout" Target="../slideLayouts/slideLayout42.xml"/><Relationship Id="rId6" Type="http://schemas.openxmlformats.org/officeDocument/2006/relationships/slideLayout" Target="../slideLayouts/slideLayout47.xml"/><Relationship Id="rId11" Type="http://schemas.openxmlformats.org/officeDocument/2006/relationships/slideLayout" Target="../slideLayouts/slideLayout52.xml"/><Relationship Id="rId5" Type="http://schemas.openxmlformats.org/officeDocument/2006/relationships/slideLayout" Target="../slideLayouts/slideLayout46.xml"/><Relationship Id="rId10" Type="http://schemas.openxmlformats.org/officeDocument/2006/relationships/slideLayout" Target="../slideLayouts/slideLayout51.xml"/><Relationship Id="rId4" Type="http://schemas.openxmlformats.org/officeDocument/2006/relationships/slideLayout" Target="../slideLayouts/slideLayout45.xml"/><Relationship Id="rId9" Type="http://schemas.openxmlformats.org/officeDocument/2006/relationships/slideLayout" Target="../slideLayouts/slideLayout50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66.xml"/><Relationship Id="rId7" Type="http://schemas.openxmlformats.org/officeDocument/2006/relationships/slideLayout" Target="../slideLayouts/slideLayout70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5.xml"/><Relationship Id="rId1" Type="http://schemas.openxmlformats.org/officeDocument/2006/relationships/slideLayout" Target="../slideLayouts/slideLayout64.xml"/><Relationship Id="rId6" Type="http://schemas.openxmlformats.org/officeDocument/2006/relationships/slideLayout" Target="../slideLayouts/slideLayout69.xml"/><Relationship Id="rId11" Type="http://schemas.openxmlformats.org/officeDocument/2006/relationships/slideLayout" Target="../slideLayouts/slideLayout74.xml"/><Relationship Id="rId5" Type="http://schemas.openxmlformats.org/officeDocument/2006/relationships/slideLayout" Target="../slideLayouts/slideLayout68.xml"/><Relationship Id="rId10" Type="http://schemas.openxmlformats.org/officeDocument/2006/relationships/slideLayout" Target="../slideLayouts/slideLayout73.xml"/><Relationship Id="rId4" Type="http://schemas.openxmlformats.org/officeDocument/2006/relationships/slideLayout" Target="../slideLayouts/slideLayout67.xml"/><Relationship Id="rId9" Type="http://schemas.openxmlformats.org/officeDocument/2006/relationships/slideLayout" Target="../slideLayouts/slideLayout72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77.xml"/><Relationship Id="rId7" Type="http://schemas.openxmlformats.org/officeDocument/2006/relationships/slideLayout" Target="../slideLayouts/slideLayout81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6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5" Type="http://schemas.openxmlformats.org/officeDocument/2006/relationships/slideLayout" Target="../slideLayouts/slideLayout79.xml"/><Relationship Id="rId10" Type="http://schemas.openxmlformats.org/officeDocument/2006/relationships/slideLayout" Target="../slideLayouts/slideLayout84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theme" Target="../theme/theme9.xml"/><Relationship Id="rId3" Type="http://schemas.openxmlformats.org/officeDocument/2006/relationships/slideLayout" Target="../slideLayouts/slideLayout88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0" Type="http://schemas.openxmlformats.org/officeDocument/2006/relationships/slideLayout" Target="../slideLayouts/slideLayout95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65" tIns="34289" rIns="68565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65" tIns="34289" rIns="68565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65" tIns="34289" rIns="68565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630"/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630"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65" tIns="34289" rIns="68565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63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65" tIns="34289" rIns="68565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630"/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63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065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63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10" indent="-171410" algn="l" defTabSz="68563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2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03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5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662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8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95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10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29" indent="-171410" algn="l" defTabSz="68563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2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3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5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6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9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9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00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2" algn="l" defTabSz="68563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20000" y="445025"/>
            <a:ext cx="77040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Nunito"/>
              <a:buNone/>
              <a:defRPr sz="3500" b="1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20000" y="1152475"/>
            <a:ext cx="77040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●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oboto"/>
              <a:buChar char="○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Roboto"/>
              <a:buChar char="■"/>
              <a:defRPr>
                <a:solidFill>
                  <a:schemeClr val="dk1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900958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99" r:id="rId1"/>
    <p:sldLayoutId id="2147483800" r:id="rId2"/>
    <p:sldLayoutId id="2147483801" r:id="rId3"/>
    <p:sldLayoutId id="2147483802" r:id="rId4"/>
    <p:sldLayoutId id="2147483803" r:id="rId5"/>
    <p:sldLayoutId id="2147483804" r:id="rId6"/>
    <p:sldLayoutId id="2147483805" r:id="rId7"/>
    <p:sldLayoutId id="2147483806" r:id="rId8"/>
    <p:sldLayoutId id="2147483807" r:id="rId9"/>
    <p:sldLayoutId id="2147483808" r:id="rId10"/>
    <p:sldLayoutId id="2147483809" r:id="rId11"/>
    <p:sldLayoutId id="2147483810" r:id="rId12"/>
    <p:sldLayoutId id="2147483811" r:id="rId13"/>
    <p:sldLayoutId id="2147483812" r:id="rId14"/>
    <p:sldLayoutId id="2147483813" r:id="rId15"/>
    <p:sldLayoutId id="2147483814" r:id="rId16"/>
    <p:sldLayoutId id="2147483815" r:id="rId17"/>
    <p:sldLayoutId id="2147483816" r:id="rId18"/>
    <p:sldLayoutId id="2147483817" r:id="rId19"/>
    <p:sldLayoutId id="2147483818" r:id="rId20"/>
    <p:sldLayoutId id="2147483819" r:id="rId21"/>
    <p:sldLayoutId id="2147483820" r:id="rId22"/>
    <p:sldLayoutId id="2147483821" r:id="rId23"/>
    <p:sldLayoutId id="2147483822" r:id="rId24"/>
    <p:sldLayoutId id="2147483823" r:id="rId25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27" name="chimes.wav"/>
          </p:stSnd>
        </p:sndAc>
      </p:transition>
    </mc:Choice>
    <mc:Fallback xmlns="">
      <p:transition spd="slow">
        <p:split orient="vert"/>
        <p:sndAc>
          <p:stSnd>
            <p:snd r:embed="rId28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FDDF5F-CBB4-4A58-9137-EAB302A99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0" tIns="34289" rIns="68570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8490F8-BDD4-49FA-A026-8AF9683DCE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0" tIns="34289" rIns="68570" bIns="342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848A2D-1A21-4EA1-8845-7CEA1775AD7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681"/>
            <a:fld id="{197D97B6-F3D4-4828-8331-3A697524A176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681"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056F91-C8F9-45E9-9408-ACD6FF00023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681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0DFE0F-A4DA-4D36-A36F-A21245BE6E6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0" tIns="34289" rIns="68570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681"/>
            <a:fld id="{29061E2B-6088-46C5-871F-21F1B14BF20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681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252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</p:sldLayoutIdLst>
  <p:txStyles>
    <p:titleStyle>
      <a:lvl1pPr algn="l" defTabSz="685681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22" indent="-171422" algn="l" defTabSz="685681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265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02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940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779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621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462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302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145" indent="-171422" algn="l" defTabSz="685681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39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681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22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362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205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042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399880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719" algn="l" defTabSz="685681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74" tIns="34289" rIns="68574" bIns="34289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74" tIns="34289" rIns="68574" bIns="34289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E8AFF1FC-8BB6-4DBB-9940-F696B5579502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32"/>
              <a:t>5/19/2023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4"/>
            <a:ext cx="30861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68574" tIns="34289" rIns="68574" bIns="34289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732"/>
            <a:fld id="{8416283F-E79A-4174-97F4-305C981B4A8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732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1302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l" defTabSz="685732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4" indent="-171434" algn="l" defTabSz="685732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0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165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030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2896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762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628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494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361" indent="-171434" algn="l" defTabSz="685732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86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732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598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64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331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195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060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2926" algn="l" defTabSz="685732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84775" y="445025"/>
            <a:ext cx="81744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Life Savers ExtraBold"/>
              <a:buNone/>
              <a:defRPr sz="3000">
                <a:solidFill>
                  <a:schemeClr val="dk1"/>
                </a:solidFill>
                <a:latin typeface="Life Savers ExtraBold"/>
                <a:ea typeface="Life Savers ExtraBold"/>
                <a:cs typeface="Life Savers ExtraBold"/>
                <a:sym typeface="Life Savers ExtraBo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500"/>
              <a:buFont typeface="Bebas Neue"/>
              <a:buNone/>
              <a:defRPr sz="3500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84775" y="1152475"/>
            <a:ext cx="81744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1pPr>
            <a:lvl2pPr marL="914400" lvl="1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2pPr>
            <a:lvl3pPr marL="1371600" lvl="2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3pPr>
            <a:lvl4pPr marL="1828800" lvl="3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4pPr>
            <a:lvl5pPr marL="2286000" lvl="4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5pPr>
            <a:lvl6pPr marL="2743200" lvl="5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6pPr>
            <a:lvl7pPr marL="3200400" lvl="6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●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7pPr>
            <a:lvl8pPr marL="3657600" lvl="7" indent="-3175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Quicksand"/>
              <a:buChar char="○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8pPr>
            <a:lvl9pPr marL="4114800" lvl="8" indent="-3175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Quicksand"/>
              <a:buChar char="■"/>
              <a:defRPr>
                <a:solidFill>
                  <a:schemeClr val="dk1"/>
                </a:solidFill>
                <a:latin typeface="Quicksand"/>
                <a:ea typeface="Quicksand"/>
                <a:cs typeface="Quicksand"/>
                <a:sym typeface="Quicksand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5370670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9" name="chimes.wav"/>
          </p:stSnd>
        </p:sndAc>
      </p:transition>
    </mc:Choice>
    <mc:Fallback xmlns="">
      <p:transition spd="slow">
        <p:split orient="vert"/>
        <p:sndAc>
          <p:stSnd>
            <p:snd r:embed="rId10" name="chimes.wav"/>
          </p:stSnd>
        </p:sndAc>
      </p:transition>
    </mc:Fallback>
  </mc:AlternateConten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454397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6615725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1080684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3416015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9Slide.vn - 2019">
            <a:extLst>
              <a:ext uri="{FF2B5EF4-FFF2-40B4-BE49-F238E27FC236}">
                <a16:creationId xmlns:a16="http://schemas.microsoft.com/office/drawing/2014/main" id="{3301B155-F528-436F-A9E8-14198EDA53BD}"/>
              </a:ext>
            </a:extLst>
          </p:cNvPr>
          <p:cNvSpPr txBox="1"/>
          <p:nvPr userDrawn="1"/>
        </p:nvSpPr>
        <p:spPr>
          <a:xfrm>
            <a:off x="0" y="-1203499"/>
            <a:ext cx="9144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CFCFCF"/>
                </a:solidFill>
                <a:effectLst/>
                <a:uLnTx/>
                <a:uFillTx/>
                <a:latin typeface="微软雅黑"/>
                <a:ea typeface="微软雅黑"/>
                <a:cs typeface="+mn-cs"/>
              </a:rPr>
              <a:t>www.9slide.vn</a:t>
            </a:r>
          </a:p>
        </p:txBody>
      </p:sp>
    </p:spTree>
    <p:extLst>
      <p:ext uri="{BB962C8B-B14F-4D97-AF65-F5344CB8AC3E}">
        <p14:creationId xmlns:p14="http://schemas.microsoft.com/office/powerpoint/2010/main" val="823730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  <p:sldLayoutId id="214748379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13" Type="http://schemas.openxmlformats.org/officeDocument/2006/relationships/image" Target="../media/image8.png"/><Relationship Id="rId18" Type="http://schemas.openxmlformats.org/officeDocument/2006/relationships/image" Target="../media/image13.png"/><Relationship Id="rId26" Type="http://schemas.openxmlformats.org/officeDocument/2006/relationships/image" Target="../media/image21.gif"/><Relationship Id="rId3" Type="http://schemas.openxmlformats.org/officeDocument/2006/relationships/audio" Target="../media/media1.mp3"/><Relationship Id="rId21" Type="http://schemas.openxmlformats.org/officeDocument/2006/relationships/image" Target="../media/image16.png"/><Relationship Id="rId7" Type="http://schemas.openxmlformats.org/officeDocument/2006/relationships/image" Target="../media/image2.png"/><Relationship Id="rId12" Type="http://schemas.openxmlformats.org/officeDocument/2006/relationships/image" Target="../media/image7.png"/><Relationship Id="rId17" Type="http://schemas.openxmlformats.org/officeDocument/2006/relationships/image" Target="../media/image12.png"/><Relationship Id="rId25" Type="http://schemas.openxmlformats.org/officeDocument/2006/relationships/image" Target="../media/image20.png"/><Relationship Id="rId2" Type="http://schemas.microsoft.com/office/2007/relationships/media" Target="../media/media1.mp3"/><Relationship Id="rId16" Type="http://schemas.openxmlformats.org/officeDocument/2006/relationships/image" Target="../media/image11.png"/><Relationship Id="rId20" Type="http://schemas.openxmlformats.org/officeDocument/2006/relationships/image" Target="../media/image15.png"/><Relationship Id="rId1" Type="http://schemas.openxmlformats.org/officeDocument/2006/relationships/tags" Target="../tags/tag2.xml"/><Relationship Id="rId6" Type="http://schemas.openxmlformats.org/officeDocument/2006/relationships/audio" Target="../media/audio1.wav"/><Relationship Id="rId11" Type="http://schemas.openxmlformats.org/officeDocument/2006/relationships/image" Target="../media/image6.png"/><Relationship Id="rId24" Type="http://schemas.openxmlformats.org/officeDocument/2006/relationships/image" Target="../media/image19.emf"/><Relationship Id="rId45" Type="http://schemas.openxmlformats.org/officeDocument/2006/relationships/audio" Target="../media/audio1.wav"/><Relationship Id="rId5" Type="http://schemas.openxmlformats.org/officeDocument/2006/relationships/notesSlide" Target="../notesSlides/notesSlide1.xml"/><Relationship Id="rId15" Type="http://schemas.openxmlformats.org/officeDocument/2006/relationships/image" Target="../media/image10.png"/><Relationship Id="rId23" Type="http://schemas.openxmlformats.org/officeDocument/2006/relationships/image" Target="../media/image18.png"/><Relationship Id="rId28" Type="http://schemas.openxmlformats.org/officeDocument/2006/relationships/image" Target="../media/image23.jpeg"/><Relationship Id="rId10" Type="http://schemas.openxmlformats.org/officeDocument/2006/relationships/image" Target="../media/image5.png"/><Relationship Id="rId19" Type="http://schemas.openxmlformats.org/officeDocument/2006/relationships/image" Target="../media/image14.png"/><Relationship Id="rId4" Type="http://schemas.openxmlformats.org/officeDocument/2006/relationships/slideLayout" Target="../slideLayouts/slideLayout35.xml"/><Relationship Id="rId9" Type="http://schemas.openxmlformats.org/officeDocument/2006/relationships/image" Target="../media/image4.png"/><Relationship Id="rId14" Type="http://schemas.openxmlformats.org/officeDocument/2006/relationships/image" Target="../media/image9.png"/><Relationship Id="rId22" Type="http://schemas.openxmlformats.org/officeDocument/2006/relationships/image" Target="../media/image17.png"/><Relationship Id="rId27" Type="http://schemas.openxmlformats.org/officeDocument/2006/relationships/image" Target="../media/image2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53.xml"/><Relationship Id="rId1" Type="http://schemas.openxmlformats.org/officeDocument/2006/relationships/tags" Target="../tags/tag1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27.png"/><Relationship Id="rId4" Type="http://schemas.openxmlformats.org/officeDocument/2006/relationships/image" Target="../media/image40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7.png"/><Relationship Id="rId3" Type="http://schemas.openxmlformats.org/officeDocument/2006/relationships/audio" Target="../media/media4.mp3"/><Relationship Id="rId7" Type="http://schemas.openxmlformats.org/officeDocument/2006/relationships/image" Target="../media/image24.svg"/><Relationship Id="rId12" Type="http://schemas.openxmlformats.org/officeDocument/2006/relationships/image" Target="../media/image27.png"/><Relationship Id="rId2" Type="http://schemas.microsoft.com/office/2007/relationships/media" Target="../media/media4.mp3"/><Relationship Id="rId1" Type="http://schemas.openxmlformats.org/officeDocument/2006/relationships/tags" Target="../tags/tag12.xml"/><Relationship Id="rId6" Type="http://schemas.openxmlformats.org/officeDocument/2006/relationships/image" Target="../media/image35.png"/><Relationship Id="rId11" Type="http://schemas.openxmlformats.org/officeDocument/2006/relationships/image" Target="../media/image46.png"/><Relationship Id="rId5" Type="http://schemas.openxmlformats.org/officeDocument/2006/relationships/notesSlide" Target="../notesSlides/notesSlide11.xml"/><Relationship Id="rId10" Type="http://schemas.openxmlformats.org/officeDocument/2006/relationships/image" Target="../media/image45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7.png"/><Relationship Id="rId3" Type="http://schemas.openxmlformats.org/officeDocument/2006/relationships/audio" Target="../media/media5.mp3"/><Relationship Id="rId7" Type="http://schemas.openxmlformats.org/officeDocument/2006/relationships/audio" Target="../media/audio3.wav"/><Relationship Id="rId12" Type="http://schemas.openxmlformats.org/officeDocument/2006/relationships/image" Target="../media/image27.png"/><Relationship Id="rId2" Type="http://schemas.microsoft.com/office/2007/relationships/media" Target="../media/media5.mp3"/><Relationship Id="rId1" Type="http://schemas.openxmlformats.org/officeDocument/2006/relationships/tags" Target="../tags/tag13.xml"/><Relationship Id="rId6" Type="http://schemas.openxmlformats.org/officeDocument/2006/relationships/audio" Target="../media/audio2.wav"/><Relationship Id="rId11" Type="http://schemas.openxmlformats.org/officeDocument/2006/relationships/image" Target="../media/image44.png"/><Relationship Id="rId5" Type="http://schemas.openxmlformats.org/officeDocument/2006/relationships/notesSlide" Target="../notesSlides/notesSlide12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0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7.png"/><Relationship Id="rId3" Type="http://schemas.openxmlformats.org/officeDocument/2006/relationships/audio" Target="../media/media6.mp3"/><Relationship Id="rId7" Type="http://schemas.openxmlformats.org/officeDocument/2006/relationships/audio" Target="../media/audio3.wav"/><Relationship Id="rId12" Type="http://schemas.openxmlformats.org/officeDocument/2006/relationships/image" Target="../media/image27.png"/><Relationship Id="rId2" Type="http://schemas.microsoft.com/office/2007/relationships/media" Target="../media/media6.mp3"/><Relationship Id="rId1" Type="http://schemas.openxmlformats.org/officeDocument/2006/relationships/tags" Target="../tags/tag14.xml"/><Relationship Id="rId6" Type="http://schemas.openxmlformats.org/officeDocument/2006/relationships/audio" Target="../media/audio2.wav"/><Relationship Id="rId11" Type="http://schemas.openxmlformats.org/officeDocument/2006/relationships/image" Target="../media/image44.png"/><Relationship Id="rId5" Type="http://schemas.openxmlformats.org/officeDocument/2006/relationships/notesSlide" Target="../notesSlides/notesSlide13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47.png"/><Relationship Id="rId3" Type="http://schemas.openxmlformats.org/officeDocument/2006/relationships/audio" Target="../media/media7.mp3"/><Relationship Id="rId7" Type="http://schemas.openxmlformats.org/officeDocument/2006/relationships/audio" Target="../media/audio3.wav"/><Relationship Id="rId12" Type="http://schemas.openxmlformats.org/officeDocument/2006/relationships/image" Target="../media/image27.png"/><Relationship Id="rId2" Type="http://schemas.microsoft.com/office/2007/relationships/media" Target="../media/media7.mp3"/><Relationship Id="rId1" Type="http://schemas.openxmlformats.org/officeDocument/2006/relationships/tags" Target="../tags/tag15.xml"/><Relationship Id="rId6" Type="http://schemas.openxmlformats.org/officeDocument/2006/relationships/audio" Target="../media/audio2.wav"/><Relationship Id="rId11" Type="http://schemas.openxmlformats.org/officeDocument/2006/relationships/image" Target="../media/image44.png"/><Relationship Id="rId5" Type="http://schemas.openxmlformats.org/officeDocument/2006/relationships/notesSlide" Target="../notesSlides/notesSlide14.xml"/><Relationship Id="rId10" Type="http://schemas.openxmlformats.org/officeDocument/2006/relationships/image" Target="../media/image36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sv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16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27.png"/><Relationship Id="rId4" Type="http://schemas.openxmlformats.org/officeDocument/2006/relationships/image" Target="../media/image40.png"/><Relationship Id="rId9" Type="http://schemas.openxmlformats.org/officeDocument/2006/relationships/image" Target="../media/image4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24.svg"/><Relationship Id="rId5" Type="http://schemas.openxmlformats.org/officeDocument/2006/relationships/image" Target="../media/image35.png"/><Relationship Id="rId4" Type="http://schemas.openxmlformats.org/officeDocument/2006/relationships/audio" Target="../media/audio1.wav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slide" Target="slide22.xml"/><Relationship Id="rId18" Type="http://schemas.openxmlformats.org/officeDocument/2006/relationships/image" Target="../media/image27.png"/><Relationship Id="rId3" Type="http://schemas.openxmlformats.org/officeDocument/2006/relationships/audio" Target="../media/media8.mp3"/><Relationship Id="rId7" Type="http://schemas.openxmlformats.org/officeDocument/2006/relationships/image" Target="../media/image50.jpg"/><Relationship Id="rId12" Type="http://schemas.openxmlformats.org/officeDocument/2006/relationships/slide" Target="slide25.xml"/><Relationship Id="rId17" Type="http://schemas.openxmlformats.org/officeDocument/2006/relationships/image" Target="../media/image34.png"/><Relationship Id="rId2" Type="http://schemas.microsoft.com/office/2007/relationships/media" Target="../media/media8.mp3"/><Relationship Id="rId16" Type="http://schemas.openxmlformats.org/officeDocument/2006/relationships/image" Target="../media/image51.gif"/><Relationship Id="rId1" Type="http://schemas.openxmlformats.org/officeDocument/2006/relationships/tags" Target="../tags/tag18.xml"/><Relationship Id="rId6" Type="http://schemas.openxmlformats.org/officeDocument/2006/relationships/audio" Target="../media/audio4.wav"/><Relationship Id="rId11" Type="http://schemas.openxmlformats.org/officeDocument/2006/relationships/slide" Target="slide21.xml"/><Relationship Id="rId5" Type="http://schemas.openxmlformats.org/officeDocument/2006/relationships/notesSlide" Target="../notesSlides/notesSlide17.xml"/><Relationship Id="rId15" Type="http://schemas.openxmlformats.org/officeDocument/2006/relationships/slide" Target="slide23.xml"/><Relationship Id="rId10" Type="http://schemas.openxmlformats.org/officeDocument/2006/relationships/slide" Target="slide26.xml"/><Relationship Id="rId4" Type="http://schemas.openxmlformats.org/officeDocument/2006/relationships/slideLayout" Target="../slideLayouts/slideLayout24.xml"/><Relationship Id="rId9" Type="http://schemas.openxmlformats.org/officeDocument/2006/relationships/slide" Target="slide19.xml"/><Relationship Id="rId14" Type="http://schemas.openxmlformats.org/officeDocument/2006/relationships/slide" Target="slide2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gif"/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53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19.xml"/><Relationship Id="rId6" Type="http://schemas.openxmlformats.org/officeDocument/2006/relationships/image" Target="../media/image49.png"/><Relationship Id="rId11" Type="http://schemas.openxmlformats.org/officeDocument/2006/relationships/image" Target="../media/image27.png"/><Relationship Id="rId5" Type="http://schemas.openxmlformats.org/officeDocument/2006/relationships/image" Target="../media/image52.jp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openxmlformats.org/officeDocument/2006/relationships/slide" Target="slide17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gif"/><Relationship Id="rId3" Type="http://schemas.openxmlformats.org/officeDocument/2006/relationships/notesSlide" Target="../notesSlides/notesSlide19.xml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0.xml"/><Relationship Id="rId6" Type="http://schemas.openxmlformats.org/officeDocument/2006/relationships/image" Target="../media/image53.png"/><Relationship Id="rId11" Type="http://schemas.openxmlformats.org/officeDocument/2006/relationships/image" Target="../media/image27.png"/><Relationship Id="rId5" Type="http://schemas.openxmlformats.org/officeDocument/2006/relationships/image" Target="../media/image52.jp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openxmlformats.org/officeDocument/2006/relationships/slide" Target="slide1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27.png"/><Relationship Id="rId2" Type="http://schemas.openxmlformats.org/officeDocument/2006/relationships/slideLayout" Target="../slideLayouts/slideLayout42.xml"/><Relationship Id="rId1" Type="http://schemas.openxmlformats.org/officeDocument/2006/relationships/tags" Target="../tags/tag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10" Type="http://schemas.openxmlformats.org/officeDocument/2006/relationships/image" Target="../media/image29.png"/><Relationship Id="rId4" Type="http://schemas.openxmlformats.org/officeDocument/2006/relationships/image" Target="../media/image24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notesSlide" Target="../notesSlides/notesSlide20.xml"/><Relationship Id="rId7" Type="http://schemas.openxmlformats.org/officeDocument/2006/relationships/image" Target="../media/image53.png"/><Relationship Id="rId12" Type="http://schemas.openxmlformats.org/officeDocument/2006/relationships/image" Target="../media/image2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1.xml"/><Relationship Id="rId6" Type="http://schemas.openxmlformats.org/officeDocument/2006/relationships/image" Target="../media/image52.jpg"/><Relationship Id="rId11" Type="http://schemas.openxmlformats.org/officeDocument/2006/relationships/image" Target="../media/image55.png"/><Relationship Id="rId5" Type="http://schemas.openxmlformats.org/officeDocument/2006/relationships/audio" Target="../media/audio2.wav"/><Relationship Id="rId10" Type="http://schemas.openxmlformats.org/officeDocument/2006/relationships/slide" Target="slide17.xml"/><Relationship Id="rId4" Type="http://schemas.openxmlformats.org/officeDocument/2006/relationships/audio" Target="../media/audio3.wav"/><Relationship Id="rId9" Type="http://schemas.openxmlformats.org/officeDocument/2006/relationships/image" Target="../media/image54.gi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gif"/><Relationship Id="rId3" Type="http://schemas.openxmlformats.org/officeDocument/2006/relationships/notesSlide" Target="../notesSlides/notesSlide21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2.xml"/><Relationship Id="rId6" Type="http://schemas.openxmlformats.org/officeDocument/2006/relationships/image" Target="../media/image53.png"/><Relationship Id="rId11" Type="http://schemas.openxmlformats.org/officeDocument/2006/relationships/image" Target="../media/image27.png"/><Relationship Id="rId5" Type="http://schemas.openxmlformats.org/officeDocument/2006/relationships/image" Target="../media/image52.jp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openxmlformats.org/officeDocument/2006/relationships/slide" Target="slide17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gif"/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57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3.xml"/><Relationship Id="rId6" Type="http://schemas.openxmlformats.org/officeDocument/2006/relationships/image" Target="../media/image53.png"/><Relationship Id="rId11" Type="http://schemas.openxmlformats.org/officeDocument/2006/relationships/image" Target="../media/image27.png"/><Relationship Id="rId5" Type="http://schemas.openxmlformats.org/officeDocument/2006/relationships/image" Target="../media/image52.jp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openxmlformats.org/officeDocument/2006/relationships/slide" Target="slide1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gif"/><Relationship Id="rId3" Type="http://schemas.openxmlformats.org/officeDocument/2006/relationships/notesSlide" Target="../notesSlides/notesSlide23.xml"/><Relationship Id="rId7" Type="http://schemas.openxmlformats.org/officeDocument/2006/relationships/image" Target="../media/image49.png"/><Relationship Id="rId2" Type="http://schemas.openxmlformats.org/officeDocument/2006/relationships/slideLayout" Target="../slideLayouts/slideLayout25.xml"/><Relationship Id="rId1" Type="http://schemas.openxmlformats.org/officeDocument/2006/relationships/tags" Target="../tags/tag24.xml"/><Relationship Id="rId6" Type="http://schemas.openxmlformats.org/officeDocument/2006/relationships/image" Target="../media/image53.png"/><Relationship Id="rId11" Type="http://schemas.openxmlformats.org/officeDocument/2006/relationships/image" Target="../media/image27.png"/><Relationship Id="rId5" Type="http://schemas.openxmlformats.org/officeDocument/2006/relationships/image" Target="../media/image52.jpg"/><Relationship Id="rId10" Type="http://schemas.openxmlformats.org/officeDocument/2006/relationships/image" Target="../media/image55.png"/><Relationship Id="rId4" Type="http://schemas.openxmlformats.org/officeDocument/2006/relationships/audio" Target="../media/audio2.wav"/><Relationship Id="rId9" Type="http://schemas.openxmlformats.org/officeDocument/2006/relationships/slide" Target="slide17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4.xml"/><Relationship Id="rId7" Type="http://schemas.openxmlformats.org/officeDocument/2006/relationships/image" Target="../media/image58.pn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5.xml"/><Relationship Id="rId6" Type="http://schemas.openxmlformats.org/officeDocument/2006/relationships/image" Target="../media/image36.png"/><Relationship Id="rId5" Type="http://schemas.openxmlformats.org/officeDocument/2006/relationships/image" Target="../media/image24.sv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notesSlide" Target="../notesSlides/notesSlide25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76.xml"/><Relationship Id="rId1" Type="http://schemas.openxmlformats.org/officeDocument/2006/relationships/tags" Target="../tags/tag26.xml"/><Relationship Id="rId6" Type="http://schemas.openxmlformats.org/officeDocument/2006/relationships/image" Target="../media/image41.png"/><Relationship Id="rId11" Type="http://schemas.openxmlformats.org/officeDocument/2006/relationships/image" Target="../media/image27.png"/><Relationship Id="rId5" Type="http://schemas.openxmlformats.org/officeDocument/2006/relationships/image" Target="../media/image40.png"/><Relationship Id="rId10" Type="http://schemas.openxmlformats.org/officeDocument/2006/relationships/image" Target="../media/image59.png"/><Relationship Id="rId4" Type="http://schemas.openxmlformats.org/officeDocument/2006/relationships/audio" Target="../media/audio1.wav"/><Relationship Id="rId9" Type="http://schemas.openxmlformats.org/officeDocument/2006/relationships/image" Target="../media/image26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6.xml"/><Relationship Id="rId7" Type="http://schemas.openxmlformats.org/officeDocument/2006/relationships/image" Target="../media/image60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7.xml"/><Relationship Id="rId6" Type="http://schemas.openxmlformats.org/officeDocument/2006/relationships/image" Target="../media/image36.png"/><Relationship Id="rId5" Type="http://schemas.openxmlformats.org/officeDocument/2006/relationships/image" Target="../media/image24.svg"/><Relationship Id="rId4" Type="http://schemas.openxmlformats.org/officeDocument/2006/relationships/image" Target="../media/image3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6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3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32.png"/><Relationship Id="rId14" Type="http://schemas.openxmlformats.org/officeDocument/2006/relationships/comments" Target="../comments/commen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png"/><Relationship Id="rId4" Type="http://schemas.openxmlformats.org/officeDocument/2006/relationships/image" Target="../media/image62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notesSlide" Target="../notesSlides/notesSlide27.xml"/><Relationship Id="rId7" Type="http://schemas.openxmlformats.org/officeDocument/2006/relationships/image" Target="../media/image24.png"/><Relationship Id="rId2" Type="http://schemas.openxmlformats.org/officeDocument/2006/relationships/slideLayout" Target="../slideLayouts/slideLayout86.xml"/><Relationship Id="rId1" Type="http://schemas.openxmlformats.org/officeDocument/2006/relationships/tags" Target="../tags/tag28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27.png"/><Relationship Id="rId4" Type="http://schemas.openxmlformats.org/officeDocument/2006/relationships/image" Target="../media/image40.png"/><Relationship Id="rId9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notesSlide" Target="../notesSlides/notesSlide28.xml"/><Relationship Id="rId7" Type="http://schemas.openxmlformats.org/officeDocument/2006/relationships/image" Target="../media/image64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29.xml"/><Relationship Id="rId6" Type="http://schemas.openxmlformats.org/officeDocument/2006/relationships/image" Target="../media/image36.png"/><Relationship Id="rId5" Type="http://schemas.openxmlformats.org/officeDocument/2006/relationships/image" Target="../media/image24.svg"/><Relationship Id="rId4" Type="http://schemas.openxmlformats.org/officeDocument/2006/relationships/image" Target="../media/image3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audio" Target="../media/media9.mp3"/><Relationship Id="rId7" Type="http://schemas.openxmlformats.org/officeDocument/2006/relationships/image" Target="../media/image65.jpeg"/><Relationship Id="rId2" Type="http://schemas.microsoft.com/office/2007/relationships/media" Target="../media/media9.mp3"/><Relationship Id="rId1" Type="http://schemas.openxmlformats.org/officeDocument/2006/relationships/tags" Target="../tags/tag30.xml"/><Relationship Id="rId6" Type="http://schemas.openxmlformats.org/officeDocument/2006/relationships/audio" Target="../media/audio1.wav"/><Relationship Id="rId11" Type="http://schemas.openxmlformats.org/officeDocument/2006/relationships/image" Target="../media/image27.png"/><Relationship Id="rId5" Type="http://schemas.openxmlformats.org/officeDocument/2006/relationships/notesSlide" Target="../notesSlides/notesSlide29.xml"/><Relationship Id="rId10" Type="http://schemas.openxmlformats.org/officeDocument/2006/relationships/image" Target="../media/image20.png"/><Relationship Id="rId4" Type="http://schemas.openxmlformats.org/officeDocument/2006/relationships/slideLayout" Target="../slideLayouts/slideLayout122.xml"/><Relationship Id="rId9" Type="http://schemas.openxmlformats.org/officeDocument/2006/relationships/image" Target="../media/image67.png"/><Relationship Id="rId14" Type="http://schemas.openxmlformats.org/officeDocument/2006/relationships/audio" Target="../media/audio1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audio" Target="NULL" TargetMode="External"/><Relationship Id="rId1" Type="http://schemas.openxmlformats.org/officeDocument/2006/relationships/tags" Target="../tags/tag5.xml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4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audio" Target="NULL" TargetMode="External"/><Relationship Id="rId1" Type="http://schemas.openxmlformats.org/officeDocument/2006/relationships/tags" Target="../tags/tag6.xml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5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3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27.png"/><Relationship Id="rId3" Type="http://schemas.microsoft.com/office/2007/relationships/media" Target="../media/media2.mp3"/><Relationship Id="rId7" Type="http://schemas.openxmlformats.org/officeDocument/2006/relationships/image" Target="../media/image30.png"/><Relationship Id="rId12" Type="http://schemas.openxmlformats.org/officeDocument/2006/relationships/image" Target="../media/image34.png"/><Relationship Id="rId2" Type="http://schemas.openxmlformats.org/officeDocument/2006/relationships/audio" Target="NULL" TargetMode="External"/><Relationship Id="rId1" Type="http://schemas.openxmlformats.org/officeDocument/2006/relationships/tags" Target="../tags/tag7.xml"/><Relationship Id="rId6" Type="http://schemas.openxmlformats.org/officeDocument/2006/relationships/audio" Target="../media/audio1.wav"/><Relationship Id="rId11" Type="http://schemas.openxmlformats.org/officeDocument/2006/relationships/image" Target="../media/image33.png"/><Relationship Id="rId5" Type="http://schemas.openxmlformats.org/officeDocument/2006/relationships/notesSlide" Target="../notesSlides/notesSlide6.xml"/><Relationship Id="rId10" Type="http://schemas.microsoft.com/office/2007/relationships/hdphoto" Target="../media/hdphoto2.wdp"/><Relationship Id="rId4" Type="http://schemas.openxmlformats.org/officeDocument/2006/relationships/slideLayout" Target="../slideLayouts/slideLayout23.xml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microsoft.com/office/2007/relationships/media" Target="../media/media2.mp3"/><Relationship Id="rId7" Type="http://schemas.openxmlformats.org/officeDocument/2006/relationships/image" Target="../media/image31.png"/><Relationship Id="rId12" Type="http://schemas.openxmlformats.org/officeDocument/2006/relationships/image" Target="../media/image27.png"/><Relationship Id="rId2" Type="http://schemas.openxmlformats.org/officeDocument/2006/relationships/audio" Target="NULL" TargetMode="External"/><Relationship Id="rId1" Type="http://schemas.openxmlformats.org/officeDocument/2006/relationships/tags" Target="../tags/tag8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notesSlide" Target="../notesSlides/notesSlide7.xml"/><Relationship Id="rId10" Type="http://schemas.openxmlformats.org/officeDocument/2006/relationships/image" Target="../media/image33.png"/><Relationship Id="rId4" Type="http://schemas.openxmlformats.org/officeDocument/2006/relationships/slideLayout" Target="../slideLayouts/slideLayout23.xml"/><Relationship Id="rId9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Relationship Id="rId6" Type="http://schemas.openxmlformats.org/officeDocument/2006/relationships/image" Target="../media/image36.png"/><Relationship Id="rId5" Type="http://schemas.openxmlformats.org/officeDocument/2006/relationships/image" Target="../media/image24.svg"/><Relationship Id="rId10" Type="http://schemas.openxmlformats.org/officeDocument/2006/relationships/image" Target="../media/image27.png"/><Relationship Id="rId4" Type="http://schemas.openxmlformats.org/officeDocument/2006/relationships/image" Target="../media/image35.png"/><Relationship Id="rId9" Type="http://schemas.microsoft.com/office/2007/relationships/hdphoto" Target="../media/hdphoto3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video" Target="../media/media3.mp4"/><Relationship Id="rId7" Type="http://schemas.openxmlformats.org/officeDocument/2006/relationships/image" Target="../media/image27.png"/><Relationship Id="rId2" Type="http://schemas.microsoft.com/office/2007/relationships/media" Target="../media/media3.mp4"/><Relationship Id="rId1" Type="http://schemas.openxmlformats.org/officeDocument/2006/relationships/tags" Target="../tags/tag10.xml"/><Relationship Id="rId6" Type="http://schemas.openxmlformats.org/officeDocument/2006/relationships/image" Target="../media/image39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8" name="Picture 4" descr="136 Viet nam Vector Images, Viet nam Illustrations | Depositphotos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31" y="1573760"/>
            <a:ext cx="868701" cy="82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4" name="图片 3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24434" y="3676118"/>
            <a:ext cx="10713464" cy="1613145"/>
          </a:xfrm>
          <a:prstGeom prst="rect">
            <a:avLst/>
          </a:prstGeom>
        </p:spPr>
      </p:pic>
      <p:pic>
        <p:nvPicPr>
          <p:cNvPr id="93" name="图片 8">
            <a:extLst>
              <a:ext uri="{FF2B5EF4-FFF2-40B4-BE49-F238E27FC236}">
                <a16:creationId xmlns:a16="http://schemas.microsoft.com/office/drawing/2014/main" id="{A70BE0F2-6240-46DC-B88B-5F8E34652B82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9175" y="3502099"/>
            <a:ext cx="1160919" cy="14945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57" name="Google Shape;1057;p41"/>
          <p:cNvSpPr/>
          <p:nvPr/>
        </p:nvSpPr>
        <p:spPr>
          <a:xfrm>
            <a:off x="7823483" y="362271"/>
            <a:ext cx="322127" cy="373607"/>
          </a:xfrm>
          <a:custGeom>
            <a:avLst/>
            <a:gdLst/>
            <a:ahLst/>
            <a:cxnLst/>
            <a:rect l="l" t="t" r="r" b="b"/>
            <a:pathLst>
              <a:path w="1940" h="2250" extrusionOk="0">
                <a:moveTo>
                  <a:pt x="440" y="0"/>
                </a:moveTo>
                <a:lnTo>
                  <a:pt x="880" y="957"/>
                </a:lnTo>
                <a:lnTo>
                  <a:pt x="1" y="1396"/>
                </a:lnTo>
                <a:lnTo>
                  <a:pt x="983" y="1293"/>
                </a:lnTo>
                <a:lnTo>
                  <a:pt x="1293" y="2249"/>
                </a:lnTo>
                <a:lnTo>
                  <a:pt x="1293" y="1293"/>
                </a:lnTo>
                <a:lnTo>
                  <a:pt x="1940" y="1500"/>
                </a:lnTo>
                <a:lnTo>
                  <a:pt x="1397" y="853"/>
                </a:lnTo>
                <a:lnTo>
                  <a:pt x="1836" y="104"/>
                </a:lnTo>
                <a:lnTo>
                  <a:pt x="1836" y="104"/>
                </a:lnTo>
                <a:lnTo>
                  <a:pt x="1086" y="647"/>
                </a:lnTo>
                <a:lnTo>
                  <a:pt x="44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85" name="图片 3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181" y="3377317"/>
            <a:ext cx="6442536" cy="1507016"/>
          </a:xfrm>
          <a:prstGeom prst="rect">
            <a:avLst/>
          </a:prstGeom>
        </p:spPr>
      </p:pic>
      <p:pic>
        <p:nvPicPr>
          <p:cNvPr id="86" name="Picture 18" descr="School Building, School Clipart, School, Yellow PNG Transparent Clipart  Image and PSD File for Free Download"/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31" r="3136" b="32682"/>
          <a:stretch/>
        </p:blipFill>
        <p:spPr bwMode="auto">
          <a:xfrm flipH="1">
            <a:off x="-24463" y="2025105"/>
            <a:ext cx="2599423" cy="1534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9" name="Picture 20" descr="Cute Flower Cartoon. Flower and Grass Clipart Vector Illustration Stock  Vector - Illustration of flower, clipart: 223759667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47" y="3992945"/>
            <a:ext cx="682755" cy="860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0" name="Picture 22" descr="Farm Cartoon Flowers Bouquet Decoration Background Stock Vector -  Illustration of botanical, invitation: 170046110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5394" y="3435157"/>
            <a:ext cx="721347" cy="721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Vector Illustration Of School Children. Download a Free Preview or High  Quality Adobe Illustrator Ai, EPS, PDF and High Resolut… | Vector, Kids  clipart, Vector free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668" y="2973652"/>
            <a:ext cx="1734832" cy="18736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138 Preschool Children Sharing Illustrations &amp;amp; Clip Art - iStock"/>
          <p:cNvPicPr>
            <a:picLocks noChangeAspect="1" noChangeArrowheads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72"/>
          <a:stretch/>
        </p:blipFill>
        <p:spPr bwMode="auto">
          <a:xfrm>
            <a:off x="1630055" y="3399742"/>
            <a:ext cx="1898693" cy="16068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6" descr="Red mushroom cartoon Royalty Free Vector Image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0281" y="4688788"/>
            <a:ext cx="429361" cy="4637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8" descr="Carved autumn leaf. Nature bright leaves of trees. Cartoon style. 3015600  Vector Art at Vecteezy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23" r="9333"/>
          <a:stretch/>
        </p:blipFill>
        <p:spPr bwMode="auto">
          <a:xfrm>
            <a:off x="8058079" y="1753946"/>
            <a:ext cx="314888" cy="392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0" descr="Carved autumn leaf. Nature bright leaves of trees. Cartoon style. 3218131  Vector Art at Vecteezy"/>
          <p:cNvPicPr>
            <a:picLocks noChangeAspect="1" noChangeArrowheads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91" r="19156"/>
          <a:stretch/>
        </p:blipFill>
        <p:spPr bwMode="auto">
          <a:xfrm rot="1402055">
            <a:off x="8694936" y="1476405"/>
            <a:ext cx="249142" cy="4176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4" name="Picture 2" descr="Children Playing Park Stock Vector Image by ©yusufdemirci #318430298"/>
          <p:cNvPicPr>
            <a:picLocks noChangeAspect="1" noChangeArrowheads="1"/>
          </p:cNvPicPr>
          <p:nvPr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199" r="74324" b="23028"/>
          <a:stretch/>
        </p:blipFill>
        <p:spPr bwMode="auto">
          <a:xfrm>
            <a:off x="2561888" y="2894562"/>
            <a:ext cx="733695" cy="796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9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r="44055"/>
          <a:stretch/>
        </p:blipFill>
        <p:spPr bwMode="auto">
          <a:xfrm>
            <a:off x="3367336" y="2779413"/>
            <a:ext cx="797804" cy="154011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0" name="Picture 22" descr="Kid playing football Royalty Free Vector Image"/>
          <p:cNvPicPr>
            <a:picLocks noChangeAspect="1" noChangeArrowheads="1"/>
          </p:cNvPicPr>
          <p:nvPr/>
        </p:nvPicPr>
        <p:blipFill rotWithShape="1"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615"/>
          <a:stretch/>
        </p:blipFill>
        <p:spPr bwMode="auto">
          <a:xfrm>
            <a:off x="4625666" y="2791680"/>
            <a:ext cx="674061" cy="16779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8" name="图片 2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2418" y="-157398"/>
            <a:ext cx="6246834" cy="36319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2" name="Picture 4" descr="Green bush with pink flowers Royalty Free Vector Image"/>
          <p:cNvPicPr>
            <a:picLocks noChangeAspect="1" noChangeArrowheads="1"/>
          </p:cNvPicPr>
          <p:nvPr/>
        </p:nvPicPr>
        <p:blipFill rotWithShape="1"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601"/>
          <a:stretch/>
        </p:blipFill>
        <p:spPr bwMode="auto">
          <a:xfrm>
            <a:off x="2077662" y="3171332"/>
            <a:ext cx="588334" cy="428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7" name="图片 5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21553" y="4726107"/>
            <a:ext cx="339646" cy="2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9" name="happy-ukulele-7464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10450379" y="828921"/>
            <a:ext cx="609600" cy="609600"/>
          </a:xfrm>
          <a:prstGeom prst="rect">
            <a:avLst/>
          </a:prstGeom>
        </p:spPr>
      </p:pic>
      <p:pic>
        <p:nvPicPr>
          <p:cNvPr id="200" name="Picture 199" descr="200.gif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388750" y="642389"/>
            <a:ext cx="749768" cy="7729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47" name="Google Shape;1248;p47"/>
          <p:cNvGrpSpPr/>
          <p:nvPr/>
        </p:nvGrpSpPr>
        <p:grpSpPr>
          <a:xfrm>
            <a:off x="3495247" y="4706843"/>
            <a:ext cx="4963561" cy="477744"/>
            <a:chOff x="1610262" y="4439258"/>
            <a:chExt cx="7532671" cy="703746"/>
          </a:xfrm>
        </p:grpSpPr>
        <p:sp>
          <p:nvSpPr>
            <p:cNvPr id="149" name="Google Shape;1250;p47"/>
            <p:cNvSpPr/>
            <p:nvPr/>
          </p:nvSpPr>
          <p:spPr>
            <a:xfrm flipH="1">
              <a:off x="1610262" y="4704922"/>
              <a:ext cx="1428999" cy="438079"/>
            </a:xfrm>
            <a:custGeom>
              <a:avLst/>
              <a:gdLst/>
              <a:ahLst/>
              <a:cxnLst/>
              <a:rect l="l" t="t" r="r" b="b"/>
              <a:pathLst>
                <a:path w="13573" h="4161" extrusionOk="0">
                  <a:moveTo>
                    <a:pt x="6205" y="1"/>
                  </a:moveTo>
                  <a:cubicBezTo>
                    <a:pt x="5665" y="1"/>
                    <a:pt x="5118" y="141"/>
                    <a:pt x="4628" y="387"/>
                  </a:cubicBezTo>
                  <a:cubicBezTo>
                    <a:pt x="3878" y="929"/>
                    <a:pt x="3232" y="1679"/>
                    <a:pt x="2689" y="2429"/>
                  </a:cubicBezTo>
                  <a:cubicBezTo>
                    <a:pt x="2482" y="2119"/>
                    <a:pt x="2146" y="1783"/>
                    <a:pt x="1733" y="1576"/>
                  </a:cubicBezTo>
                  <a:cubicBezTo>
                    <a:pt x="1604" y="1545"/>
                    <a:pt x="1475" y="1533"/>
                    <a:pt x="1347" y="1533"/>
                  </a:cubicBezTo>
                  <a:cubicBezTo>
                    <a:pt x="1038" y="1533"/>
                    <a:pt x="733" y="1606"/>
                    <a:pt x="440" y="1679"/>
                  </a:cubicBezTo>
                  <a:cubicBezTo>
                    <a:pt x="337" y="1783"/>
                    <a:pt x="104" y="1886"/>
                    <a:pt x="1" y="1989"/>
                  </a:cubicBezTo>
                  <a:lnTo>
                    <a:pt x="1" y="4161"/>
                  </a:lnTo>
                  <a:lnTo>
                    <a:pt x="13572" y="4161"/>
                  </a:lnTo>
                  <a:cubicBezTo>
                    <a:pt x="13572" y="3928"/>
                    <a:pt x="13469" y="3825"/>
                    <a:pt x="13365" y="3618"/>
                  </a:cubicBezTo>
                  <a:cubicBezTo>
                    <a:pt x="13029" y="2765"/>
                    <a:pt x="12280" y="2119"/>
                    <a:pt x="11426" y="1886"/>
                  </a:cubicBezTo>
                  <a:cubicBezTo>
                    <a:pt x="11319" y="1873"/>
                    <a:pt x="11211" y="1867"/>
                    <a:pt x="11102" y="1867"/>
                  </a:cubicBezTo>
                  <a:cubicBezTo>
                    <a:pt x="10317" y="1867"/>
                    <a:pt x="9500" y="2182"/>
                    <a:pt x="8841" y="2636"/>
                  </a:cubicBezTo>
                  <a:cubicBezTo>
                    <a:pt x="8738" y="1679"/>
                    <a:pt x="8299" y="697"/>
                    <a:pt x="7446" y="283"/>
                  </a:cubicBezTo>
                  <a:cubicBezTo>
                    <a:pt x="7057" y="89"/>
                    <a:pt x="6633" y="1"/>
                    <a:pt x="620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0" name="Google Shape;1251;p47"/>
            <p:cNvSpPr/>
            <p:nvPr/>
          </p:nvSpPr>
          <p:spPr>
            <a:xfrm>
              <a:off x="8236556" y="4776621"/>
              <a:ext cx="906377" cy="366383"/>
            </a:xfrm>
            <a:custGeom>
              <a:avLst/>
              <a:gdLst/>
              <a:ahLst/>
              <a:cxnLst/>
              <a:rect l="l" t="t" r="r" b="b"/>
              <a:pathLst>
                <a:path w="8609" h="3480" extrusionOk="0">
                  <a:moveTo>
                    <a:pt x="6202" y="1"/>
                  </a:moveTo>
                  <a:cubicBezTo>
                    <a:pt x="6108" y="1"/>
                    <a:pt x="6014" y="6"/>
                    <a:pt x="5920" y="16"/>
                  </a:cubicBezTo>
                  <a:cubicBezTo>
                    <a:pt x="4834" y="16"/>
                    <a:pt x="3748" y="895"/>
                    <a:pt x="3335" y="1851"/>
                  </a:cubicBezTo>
                  <a:cubicBezTo>
                    <a:pt x="3244" y="1844"/>
                    <a:pt x="3154" y="1840"/>
                    <a:pt x="3064" y="1840"/>
                  </a:cubicBezTo>
                  <a:cubicBezTo>
                    <a:pt x="1864" y="1840"/>
                    <a:pt x="697" y="2470"/>
                    <a:pt x="0" y="3480"/>
                  </a:cubicBezTo>
                  <a:lnTo>
                    <a:pt x="8608" y="3480"/>
                  </a:lnTo>
                  <a:lnTo>
                    <a:pt x="8608" y="998"/>
                  </a:lnTo>
                  <a:cubicBezTo>
                    <a:pt x="7932" y="415"/>
                    <a:pt x="7067" y="1"/>
                    <a:pt x="6202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1" name="Google Shape;1252;p47"/>
            <p:cNvSpPr/>
            <p:nvPr/>
          </p:nvSpPr>
          <p:spPr>
            <a:xfrm>
              <a:off x="2692644" y="4710185"/>
              <a:ext cx="827519" cy="432816"/>
            </a:xfrm>
            <a:custGeom>
              <a:avLst/>
              <a:gdLst/>
              <a:ahLst/>
              <a:cxnLst/>
              <a:rect l="l" t="t" r="r" b="b"/>
              <a:pathLst>
                <a:path w="7860" h="4111" extrusionOk="0">
                  <a:moveTo>
                    <a:pt x="3129" y="1"/>
                  </a:moveTo>
                  <a:cubicBezTo>
                    <a:pt x="2793" y="1"/>
                    <a:pt x="2482" y="130"/>
                    <a:pt x="2146" y="337"/>
                  </a:cubicBezTo>
                  <a:cubicBezTo>
                    <a:pt x="957" y="1190"/>
                    <a:pt x="311" y="2586"/>
                    <a:pt x="1" y="4111"/>
                  </a:cubicBezTo>
                  <a:lnTo>
                    <a:pt x="7859" y="4111"/>
                  </a:lnTo>
                  <a:cubicBezTo>
                    <a:pt x="7652" y="3568"/>
                    <a:pt x="7213" y="3128"/>
                    <a:pt x="6670" y="2922"/>
                  </a:cubicBezTo>
                  <a:cubicBezTo>
                    <a:pt x="6295" y="2702"/>
                    <a:pt x="5836" y="2592"/>
                    <a:pt x="5378" y="2592"/>
                  </a:cubicBezTo>
                  <a:cubicBezTo>
                    <a:pt x="4919" y="2592"/>
                    <a:pt x="4460" y="2702"/>
                    <a:pt x="4085" y="2922"/>
                  </a:cubicBezTo>
                  <a:cubicBezTo>
                    <a:pt x="4188" y="2379"/>
                    <a:pt x="4188" y="1733"/>
                    <a:pt x="3982" y="1086"/>
                  </a:cubicBezTo>
                  <a:cubicBezTo>
                    <a:pt x="3878" y="647"/>
                    <a:pt x="3646" y="130"/>
                    <a:pt x="3129" y="1"/>
                  </a:cubicBezTo>
                  <a:close/>
                </a:path>
              </a:pathLst>
            </a:custGeom>
            <a:solidFill>
              <a:srgbClr val="98D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2" name="Google Shape;1253;p47"/>
            <p:cNvSpPr/>
            <p:nvPr/>
          </p:nvSpPr>
          <p:spPr>
            <a:xfrm>
              <a:off x="6034691" y="4514222"/>
              <a:ext cx="215092" cy="511778"/>
            </a:xfrm>
            <a:custGeom>
              <a:avLst/>
              <a:gdLst/>
              <a:ahLst/>
              <a:cxnLst/>
              <a:rect l="l" t="t" r="r" b="b"/>
              <a:pathLst>
                <a:path w="2043" h="4861" extrusionOk="0">
                  <a:moveTo>
                    <a:pt x="1939" y="0"/>
                  </a:moveTo>
                  <a:cubicBezTo>
                    <a:pt x="1939" y="0"/>
                    <a:pt x="1810" y="0"/>
                    <a:pt x="1810" y="130"/>
                  </a:cubicBezTo>
                  <a:cubicBezTo>
                    <a:pt x="750" y="1422"/>
                    <a:pt x="311" y="3128"/>
                    <a:pt x="1" y="4757"/>
                  </a:cubicBezTo>
                  <a:cubicBezTo>
                    <a:pt x="1" y="4860"/>
                    <a:pt x="1" y="4860"/>
                    <a:pt x="104" y="4860"/>
                  </a:cubicBezTo>
                  <a:lnTo>
                    <a:pt x="207" y="4860"/>
                  </a:lnTo>
                  <a:cubicBezTo>
                    <a:pt x="518" y="3128"/>
                    <a:pt x="957" y="1526"/>
                    <a:pt x="1939" y="233"/>
                  </a:cubicBezTo>
                  <a:cubicBezTo>
                    <a:pt x="2043" y="130"/>
                    <a:pt x="2043" y="130"/>
                    <a:pt x="1939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3" name="Google Shape;1254;p47"/>
            <p:cNvSpPr/>
            <p:nvPr/>
          </p:nvSpPr>
          <p:spPr>
            <a:xfrm>
              <a:off x="6271478" y="4527804"/>
              <a:ext cx="193299" cy="272261"/>
            </a:xfrm>
            <a:custGeom>
              <a:avLst/>
              <a:gdLst/>
              <a:ahLst/>
              <a:cxnLst/>
              <a:rect l="l" t="t" r="r" b="b"/>
              <a:pathLst>
                <a:path w="1836" h="2586" extrusionOk="0">
                  <a:moveTo>
                    <a:pt x="0" y="1"/>
                  </a:moveTo>
                  <a:lnTo>
                    <a:pt x="0" y="1"/>
                  </a:lnTo>
                  <a:cubicBezTo>
                    <a:pt x="207" y="647"/>
                    <a:pt x="543" y="1293"/>
                    <a:pt x="750" y="1940"/>
                  </a:cubicBezTo>
                  <a:cubicBezTo>
                    <a:pt x="854" y="2146"/>
                    <a:pt x="854" y="2250"/>
                    <a:pt x="983" y="2353"/>
                  </a:cubicBezTo>
                  <a:cubicBezTo>
                    <a:pt x="1086" y="2457"/>
                    <a:pt x="1190" y="2586"/>
                    <a:pt x="1293" y="2586"/>
                  </a:cubicBezTo>
                  <a:cubicBezTo>
                    <a:pt x="1500" y="2586"/>
                    <a:pt x="1732" y="2353"/>
                    <a:pt x="1732" y="2043"/>
                  </a:cubicBezTo>
                  <a:cubicBezTo>
                    <a:pt x="1836" y="1810"/>
                    <a:pt x="1629" y="1603"/>
                    <a:pt x="1500" y="1397"/>
                  </a:cubicBezTo>
                  <a:cubicBezTo>
                    <a:pt x="1190" y="854"/>
                    <a:pt x="647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4" name="Google Shape;1255;p47"/>
            <p:cNvSpPr/>
            <p:nvPr/>
          </p:nvSpPr>
          <p:spPr>
            <a:xfrm>
              <a:off x="6238840" y="4527804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104" y="1"/>
                  </a:moveTo>
                  <a:cubicBezTo>
                    <a:pt x="0" y="647"/>
                    <a:pt x="104" y="1397"/>
                    <a:pt x="104" y="2043"/>
                  </a:cubicBezTo>
                  <a:cubicBezTo>
                    <a:pt x="104" y="2250"/>
                    <a:pt x="104" y="2353"/>
                    <a:pt x="207" y="2457"/>
                  </a:cubicBezTo>
                  <a:cubicBezTo>
                    <a:pt x="207" y="2586"/>
                    <a:pt x="310" y="2689"/>
                    <a:pt x="414" y="2793"/>
                  </a:cubicBezTo>
                  <a:cubicBezTo>
                    <a:pt x="456" y="2811"/>
                    <a:pt x="498" y="2820"/>
                    <a:pt x="538" y="2820"/>
                  </a:cubicBezTo>
                  <a:cubicBezTo>
                    <a:pt x="718" y="2820"/>
                    <a:pt x="872" y="2647"/>
                    <a:pt x="957" y="2457"/>
                  </a:cubicBezTo>
                  <a:cubicBezTo>
                    <a:pt x="1060" y="2250"/>
                    <a:pt x="1060" y="2043"/>
                    <a:pt x="957" y="1810"/>
                  </a:cubicBezTo>
                  <a:cubicBezTo>
                    <a:pt x="853" y="1164"/>
                    <a:pt x="517" y="414"/>
                    <a:pt x="10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5" name="Google Shape;1256;p47"/>
            <p:cNvSpPr/>
            <p:nvPr/>
          </p:nvSpPr>
          <p:spPr>
            <a:xfrm>
              <a:off x="6135344" y="4514222"/>
              <a:ext cx="114442" cy="298476"/>
            </a:xfrm>
            <a:custGeom>
              <a:avLst/>
              <a:gdLst/>
              <a:ahLst/>
              <a:cxnLst/>
              <a:rect l="l" t="t" r="r" b="b"/>
              <a:pathLst>
                <a:path w="1087" h="2835" extrusionOk="0">
                  <a:moveTo>
                    <a:pt x="854" y="0"/>
                  </a:moveTo>
                  <a:cubicBezTo>
                    <a:pt x="544" y="647"/>
                    <a:pt x="337" y="1422"/>
                    <a:pt x="104" y="1939"/>
                  </a:cubicBezTo>
                  <a:cubicBezTo>
                    <a:pt x="104" y="2172"/>
                    <a:pt x="1" y="2275"/>
                    <a:pt x="1" y="2379"/>
                  </a:cubicBezTo>
                  <a:cubicBezTo>
                    <a:pt x="1" y="2482"/>
                    <a:pt x="1" y="2586"/>
                    <a:pt x="104" y="2715"/>
                  </a:cubicBezTo>
                  <a:cubicBezTo>
                    <a:pt x="148" y="2802"/>
                    <a:pt x="233" y="2834"/>
                    <a:pt x="333" y="2834"/>
                  </a:cubicBezTo>
                  <a:cubicBezTo>
                    <a:pt x="469" y="2834"/>
                    <a:pt x="631" y="2774"/>
                    <a:pt x="751" y="2715"/>
                  </a:cubicBezTo>
                  <a:cubicBezTo>
                    <a:pt x="854" y="2482"/>
                    <a:pt x="983" y="2275"/>
                    <a:pt x="983" y="2069"/>
                  </a:cubicBezTo>
                  <a:cubicBezTo>
                    <a:pt x="1087" y="1422"/>
                    <a:pt x="1087" y="647"/>
                    <a:pt x="854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6" name="Google Shape;1257;p47"/>
            <p:cNvSpPr/>
            <p:nvPr/>
          </p:nvSpPr>
          <p:spPr>
            <a:xfrm>
              <a:off x="5999315" y="4503377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2146" y="0"/>
                  </a:moveTo>
                  <a:cubicBezTo>
                    <a:pt x="1500" y="233"/>
                    <a:pt x="854" y="750"/>
                    <a:pt x="440" y="1293"/>
                  </a:cubicBezTo>
                  <a:cubicBezTo>
                    <a:pt x="207" y="1525"/>
                    <a:pt x="104" y="1732"/>
                    <a:pt x="104" y="1939"/>
                  </a:cubicBezTo>
                  <a:cubicBezTo>
                    <a:pt x="0" y="2172"/>
                    <a:pt x="207" y="2482"/>
                    <a:pt x="440" y="2482"/>
                  </a:cubicBezTo>
                  <a:cubicBezTo>
                    <a:pt x="647" y="2482"/>
                    <a:pt x="750" y="2482"/>
                    <a:pt x="854" y="2378"/>
                  </a:cubicBezTo>
                  <a:cubicBezTo>
                    <a:pt x="983" y="2275"/>
                    <a:pt x="983" y="2172"/>
                    <a:pt x="1086" y="1939"/>
                  </a:cubicBezTo>
                  <a:cubicBezTo>
                    <a:pt x="1396" y="1396"/>
                    <a:pt x="1939" y="646"/>
                    <a:pt x="214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7" name="Google Shape;1258;p47"/>
            <p:cNvSpPr/>
            <p:nvPr/>
          </p:nvSpPr>
          <p:spPr>
            <a:xfrm>
              <a:off x="5909506" y="4500429"/>
              <a:ext cx="294054" cy="163609"/>
            </a:xfrm>
            <a:custGeom>
              <a:avLst/>
              <a:gdLst/>
              <a:ahLst/>
              <a:cxnLst/>
              <a:rect l="l" t="t" r="r" b="b"/>
              <a:pathLst>
                <a:path w="2793" h="1554" extrusionOk="0">
                  <a:moveTo>
                    <a:pt x="2431" y="1"/>
                  </a:moveTo>
                  <a:cubicBezTo>
                    <a:pt x="1877" y="1"/>
                    <a:pt x="1279" y="174"/>
                    <a:pt x="750" y="364"/>
                  </a:cubicBezTo>
                  <a:cubicBezTo>
                    <a:pt x="414" y="468"/>
                    <a:pt x="207" y="571"/>
                    <a:pt x="104" y="778"/>
                  </a:cubicBezTo>
                  <a:cubicBezTo>
                    <a:pt x="0" y="1114"/>
                    <a:pt x="0" y="1424"/>
                    <a:pt x="207" y="1553"/>
                  </a:cubicBezTo>
                  <a:lnTo>
                    <a:pt x="647" y="1553"/>
                  </a:lnTo>
                  <a:cubicBezTo>
                    <a:pt x="750" y="1424"/>
                    <a:pt x="853" y="1424"/>
                    <a:pt x="957" y="1321"/>
                  </a:cubicBezTo>
                  <a:cubicBezTo>
                    <a:pt x="1603" y="907"/>
                    <a:pt x="2249" y="468"/>
                    <a:pt x="2792" y="28"/>
                  </a:cubicBezTo>
                  <a:cubicBezTo>
                    <a:pt x="2675" y="9"/>
                    <a:pt x="2554" y="1"/>
                    <a:pt x="2431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8" name="Google Shape;1259;p47"/>
            <p:cNvSpPr/>
            <p:nvPr/>
          </p:nvSpPr>
          <p:spPr>
            <a:xfrm>
              <a:off x="6124499" y="4439258"/>
              <a:ext cx="204248" cy="142447"/>
            </a:xfrm>
            <a:custGeom>
              <a:avLst/>
              <a:gdLst/>
              <a:ahLst/>
              <a:cxnLst/>
              <a:rect l="l" t="t" r="r" b="b"/>
              <a:pathLst>
                <a:path w="1940" h="1353" extrusionOk="0">
                  <a:moveTo>
                    <a:pt x="427" y="0"/>
                  </a:moveTo>
                  <a:cubicBezTo>
                    <a:pt x="269" y="0"/>
                    <a:pt x="125" y="25"/>
                    <a:pt x="1" y="66"/>
                  </a:cubicBezTo>
                  <a:cubicBezTo>
                    <a:pt x="104" y="506"/>
                    <a:pt x="311" y="842"/>
                    <a:pt x="750" y="1049"/>
                  </a:cubicBezTo>
                  <a:cubicBezTo>
                    <a:pt x="987" y="1194"/>
                    <a:pt x="1313" y="1352"/>
                    <a:pt x="1602" y="1352"/>
                  </a:cubicBezTo>
                  <a:cubicBezTo>
                    <a:pt x="1724" y="1352"/>
                    <a:pt x="1840" y="1324"/>
                    <a:pt x="1939" y="1255"/>
                  </a:cubicBezTo>
                  <a:cubicBezTo>
                    <a:pt x="1939" y="712"/>
                    <a:pt x="1500" y="402"/>
                    <a:pt x="1190" y="195"/>
                  </a:cubicBezTo>
                  <a:cubicBezTo>
                    <a:pt x="926" y="56"/>
                    <a:pt x="662" y="0"/>
                    <a:pt x="42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59" name="Google Shape;1260;p47"/>
            <p:cNvSpPr/>
            <p:nvPr/>
          </p:nvSpPr>
          <p:spPr>
            <a:xfrm>
              <a:off x="5931300" y="4764592"/>
              <a:ext cx="136130" cy="125286"/>
            </a:xfrm>
            <a:custGeom>
              <a:avLst/>
              <a:gdLst/>
              <a:ahLst/>
              <a:cxnLst/>
              <a:rect l="l" t="t" r="r" b="b"/>
              <a:pathLst>
                <a:path w="1293" h="1190" extrusionOk="0">
                  <a:moveTo>
                    <a:pt x="0" y="1"/>
                  </a:moveTo>
                  <a:cubicBezTo>
                    <a:pt x="104" y="208"/>
                    <a:pt x="207" y="440"/>
                    <a:pt x="336" y="647"/>
                  </a:cubicBezTo>
                  <a:cubicBezTo>
                    <a:pt x="543" y="983"/>
                    <a:pt x="983" y="1190"/>
                    <a:pt x="1293" y="1190"/>
                  </a:cubicBezTo>
                  <a:cubicBezTo>
                    <a:pt x="1293" y="854"/>
                    <a:pt x="1086" y="544"/>
                    <a:pt x="853" y="337"/>
                  </a:cubicBezTo>
                  <a:cubicBezTo>
                    <a:pt x="646" y="104"/>
                    <a:pt x="336" y="1"/>
                    <a:pt x="0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0" name="Google Shape;1261;p47"/>
            <p:cNvSpPr/>
            <p:nvPr/>
          </p:nvSpPr>
          <p:spPr>
            <a:xfrm>
              <a:off x="4861651" y="4647568"/>
              <a:ext cx="168873" cy="419235"/>
            </a:xfrm>
            <a:custGeom>
              <a:avLst/>
              <a:gdLst/>
              <a:ahLst/>
              <a:cxnLst/>
              <a:rect l="l" t="t" r="r" b="b"/>
              <a:pathLst>
                <a:path w="1604" h="3982" extrusionOk="0">
                  <a:moveTo>
                    <a:pt x="1" y="1"/>
                  </a:moveTo>
                  <a:lnTo>
                    <a:pt x="1" y="104"/>
                  </a:lnTo>
                  <a:cubicBezTo>
                    <a:pt x="1" y="208"/>
                    <a:pt x="104" y="208"/>
                    <a:pt x="104" y="311"/>
                  </a:cubicBezTo>
                  <a:cubicBezTo>
                    <a:pt x="207" y="414"/>
                    <a:pt x="311" y="518"/>
                    <a:pt x="414" y="750"/>
                  </a:cubicBezTo>
                  <a:cubicBezTo>
                    <a:pt x="957" y="1707"/>
                    <a:pt x="1293" y="2793"/>
                    <a:pt x="1603" y="3982"/>
                  </a:cubicBezTo>
                  <a:cubicBezTo>
                    <a:pt x="1603" y="3749"/>
                    <a:pt x="1603" y="3646"/>
                    <a:pt x="1500" y="3439"/>
                  </a:cubicBezTo>
                  <a:cubicBezTo>
                    <a:pt x="1293" y="2353"/>
                    <a:pt x="854" y="1293"/>
                    <a:pt x="207" y="311"/>
                  </a:cubicBezTo>
                  <a:cubicBezTo>
                    <a:pt x="104" y="208"/>
                    <a:pt x="104" y="104"/>
                    <a:pt x="1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1" name="Google Shape;1262;p47"/>
            <p:cNvSpPr/>
            <p:nvPr/>
          </p:nvSpPr>
          <p:spPr>
            <a:xfrm>
              <a:off x="4872601" y="4537018"/>
              <a:ext cx="329324" cy="97070"/>
            </a:xfrm>
            <a:custGeom>
              <a:avLst/>
              <a:gdLst/>
              <a:ahLst/>
              <a:cxnLst/>
              <a:rect l="l" t="t" r="r" b="b"/>
              <a:pathLst>
                <a:path w="3128" h="922" extrusionOk="0">
                  <a:moveTo>
                    <a:pt x="2269" y="1"/>
                  </a:moveTo>
                  <a:cubicBezTo>
                    <a:pt x="2115" y="1"/>
                    <a:pt x="1964" y="26"/>
                    <a:pt x="1835" y="68"/>
                  </a:cubicBezTo>
                  <a:cubicBezTo>
                    <a:pt x="1293" y="68"/>
                    <a:pt x="646" y="275"/>
                    <a:pt x="310" y="611"/>
                  </a:cubicBezTo>
                  <a:cubicBezTo>
                    <a:pt x="0" y="818"/>
                    <a:pt x="543" y="818"/>
                    <a:pt x="646" y="818"/>
                  </a:cubicBezTo>
                  <a:cubicBezTo>
                    <a:pt x="853" y="818"/>
                    <a:pt x="1189" y="818"/>
                    <a:pt x="1396" y="922"/>
                  </a:cubicBezTo>
                  <a:cubicBezTo>
                    <a:pt x="1939" y="922"/>
                    <a:pt x="2482" y="922"/>
                    <a:pt x="2895" y="715"/>
                  </a:cubicBezTo>
                  <a:cubicBezTo>
                    <a:pt x="2999" y="611"/>
                    <a:pt x="3128" y="611"/>
                    <a:pt x="3128" y="508"/>
                  </a:cubicBezTo>
                  <a:cubicBezTo>
                    <a:pt x="3128" y="275"/>
                    <a:pt x="2999" y="172"/>
                    <a:pt x="2895" y="172"/>
                  </a:cubicBezTo>
                  <a:cubicBezTo>
                    <a:pt x="2714" y="51"/>
                    <a:pt x="2487" y="1"/>
                    <a:pt x="226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2" name="Google Shape;1263;p47"/>
            <p:cNvSpPr/>
            <p:nvPr/>
          </p:nvSpPr>
          <p:spPr>
            <a:xfrm>
              <a:off x="4633076" y="4647568"/>
              <a:ext cx="182455" cy="272261"/>
            </a:xfrm>
            <a:custGeom>
              <a:avLst/>
              <a:gdLst/>
              <a:ahLst/>
              <a:cxnLst/>
              <a:rect l="l" t="t" r="r" b="b"/>
              <a:pathLst>
                <a:path w="1733" h="2586" extrusionOk="0">
                  <a:moveTo>
                    <a:pt x="1732" y="1"/>
                  </a:moveTo>
                  <a:lnTo>
                    <a:pt x="1732" y="1"/>
                  </a:lnTo>
                  <a:cubicBezTo>
                    <a:pt x="1189" y="311"/>
                    <a:pt x="646" y="854"/>
                    <a:pt x="233" y="1397"/>
                  </a:cubicBezTo>
                  <a:cubicBezTo>
                    <a:pt x="104" y="1604"/>
                    <a:pt x="0" y="1810"/>
                    <a:pt x="0" y="2043"/>
                  </a:cubicBezTo>
                  <a:cubicBezTo>
                    <a:pt x="0" y="2353"/>
                    <a:pt x="233" y="2586"/>
                    <a:pt x="440" y="2586"/>
                  </a:cubicBezTo>
                  <a:cubicBezTo>
                    <a:pt x="646" y="2586"/>
                    <a:pt x="750" y="2457"/>
                    <a:pt x="750" y="2353"/>
                  </a:cubicBezTo>
                  <a:cubicBezTo>
                    <a:pt x="879" y="2250"/>
                    <a:pt x="983" y="2146"/>
                    <a:pt x="983" y="2043"/>
                  </a:cubicBezTo>
                  <a:cubicBezTo>
                    <a:pt x="1293" y="1397"/>
                    <a:pt x="1629" y="647"/>
                    <a:pt x="173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3" name="Google Shape;1264;p47"/>
            <p:cNvSpPr/>
            <p:nvPr/>
          </p:nvSpPr>
          <p:spPr>
            <a:xfrm>
              <a:off x="4736466" y="4647568"/>
              <a:ext cx="111705" cy="296897"/>
            </a:xfrm>
            <a:custGeom>
              <a:avLst/>
              <a:gdLst/>
              <a:ahLst/>
              <a:cxnLst/>
              <a:rect l="l" t="t" r="r" b="b"/>
              <a:pathLst>
                <a:path w="1061" h="2820" extrusionOk="0">
                  <a:moveTo>
                    <a:pt x="957" y="1"/>
                  </a:moveTo>
                  <a:cubicBezTo>
                    <a:pt x="543" y="518"/>
                    <a:pt x="207" y="1164"/>
                    <a:pt x="104" y="1810"/>
                  </a:cubicBezTo>
                  <a:cubicBezTo>
                    <a:pt x="104" y="2043"/>
                    <a:pt x="1" y="2250"/>
                    <a:pt x="104" y="2457"/>
                  </a:cubicBezTo>
                  <a:cubicBezTo>
                    <a:pt x="189" y="2647"/>
                    <a:pt x="429" y="2820"/>
                    <a:pt x="627" y="2820"/>
                  </a:cubicBezTo>
                  <a:cubicBezTo>
                    <a:pt x="671" y="2820"/>
                    <a:pt x="713" y="2811"/>
                    <a:pt x="750" y="2793"/>
                  </a:cubicBezTo>
                  <a:cubicBezTo>
                    <a:pt x="854" y="2689"/>
                    <a:pt x="957" y="2586"/>
                    <a:pt x="957" y="2457"/>
                  </a:cubicBezTo>
                  <a:lnTo>
                    <a:pt x="957" y="2146"/>
                  </a:lnTo>
                  <a:cubicBezTo>
                    <a:pt x="957" y="1397"/>
                    <a:pt x="1060" y="647"/>
                    <a:pt x="95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4" name="Google Shape;1265;p47"/>
            <p:cNvSpPr/>
            <p:nvPr/>
          </p:nvSpPr>
          <p:spPr>
            <a:xfrm>
              <a:off x="4837119" y="4647568"/>
              <a:ext cx="125391" cy="288579"/>
            </a:xfrm>
            <a:custGeom>
              <a:avLst/>
              <a:gdLst/>
              <a:ahLst/>
              <a:cxnLst/>
              <a:rect l="l" t="t" r="r" b="b"/>
              <a:pathLst>
                <a:path w="1191" h="2741" extrusionOk="0">
                  <a:moveTo>
                    <a:pt x="234" y="1"/>
                  </a:moveTo>
                  <a:cubicBezTo>
                    <a:pt x="1" y="518"/>
                    <a:pt x="1" y="1293"/>
                    <a:pt x="104" y="1940"/>
                  </a:cubicBezTo>
                  <a:cubicBezTo>
                    <a:pt x="104" y="2146"/>
                    <a:pt x="234" y="2353"/>
                    <a:pt x="440" y="2586"/>
                  </a:cubicBezTo>
                  <a:cubicBezTo>
                    <a:pt x="492" y="2689"/>
                    <a:pt x="602" y="2741"/>
                    <a:pt x="725" y="2741"/>
                  </a:cubicBezTo>
                  <a:cubicBezTo>
                    <a:pt x="848" y="2741"/>
                    <a:pt x="983" y="2689"/>
                    <a:pt x="1087" y="2586"/>
                  </a:cubicBezTo>
                  <a:cubicBezTo>
                    <a:pt x="1087" y="2586"/>
                    <a:pt x="1190" y="2353"/>
                    <a:pt x="1190" y="2250"/>
                  </a:cubicBezTo>
                  <a:cubicBezTo>
                    <a:pt x="1087" y="2146"/>
                    <a:pt x="1087" y="2043"/>
                    <a:pt x="1087" y="1940"/>
                  </a:cubicBezTo>
                  <a:cubicBezTo>
                    <a:pt x="751" y="1293"/>
                    <a:pt x="544" y="518"/>
                    <a:pt x="234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5" name="Google Shape;1266;p47"/>
            <p:cNvSpPr/>
            <p:nvPr/>
          </p:nvSpPr>
          <p:spPr>
            <a:xfrm>
              <a:off x="4861651" y="4623141"/>
              <a:ext cx="226042" cy="261311"/>
            </a:xfrm>
            <a:custGeom>
              <a:avLst/>
              <a:gdLst/>
              <a:ahLst/>
              <a:cxnLst/>
              <a:rect l="l" t="t" r="r" b="b"/>
              <a:pathLst>
                <a:path w="2147" h="2482" extrusionOk="0">
                  <a:moveTo>
                    <a:pt x="1" y="0"/>
                  </a:moveTo>
                  <a:cubicBezTo>
                    <a:pt x="311" y="750"/>
                    <a:pt x="750" y="1396"/>
                    <a:pt x="1060" y="2042"/>
                  </a:cubicBezTo>
                  <a:cubicBezTo>
                    <a:pt x="1164" y="2172"/>
                    <a:pt x="1293" y="2275"/>
                    <a:pt x="1397" y="2378"/>
                  </a:cubicBezTo>
                  <a:cubicBezTo>
                    <a:pt x="1500" y="2482"/>
                    <a:pt x="1603" y="2482"/>
                    <a:pt x="1707" y="2482"/>
                  </a:cubicBezTo>
                  <a:cubicBezTo>
                    <a:pt x="2043" y="2482"/>
                    <a:pt x="2146" y="2275"/>
                    <a:pt x="2146" y="1939"/>
                  </a:cubicBezTo>
                  <a:cubicBezTo>
                    <a:pt x="2146" y="1732"/>
                    <a:pt x="1939" y="1525"/>
                    <a:pt x="1810" y="1293"/>
                  </a:cubicBezTo>
                  <a:cubicBezTo>
                    <a:pt x="1293" y="750"/>
                    <a:pt x="647" y="233"/>
                    <a:pt x="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6" name="Google Shape;1267;p47"/>
            <p:cNvSpPr/>
            <p:nvPr/>
          </p:nvSpPr>
          <p:spPr>
            <a:xfrm>
              <a:off x="4883445" y="4620193"/>
              <a:ext cx="304898" cy="171716"/>
            </a:xfrm>
            <a:custGeom>
              <a:avLst/>
              <a:gdLst/>
              <a:ahLst/>
              <a:cxnLst/>
              <a:rect l="l" t="t" r="r" b="b"/>
              <a:pathLst>
                <a:path w="2896" h="1631" extrusionOk="0">
                  <a:moveTo>
                    <a:pt x="409" y="1"/>
                  </a:moveTo>
                  <a:cubicBezTo>
                    <a:pt x="273" y="1"/>
                    <a:pt x="137" y="9"/>
                    <a:pt x="0" y="28"/>
                  </a:cubicBezTo>
                  <a:cubicBezTo>
                    <a:pt x="543" y="468"/>
                    <a:pt x="1293" y="907"/>
                    <a:pt x="1836" y="1321"/>
                  </a:cubicBezTo>
                  <a:cubicBezTo>
                    <a:pt x="1939" y="1424"/>
                    <a:pt x="2043" y="1553"/>
                    <a:pt x="2146" y="1553"/>
                  </a:cubicBezTo>
                  <a:cubicBezTo>
                    <a:pt x="2262" y="1605"/>
                    <a:pt x="2346" y="1631"/>
                    <a:pt x="2414" y="1631"/>
                  </a:cubicBezTo>
                  <a:cubicBezTo>
                    <a:pt x="2482" y="1631"/>
                    <a:pt x="2534" y="1605"/>
                    <a:pt x="2585" y="1553"/>
                  </a:cubicBezTo>
                  <a:cubicBezTo>
                    <a:pt x="2792" y="1424"/>
                    <a:pt x="2896" y="1114"/>
                    <a:pt x="2689" y="907"/>
                  </a:cubicBezTo>
                  <a:cubicBezTo>
                    <a:pt x="2585" y="674"/>
                    <a:pt x="2379" y="468"/>
                    <a:pt x="2146" y="364"/>
                  </a:cubicBezTo>
                  <a:cubicBezTo>
                    <a:pt x="1617" y="174"/>
                    <a:pt x="1019" y="1"/>
                    <a:pt x="409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7" name="Google Shape;1268;p47"/>
            <p:cNvSpPr/>
            <p:nvPr/>
          </p:nvSpPr>
          <p:spPr>
            <a:xfrm>
              <a:off x="4758260" y="4561549"/>
              <a:ext cx="215092" cy="139920"/>
            </a:xfrm>
            <a:custGeom>
              <a:avLst/>
              <a:gdLst/>
              <a:ahLst/>
              <a:cxnLst/>
              <a:rect l="l" t="t" r="r" b="b"/>
              <a:pathLst>
                <a:path w="2043" h="1329" extrusionOk="0">
                  <a:moveTo>
                    <a:pt x="1685" y="0"/>
                  </a:moveTo>
                  <a:cubicBezTo>
                    <a:pt x="1386" y="0"/>
                    <a:pt x="1093" y="79"/>
                    <a:pt x="853" y="172"/>
                  </a:cubicBezTo>
                  <a:cubicBezTo>
                    <a:pt x="440" y="378"/>
                    <a:pt x="0" y="689"/>
                    <a:pt x="0" y="1231"/>
                  </a:cubicBezTo>
                  <a:cubicBezTo>
                    <a:pt x="131" y="1300"/>
                    <a:pt x="259" y="1328"/>
                    <a:pt x="386" y="1328"/>
                  </a:cubicBezTo>
                  <a:cubicBezTo>
                    <a:pt x="687" y="1328"/>
                    <a:pt x="984" y="1170"/>
                    <a:pt x="1293" y="1025"/>
                  </a:cubicBezTo>
                  <a:cubicBezTo>
                    <a:pt x="1629" y="921"/>
                    <a:pt x="1939" y="482"/>
                    <a:pt x="2042" y="42"/>
                  </a:cubicBezTo>
                  <a:cubicBezTo>
                    <a:pt x="1924" y="13"/>
                    <a:pt x="1804" y="0"/>
                    <a:pt x="168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8" name="Google Shape;1269;p47"/>
            <p:cNvSpPr/>
            <p:nvPr/>
          </p:nvSpPr>
          <p:spPr>
            <a:xfrm>
              <a:off x="5019474" y="4884356"/>
              <a:ext cx="136236" cy="125286"/>
            </a:xfrm>
            <a:custGeom>
              <a:avLst/>
              <a:gdLst/>
              <a:ahLst/>
              <a:cxnLst/>
              <a:rect l="l" t="t" r="r" b="b"/>
              <a:pathLst>
                <a:path w="1294" h="1190" extrusionOk="0">
                  <a:moveTo>
                    <a:pt x="1293" y="1"/>
                  </a:moveTo>
                  <a:cubicBezTo>
                    <a:pt x="957" y="1"/>
                    <a:pt x="751" y="104"/>
                    <a:pt x="440" y="337"/>
                  </a:cubicBezTo>
                  <a:cubicBezTo>
                    <a:pt x="208" y="544"/>
                    <a:pt x="104" y="854"/>
                    <a:pt x="1" y="1190"/>
                  </a:cubicBezTo>
                  <a:cubicBezTo>
                    <a:pt x="440" y="1190"/>
                    <a:pt x="751" y="983"/>
                    <a:pt x="1087" y="647"/>
                  </a:cubicBezTo>
                  <a:cubicBezTo>
                    <a:pt x="1190" y="440"/>
                    <a:pt x="1293" y="208"/>
                    <a:pt x="12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69" name="Google Shape;1270;p47"/>
            <p:cNvSpPr/>
            <p:nvPr/>
          </p:nvSpPr>
          <p:spPr>
            <a:xfrm>
              <a:off x="7202229" y="4699341"/>
              <a:ext cx="68223" cy="443660"/>
            </a:xfrm>
            <a:custGeom>
              <a:avLst/>
              <a:gdLst/>
              <a:ahLst/>
              <a:cxnLst/>
              <a:rect l="l" t="t" r="r" b="b"/>
              <a:pathLst>
                <a:path w="648" h="4214" extrusionOk="0">
                  <a:moveTo>
                    <a:pt x="647" y="0"/>
                  </a:moveTo>
                  <a:lnTo>
                    <a:pt x="544" y="104"/>
                  </a:lnTo>
                  <a:cubicBezTo>
                    <a:pt x="544" y="233"/>
                    <a:pt x="544" y="336"/>
                    <a:pt x="440" y="336"/>
                  </a:cubicBezTo>
                  <a:lnTo>
                    <a:pt x="440" y="440"/>
                  </a:lnTo>
                  <a:cubicBezTo>
                    <a:pt x="130" y="1525"/>
                    <a:pt x="1" y="2585"/>
                    <a:pt x="1" y="3774"/>
                  </a:cubicBezTo>
                  <a:lnTo>
                    <a:pt x="1" y="4214"/>
                  </a:lnTo>
                  <a:cubicBezTo>
                    <a:pt x="1" y="3025"/>
                    <a:pt x="130" y="1939"/>
                    <a:pt x="440" y="879"/>
                  </a:cubicBezTo>
                  <a:cubicBezTo>
                    <a:pt x="440" y="646"/>
                    <a:pt x="440" y="543"/>
                    <a:pt x="544" y="440"/>
                  </a:cubicBezTo>
                  <a:cubicBezTo>
                    <a:pt x="544" y="336"/>
                    <a:pt x="647" y="233"/>
                    <a:pt x="647" y="104"/>
                  </a:cubicBezTo>
                  <a:lnTo>
                    <a:pt x="647" y="0"/>
                  </a:ln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0" name="Google Shape;1271;p47"/>
            <p:cNvSpPr/>
            <p:nvPr/>
          </p:nvSpPr>
          <p:spPr>
            <a:xfrm>
              <a:off x="6919221" y="4646593"/>
              <a:ext cx="329429" cy="103598"/>
            </a:xfrm>
            <a:custGeom>
              <a:avLst/>
              <a:gdLst/>
              <a:ahLst/>
              <a:cxnLst/>
              <a:rect l="l" t="t" r="r" b="b"/>
              <a:pathLst>
                <a:path w="3129" h="984" extrusionOk="0">
                  <a:moveTo>
                    <a:pt x="1917" y="1"/>
                  </a:moveTo>
                  <a:cubicBezTo>
                    <a:pt x="1672" y="1"/>
                    <a:pt x="1421" y="32"/>
                    <a:pt x="1190" y="88"/>
                  </a:cubicBezTo>
                  <a:cubicBezTo>
                    <a:pt x="879" y="88"/>
                    <a:pt x="440" y="191"/>
                    <a:pt x="233" y="501"/>
                  </a:cubicBezTo>
                  <a:cubicBezTo>
                    <a:pt x="104" y="501"/>
                    <a:pt x="0" y="734"/>
                    <a:pt x="0" y="837"/>
                  </a:cubicBezTo>
                  <a:cubicBezTo>
                    <a:pt x="104" y="941"/>
                    <a:pt x="233" y="941"/>
                    <a:pt x="233" y="941"/>
                  </a:cubicBezTo>
                  <a:cubicBezTo>
                    <a:pt x="385" y="971"/>
                    <a:pt x="538" y="983"/>
                    <a:pt x="691" y="983"/>
                  </a:cubicBezTo>
                  <a:cubicBezTo>
                    <a:pt x="1059" y="983"/>
                    <a:pt x="1422" y="910"/>
                    <a:pt x="1732" y="837"/>
                  </a:cubicBezTo>
                  <a:cubicBezTo>
                    <a:pt x="2043" y="734"/>
                    <a:pt x="2275" y="605"/>
                    <a:pt x="2482" y="501"/>
                  </a:cubicBezTo>
                  <a:cubicBezTo>
                    <a:pt x="2689" y="398"/>
                    <a:pt x="3128" y="398"/>
                    <a:pt x="2818" y="191"/>
                  </a:cubicBezTo>
                  <a:cubicBezTo>
                    <a:pt x="2566" y="58"/>
                    <a:pt x="2247" y="1"/>
                    <a:pt x="1917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1" name="Google Shape;1272;p47"/>
            <p:cNvSpPr/>
            <p:nvPr/>
          </p:nvSpPr>
          <p:spPr>
            <a:xfrm>
              <a:off x="7305725" y="4688392"/>
              <a:ext cx="236886" cy="239623"/>
            </a:xfrm>
            <a:custGeom>
              <a:avLst/>
              <a:gdLst/>
              <a:ahLst/>
              <a:cxnLst/>
              <a:rect l="l" t="t" r="r" b="b"/>
              <a:pathLst>
                <a:path w="2250" h="2276" extrusionOk="0">
                  <a:moveTo>
                    <a:pt x="0" y="1"/>
                  </a:moveTo>
                  <a:cubicBezTo>
                    <a:pt x="310" y="647"/>
                    <a:pt x="853" y="1190"/>
                    <a:pt x="1293" y="1836"/>
                  </a:cubicBezTo>
                  <a:cubicBezTo>
                    <a:pt x="1293" y="1940"/>
                    <a:pt x="1396" y="2043"/>
                    <a:pt x="1500" y="2146"/>
                  </a:cubicBezTo>
                  <a:cubicBezTo>
                    <a:pt x="1603" y="2146"/>
                    <a:pt x="1732" y="2276"/>
                    <a:pt x="1939" y="2276"/>
                  </a:cubicBezTo>
                  <a:cubicBezTo>
                    <a:pt x="2146" y="2146"/>
                    <a:pt x="2249" y="1836"/>
                    <a:pt x="2249" y="1629"/>
                  </a:cubicBezTo>
                  <a:cubicBezTo>
                    <a:pt x="2146" y="1397"/>
                    <a:pt x="2042" y="1190"/>
                    <a:pt x="1836" y="1086"/>
                  </a:cubicBezTo>
                  <a:cubicBezTo>
                    <a:pt x="1293" y="647"/>
                    <a:pt x="646" y="208"/>
                    <a:pt x="0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2" name="Google Shape;1273;p47"/>
            <p:cNvSpPr/>
            <p:nvPr/>
          </p:nvSpPr>
          <p:spPr>
            <a:xfrm>
              <a:off x="7283931" y="4699341"/>
              <a:ext cx="157924" cy="275103"/>
            </a:xfrm>
            <a:custGeom>
              <a:avLst/>
              <a:gdLst/>
              <a:ahLst/>
              <a:cxnLst/>
              <a:rect l="l" t="t" r="r" b="b"/>
              <a:pathLst>
                <a:path w="1500" h="2613" extrusionOk="0">
                  <a:moveTo>
                    <a:pt x="0" y="0"/>
                  </a:moveTo>
                  <a:lnTo>
                    <a:pt x="0" y="0"/>
                  </a:lnTo>
                  <a:cubicBezTo>
                    <a:pt x="104" y="646"/>
                    <a:pt x="311" y="1396"/>
                    <a:pt x="517" y="2042"/>
                  </a:cubicBezTo>
                  <a:cubicBezTo>
                    <a:pt x="517" y="2172"/>
                    <a:pt x="647" y="2275"/>
                    <a:pt x="647" y="2378"/>
                  </a:cubicBezTo>
                  <a:cubicBezTo>
                    <a:pt x="750" y="2482"/>
                    <a:pt x="853" y="2585"/>
                    <a:pt x="957" y="2585"/>
                  </a:cubicBezTo>
                  <a:cubicBezTo>
                    <a:pt x="995" y="2604"/>
                    <a:pt x="1034" y="2613"/>
                    <a:pt x="1072" y="2613"/>
                  </a:cubicBezTo>
                  <a:cubicBezTo>
                    <a:pt x="1245" y="2613"/>
                    <a:pt x="1415" y="2444"/>
                    <a:pt x="1500" y="2275"/>
                  </a:cubicBezTo>
                  <a:cubicBezTo>
                    <a:pt x="1500" y="2042"/>
                    <a:pt x="1396" y="1732"/>
                    <a:pt x="1293" y="1525"/>
                  </a:cubicBezTo>
                  <a:cubicBezTo>
                    <a:pt x="1060" y="982"/>
                    <a:pt x="517" y="336"/>
                    <a:pt x="0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3" name="Google Shape;1274;p47"/>
            <p:cNvSpPr/>
            <p:nvPr/>
          </p:nvSpPr>
          <p:spPr>
            <a:xfrm>
              <a:off x="7226760" y="4699341"/>
              <a:ext cx="100755" cy="300897"/>
            </a:xfrm>
            <a:custGeom>
              <a:avLst/>
              <a:gdLst/>
              <a:ahLst/>
              <a:cxnLst/>
              <a:rect l="l" t="t" r="r" b="b"/>
              <a:pathLst>
                <a:path w="957" h="2858" extrusionOk="0">
                  <a:moveTo>
                    <a:pt x="311" y="0"/>
                  </a:moveTo>
                  <a:cubicBezTo>
                    <a:pt x="104" y="646"/>
                    <a:pt x="104" y="1396"/>
                    <a:pt x="104" y="2042"/>
                  </a:cubicBezTo>
                  <a:cubicBezTo>
                    <a:pt x="1" y="2275"/>
                    <a:pt x="1" y="2378"/>
                    <a:pt x="1" y="2482"/>
                  </a:cubicBezTo>
                  <a:cubicBezTo>
                    <a:pt x="104" y="2585"/>
                    <a:pt x="104" y="2689"/>
                    <a:pt x="207" y="2818"/>
                  </a:cubicBezTo>
                  <a:cubicBezTo>
                    <a:pt x="262" y="2845"/>
                    <a:pt x="325" y="2858"/>
                    <a:pt x="391" y="2858"/>
                  </a:cubicBezTo>
                  <a:cubicBezTo>
                    <a:pt x="575" y="2858"/>
                    <a:pt x="777" y="2757"/>
                    <a:pt x="854" y="2585"/>
                  </a:cubicBezTo>
                  <a:cubicBezTo>
                    <a:pt x="957" y="2378"/>
                    <a:pt x="957" y="2172"/>
                    <a:pt x="957" y="1939"/>
                  </a:cubicBezTo>
                  <a:cubicBezTo>
                    <a:pt x="854" y="1293"/>
                    <a:pt x="750" y="543"/>
                    <a:pt x="311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4" name="Google Shape;1275;p47"/>
            <p:cNvSpPr/>
            <p:nvPr/>
          </p:nvSpPr>
          <p:spPr>
            <a:xfrm>
              <a:off x="7090731" y="4688392"/>
              <a:ext cx="168768" cy="297107"/>
            </a:xfrm>
            <a:custGeom>
              <a:avLst/>
              <a:gdLst/>
              <a:ahLst/>
              <a:cxnLst/>
              <a:rect l="l" t="t" r="r" b="b"/>
              <a:pathLst>
                <a:path w="1603" h="2822" extrusionOk="0">
                  <a:moveTo>
                    <a:pt x="1603" y="1"/>
                  </a:moveTo>
                  <a:lnTo>
                    <a:pt x="1603" y="1"/>
                  </a:lnTo>
                  <a:cubicBezTo>
                    <a:pt x="956" y="337"/>
                    <a:pt x="543" y="983"/>
                    <a:pt x="207" y="1629"/>
                  </a:cubicBezTo>
                  <a:cubicBezTo>
                    <a:pt x="103" y="1836"/>
                    <a:pt x="0" y="2146"/>
                    <a:pt x="0" y="2379"/>
                  </a:cubicBezTo>
                  <a:cubicBezTo>
                    <a:pt x="87" y="2554"/>
                    <a:pt x="249" y="2821"/>
                    <a:pt x="437" y="2821"/>
                  </a:cubicBezTo>
                  <a:cubicBezTo>
                    <a:pt x="472" y="2821"/>
                    <a:pt x="507" y="2812"/>
                    <a:pt x="543" y="2793"/>
                  </a:cubicBezTo>
                  <a:cubicBezTo>
                    <a:pt x="750" y="2793"/>
                    <a:pt x="853" y="2689"/>
                    <a:pt x="853" y="2586"/>
                  </a:cubicBezTo>
                  <a:cubicBezTo>
                    <a:pt x="956" y="2482"/>
                    <a:pt x="956" y="2276"/>
                    <a:pt x="1060" y="2146"/>
                  </a:cubicBezTo>
                  <a:cubicBezTo>
                    <a:pt x="1189" y="1500"/>
                    <a:pt x="1499" y="750"/>
                    <a:pt x="1603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5" name="Google Shape;1276;p47"/>
            <p:cNvSpPr/>
            <p:nvPr/>
          </p:nvSpPr>
          <p:spPr>
            <a:xfrm>
              <a:off x="6976391" y="4688392"/>
              <a:ext cx="261311" cy="226042"/>
            </a:xfrm>
            <a:custGeom>
              <a:avLst/>
              <a:gdLst/>
              <a:ahLst/>
              <a:cxnLst/>
              <a:rect l="l" t="t" r="r" b="b"/>
              <a:pathLst>
                <a:path w="2482" h="2147" extrusionOk="0">
                  <a:moveTo>
                    <a:pt x="2482" y="1"/>
                  </a:moveTo>
                  <a:lnTo>
                    <a:pt x="2482" y="1"/>
                  </a:lnTo>
                  <a:cubicBezTo>
                    <a:pt x="1732" y="104"/>
                    <a:pt x="1086" y="440"/>
                    <a:pt x="543" y="854"/>
                  </a:cubicBezTo>
                  <a:cubicBezTo>
                    <a:pt x="336" y="1086"/>
                    <a:pt x="104" y="1190"/>
                    <a:pt x="0" y="1500"/>
                  </a:cubicBezTo>
                  <a:cubicBezTo>
                    <a:pt x="0" y="1733"/>
                    <a:pt x="104" y="2043"/>
                    <a:pt x="336" y="2146"/>
                  </a:cubicBezTo>
                  <a:cubicBezTo>
                    <a:pt x="440" y="2146"/>
                    <a:pt x="647" y="2043"/>
                    <a:pt x="750" y="2043"/>
                  </a:cubicBezTo>
                  <a:cubicBezTo>
                    <a:pt x="853" y="1940"/>
                    <a:pt x="983" y="1836"/>
                    <a:pt x="1086" y="1733"/>
                  </a:cubicBezTo>
                  <a:cubicBezTo>
                    <a:pt x="1500" y="1190"/>
                    <a:pt x="2042" y="647"/>
                    <a:pt x="2482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6" name="Google Shape;1277;p47"/>
            <p:cNvSpPr/>
            <p:nvPr/>
          </p:nvSpPr>
          <p:spPr>
            <a:xfrm>
              <a:off x="7134214" y="4635222"/>
              <a:ext cx="239623" cy="110441"/>
            </a:xfrm>
            <a:custGeom>
              <a:avLst/>
              <a:gdLst/>
              <a:ahLst/>
              <a:cxnLst/>
              <a:rect l="l" t="t" r="r" b="b"/>
              <a:pathLst>
                <a:path w="2276" h="1049" extrusionOk="0">
                  <a:moveTo>
                    <a:pt x="734" y="0"/>
                  </a:moveTo>
                  <a:cubicBezTo>
                    <a:pt x="478" y="0"/>
                    <a:pt x="202" y="56"/>
                    <a:pt x="1" y="196"/>
                  </a:cubicBezTo>
                  <a:cubicBezTo>
                    <a:pt x="233" y="506"/>
                    <a:pt x="543" y="945"/>
                    <a:pt x="983" y="945"/>
                  </a:cubicBezTo>
                  <a:cubicBezTo>
                    <a:pt x="1203" y="997"/>
                    <a:pt x="1442" y="1049"/>
                    <a:pt x="1668" y="1049"/>
                  </a:cubicBezTo>
                  <a:cubicBezTo>
                    <a:pt x="1894" y="1049"/>
                    <a:pt x="2107" y="997"/>
                    <a:pt x="2275" y="842"/>
                  </a:cubicBezTo>
                  <a:cubicBezTo>
                    <a:pt x="2172" y="402"/>
                    <a:pt x="1629" y="66"/>
                    <a:pt x="1190" y="66"/>
                  </a:cubicBezTo>
                  <a:cubicBezTo>
                    <a:pt x="1066" y="25"/>
                    <a:pt x="904" y="0"/>
                    <a:pt x="7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  <p:sp>
          <p:nvSpPr>
            <p:cNvPr id="177" name="Google Shape;1278;p47"/>
            <p:cNvSpPr/>
            <p:nvPr/>
          </p:nvSpPr>
          <p:spPr>
            <a:xfrm>
              <a:off x="7033561" y="5006882"/>
              <a:ext cx="168768" cy="94017"/>
            </a:xfrm>
            <a:custGeom>
              <a:avLst/>
              <a:gdLst/>
              <a:ahLst/>
              <a:cxnLst/>
              <a:rect l="l" t="t" r="r" b="b"/>
              <a:pathLst>
                <a:path w="1603" h="893" extrusionOk="0">
                  <a:moveTo>
                    <a:pt x="0" y="0"/>
                  </a:moveTo>
                  <a:cubicBezTo>
                    <a:pt x="104" y="207"/>
                    <a:pt x="310" y="414"/>
                    <a:pt x="440" y="543"/>
                  </a:cubicBezTo>
                  <a:cubicBezTo>
                    <a:pt x="672" y="776"/>
                    <a:pt x="978" y="892"/>
                    <a:pt x="1290" y="892"/>
                  </a:cubicBezTo>
                  <a:cubicBezTo>
                    <a:pt x="1394" y="892"/>
                    <a:pt x="1499" y="879"/>
                    <a:pt x="1603" y="853"/>
                  </a:cubicBezTo>
                  <a:cubicBezTo>
                    <a:pt x="1499" y="543"/>
                    <a:pt x="1189" y="310"/>
                    <a:pt x="957" y="104"/>
                  </a:cubicBezTo>
                  <a:cubicBezTo>
                    <a:pt x="646" y="0"/>
                    <a:pt x="310" y="0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defTabSz="68578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  <a:sym typeface="Arial"/>
              </a:endParaRPr>
            </a:p>
          </p:txBody>
        </p:sp>
      </p:grpSp>
      <p:pic>
        <p:nvPicPr>
          <p:cNvPr id="14" name="Picture 14" descr="Tree branch with dry leaves Royalty Free Vector Image"/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096705" flipH="1">
            <a:off x="7672035" y="385132"/>
            <a:ext cx="2252860" cy="1953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7">
            <a:extLst>
              <a:ext uri="{FF2B5EF4-FFF2-40B4-BE49-F238E27FC236}">
                <a16:creationId xmlns:a16="http://schemas.microsoft.com/office/drawing/2014/main" id="{226515EE-1FEC-4474-98D7-30A4E2B3CA2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0815360">
            <a:off x="7425480" y="3695805"/>
            <a:ext cx="869289" cy="1212125"/>
          </a:xfrm>
          <a:prstGeom prst="rect">
            <a:avLst/>
          </a:prstGeom>
          <a:ln>
            <a:solidFill>
              <a:schemeClr val="tx2"/>
            </a:solidFill>
          </a:ln>
        </p:spPr>
      </p:pic>
      <p:sp>
        <p:nvSpPr>
          <p:cNvPr id="2" name="Rectangle 1"/>
          <p:cNvSpPr/>
          <p:nvPr/>
        </p:nvSpPr>
        <p:spPr>
          <a:xfrm>
            <a:off x="2170904" y="694189"/>
            <a:ext cx="4572000" cy="2092881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Unit 1</a:t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</a:br>
            <a: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My family</a:t>
            </a:r>
            <a:br>
              <a:rPr kumimoji="0" lang="en-US" sz="35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</a:br>
            <a:r>
              <a:rPr kumimoji="0" lang="en-US" sz="30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Lesson </a:t>
            </a:r>
            <a:r>
              <a:rPr kumimoji="0" lang="en-US" sz="3000" b="1" i="0" u="none" strike="noStrike" kern="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1 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– Task </a:t>
            </a:r>
            <a:r>
              <a:rPr kumimoji="0" lang="en-US" sz="3000" b="1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>4,5,6</a:t>
            </a:r>
            <a: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  <a:t/>
            </a:r>
            <a:br>
              <a:rPr kumimoji="0" lang="en-US" sz="3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 panose="030F0702030302020204" pitchFamily="66" charset="0"/>
                <a:cs typeface="Arial"/>
                <a:sym typeface="Arial"/>
              </a:rPr>
            </a:br>
            <a:endParaRPr kumimoji="0" lang="en-US" sz="30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omic Sans MS" panose="030F0702030302020204" pitchFamily="66" charset="0"/>
              <a:cs typeface="Arial"/>
              <a:sym typeface="Arial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3996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  <p:sndAc>
          <p:stSnd>
            <p:snd r:embed="rId6" name="chimes.wav"/>
          </p:stSnd>
        </p:sndAc>
      </p:transition>
    </mc:Choice>
    <mc:Fallback xmlns="">
      <p:transition spd="slow">
        <p:dissolve/>
        <p:sndAc>
          <p:stSnd>
            <p:snd r:embed="rId45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5033" fill="hold"/>
                                        <p:tgtEl>
                                          <p:spTgt spid="19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4.44444E-6 L 0.02057 0.00787 " pathEditMode="relative" rAng="0" ptsTypes="AA">
                                      <p:cBhvr>
                                        <p:cTn id="8" dur="125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29" y="394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1.85185E-6 L 0.02526 -1.85185E-6 " pathEditMode="relative" rAng="0" ptsTypes="AA">
                                      <p:cBhvr>
                                        <p:cTn id="10" dur="1500" fill="hold"/>
                                        <p:tgtEl>
                                          <p:spTgt spid="1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3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06 -0.00579 L -0.0625 0.00023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1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78" y="30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17 0.00031 C -0.00173 0.0074 -0.00416 0.01419 -0.00503 0.02222 C -0.0059 0.03024 -0.00538 0.03889 -0.0059 0.04753 C -0.00625 0.05771 -0.00659 0.06759 -0.00694 0.07808 C -0.00902 0.09382 -0.01059 0.10956 -0.01284 0.12531 C -0.01319 0.12839 -0.01371 0.1321 -0.0151 0.13487 C -0.01632 0.13765 -0.0184 0.13858 -0.01996 0.14105 C -0.03177 0.16111 -0.02222 0.14815 -0.03402 0.17037 C -0.0368 0.175 -0.03975 0.1787 -0.0427 0.18364 C -0.04427 0.18642 -0.04583 0.1895 -0.04757 0.19228 C -0.05538 0.21913 -0.04375 0.17315 -0.04288 0.20432 C -0.04184 0.23889 -0.04375 0.24012 -0.05191 0.25555 C -0.05312 0.26481 -0.05416 0.27376 -0.05572 0.28271 C -0.05625 0.28611 -0.05711 0.28889 -0.05798 0.29259 C -0.05902 0.29784 -0.06007 0.3037 -0.06093 0.30895 C -0.06857 0.36234 -0.06232 0.32747 -0.06822 0.35895 C -0.06996 0.37222 -0.07135 0.38549 -0.07326 0.39876 C -0.07326 0.39907 -0.07691 0.41389 -0.0776 0.41543 C -0.08038 0.41882 -0.0842 0.41913 -0.08697 0.42315 L -0.0901 0.42747 L -0.09027 0.42777 " pathEditMode="relative" rAng="540000" ptsTypes="AAAAAAAAAAAAAAAAAAAAAA">
                                      <p:cBhvr>
                                        <p:cTn id="19" dur="32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14" y="21389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6.41975E-6 L -3.33333E-6 6.41975E-6 C -0.00052 0.00927 -0.00035 0.01852 -0.00156 0.02778 C -0.00191 0.03087 -0.00364 0.03272 -0.00434 0.0355 C -0.00555 0.03951 -0.00608 0.04414 -0.00729 0.04815 C -0.00799 0.05093 -0.0092 0.05309 -0.01007 0.05587 C -0.01736 0.0784 -0.00885 0.05494 -0.0158 0.07346 C -0.01441 0.07686 -0.01302 0.08056 -0.01146 0.08365 C -0.00972 0.08735 -0.00625 0.0892 -0.00573 0.09383 C -0.00382 0.11513 -0.00677 0.12686 -0.01007 0.14476 C -0.01215 0.15587 -0.01076 0.15001 -0.01441 0.16235 C -0.01892 0.20309 -0.01667 0.17809 -0.01441 0.26389 C -0.01406 0.27778 -0.01337 0.27902 -0.01146 0.28951 C -0.01198 0.2997 -0.01215 0.30988 -0.01302 0.31976 C -0.01319 0.32254 -0.01406 0.32501 -0.01441 0.32748 C -0.0151 0.33427 -0.01545 0.34106 -0.0158 0.34785 C -0.01788 0.3818 -0.0151 0.36636 -0.02014 0.38859 C -0.02257 0.41914 -0.02031 0.39476 -0.02292 0.41636 C -0.02378 0.42346 -0.02361 0.43149 -0.02726 0.43673 C -0.02847 0.43828 -0.03003 0.43828 -0.03142 0.4392 C -0.03333 0.44445 -0.03576 0.44908 -0.03715 0.45464 C -0.03854 0.45927 -0.03906 0.46482 -0.0401 0.46976 C -0.04062 0.47223 -0.0408 0.47501 -0.04149 0.47748 C -0.04531 0.49075 -0.04601 0.49198 -0.04861 0.50525 C -0.04965 0.51019 -0.05035 0.51575 -0.05156 0.52068 C -0.05278 0.52593 -0.05451 0.53056 -0.05573 0.53581 C -0.05677 0.53982 -0.05781 0.54414 -0.05868 0.54846 C -0.0592 0.55093 -0.0592 0.55402 -0.06007 0.55618 C -0.06111 0.55834 -0.06285 0.55957 -0.06441 0.56112 C -0.0658 0.56019 -0.06719 0.55865 -0.06858 0.55865 C -0.07205 0.55865 -0.07535 0.55957 -0.07864 0.56112 C -0.08212 0.56297 -0.0875 0.57007 -0.0901 0.57377 C -0.09305 0.57871 -0.09531 0.58519 -0.09861 0.5892 L -0.10295 0.59414 C -0.10364 0.59877 -0.10399 0.6068 -0.10868 0.60433 C -0.11094 0.60309 -0.11424 0.59661 -0.11424 0.59661 L -0.11424 0.59661 " pathEditMode="relative" ptsTypes="AAAAAAAAAAAAAAAAAAAAAAAAAAAAAAAAAAAAA">
                                      <p:cBhvr>
                                        <p:cTn id="21" dur="3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19847" y="-150184"/>
            <a:ext cx="5003340" cy="2958548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4650" b="20626"/>
          <a:stretch/>
        </p:blipFill>
        <p:spPr>
          <a:xfrm>
            <a:off x="1326434" y="737015"/>
            <a:ext cx="1916133" cy="1240202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358564" y="1930759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117225" y="912742"/>
            <a:ext cx="294022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36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Presentation</a:t>
            </a:r>
            <a:endParaRPr kumimoji="0" lang="zh-CN" altLang="en-US" sz="12450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6996" y="188222"/>
            <a:ext cx="3348997" cy="1746508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C0EE9238-415C-411B-BF89-B4D4ED46053F}"/>
              </a:ext>
            </a:extLst>
          </p:cNvPr>
          <p:cNvSpPr/>
          <p:nvPr/>
        </p:nvSpPr>
        <p:spPr>
          <a:xfrm>
            <a:off x="1400175" y="2466740"/>
            <a:ext cx="6629400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l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4: 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Listen and </a:t>
            </a:r>
            <a:r>
              <a:rPr kumimoji="0" lang="en-US" sz="3000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repeat</a:t>
            </a:r>
            <a:r>
              <a:rPr kumimoji="0" lang="en-US" sz="300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微软雅黑"/>
                <a:ea typeface="微软雅黑"/>
                <a:cs typeface="Arial"/>
                <a:sym typeface="Arial"/>
              </a:rPr>
              <a:t>. 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1682" y="146229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76407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300481" y="25895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6885" b="82813"/>
          <a:stretch/>
        </p:blipFill>
        <p:spPr>
          <a:xfrm>
            <a:off x="312255" y="398266"/>
            <a:ext cx="5051843" cy="660380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589" y="1825579"/>
            <a:ext cx="8416908" cy="226563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16355">
            <a:off x="2246478" y="3954614"/>
            <a:ext cx="744238" cy="4026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16355">
            <a:off x="5414832" y="3954614"/>
            <a:ext cx="744238" cy="40262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DD58F77-DD53-444B-809C-E27756C95E36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 rot="1816355">
            <a:off x="8522160" y="4012808"/>
            <a:ext cx="744238" cy="40262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12" name="1.3.mp3" descr="1.3.mp3">
            <a:hlinkClick r:id="" action="ppaction://media"/>
            <a:extLst>
              <a:ext uri="{FF2B5EF4-FFF2-40B4-BE49-F238E27FC236}">
                <a16:creationId xmlns:a16="http://schemas.microsoft.com/office/drawing/2014/main" id="{59006536-4E03-95E2-AB00-F255905569C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219335" y="558955"/>
            <a:ext cx="493336" cy="4933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38552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848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300481" y="25895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marL="0" marR="0" lvl="0" indent="0" algn="ctr" defTabSz="68561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9" r="85397" b="82813"/>
          <a:stretch/>
        </p:blipFill>
        <p:spPr>
          <a:xfrm>
            <a:off x="539552" y="399432"/>
            <a:ext cx="1108953" cy="66038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883634" y="3939904"/>
            <a:ext cx="744150" cy="70877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1902572" y="3996676"/>
            <a:ext cx="719265" cy="623246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marL="0" marR="0" lvl="0" indent="0" algn="ctr" defTabSz="685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6225038" y="3939904"/>
            <a:ext cx="744150" cy="70877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243977" y="3996676"/>
            <a:ext cx="719265" cy="623246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marL="0" marR="0" lvl="0" indent="0" algn="ctr" defTabSz="685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haroni" pitchFamily="2" charset="-79"/>
                <a:ea typeface="+mn-ea"/>
                <a:cs typeface="Aharoni" pitchFamily="2" charset="-79"/>
              </a:rPr>
              <a:t>B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t="19193" r="67331" b="17810"/>
          <a:stretch/>
        </p:blipFill>
        <p:spPr>
          <a:xfrm>
            <a:off x="899593" y="1480262"/>
            <a:ext cx="3270692" cy="2387635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11560" y="929940"/>
            <a:ext cx="3629930" cy="56169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marL="0" marR="0" lvl="0" indent="0" algn="ctr" defTabSz="68566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cs typeface="Aharoni" pitchFamily="2" charset="-79"/>
              </a:rPr>
              <a:t>This </a:t>
            </a:r>
            <a:r>
              <a:rPr kumimoji="0" lang="en-US" sz="320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cs typeface="Aharoni" pitchFamily="2" charset="-79"/>
              </a:rPr>
              <a:t>is my dad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4950485" y="1472243"/>
            <a:ext cx="3306257" cy="2447778"/>
            <a:chOff x="5220072" y="1492124"/>
            <a:chExt cx="3306257" cy="2375767"/>
          </a:xfrm>
        </p:grpSpPr>
        <p:grpSp>
          <p:nvGrpSpPr>
            <p:cNvPr id="25" name="Group 24"/>
            <p:cNvGrpSpPr/>
            <p:nvPr/>
          </p:nvGrpSpPr>
          <p:grpSpPr>
            <a:xfrm>
              <a:off x="5220072" y="1492124"/>
              <a:ext cx="3306257" cy="2375767"/>
              <a:chOff x="5220072" y="1492124"/>
              <a:chExt cx="3306257" cy="2375767"/>
            </a:xfrm>
          </p:grpSpPr>
          <p:pic>
            <p:nvPicPr>
              <p:cNvPr id="27" name="Picture 26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6991" t="19193" r="34260" b="17810"/>
              <a:stretch/>
            </p:blipFill>
            <p:spPr>
              <a:xfrm>
                <a:off x="5220072" y="1492124"/>
                <a:ext cx="3306257" cy="2375767"/>
              </a:xfrm>
              <a:prstGeom prst="rect">
                <a:avLst/>
              </a:prstGeom>
            </p:spPr>
          </p:pic>
          <p:pic>
            <p:nvPicPr>
              <p:cNvPr id="28" name="Picture 27"/>
              <p:cNvPicPr>
                <a:picLocks noChangeAspect="1"/>
              </p:cNvPicPr>
              <p:nvPr/>
            </p:nvPicPr>
            <p:blipFill rotWithShape="1"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408" t="21674" r="41503" b="67557"/>
              <a:stretch/>
            </p:blipFill>
            <p:spPr>
              <a:xfrm>
                <a:off x="6542097" y="1589554"/>
                <a:ext cx="700261" cy="406132"/>
              </a:xfrm>
              <a:prstGeom prst="rect">
                <a:avLst/>
              </a:prstGeom>
            </p:spPr>
          </p:pic>
        </p:grpSp>
        <p:sp>
          <p:nvSpPr>
            <p:cNvPr id="26" name="Down Arrow 25"/>
            <p:cNvSpPr/>
            <p:nvPr/>
          </p:nvSpPr>
          <p:spPr>
            <a:xfrm>
              <a:off x="5849838" y="1995686"/>
              <a:ext cx="288032" cy="308747"/>
            </a:xfrm>
            <a:prstGeom prst="downArrow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15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6" name="1.3-4.mp3" descr="1.3-4.mp3">
            <a:hlinkClick r:id="" action="ppaction://media"/>
            <a:extLst>
              <a:ext uri="{FF2B5EF4-FFF2-40B4-BE49-F238E27FC236}">
                <a16:creationId xmlns:a16="http://schemas.microsoft.com/office/drawing/2014/main" id="{C6556CBE-F97F-31B7-54EF-580E41453787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702474" y="523578"/>
            <a:ext cx="514220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1442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29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12" grpId="0" animBg="1"/>
      <p:bldP spid="17" grpId="0"/>
      <p:bldP spid="2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300481" y="25895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1" t="19193" r="34260" b="17810"/>
          <a:stretch/>
        </p:blipFill>
        <p:spPr>
          <a:xfrm>
            <a:off x="802029" y="1421978"/>
            <a:ext cx="3306257" cy="23757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272" t="20640" r="1771" b="19028"/>
          <a:stretch/>
        </p:blipFill>
        <p:spPr>
          <a:xfrm>
            <a:off x="4932042" y="1432982"/>
            <a:ext cx="3387136" cy="2364756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883634" y="3939904"/>
            <a:ext cx="744150" cy="70877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vi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1902572" y="3996676"/>
            <a:ext cx="719265" cy="623246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6225038" y="3939904"/>
            <a:ext cx="744150" cy="70877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vi-V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243977" y="3996676"/>
            <a:ext cx="719265" cy="623246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B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4355977" y="786124"/>
            <a:ext cx="4487546" cy="56169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This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is my brother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2" name="1.3-2.mp3" descr="1.3-2.mp3">
            <a:hlinkClick r:id="" action="ppaction://media"/>
            <a:extLst>
              <a:ext uri="{FF2B5EF4-FFF2-40B4-BE49-F238E27FC236}">
                <a16:creationId xmlns:a16="http://schemas.microsoft.com/office/drawing/2014/main" id="{81278A39-8EA5-80E2-B430-7559347510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471986" y="441719"/>
            <a:ext cx="499473" cy="499473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67544" y="414548"/>
            <a:ext cx="33123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n w="22225">
                  <a:solidFill>
                    <a:schemeClr val="accent2"/>
                  </a:solidFill>
                  <a:prstDash val="solid"/>
                </a:ln>
                <a:latin typeface="Comic Sans MS" panose="030F0702030302020204" pitchFamily="66" charset="0"/>
                <a:cs typeface="Times New Roman" panose="02020603050405020304" pitchFamily="18" charset="0"/>
              </a:rPr>
              <a:t>Listen and choose</a:t>
            </a:r>
            <a:endParaRPr lang="en-US" sz="2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3861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82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1" dur="2000" fill="hold"/>
                                        <p:tgtEl>
                                          <p:spTgt spid="1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8" grpId="0" animBg="1"/>
      <p:bldP spid="19" grpId="0"/>
      <p:bldP spid="2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300481" y="25895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883634" y="3939904"/>
            <a:ext cx="744150" cy="70877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vi-VN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1902572" y="3996676"/>
            <a:ext cx="719265" cy="623246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A</a:t>
            </a:r>
          </a:p>
        </p:txBody>
      </p:sp>
      <p:sp>
        <p:nvSpPr>
          <p:cNvPr id="18" name="Oval 17"/>
          <p:cNvSpPr/>
          <p:nvPr/>
        </p:nvSpPr>
        <p:spPr>
          <a:xfrm>
            <a:off x="6225038" y="3939904"/>
            <a:ext cx="744150" cy="708770"/>
          </a:xfrm>
          <a:prstGeom prst="ellipse">
            <a:avLst/>
          </a:prstGeom>
          <a:solidFill>
            <a:schemeClr val="bg2">
              <a:lumMod val="9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vi-VN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243977" y="3996676"/>
            <a:ext cx="719265" cy="623246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6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haroni" pitchFamily="2" charset="-79"/>
                <a:cs typeface="Aharoni" pitchFamily="2" charset="-79"/>
              </a:rPr>
              <a:t>B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t="19193" r="67331" b="17810"/>
          <a:stretch/>
        </p:blipFill>
        <p:spPr>
          <a:xfrm>
            <a:off x="4912975" y="1377939"/>
            <a:ext cx="3270692" cy="238763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991" t="19193" r="34260" b="17810"/>
          <a:stretch/>
        </p:blipFill>
        <p:spPr>
          <a:xfrm>
            <a:off x="1110679" y="1361978"/>
            <a:ext cx="3306257" cy="2375767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611560" y="929940"/>
            <a:ext cx="3629930" cy="561690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200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This </a:t>
            </a:r>
            <a:r>
              <a:rPr lang="en-US" sz="3200" dirty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Aharoni" pitchFamily="2" charset="-79"/>
              </a:rPr>
              <a:t>is my mum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pic>
        <p:nvPicPr>
          <p:cNvPr id="2" name="1.3.mp3" descr="1.3.mp3">
            <a:hlinkClick r:id="" action="ppaction://media"/>
            <a:extLst>
              <a:ext uri="{FF2B5EF4-FFF2-40B4-BE49-F238E27FC236}">
                <a16:creationId xmlns:a16="http://schemas.microsoft.com/office/drawing/2014/main" id="{8D3347C1-4019-51DF-51F6-CFA2D274D60D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>
            <a:duotone>
              <a:prstClr val="black"/>
              <a:schemeClr val="tx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506298" y="338047"/>
            <a:ext cx="547231" cy="547231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467544" y="414548"/>
            <a:ext cx="331237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b="1" dirty="0" smtClean="0">
                <a:ln w="22225">
                  <a:solidFill>
                    <a:schemeClr val="accent2"/>
                  </a:solidFill>
                  <a:prstDash val="solid"/>
                </a:ln>
                <a:latin typeface="Comic Sans MS" panose="030F0702030302020204" pitchFamily="66" charset="0"/>
                <a:cs typeface="Times New Roman" panose="02020603050405020304" pitchFamily="18" charset="0"/>
              </a:rPr>
              <a:t>Listen and choose</a:t>
            </a:r>
            <a:endParaRPr lang="en-US" sz="25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8043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72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4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6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" dur="2000" fill="hold"/>
                                        <p:tgtEl>
                                          <p:spTgt spid="1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2" grpId="0" animBg="1"/>
      <p:bldP spid="17" grpId="0"/>
      <p:bldP spid="2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44321" y="2395464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99" y="1940364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329996" y="2958098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69039" y="-129384"/>
            <a:ext cx="4498800" cy="2624715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004048" y="1714767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237479" y="601210"/>
            <a:ext cx="2214068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AU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Practice</a:t>
            </a:r>
            <a:endParaRPr kumimoji="0" lang="zh-CN" altLang="en-US" sz="14925" b="1" i="0" u="none" strike="noStrike" kern="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2202" y="192521"/>
            <a:ext cx="3348997" cy="1746508"/>
          </a:xfrm>
          <a:prstGeom prst="rect">
            <a:avLst/>
          </a:prstGeom>
        </p:spPr>
      </p:pic>
      <p:pic>
        <p:nvPicPr>
          <p:cNvPr id="21" name="图片 60">
            <a:extLst>
              <a:ext uri="{FF2B5EF4-FFF2-40B4-BE49-F238E27FC236}">
                <a16:creationId xmlns:a16="http://schemas.microsoft.com/office/drawing/2014/main" id="{B99DFFDB-BE22-4057-9977-C2E1A4EAB141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63270" y="778408"/>
            <a:ext cx="1580569" cy="107478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525464" y="2405218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2625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Task </a:t>
            </a:r>
            <a:r>
              <a:rPr lang="en-US" sz="2625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5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: Look</a:t>
            </a:r>
            <a:r>
              <a:rPr kumimoji="0" lang="en-US" sz="2625" b="1" i="0" u="none" strike="noStrike" kern="1200" cap="none" spc="0" normalizeH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and say.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79151" y="6135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43451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300481" y="25895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 dirty="0">
              <a:solidFill>
                <a:prstClr val="white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18702"/>
          <a:stretch/>
        </p:blipFill>
        <p:spPr>
          <a:xfrm>
            <a:off x="407877" y="1995686"/>
            <a:ext cx="8435646" cy="244827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143" b="84830"/>
          <a:stretch/>
        </p:blipFill>
        <p:spPr>
          <a:xfrm>
            <a:off x="407877" y="343138"/>
            <a:ext cx="2592288" cy="51178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2483768" y="854924"/>
            <a:ext cx="4176464" cy="881832"/>
          </a:xfrm>
          <a:prstGeom prst="roundRect">
            <a:avLst/>
          </a:prstGeom>
          <a:solidFill>
            <a:schemeClr val="bg1"/>
          </a:solidFill>
          <a:ln w="28575"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2555470" y="941897"/>
            <a:ext cx="41404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Comic Sans MS" panose="030F0702030302020204" pitchFamily="66" charset="0"/>
              </a:rPr>
              <a:t>This is my </a:t>
            </a:r>
            <a:endParaRPr lang="en-US" sz="4000" dirty="0">
              <a:solidFill>
                <a:srgbClr val="FF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126268" y="854143"/>
            <a:ext cx="1511246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5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mum</a:t>
            </a:r>
            <a:endParaRPr lang="en-US" sz="45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99590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/>
          <p:cNvSpPr txBox="1"/>
          <p:nvPr/>
        </p:nvSpPr>
        <p:spPr>
          <a:xfrm>
            <a:off x="1365356" y="395374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1</a:t>
            </a:r>
          </a:p>
        </p:txBody>
      </p:sp>
      <p:sp>
        <p:nvSpPr>
          <p:cNvPr id="51" name="5-Point Star 50">
            <a:hlinkClick r:id="rId8" action="ppaction://hlinksldjump"/>
          </p:cNvPr>
          <p:cNvSpPr/>
          <p:nvPr/>
        </p:nvSpPr>
        <p:spPr>
          <a:xfrm>
            <a:off x="1282918" y="828397"/>
            <a:ext cx="459668" cy="445247"/>
          </a:xfrm>
          <a:prstGeom prst="star5">
            <a:avLst>
              <a:gd name="adj" fmla="val 2002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2355206" y="1039730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2</a:t>
            </a:r>
          </a:p>
        </p:txBody>
      </p:sp>
      <p:sp>
        <p:nvSpPr>
          <p:cNvPr id="53" name="5-Point Star 52">
            <a:hlinkClick r:id="rId9" action="ppaction://hlinksldjump"/>
          </p:cNvPr>
          <p:cNvSpPr/>
          <p:nvPr/>
        </p:nvSpPr>
        <p:spPr>
          <a:xfrm>
            <a:off x="2139194" y="1478310"/>
            <a:ext cx="685585" cy="644356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4759565" y="391844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5</a:t>
            </a:r>
          </a:p>
        </p:txBody>
      </p:sp>
      <p:sp>
        <p:nvSpPr>
          <p:cNvPr id="55" name="5-Point Star 54">
            <a:hlinkClick r:id="rId10" action="ppaction://hlinksldjump"/>
          </p:cNvPr>
          <p:cNvSpPr/>
          <p:nvPr/>
        </p:nvSpPr>
        <p:spPr>
          <a:xfrm>
            <a:off x="4584783" y="844147"/>
            <a:ext cx="644356" cy="644356"/>
          </a:xfrm>
          <a:prstGeom prst="star5">
            <a:avLst>
              <a:gd name="adj" fmla="val 22819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6" name="TextBox 55"/>
          <p:cNvSpPr txBox="1"/>
          <p:nvPr/>
        </p:nvSpPr>
        <p:spPr>
          <a:xfrm>
            <a:off x="6869132" y="1361907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6</a:t>
            </a:r>
          </a:p>
        </p:txBody>
      </p:sp>
      <p:sp>
        <p:nvSpPr>
          <p:cNvPr id="57" name="5-Point Star 56">
            <a:hlinkClick r:id="rId11" action="ppaction://hlinksldjump"/>
          </p:cNvPr>
          <p:cNvSpPr/>
          <p:nvPr/>
        </p:nvSpPr>
        <p:spPr>
          <a:xfrm>
            <a:off x="6694350" y="1800488"/>
            <a:ext cx="644356" cy="644356"/>
          </a:xfrm>
          <a:prstGeom prst="star5">
            <a:avLst>
              <a:gd name="adj" fmla="val 22418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5781366" y="3197444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4</a:t>
            </a:r>
          </a:p>
        </p:txBody>
      </p:sp>
      <p:sp>
        <p:nvSpPr>
          <p:cNvPr id="59" name="5-Point Star 58">
            <a:hlinkClick r:id="rId12" action="ppaction://hlinksldjump"/>
          </p:cNvPr>
          <p:cNvSpPr/>
          <p:nvPr/>
        </p:nvSpPr>
        <p:spPr>
          <a:xfrm>
            <a:off x="5693975" y="3636025"/>
            <a:ext cx="469574" cy="469574"/>
          </a:xfrm>
          <a:prstGeom prst="star5">
            <a:avLst>
              <a:gd name="adj" fmla="val 21301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744204" y="182539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7</a:t>
            </a:r>
          </a:p>
        </p:txBody>
      </p:sp>
      <p:sp>
        <p:nvSpPr>
          <p:cNvPr id="61" name="5-Point Star 60">
            <a:hlinkClick r:id="rId13" action="ppaction://hlinksldjump"/>
          </p:cNvPr>
          <p:cNvSpPr/>
          <p:nvPr/>
        </p:nvSpPr>
        <p:spPr>
          <a:xfrm>
            <a:off x="7569423" y="607602"/>
            <a:ext cx="644356" cy="644356"/>
          </a:xfrm>
          <a:prstGeom prst="star5">
            <a:avLst>
              <a:gd name="adj" fmla="val 19153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563216" y="1288667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3</a:t>
            </a:r>
          </a:p>
        </p:txBody>
      </p:sp>
      <p:sp>
        <p:nvSpPr>
          <p:cNvPr id="63" name="5-Point Star 62">
            <a:hlinkClick r:id="rId14" action="ppaction://hlinksldjump"/>
          </p:cNvPr>
          <p:cNvSpPr/>
          <p:nvPr/>
        </p:nvSpPr>
        <p:spPr>
          <a:xfrm>
            <a:off x="512227" y="1708069"/>
            <a:ext cx="422077" cy="381161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2677384" y="3005272"/>
            <a:ext cx="294792" cy="438581"/>
          </a:xfrm>
          <a:prstGeom prst="rect">
            <a:avLst/>
          </a:prstGeom>
          <a:noFill/>
        </p:spPr>
        <p:txBody>
          <a:bodyPr wrap="none" lIns="68573" tIns="34289" rIns="68573" bIns="34289" rtlCol="0">
            <a:spAutoFit/>
          </a:bodyPr>
          <a:lstStyle/>
          <a:p>
            <a:pPr defTabSz="685715"/>
            <a:r>
              <a:rPr lang="en-US" sz="2400" b="1">
                <a:solidFill>
                  <a:prstClr val="white">
                    <a:lumMod val="50000"/>
                  </a:prstClr>
                </a:solidFill>
              </a:rPr>
              <a:t>8</a:t>
            </a:r>
          </a:p>
        </p:txBody>
      </p:sp>
      <p:sp>
        <p:nvSpPr>
          <p:cNvPr id="65" name="5-Point Star 64">
            <a:hlinkClick r:id="rId15" action="ppaction://hlinksldjump"/>
          </p:cNvPr>
          <p:cNvSpPr/>
          <p:nvPr/>
        </p:nvSpPr>
        <p:spPr>
          <a:xfrm>
            <a:off x="2589992" y="3443852"/>
            <a:ext cx="469574" cy="426959"/>
          </a:xfrm>
          <a:prstGeom prst="star5">
            <a:avLst>
              <a:gd name="adj" fmla="val 19097"/>
              <a:gd name="hf" fmla="val 105146"/>
              <a:gd name="vf" fmla="val 110557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endParaRPr lang="en-US" sz="1400">
              <a:solidFill>
                <a:prstClr val="white"/>
              </a:solidFill>
            </a:endParaRPr>
          </a:p>
        </p:txBody>
      </p:sp>
      <p:sp>
        <p:nvSpPr>
          <p:cNvPr id="70" name="Pentagon 69">
            <a:hlinkClick r:id="rId14" action="ppaction://hlinksldjump"/>
          </p:cNvPr>
          <p:cNvSpPr/>
          <p:nvPr/>
        </p:nvSpPr>
        <p:spPr>
          <a:xfrm flipH="1">
            <a:off x="8462731" y="4578848"/>
            <a:ext cx="562216" cy="489753"/>
          </a:xfrm>
          <a:prstGeom prst="homePlate">
            <a:avLst/>
          </a:prstGeom>
          <a:solidFill>
            <a:srgbClr val="FFFF00">
              <a:alpha val="75000"/>
            </a:srgb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3" tIns="34289" rIns="68573" bIns="34289" rtlCol="0" anchor="ctr"/>
          <a:lstStyle/>
          <a:p>
            <a:pPr algn="ctr" defTabSz="685715"/>
            <a:r>
              <a:rPr lang="en-US" b="1" dirty="0">
                <a:solidFill>
                  <a:schemeClr val="tx1"/>
                </a:solidFill>
              </a:rPr>
              <a:t>GO</a:t>
            </a:r>
          </a:p>
        </p:txBody>
      </p:sp>
      <p:sp>
        <p:nvSpPr>
          <p:cNvPr id="71" name="Rectangle 70"/>
          <p:cNvSpPr/>
          <p:nvPr/>
        </p:nvSpPr>
        <p:spPr>
          <a:xfrm>
            <a:off x="349512" y="3653685"/>
            <a:ext cx="4306179" cy="1084913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algn="ctr" defTabSz="685715"/>
            <a:r>
              <a:rPr lang="en-US" sz="6600" b="1">
                <a:ln w="6600">
                  <a:solidFill>
                    <a:srgbClr val="ED7D31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rgbClr val="ED7D31"/>
                  </a:outerShdw>
                </a:effectLst>
              </a:rPr>
              <a:t>LUCKY STAR</a:t>
            </a:r>
          </a:p>
        </p:txBody>
      </p:sp>
      <p:pic>
        <p:nvPicPr>
          <p:cNvPr id="73" name="Picture 7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0110" y="2311437"/>
            <a:ext cx="112481" cy="99502"/>
          </a:xfrm>
          <a:prstGeom prst="rect">
            <a:avLst/>
          </a:prstGeom>
        </p:spPr>
      </p:pic>
      <p:pic>
        <p:nvPicPr>
          <p:cNvPr id="76" name="Picture 75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847" y="1002019"/>
            <a:ext cx="185738" cy="164306"/>
          </a:xfrm>
          <a:prstGeom prst="rect">
            <a:avLst/>
          </a:prstGeom>
        </p:spPr>
      </p:pic>
      <p:pic>
        <p:nvPicPr>
          <p:cNvPr id="77" name="Picture 76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7876" y="1399636"/>
            <a:ext cx="154856" cy="136988"/>
          </a:xfrm>
          <a:prstGeom prst="rect">
            <a:avLst/>
          </a:prstGeom>
        </p:spPr>
      </p:pic>
      <p:pic>
        <p:nvPicPr>
          <p:cNvPr id="79" name="Picture 78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1366" y="1416886"/>
            <a:ext cx="130709" cy="11562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8" y="833953"/>
            <a:ext cx="130709" cy="115628"/>
          </a:xfrm>
          <a:prstGeom prst="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8486" y="450430"/>
            <a:ext cx="130709" cy="115628"/>
          </a:xfrm>
          <a:prstGeom prst="rect">
            <a:avLst/>
          </a:prstGeom>
        </p:spPr>
      </p:pic>
      <p:pic>
        <p:nvPicPr>
          <p:cNvPr id="32" name="Picture 31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4787" y="1898650"/>
            <a:ext cx="130709" cy="115628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32444" y="322954"/>
            <a:ext cx="130709" cy="115628"/>
          </a:xfrm>
          <a:prstGeom prst="rect">
            <a:avLst/>
          </a:prstGeom>
        </p:spPr>
      </p:pic>
      <p:pic>
        <p:nvPicPr>
          <p:cNvPr id="34" name="Picture 33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172" y="450430"/>
            <a:ext cx="130709" cy="115628"/>
          </a:xfrm>
          <a:prstGeom prst="rect">
            <a:avLst/>
          </a:prstGeom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3940" y="2478646"/>
            <a:ext cx="130709" cy="115628"/>
          </a:xfrm>
          <a:prstGeom prst="rect">
            <a:avLst/>
          </a:prstGeom>
        </p:spPr>
      </p:pic>
      <p:pic>
        <p:nvPicPr>
          <p:cNvPr id="3" name="bensound-cute.mp3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-828600" y="1898650"/>
            <a:ext cx="609600" cy="609600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66160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416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4" dur="3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3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2" dur="12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4" dur="1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6" dur="1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7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8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1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1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89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0" fill="hold">
                      <p:stCondLst>
                        <p:cond delay="0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3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01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2" fill="hold">
                      <p:stCondLst>
                        <p:cond delay="0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5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1" dur="1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13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4" fill="hold">
                      <p:stCondLst>
                        <p:cond delay="0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3" presetClass="exit" presetSubtype="54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fltVal val="0.5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3" dur="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audio>
              <p:cMediaNode vol="80000">
                <p:cTn id="1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9" grpId="0"/>
      <p:bldP spid="51" grpId="0" animBg="1"/>
      <p:bldP spid="51" grpId="1" animBg="1"/>
      <p:bldP spid="52" grpId="0"/>
      <p:bldP spid="53" grpId="0" animBg="1"/>
      <p:bldP spid="53" grpId="1" animBg="1"/>
      <p:bldP spid="54" grpId="0"/>
      <p:bldP spid="55" grpId="0" animBg="1"/>
      <p:bldP spid="55" grpId="1" animBg="1"/>
      <p:bldP spid="56" grpId="0"/>
      <p:bldP spid="57" grpId="0" animBg="1"/>
      <p:bldP spid="57" grpId="1" animBg="1"/>
      <p:bldP spid="58" grpId="0"/>
      <p:bldP spid="59" grpId="0" animBg="1"/>
      <p:bldP spid="59" grpId="1" animBg="1"/>
      <p:bldP spid="60" grpId="0"/>
      <p:bldP spid="61" grpId="0" animBg="1"/>
      <p:bldP spid="61" grpId="1" animBg="1"/>
      <p:bldP spid="62" grpId="0"/>
      <p:bldP spid="63" grpId="0" animBg="1"/>
      <p:bldP spid="63" grpId="1" animBg="1"/>
      <p:bldP spid="64" grpId="0"/>
      <p:bldP spid="65" grpId="0" animBg="1"/>
      <p:bldP spid="65" grpId="1" animBg="1"/>
      <p:bldP spid="7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82" t="20034" r="33393" b="11616"/>
          <a:stretch/>
        </p:blipFill>
        <p:spPr>
          <a:xfrm>
            <a:off x="1964530" y="507053"/>
            <a:ext cx="5214940" cy="407179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7" y="3939576"/>
            <a:ext cx="990025" cy="9900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5429" y="324723"/>
            <a:ext cx="5715000" cy="42862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73048" y="2200549"/>
            <a:ext cx="4797901" cy="684801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algn="ctr" defTabSz="685715"/>
            <a:r>
              <a:rPr lang="en-US" sz="4000" b="1">
                <a:solidFill>
                  <a:srgbClr val="FF0000"/>
                </a:solidFill>
              </a:rPr>
              <a:t>You are given 3 points</a:t>
            </a:r>
          </a:p>
        </p:txBody>
      </p:sp>
      <p:pic>
        <p:nvPicPr>
          <p:cNvPr id="1026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011909"/>
            <a:ext cx="808831" cy="8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7397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7" y="3899820"/>
            <a:ext cx="990025" cy="9900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1" t="19193" r="67331" b="17810"/>
          <a:stretch/>
        </p:blipFill>
        <p:spPr>
          <a:xfrm>
            <a:off x="1835695" y="495741"/>
            <a:ext cx="5507089" cy="402022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75648" y="2260128"/>
            <a:ext cx="4592718" cy="684801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algn="ctr" defTabSz="685715">
              <a:defRPr/>
            </a:pPr>
            <a:r>
              <a:rPr lang="en-US" sz="4000" b="1">
                <a:solidFill>
                  <a:srgbClr val="FF0000"/>
                </a:solidFill>
              </a:rPr>
              <a:t>You are given 1 point</a:t>
            </a:r>
          </a:p>
        </p:txBody>
      </p:sp>
      <p:pic>
        <p:nvPicPr>
          <p:cNvPr id="11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011909"/>
            <a:ext cx="808831" cy="8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26289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28295" y="-132474"/>
            <a:ext cx="5003340" cy="2958548"/>
          </a:xfrm>
          <a:prstGeom prst="rect">
            <a:avLst/>
          </a:prstGeom>
        </p:spPr>
      </p:pic>
      <p:pic>
        <p:nvPicPr>
          <p:cNvPr id="57" name="图片 56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79016" y="653656"/>
            <a:ext cx="1891323" cy="1297697"/>
          </a:xfrm>
          <a:prstGeom prst="rect">
            <a:avLst/>
          </a:prstGeom>
        </p:spPr>
      </p:pic>
      <p:grpSp>
        <p:nvGrpSpPr>
          <p:cNvPr id="58" name="组合 57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416598" y="2009945"/>
            <a:ext cx="603135" cy="280919"/>
            <a:chOff x="217691" y="6414967"/>
            <a:chExt cx="804180" cy="374559"/>
          </a:xfrm>
        </p:grpSpPr>
        <p:grpSp>
          <p:nvGrpSpPr>
            <p:cNvPr id="59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5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6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7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8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60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61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2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3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64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marL="0" marR="0" lvl="0" indent="0" algn="l" defTabSz="6858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 typeface="Arial"/>
                  <a:buNone/>
                  <a:tabLst/>
                  <a:defRPr/>
                </a:pPr>
                <a:endParaRPr kumimoji="0" lang="zh-CN" altLang="en-US" sz="1350" b="0" i="0" u="none" strike="noStrike" kern="1200" cap="none" spc="0" normalizeH="0" baseline="0" noProof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pic>
        <p:nvPicPr>
          <p:cNvPr id="70" name="图片 6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64584" y="313725"/>
            <a:ext cx="3348997" cy="174650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AF8461CA-7F5C-4632-9AC1-2E9439EFF658}"/>
              </a:ext>
            </a:extLst>
          </p:cNvPr>
          <p:cNvSpPr/>
          <p:nvPr/>
        </p:nvSpPr>
        <p:spPr>
          <a:xfrm>
            <a:off x="3278089" y="929873"/>
            <a:ext cx="2616743" cy="692497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4050" b="1" i="0" u="none" strike="noStrike" kern="1200" cap="none" spc="0" normalizeH="0" baseline="0" noProof="0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Warm up </a:t>
            </a: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1794087" y="2657839"/>
            <a:ext cx="5638098" cy="473206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 sz="2625" b="1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Spin!</a:t>
            </a:r>
            <a:r>
              <a:rPr kumimoji="0" lang="en-US" sz="2625" b="1" i="0" u="none" strike="noStrike" kern="1200" cap="none" spc="0" normalizeH="0" baseline="0" noProof="0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微软雅黑"/>
                <a:cs typeface="Arial"/>
                <a:sym typeface="Arial"/>
              </a:rPr>
              <a:t> Up and down.</a:t>
            </a:r>
            <a:endParaRPr kumimoji="0" lang="en-US" sz="2625" b="1" i="0" u="none" strike="noStrike" kern="1200" cap="none" spc="0" normalizeH="0" baseline="0" noProof="0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微软雅黑"/>
              <a:cs typeface="Arial"/>
              <a:sym typeface="Arial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259632" y="3213649"/>
            <a:ext cx="6930993" cy="2010056"/>
            <a:chOff x="611561" y="1746480"/>
            <a:chExt cx="7705787" cy="2393843"/>
          </a:xfrm>
        </p:grpSpPr>
        <p:pic>
          <p:nvPicPr>
            <p:cNvPr id="24" name="Picture 3"/>
            <p:cNvPicPr>
              <a:picLocks noChangeAspect="1" noChangeArrowheads="1"/>
            </p:cNvPicPr>
            <p:nvPr/>
          </p:nvPicPr>
          <p:blipFill rotWithShape="1">
            <a:blip r:embed="rId8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9359" b="74103" l="0" r="100000">
                          <a14:foregroundMark x1="9300" y1="47821" x2="15700" y2="54231"/>
                          <a14:foregroundMark x1="18600" y1="48205" x2="2100" y2="60000"/>
                          <a14:foregroundMark x1="5500" y1="51538" x2="16300" y2="59231"/>
                          <a14:foregroundMark x1="17700" y1="45513" x2="22100" y2="58462"/>
                          <a14:foregroundMark x1="17400" y1="63077" x2="18600" y2="67692"/>
                          <a14:foregroundMark x1="9300" y1="65769" x2="7300" y2="66538"/>
                          <a14:foregroundMark x1="8400" y1="62308" x2="10500" y2="65000"/>
                          <a14:foregroundMark x1="16800" y1="61538" x2="16800" y2="63462"/>
                          <a14:foregroundMark x1="33100" y1="46667" x2="40000" y2="60769"/>
                          <a14:foregroundMark x1="44900" y1="50000" x2="31600" y2="57308"/>
                          <a14:foregroundMark x1="30500" y1="51538" x2="34500" y2="56154"/>
                          <a14:foregroundMark x1="37100" y1="44359" x2="33600" y2="55769"/>
                          <a14:foregroundMark x1="28700" y1="47436" x2="28400" y2="60000"/>
                          <a14:foregroundMark x1="35400" y1="63462" x2="35700" y2="65385"/>
                          <a14:foregroundMark x1="39100" y1="61538" x2="36500" y2="64615"/>
                          <a14:foregroundMark x1="68500" y1="46795" x2="57900" y2="60000"/>
                          <a14:foregroundMark x1="56800" y1="47949" x2="66100" y2="57821"/>
                          <a14:foregroundMark x1="64400" y1="46410" x2="55300" y2="51923"/>
                          <a14:foregroundMark x1="54700" y1="47051" x2="56500" y2="53077"/>
                          <a14:foregroundMark x1="57500" y1="61282" x2="56700" y2="66795"/>
                          <a14:foregroundMark x1="64700" y1="60769" x2="65800" y2="65897"/>
                          <a14:foregroundMark x1="56000" y1="50000" x2="56000" y2="57821"/>
                          <a14:foregroundMark x1="66700" y1="65128" x2="64900" y2="66667"/>
                          <a14:foregroundMark x1="65000" y1="62051" x2="65500" y2="64615"/>
                          <a14:foregroundMark x1="65000" y1="63718" x2="64400" y2="65385"/>
                          <a14:foregroundMark x1="64600" y1="62564" x2="63700" y2="66026"/>
                          <a14:foregroundMark x1="38400" y1="47692" x2="42000" y2="56026"/>
                          <a14:foregroundMark x1="42900" y1="47564" x2="41100" y2="51026"/>
                          <a14:foregroundMark x1="77200" y1="44615" x2="96200" y2="59615"/>
                          <a14:foregroundMark x1="93200" y1="47949" x2="78000" y2="60256"/>
                          <a14:foregroundMark x1="85700" y1="48462" x2="89400" y2="47564"/>
                          <a14:foregroundMark x1="56400" y1="64615" x2="57400" y2="65897"/>
                          <a14:foregroundMark x1="58500" y1="62949" x2="56900" y2="65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b="28897"/>
            <a:stretch/>
          </p:blipFill>
          <p:spPr bwMode="auto">
            <a:xfrm>
              <a:off x="611561" y="1779662"/>
              <a:ext cx="6156573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3"/>
            <p:cNvPicPr>
              <a:picLocks noChangeAspect="1" noChangeArrowheads="1"/>
            </p:cNvPicPr>
            <p:nvPr/>
          </p:nvPicPr>
          <p:blipFill rotWithShape="1">
            <a:blip r:embed="rId10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0769" b="70769" l="2500" r="22600">
                          <a14:foregroundMark x1="19500" y1="45000" x2="8700" y2="55897"/>
                          <a14:foregroundMark x1="8000" y1="46795" x2="19000" y2="58462"/>
                          <a14:foregroundMark x1="19300" y1="49872" x2="15400" y2="59231"/>
                          <a14:foregroundMark x1="10700" y1="46282" x2="7000" y2="53974"/>
                          <a14:foregroundMark x1="5200" y1="48205" x2="7000" y2="57949"/>
                          <a14:foregroundMark x1="11100" y1="47308" x2="14300" y2="47179"/>
                          <a14:foregroundMark x1="13100" y1="55000" x2="12200" y2="59103"/>
                          <a14:foregroundMark x1="20400" y1="47949" x2="20400" y2="57949"/>
                          <a14:foregroundMark x1="9400" y1="62179" x2="8700" y2="66154"/>
                          <a14:foregroundMark x1="16600" y1="61795" x2="18100" y2="64615"/>
                          <a14:foregroundMark x1="10000" y1="61795" x2="10100" y2="63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r="74830" b="28897"/>
            <a:stretch/>
          </p:blipFill>
          <p:spPr bwMode="auto">
            <a:xfrm>
              <a:off x="6767761" y="1746480"/>
              <a:ext cx="1549587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custDataLst>
      <p:tags r:id="rId1"/>
    </p:custDataLst>
    <p:extLst>
      <p:ext uri="{BB962C8B-B14F-4D97-AF65-F5344CB8AC3E}">
        <p14:creationId xmlns:p14="http://schemas.microsoft.com/office/powerpoint/2010/main" val="3172699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7" y="3899820"/>
            <a:ext cx="990025" cy="9900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945" y="662356"/>
            <a:ext cx="5402120" cy="378148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5" y="339502"/>
            <a:ext cx="5715000" cy="42862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73055" y="2260128"/>
            <a:ext cx="4797902" cy="684801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marL="0" marR="0" lvl="0" indent="0" algn="ctr" defTabSz="6857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You are given 5 points</a:t>
            </a:r>
          </a:p>
        </p:txBody>
      </p:sp>
      <p:pic>
        <p:nvPicPr>
          <p:cNvPr id="10" name="Picture 2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011909"/>
            <a:ext cx="808831" cy="8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73398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7" y="3899820"/>
            <a:ext cx="990025" cy="9900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86" t="18702" r="67273" b="15067"/>
          <a:stretch/>
        </p:blipFill>
        <p:spPr>
          <a:xfrm>
            <a:off x="1907704" y="483329"/>
            <a:ext cx="5153732" cy="4002929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73055" y="2260128"/>
            <a:ext cx="4797902" cy="684801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algn="ctr" defTabSz="685715">
              <a:defRPr/>
            </a:pPr>
            <a:r>
              <a:rPr lang="en-US" sz="4000" b="1">
                <a:solidFill>
                  <a:srgbClr val="FF0000"/>
                </a:solidFill>
              </a:rPr>
              <a:t>You are given 3 points</a:t>
            </a:r>
          </a:p>
        </p:txBody>
      </p:sp>
      <p:pic>
        <p:nvPicPr>
          <p:cNvPr id="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011909"/>
            <a:ext cx="808831" cy="8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78111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7" y="3899820"/>
            <a:ext cx="990025" cy="9900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841" y="627286"/>
            <a:ext cx="5254318" cy="3888927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4500" y="428625"/>
            <a:ext cx="5715000" cy="42862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173055" y="2260128"/>
            <a:ext cx="4797902" cy="684801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algn="ctr" defTabSz="685715">
              <a:defRPr/>
            </a:pPr>
            <a:r>
              <a:rPr lang="en-US" sz="4000" b="1">
                <a:solidFill>
                  <a:srgbClr val="FF0000"/>
                </a:solidFill>
              </a:rPr>
              <a:t>You are given 2 points</a:t>
            </a:r>
          </a:p>
        </p:txBody>
      </p:sp>
      <p:pic>
        <p:nvPicPr>
          <p:cNvPr id="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011909"/>
            <a:ext cx="808831" cy="8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988574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28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67" y="3899820"/>
            <a:ext cx="990025" cy="9900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615" t="18702" b="13839"/>
          <a:stretch/>
        </p:blipFill>
        <p:spPr>
          <a:xfrm>
            <a:off x="1652016" y="407515"/>
            <a:ext cx="5570464" cy="4150223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9748" y="339502"/>
            <a:ext cx="5715000" cy="4286250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275648" y="2260128"/>
            <a:ext cx="4592718" cy="684801"/>
          </a:xfrm>
          <a:prstGeom prst="rect">
            <a:avLst/>
          </a:prstGeom>
          <a:noFill/>
        </p:spPr>
        <p:txBody>
          <a:bodyPr wrap="none" lIns="68573" tIns="34289" rIns="68573" bIns="34289">
            <a:spAutoFit/>
          </a:bodyPr>
          <a:lstStyle/>
          <a:p>
            <a:pPr algn="ctr" defTabSz="685715">
              <a:defRPr/>
            </a:pPr>
            <a:r>
              <a:rPr lang="en-US" sz="4000" b="1" dirty="0">
                <a:solidFill>
                  <a:srgbClr val="FF0000"/>
                </a:solidFill>
              </a:rPr>
              <a:t>You are given </a:t>
            </a:r>
            <a:r>
              <a:rPr lang="en-US" sz="4000" b="1" dirty="0" smtClean="0">
                <a:solidFill>
                  <a:srgbClr val="FF0000"/>
                </a:solidFill>
              </a:rPr>
              <a:t>4 </a:t>
            </a:r>
            <a:r>
              <a:rPr lang="en-US" sz="4000" b="1" dirty="0">
                <a:solidFill>
                  <a:srgbClr val="FF0000"/>
                </a:solidFill>
              </a:rPr>
              <a:t>point</a:t>
            </a:r>
          </a:p>
        </p:txBody>
      </p:sp>
      <p:pic>
        <p:nvPicPr>
          <p:cNvPr id="8" name="Picture 2">
            <a:hlinkClick r:id="rId9" action="ppaction://hlinksldjump"/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4011909"/>
            <a:ext cx="808831" cy="808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02646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15" grpId="0"/>
      <p:bldP spid="15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730386DC-A936-4C84-A902-229ABB460C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0849F992-A617-4A83-8ED4-0FFC4584CDE9}"/>
              </a:ext>
            </a:extLst>
          </p:cNvPr>
          <p:cNvSpPr/>
          <p:nvPr/>
        </p:nvSpPr>
        <p:spPr>
          <a:xfrm>
            <a:off x="300481" y="258954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4" tIns="34289" rIns="68564" bIns="34289" rtlCol="0" anchor="ctr"/>
          <a:lstStyle/>
          <a:p>
            <a:pPr algn="ctr" defTabSz="685613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7" name="Hình ảnh 6">
            <a:extLst>
              <a:ext uri="{FF2B5EF4-FFF2-40B4-BE49-F238E27FC236}">
                <a16:creationId xmlns:a16="http://schemas.microsoft.com/office/drawing/2014/main" id="{5A7A41BA-A319-43D0-8546-9A2D27FB25A7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6714"/>
          <a:stretch/>
        </p:blipFill>
        <p:spPr>
          <a:xfrm>
            <a:off x="2" y="0"/>
            <a:ext cx="300475" cy="51435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6" t="15103"/>
          <a:stretch/>
        </p:blipFill>
        <p:spPr>
          <a:xfrm>
            <a:off x="799308" y="1150988"/>
            <a:ext cx="7545384" cy="371660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872" b="90081"/>
          <a:stretch/>
        </p:blipFill>
        <p:spPr>
          <a:xfrm>
            <a:off x="396063" y="411510"/>
            <a:ext cx="2243836" cy="60400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16300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7">
            <a:extLst>
              <a:ext uri="{FF2B5EF4-FFF2-40B4-BE49-F238E27FC236}">
                <a16:creationId xmlns:a16="http://schemas.microsoft.com/office/drawing/2014/main" id="{D54787FB-8E0D-40EC-9549-40EE2ACDC98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3" name="图片 1">
            <a:extLst>
              <a:ext uri="{FF2B5EF4-FFF2-40B4-BE49-F238E27FC236}">
                <a16:creationId xmlns:a16="http://schemas.microsoft.com/office/drawing/2014/main" id="{097BBA38-816E-4E42-9543-196108BA09A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4" name="图片 19">
            <a:extLst>
              <a:ext uri="{FF2B5EF4-FFF2-40B4-BE49-F238E27FC236}">
                <a16:creationId xmlns:a16="http://schemas.microsoft.com/office/drawing/2014/main" id="{4DFEEB28-5FEF-467A-BC78-79AE463D57C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" name="图片 55">
            <a:extLst>
              <a:ext uri="{FF2B5EF4-FFF2-40B4-BE49-F238E27FC236}">
                <a16:creationId xmlns:a16="http://schemas.microsoft.com/office/drawing/2014/main" id="{EF96A60D-2ED8-4F8B-8B57-95980E31880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11288" y="-154984"/>
            <a:ext cx="5003340" cy="2958548"/>
          </a:xfrm>
          <a:prstGeom prst="rect">
            <a:avLst/>
          </a:prstGeom>
        </p:spPr>
      </p:pic>
      <p:grpSp>
        <p:nvGrpSpPr>
          <p:cNvPr id="6" name="组合 22">
            <a:extLst>
              <a:ext uri="{FF2B5EF4-FFF2-40B4-BE49-F238E27FC236}">
                <a16:creationId xmlns:a16="http://schemas.microsoft.com/office/drawing/2014/main" id="{B31114FE-DC91-44B1-80C9-57B46DD8593F}"/>
              </a:ext>
            </a:extLst>
          </p:cNvPr>
          <p:cNvGrpSpPr/>
          <p:nvPr/>
        </p:nvGrpSpPr>
        <p:grpSpPr>
          <a:xfrm>
            <a:off x="5243246" y="1956152"/>
            <a:ext cx="603135" cy="280919"/>
            <a:chOff x="217691" y="6414967"/>
            <a:chExt cx="804180" cy="374559"/>
          </a:xfrm>
        </p:grpSpPr>
        <p:grpSp>
          <p:nvGrpSpPr>
            <p:cNvPr id="7" name="Group 4">
              <a:extLst>
                <a:ext uri="{FF2B5EF4-FFF2-40B4-BE49-F238E27FC236}">
                  <a16:creationId xmlns:a16="http://schemas.microsoft.com/office/drawing/2014/main" id="{4FD4B722-EE06-44DB-9BF9-321F465602F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13" name="Freeform 5">
                <a:extLst>
                  <a:ext uri="{FF2B5EF4-FFF2-40B4-BE49-F238E27FC236}">
                    <a16:creationId xmlns:a16="http://schemas.microsoft.com/office/drawing/2014/main" id="{10565600-C641-4A67-B8F4-BF105D11F99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4" name="Freeform 6">
                <a:extLst>
                  <a:ext uri="{FF2B5EF4-FFF2-40B4-BE49-F238E27FC236}">
                    <a16:creationId xmlns:a16="http://schemas.microsoft.com/office/drawing/2014/main" id="{63D1025D-BD51-4FEC-B686-4250EA98DB8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5" name="Freeform 7">
                <a:extLst>
                  <a:ext uri="{FF2B5EF4-FFF2-40B4-BE49-F238E27FC236}">
                    <a16:creationId xmlns:a16="http://schemas.microsoft.com/office/drawing/2014/main" id="{BE1C7992-3336-442A-9760-F7370097C1B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6" name="Freeform 8">
                <a:extLst>
                  <a:ext uri="{FF2B5EF4-FFF2-40B4-BE49-F238E27FC236}">
                    <a16:creationId xmlns:a16="http://schemas.microsoft.com/office/drawing/2014/main" id="{426C08A3-CEFF-47A6-A548-C0352D5E792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8" name="Group 4">
              <a:extLst>
                <a:ext uri="{FF2B5EF4-FFF2-40B4-BE49-F238E27FC236}">
                  <a16:creationId xmlns:a16="http://schemas.microsoft.com/office/drawing/2014/main" id="{EA6BFA84-C432-4F4E-BC0D-C263601F1D7C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9" name="Freeform 5">
                <a:extLst>
                  <a:ext uri="{FF2B5EF4-FFF2-40B4-BE49-F238E27FC236}">
                    <a16:creationId xmlns:a16="http://schemas.microsoft.com/office/drawing/2014/main" id="{AF29669C-4B6D-46BA-BBAD-2D14D991D32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0" name="Freeform 6">
                <a:extLst>
                  <a:ext uri="{FF2B5EF4-FFF2-40B4-BE49-F238E27FC236}">
                    <a16:creationId xmlns:a16="http://schemas.microsoft.com/office/drawing/2014/main" id="{0A542D68-DC19-40A4-92D4-B093E2E2A90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1" name="Freeform 7">
                <a:extLst>
                  <a:ext uri="{FF2B5EF4-FFF2-40B4-BE49-F238E27FC236}">
                    <a16:creationId xmlns:a16="http://schemas.microsoft.com/office/drawing/2014/main" id="{89D420B0-60AC-4918-8B01-04CB036FECF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12" name="Freeform 8">
                <a:extLst>
                  <a:ext uri="{FF2B5EF4-FFF2-40B4-BE49-F238E27FC236}">
                    <a16:creationId xmlns:a16="http://schemas.microsoft.com/office/drawing/2014/main" id="{17F26D0F-51B6-49A8-89FE-BE9BD356F76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17" name="文本框 33">
            <a:extLst>
              <a:ext uri="{FF2B5EF4-FFF2-40B4-BE49-F238E27FC236}">
                <a16:creationId xmlns:a16="http://schemas.microsoft.com/office/drawing/2014/main" id="{7F2FB1D8-CCCD-4101-8AC5-86C7CEBC35D5}"/>
              </a:ext>
            </a:extLst>
          </p:cNvPr>
          <p:cNvSpPr txBox="1"/>
          <p:nvPr/>
        </p:nvSpPr>
        <p:spPr>
          <a:xfrm>
            <a:off x="3076834" y="987517"/>
            <a:ext cx="3235822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AU" sz="405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微软雅黑"/>
                <a:ea typeface="微软雅黑"/>
              </a:rPr>
              <a:t>Production </a:t>
            </a:r>
            <a:endParaRPr lang="zh-CN" altLang="en-US" sz="14925" b="1" kern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18" name="图片 34">
            <a:extLst>
              <a:ext uri="{FF2B5EF4-FFF2-40B4-BE49-F238E27FC236}">
                <a16:creationId xmlns:a16="http://schemas.microsoft.com/office/drawing/2014/main" id="{7085471B-8B12-422C-A14F-290E912E8394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42596" y="210360"/>
            <a:ext cx="3348997" cy="1746508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49757C8B-FB76-4441-911F-C8E50F3F12B2}"/>
              </a:ext>
            </a:extLst>
          </p:cNvPr>
          <p:cNvSpPr/>
          <p:nvPr/>
        </p:nvSpPr>
        <p:spPr>
          <a:xfrm>
            <a:off x="2750913" y="2435483"/>
            <a:ext cx="5362693" cy="623248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/>
            <a:r>
              <a:rPr lang="en-US" sz="36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Task </a:t>
            </a:r>
            <a:r>
              <a:rPr lang="en-US" sz="36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6: </a:t>
            </a:r>
            <a:r>
              <a:rPr lang="en-US" sz="360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Let’s </a:t>
            </a:r>
            <a:r>
              <a:rPr lang="en-US" sz="36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Calibri" panose="020F0502020204030204" pitchFamily="34" charset="0"/>
                <a:ea typeface="微软雅黑"/>
                <a:cs typeface="Calibri" panose="020F0502020204030204" pitchFamily="34" charset="0"/>
              </a:rPr>
              <a:t>talk</a:t>
            </a:r>
            <a:endParaRPr lang="en-US" sz="36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Calibri" panose="020F0502020204030204" pitchFamily="34" charset="0"/>
              <a:ea typeface="微软雅黑"/>
              <a:cs typeface="Calibri" panose="020F0502020204030204" pitchFamily="34" charset="0"/>
            </a:endParaRPr>
          </a:p>
        </p:txBody>
      </p:sp>
      <p:pic>
        <p:nvPicPr>
          <p:cNvPr id="20" name="图片 65">
            <a:extLst>
              <a:ext uri="{FF2B5EF4-FFF2-40B4-BE49-F238E27FC236}">
                <a16:creationId xmlns:a16="http://schemas.microsoft.com/office/drawing/2014/main" id="{74FF6729-B782-4DB2-BB07-B0258E7719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366629" y="906744"/>
            <a:ext cx="1582504" cy="1049408"/>
          </a:xfrm>
          <a:custGeom>
            <a:avLst/>
            <a:gdLst>
              <a:gd name="connsiteX0" fmla="*/ 0 w 4351728"/>
              <a:gd name="connsiteY0" fmla="*/ 0 h 2885770"/>
              <a:gd name="connsiteX1" fmla="*/ 2684410 w 4351728"/>
              <a:gd name="connsiteY1" fmla="*/ 0 h 2885770"/>
              <a:gd name="connsiteX2" fmla="*/ 2684410 w 4351728"/>
              <a:gd name="connsiteY2" fmla="*/ 206739 h 2885770"/>
              <a:gd name="connsiteX3" fmla="*/ 4351728 w 4351728"/>
              <a:gd name="connsiteY3" fmla="*/ 206739 h 2885770"/>
              <a:gd name="connsiteX4" fmla="*/ 4351728 w 4351728"/>
              <a:gd name="connsiteY4" fmla="*/ 2885770 h 2885770"/>
              <a:gd name="connsiteX5" fmla="*/ 0 w 4351728"/>
              <a:gd name="connsiteY5" fmla="*/ 2885770 h 28857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51728" h="2885770">
                <a:moveTo>
                  <a:pt x="0" y="0"/>
                </a:moveTo>
                <a:lnTo>
                  <a:pt x="2684410" y="0"/>
                </a:lnTo>
                <a:lnTo>
                  <a:pt x="2684410" y="206739"/>
                </a:lnTo>
                <a:lnTo>
                  <a:pt x="4351728" y="206739"/>
                </a:lnTo>
                <a:lnTo>
                  <a:pt x="4351728" y="2885770"/>
                </a:lnTo>
                <a:lnTo>
                  <a:pt x="0" y="2885770"/>
                </a:lnTo>
                <a:close/>
              </a:path>
            </a:pathLst>
          </a:cu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2484" y="97357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4954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299DED63-2F99-494F-9009-D109A2ED1F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FDA7C7-067F-4160-9352-B075FF9D9638}"/>
              </a:ext>
            </a:extLst>
          </p:cNvPr>
          <p:cNvSpPr/>
          <p:nvPr/>
        </p:nvSpPr>
        <p:spPr>
          <a:xfrm>
            <a:off x="300481" y="258951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9" rIns="68568" bIns="34289" rtlCol="0" anchor="ctr"/>
          <a:lstStyle/>
          <a:p>
            <a:pPr algn="ctr" defTabSz="685664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2010D2-B5C7-4B43-AADC-3460BC7EAB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6714"/>
          <a:stretch/>
        </p:blipFill>
        <p:spPr>
          <a:xfrm>
            <a:off x="0" y="0"/>
            <a:ext cx="300479" cy="5143500"/>
          </a:xfrm>
          <a:prstGeom prst="rect">
            <a:avLst/>
          </a:prstGeom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31590"/>
            <a:ext cx="5544615" cy="36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295907" y="399708"/>
            <a:ext cx="8380549" cy="1300354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Speaking 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about your family</a:t>
            </a:r>
          </a:p>
          <a:p>
            <a:pPr algn="ctr" defTabSz="685664"/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  <a:cs typeface="MV Boli" pitchFamily="2" charset="0"/>
              </a:rPr>
              <a:t> </a:t>
            </a:r>
            <a:endParaRPr 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  <a:cs typeface="MV Boli" pitchFamily="2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43695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843558"/>
            <a:ext cx="2733675" cy="417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33694"/>
            <a:ext cx="2171700" cy="398145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907704" y="255271"/>
            <a:ext cx="3600400" cy="1427936"/>
          </a:xfrm>
          <a:prstGeom prst="wedgeEllipseCallout">
            <a:avLst>
              <a:gd name="adj1" fmla="val -49651"/>
              <a:gd name="adj2" fmla="val 85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200" dirty="0">
              <a:latin typeface="Comic Sans MS" panose="030F0702030302020204" pitchFamily="66" charset="0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211960" y="2067694"/>
            <a:ext cx="2328292" cy="720080"/>
          </a:xfrm>
          <a:prstGeom prst="wedgeEllipseCallout">
            <a:avLst>
              <a:gd name="adj1" fmla="val 63486"/>
              <a:gd name="adj2" fmla="val 989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2051720" y="582790"/>
            <a:ext cx="37684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Comic Sans MS" panose="030F0702030302020204" pitchFamily="66" charset="0"/>
              </a:rPr>
              <a:t>1. How many people are there in your family?</a:t>
            </a:r>
            <a:endParaRPr lang="en-US" sz="2400" dirty="0">
              <a:latin typeface="Comic Sans MS" panose="030F0702030302020204" pitchFamily="66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5608" y="123478"/>
            <a:ext cx="1173108" cy="562483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4319972" y="2150735"/>
            <a:ext cx="211226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 smtClean="0">
                <a:latin typeface="Comic Sans MS" panose="030F0702030302020204" pitchFamily="66" charset="0"/>
              </a:rPr>
              <a:t>There are </a:t>
            </a:r>
            <a:r>
              <a:rPr lang="en-US" sz="3000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r>
              <a:rPr lang="en-US" sz="2400" dirty="0" smtClean="0">
                <a:latin typeface="Comic Sans MS" panose="030F0702030302020204" pitchFamily="66" charset="0"/>
              </a:rPr>
              <a:t>.</a:t>
            </a:r>
            <a:endParaRPr lang="en-US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9188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843558"/>
            <a:ext cx="2733675" cy="417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33694"/>
            <a:ext cx="2171700" cy="398145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2051720" y="255271"/>
            <a:ext cx="2880320" cy="948327"/>
          </a:xfrm>
          <a:prstGeom prst="wedgeEllipseCallout">
            <a:avLst>
              <a:gd name="adj1" fmla="val -49651"/>
              <a:gd name="adj2" fmla="val 85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3539852" y="2008129"/>
            <a:ext cx="2904356" cy="1152128"/>
          </a:xfrm>
          <a:prstGeom prst="wedgeEllipseCallout">
            <a:avLst>
              <a:gd name="adj1" fmla="val 63486"/>
              <a:gd name="adj2" fmla="val 98971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71700" y="53835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2. Who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lang="en-US" sz="2400" noProof="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are they?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635896" y="2306285"/>
            <a:ext cx="288032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My </a:t>
            </a: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mum</a:t>
            </a:r>
            <a:r>
              <a:rPr kumimoji="0" lang="en-US" sz="25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my </a:t>
            </a:r>
            <a:r>
              <a:rPr kumimoji="0" lang="en-US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dad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  and </a:t>
            </a:r>
            <a:r>
              <a:rPr kumimoji="0" lang="en-US" sz="25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me</a:t>
            </a:r>
            <a:r>
              <a:rPr kumimoji="0" lang="en-US" sz="25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</a:p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0759" y="198407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950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843558"/>
            <a:ext cx="2733675" cy="417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33694"/>
            <a:ext cx="2171700" cy="398145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907704" y="255271"/>
            <a:ext cx="4392488" cy="1427936"/>
          </a:xfrm>
          <a:prstGeom prst="wedgeEllipseCallout">
            <a:avLst>
              <a:gd name="adj1" fmla="val -49651"/>
              <a:gd name="adj2" fmla="val 85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3995936" y="1741306"/>
            <a:ext cx="2472308" cy="1118476"/>
          </a:xfrm>
          <a:prstGeom prst="wedgeEllipseCallout">
            <a:avLst>
              <a:gd name="adj1" fmla="val 51960"/>
              <a:gd name="adj2" fmla="val 71866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972307" y="566680"/>
            <a:ext cx="43538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3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 How many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brother/sister</a:t>
            </a: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 </a:t>
            </a:r>
          </a:p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do you have?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213887" y="1885045"/>
            <a:ext cx="21122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brother</a:t>
            </a:r>
            <a:r>
              <a:rPr lang="en-US" sz="2400" dirty="0">
                <a:solidFill>
                  <a:prstClr val="black"/>
                </a:solidFill>
                <a:latin typeface="Comic Sans MS" panose="030F0702030302020204" pitchFamily="66" charset="0"/>
              </a:rPr>
              <a:t> </a:t>
            </a:r>
            <a:r>
              <a:rPr lang="en-US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and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2</a:t>
            </a:r>
            <a:r>
              <a:rPr lang="en-US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 sisters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0759" y="142636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8559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37093C-9203-485B-B62C-DBCB37AA68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48"/>
          <a:stretch/>
        </p:blipFill>
        <p:spPr>
          <a:xfrm>
            <a:off x="2326827" y="185405"/>
            <a:ext cx="4764893" cy="47726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B7A5FD-9966-443B-B5D8-EC406BC75AC2}"/>
              </a:ext>
            </a:extLst>
          </p:cNvPr>
          <p:cNvSpPr/>
          <p:nvPr/>
        </p:nvSpPr>
        <p:spPr>
          <a:xfrm>
            <a:off x="4207055" y="2093306"/>
            <a:ext cx="1004435" cy="956897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</a:t>
            </a:r>
            <a:endParaRPr 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7328587-212F-4364-AA7E-C88A4CB2AC8A}"/>
              </a:ext>
            </a:extLst>
          </p:cNvPr>
          <p:cNvSpPr/>
          <p:nvPr/>
        </p:nvSpPr>
        <p:spPr>
          <a:xfrm>
            <a:off x="1513444" y="2234977"/>
            <a:ext cx="1077686" cy="67355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en-US" sz="1400" dirty="0"/>
          </a:p>
        </p:txBody>
      </p:sp>
      <p:pic>
        <p:nvPicPr>
          <p:cNvPr id="9" name="图片 17">
            <a:extLst>
              <a:ext uri="{FF2B5EF4-FFF2-40B4-BE49-F238E27FC236}">
                <a16:creationId xmlns:a16="http://schemas.microsoft.com/office/drawing/2014/main" id="{9AD9F712-7848-45C5-B7EB-89365EC684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4387" y="4145787"/>
            <a:ext cx="992579" cy="866346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FFC6A806-D780-4455-AA77-EBDBCE9604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8022">
            <a:off x="132109" y="157815"/>
            <a:ext cx="1003610" cy="870065"/>
          </a:xfrm>
          <a:prstGeom prst="rect">
            <a:avLst/>
          </a:prstGeom>
        </p:spPr>
      </p:pic>
      <p:pic>
        <p:nvPicPr>
          <p:cNvPr id="11" name="图片 23">
            <a:extLst>
              <a:ext uri="{FF2B5EF4-FFF2-40B4-BE49-F238E27FC236}">
                <a16:creationId xmlns:a16="http://schemas.microsoft.com/office/drawing/2014/main" id="{E4D60E84-B15F-4374-82D0-2AC1AA7F49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02" y="939643"/>
            <a:ext cx="499408" cy="480409"/>
          </a:xfrm>
          <a:prstGeom prst="rect">
            <a:avLst/>
          </a:prstGeom>
        </p:spPr>
      </p:pic>
      <p:pic>
        <p:nvPicPr>
          <p:cNvPr id="12" name="图片 23">
            <a:extLst>
              <a:ext uri="{FF2B5EF4-FFF2-40B4-BE49-F238E27FC236}">
                <a16:creationId xmlns:a16="http://schemas.microsoft.com/office/drawing/2014/main" id="{464278FA-A441-4648-9336-FCD14E36CD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97" y="1587285"/>
            <a:ext cx="499408" cy="480409"/>
          </a:xfrm>
          <a:prstGeom prst="rect">
            <a:avLst/>
          </a:prstGeom>
        </p:spPr>
      </p:pic>
      <p:pic>
        <p:nvPicPr>
          <p:cNvPr id="13" name="图片 23">
            <a:extLst>
              <a:ext uri="{FF2B5EF4-FFF2-40B4-BE49-F238E27FC236}">
                <a16:creationId xmlns:a16="http://schemas.microsoft.com/office/drawing/2014/main" id="{5A0A1FE2-BE33-4FE5-A6C2-4105FE2C80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90" y="1106876"/>
            <a:ext cx="499408" cy="480409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98542" y="4309744"/>
            <a:ext cx="2181868" cy="730162"/>
            <a:chOff x="611561" y="1746480"/>
            <a:chExt cx="7705787" cy="239384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9359" b="74103" l="0" r="100000">
                          <a14:foregroundMark x1="9300" y1="47821" x2="15700" y2="54231"/>
                          <a14:foregroundMark x1="18600" y1="48205" x2="2100" y2="60000"/>
                          <a14:foregroundMark x1="5500" y1="51538" x2="16300" y2="59231"/>
                          <a14:foregroundMark x1="17700" y1="45513" x2="22100" y2="58462"/>
                          <a14:foregroundMark x1="17400" y1="63077" x2="18600" y2="67692"/>
                          <a14:foregroundMark x1="9300" y1="65769" x2="7300" y2="66538"/>
                          <a14:foregroundMark x1="8400" y1="62308" x2="10500" y2="65000"/>
                          <a14:foregroundMark x1="16800" y1="61538" x2="16800" y2="63462"/>
                          <a14:foregroundMark x1="33100" y1="46667" x2="40000" y2="60769"/>
                          <a14:foregroundMark x1="44900" y1="50000" x2="31600" y2="57308"/>
                          <a14:foregroundMark x1="30500" y1="51538" x2="34500" y2="56154"/>
                          <a14:foregroundMark x1="37100" y1="44359" x2="33600" y2="55769"/>
                          <a14:foregroundMark x1="28700" y1="47436" x2="28400" y2="60000"/>
                          <a14:foregroundMark x1="35400" y1="63462" x2="35700" y2="65385"/>
                          <a14:foregroundMark x1="39100" y1="61538" x2="36500" y2="64615"/>
                          <a14:foregroundMark x1="68500" y1="46795" x2="57900" y2="60000"/>
                          <a14:foregroundMark x1="56800" y1="47949" x2="66100" y2="57821"/>
                          <a14:foregroundMark x1="64400" y1="46410" x2="55300" y2="51923"/>
                          <a14:foregroundMark x1="54700" y1="47051" x2="56500" y2="53077"/>
                          <a14:foregroundMark x1="57500" y1="61282" x2="56700" y2="66795"/>
                          <a14:foregroundMark x1="64700" y1="60769" x2="65800" y2="65897"/>
                          <a14:foregroundMark x1="56000" y1="50000" x2="56000" y2="57821"/>
                          <a14:foregroundMark x1="66700" y1="65128" x2="64900" y2="66667"/>
                          <a14:foregroundMark x1="65000" y1="62051" x2="65500" y2="64615"/>
                          <a14:foregroundMark x1="65000" y1="63718" x2="64400" y2="65385"/>
                          <a14:foregroundMark x1="64600" y1="62564" x2="63700" y2="66026"/>
                          <a14:foregroundMark x1="38400" y1="47692" x2="42000" y2="56026"/>
                          <a14:foregroundMark x1="42900" y1="47564" x2="41100" y2="51026"/>
                          <a14:foregroundMark x1="77200" y1="44615" x2="96200" y2="59615"/>
                          <a14:foregroundMark x1="93200" y1="47949" x2="78000" y2="60256"/>
                          <a14:foregroundMark x1="85700" y1="48462" x2="89400" y2="47564"/>
                          <a14:foregroundMark x1="56400" y1="64615" x2="57400" y2="65897"/>
                          <a14:foregroundMark x1="58500" y1="62949" x2="56900" y2="65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b="28897"/>
            <a:stretch/>
          </p:blipFill>
          <p:spPr bwMode="auto">
            <a:xfrm>
              <a:off x="611561" y="1779662"/>
              <a:ext cx="6156573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69" b="70769" l="2500" r="22600">
                          <a14:foregroundMark x1="19500" y1="45000" x2="8700" y2="55897"/>
                          <a14:foregroundMark x1="8000" y1="46795" x2="19000" y2="58462"/>
                          <a14:foregroundMark x1="19300" y1="49872" x2="15400" y2="59231"/>
                          <a14:foregroundMark x1="10700" y1="46282" x2="7000" y2="53974"/>
                          <a14:foregroundMark x1="5200" y1="48205" x2="7000" y2="57949"/>
                          <a14:foregroundMark x1="11100" y1="47308" x2="14300" y2="47179"/>
                          <a14:foregroundMark x1="13100" y1="55000" x2="12200" y2="59103"/>
                          <a14:foregroundMark x1="20400" y1="47949" x2="20400" y2="57949"/>
                          <a14:foregroundMark x1="9400" y1="62179" x2="8700" y2="66154"/>
                          <a14:foregroundMark x1="16600" y1="61795" x2="18100" y2="64615"/>
                          <a14:foregroundMark x1="10000" y1="61795" x2="10100" y2="63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r="74830" b="28897"/>
            <a:stretch/>
          </p:blipFill>
          <p:spPr bwMode="auto">
            <a:xfrm>
              <a:off x="6767761" y="1746480"/>
              <a:ext cx="1549587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" name="bensound-littleid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64299.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40569" y="3579862"/>
            <a:ext cx="504057" cy="50405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97485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0192" y="843558"/>
            <a:ext cx="2733675" cy="417195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133694"/>
            <a:ext cx="2171700" cy="3981450"/>
          </a:xfrm>
          <a:prstGeom prst="rect">
            <a:avLst/>
          </a:prstGeom>
        </p:spPr>
      </p:pic>
      <p:sp>
        <p:nvSpPr>
          <p:cNvPr id="9" name="Oval Callout 8"/>
          <p:cNvSpPr/>
          <p:nvPr/>
        </p:nvSpPr>
        <p:spPr>
          <a:xfrm>
            <a:off x="1980223" y="862237"/>
            <a:ext cx="3096344" cy="1152128"/>
          </a:xfrm>
          <a:prstGeom prst="wedgeEllipseCallout">
            <a:avLst>
              <a:gd name="adj1" fmla="val -49651"/>
              <a:gd name="adj2" fmla="val 8526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0" name="Oval Callout 9"/>
          <p:cNvSpPr/>
          <p:nvPr/>
        </p:nvSpPr>
        <p:spPr>
          <a:xfrm>
            <a:off x="4761858" y="1971626"/>
            <a:ext cx="1800200" cy="995669"/>
          </a:xfrm>
          <a:prstGeom prst="wedgeEllipseCallout">
            <a:avLst>
              <a:gd name="adj1" fmla="val 46371"/>
              <a:gd name="adj2" fmla="val 7102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727684" y="1117188"/>
            <a:ext cx="3600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4. How old is your </a:t>
            </a:r>
            <a:r>
              <a:rPr lang="en-US" sz="2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sister</a:t>
            </a:r>
            <a:r>
              <a:rPr lang="en-US" sz="2400" dirty="0" smtClean="0">
                <a:solidFill>
                  <a:prstClr val="black"/>
                </a:solidFill>
                <a:latin typeface="Comic Sans MS" panose="030F0702030302020204" pitchFamily="66" charset="0"/>
              </a:rPr>
              <a:t>?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814701" y="2275130"/>
            <a:ext cx="28803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1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She’s </a:t>
            </a:r>
            <a:r>
              <a:rPr kumimoji="0" lang="en-US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10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60759" y="123478"/>
            <a:ext cx="1173108" cy="562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863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/>
      <p:bldP spid="1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3083" y="2383986"/>
            <a:ext cx="9157083" cy="275951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164" y="1848755"/>
            <a:ext cx="3679782" cy="2985618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416598" y="2975824"/>
            <a:ext cx="2830073" cy="2028885"/>
          </a:xfrm>
          <a:prstGeom prst="rect">
            <a:avLst/>
          </a:prstGeom>
        </p:spPr>
      </p:pic>
      <p:pic>
        <p:nvPicPr>
          <p:cNvPr id="56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609182" y="230690"/>
            <a:ext cx="5003340" cy="2958548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5C3F0EA5-D3AA-4CCB-8053-CA26C4C18711}"/>
              </a:ext>
            </a:extLst>
          </p:cNvPr>
          <p:cNvGrpSpPr/>
          <p:nvPr/>
        </p:nvGrpSpPr>
        <p:grpSpPr>
          <a:xfrm>
            <a:off x="5067614" y="2377291"/>
            <a:ext cx="603135" cy="280919"/>
            <a:chOff x="217691" y="6414967"/>
            <a:chExt cx="804180" cy="374559"/>
          </a:xfrm>
        </p:grpSpPr>
        <p:grpSp>
          <p:nvGrpSpPr>
            <p:cNvPr id="24" name="Group 4">
              <a:extLst>
                <a:ext uri="{FF2B5EF4-FFF2-40B4-BE49-F238E27FC236}">
                  <a16:creationId xmlns:a16="http://schemas.microsoft.com/office/drawing/2014/main" id="{0551CF28-A1CE-4253-9E51-49015C981594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217691" y="6414967"/>
              <a:ext cx="443922" cy="374559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30" name="Freeform 5">
                <a:extLst>
                  <a:ext uri="{FF2B5EF4-FFF2-40B4-BE49-F238E27FC236}">
                    <a16:creationId xmlns:a16="http://schemas.microsoft.com/office/drawing/2014/main" id="{3D183A1A-DE17-4CF6-BCB4-F3838E8F0E3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1" name="Freeform 6">
                <a:extLst>
                  <a:ext uri="{FF2B5EF4-FFF2-40B4-BE49-F238E27FC236}">
                    <a16:creationId xmlns:a16="http://schemas.microsoft.com/office/drawing/2014/main" id="{3E7CCA13-12E3-434E-869F-2195DDDEE7E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2" name="Freeform 7">
                <a:extLst>
                  <a:ext uri="{FF2B5EF4-FFF2-40B4-BE49-F238E27FC236}">
                    <a16:creationId xmlns:a16="http://schemas.microsoft.com/office/drawing/2014/main" id="{33D8A7C5-FD9F-4540-A37A-9BC58CCAAA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33" name="Freeform 8">
                <a:extLst>
                  <a:ext uri="{FF2B5EF4-FFF2-40B4-BE49-F238E27FC236}">
                    <a16:creationId xmlns:a16="http://schemas.microsoft.com/office/drawing/2014/main" id="{1DB4A1D3-3461-4F23-9060-242E6596F3E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  <p:grpSp>
          <p:nvGrpSpPr>
            <p:cNvPr id="25" name="Group 4">
              <a:extLst>
                <a:ext uri="{FF2B5EF4-FFF2-40B4-BE49-F238E27FC236}">
                  <a16:creationId xmlns:a16="http://schemas.microsoft.com/office/drawing/2014/main" id="{D339A026-D097-41CE-B0D6-382C26DE3F8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57417" y="6421203"/>
              <a:ext cx="364454" cy="307508"/>
              <a:chOff x="3746" y="2079"/>
              <a:chExt cx="192" cy="162"/>
            </a:xfrm>
            <a:solidFill>
              <a:srgbClr val="A5CB01"/>
            </a:solidFill>
          </p:grpSpPr>
          <p:sp>
            <p:nvSpPr>
              <p:cNvPr id="26" name="Freeform 5">
                <a:extLst>
                  <a:ext uri="{FF2B5EF4-FFF2-40B4-BE49-F238E27FC236}">
                    <a16:creationId xmlns:a16="http://schemas.microsoft.com/office/drawing/2014/main" id="{A458B4F9-0B31-4D97-AC09-B51F5A27E39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5" y="2108"/>
                <a:ext cx="83" cy="133"/>
              </a:xfrm>
              <a:custGeom>
                <a:avLst/>
                <a:gdLst>
                  <a:gd name="T0" fmla="*/ 8 w 34"/>
                  <a:gd name="T1" fmla="*/ 54 h 54"/>
                  <a:gd name="T2" fmla="*/ 23 w 34"/>
                  <a:gd name="T3" fmla="*/ 54 h 54"/>
                  <a:gd name="T4" fmla="*/ 34 w 34"/>
                  <a:gd name="T5" fmla="*/ 0 h 54"/>
                  <a:gd name="T6" fmla="*/ 8 w 34"/>
                  <a:gd name="T7" fmla="*/ 54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8" y="54"/>
                    </a:moveTo>
                    <a:cubicBezTo>
                      <a:pt x="23" y="54"/>
                      <a:pt x="23" y="54"/>
                      <a:pt x="23" y="54"/>
                    </a:cubicBezTo>
                    <a:cubicBezTo>
                      <a:pt x="15" y="34"/>
                      <a:pt x="34" y="0"/>
                      <a:pt x="34" y="0"/>
                    </a:cubicBezTo>
                    <a:cubicBezTo>
                      <a:pt x="0" y="23"/>
                      <a:pt x="8" y="54"/>
                      <a:pt x="8" y="5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7" name="Freeform 6">
                <a:extLst>
                  <a:ext uri="{FF2B5EF4-FFF2-40B4-BE49-F238E27FC236}">
                    <a16:creationId xmlns:a16="http://schemas.microsoft.com/office/drawing/2014/main" id="{21D0D1DB-9134-4688-B72B-70C6A58B135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852" y="2089"/>
                <a:ext cx="86" cy="108"/>
              </a:xfrm>
              <a:custGeom>
                <a:avLst/>
                <a:gdLst>
                  <a:gd name="T0" fmla="*/ 35 w 35"/>
                  <a:gd name="T1" fmla="*/ 0 h 44"/>
                  <a:gd name="T2" fmla="*/ 0 w 35"/>
                  <a:gd name="T3" fmla="*/ 25 h 44"/>
                  <a:gd name="T4" fmla="*/ 5 w 35"/>
                  <a:gd name="T5" fmla="*/ 44 h 44"/>
                  <a:gd name="T6" fmla="*/ 35 w 35"/>
                  <a:gd name="T7" fmla="*/ 0 h 4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5" h="44">
                    <a:moveTo>
                      <a:pt x="35" y="0"/>
                    </a:moveTo>
                    <a:cubicBezTo>
                      <a:pt x="7" y="10"/>
                      <a:pt x="0" y="25"/>
                      <a:pt x="0" y="25"/>
                    </a:cubicBezTo>
                    <a:cubicBezTo>
                      <a:pt x="0" y="25"/>
                      <a:pt x="7" y="39"/>
                      <a:pt x="5" y="44"/>
                    </a:cubicBezTo>
                    <a:cubicBezTo>
                      <a:pt x="13" y="14"/>
                      <a:pt x="35" y="0"/>
                      <a:pt x="3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8" name="Freeform 7">
                <a:extLst>
                  <a:ext uri="{FF2B5EF4-FFF2-40B4-BE49-F238E27FC236}">
                    <a16:creationId xmlns:a16="http://schemas.microsoft.com/office/drawing/2014/main" id="{C428B3BE-70C9-4AC9-A041-2D5B3E416C4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46" y="2104"/>
                <a:ext cx="84" cy="132"/>
              </a:xfrm>
              <a:custGeom>
                <a:avLst/>
                <a:gdLst>
                  <a:gd name="T0" fmla="*/ 0 w 34"/>
                  <a:gd name="T1" fmla="*/ 0 h 54"/>
                  <a:gd name="T2" fmla="*/ 11 w 34"/>
                  <a:gd name="T3" fmla="*/ 54 h 54"/>
                  <a:gd name="T4" fmla="*/ 26 w 34"/>
                  <a:gd name="T5" fmla="*/ 54 h 54"/>
                  <a:gd name="T6" fmla="*/ 0 w 34"/>
                  <a:gd name="T7" fmla="*/ 0 h 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34" h="54">
                    <a:moveTo>
                      <a:pt x="0" y="0"/>
                    </a:moveTo>
                    <a:cubicBezTo>
                      <a:pt x="0" y="0"/>
                      <a:pt x="19" y="35"/>
                      <a:pt x="11" y="54"/>
                    </a:cubicBezTo>
                    <a:cubicBezTo>
                      <a:pt x="26" y="54"/>
                      <a:pt x="26" y="54"/>
                      <a:pt x="26" y="54"/>
                    </a:cubicBezTo>
                    <a:cubicBezTo>
                      <a:pt x="26" y="54"/>
                      <a:pt x="34" y="23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  <p:sp>
            <p:nvSpPr>
              <p:cNvPr id="29" name="Freeform 8">
                <a:extLst>
                  <a:ext uri="{FF2B5EF4-FFF2-40B4-BE49-F238E27FC236}">
                    <a16:creationId xmlns:a16="http://schemas.microsoft.com/office/drawing/2014/main" id="{531A955B-4989-44CB-BD2F-3F2E4662435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778" y="2079"/>
                <a:ext cx="106" cy="160"/>
              </a:xfrm>
              <a:custGeom>
                <a:avLst/>
                <a:gdLst>
                  <a:gd name="T0" fmla="*/ 0 w 43"/>
                  <a:gd name="T1" fmla="*/ 0 h 65"/>
                  <a:gd name="T2" fmla="*/ 15 w 43"/>
                  <a:gd name="T3" fmla="*/ 65 h 65"/>
                  <a:gd name="T4" fmla="*/ 32 w 43"/>
                  <a:gd name="T5" fmla="*/ 65 h 65"/>
                  <a:gd name="T6" fmla="*/ 0 w 43"/>
                  <a:gd name="T7" fmla="*/ 0 h 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0" t="0" r="r" b="b"/>
                <a:pathLst>
                  <a:path w="43" h="65">
                    <a:moveTo>
                      <a:pt x="0" y="0"/>
                    </a:moveTo>
                    <a:cubicBezTo>
                      <a:pt x="0" y="0"/>
                      <a:pt x="24" y="41"/>
                      <a:pt x="15" y="65"/>
                    </a:cubicBezTo>
                    <a:cubicBezTo>
                      <a:pt x="32" y="65"/>
                      <a:pt x="32" y="65"/>
                      <a:pt x="32" y="65"/>
                    </a:cubicBezTo>
                    <a:cubicBezTo>
                      <a:pt x="32" y="65"/>
                      <a:pt x="43" y="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pPr defTabSz="685800"/>
                <a:endParaRPr lang="zh-CN" altLang="en-US" sz="1350">
                  <a:solidFill>
                    <a:srgbClr val="000000"/>
                  </a:solidFill>
                  <a:latin typeface="微软雅黑"/>
                  <a:ea typeface="微软雅黑"/>
                  <a:cs typeface="+mn-ea"/>
                  <a:sym typeface="+mn-lt"/>
                </a:endParaRPr>
              </a:p>
            </p:txBody>
          </p:sp>
        </p:grpSp>
      </p:grpSp>
      <p:sp>
        <p:nvSpPr>
          <p:cNvPr id="34" name="文本框 33">
            <a:extLst>
              <a:ext uri="{FF2B5EF4-FFF2-40B4-BE49-F238E27FC236}">
                <a16:creationId xmlns:a16="http://schemas.microsoft.com/office/drawing/2014/main" id="{F4ED10A7-E928-4DAB-8D6E-46F9B16A0627}"/>
              </a:ext>
            </a:extLst>
          </p:cNvPr>
          <p:cNvSpPr txBox="1"/>
          <p:nvPr/>
        </p:nvSpPr>
        <p:spPr>
          <a:xfrm>
            <a:off x="3007714" y="1563342"/>
            <a:ext cx="3579826" cy="7155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685800">
              <a:defRPr/>
            </a:pPr>
            <a:r>
              <a:rPr lang="en-AU" sz="4050" b="1" dirty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504D">
                    <a:lumMod val="40000"/>
                    <a:lumOff val="60000"/>
                  </a:srgbClr>
                </a:solidFill>
                <a:latin typeface="微软雅黑"/>
                <a:ea typeface="微软雅黑"/>
              </a:rPr>
              <a:t>Assessment  </a:t>
            </a:r>
            <a:endParaRPr lang="zh-CN" altLang="en-US" sz="14925" b="1" kern="0" dirty="0">
              <a:ln w="22225">
                <a:solidFill>
                  <a:srgbClr val="C0504D"/>
                </a:solidFill>
                <a:prstDash val="solid"/>
              </a:ln>
              <a:solidFill>
                <a:srgbClr val="C0504D">
                  <a:lumMod val="40000"/>
                  <a:lumOff val="60000"/>
                </a:srgbClr>
              </a:solidFill>
              <a:latin typeface="微软雅黑"/>
              <a:ea typeface="微软雅黑"/>
              <a:cs typeface="+mn-ea"/>
              <a:sym typeface="+mn-lt"/>
            </a:endParaRPr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6599" y="337980"/>
            <a:ext cx="3348997" cy="1746508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BAA346DF-328E-4998-BEEF-1517A4898561}"/>
              </a:ext>
            </a:extLst>
          </p:cNvPr>
          <p:cNvSpPr/>
          <p:nvPr/>
        </p:nvSpPr>
        <p:spPr>
          <a:xfrm>
            <a:off x="2386267" y="2898012"/>
            <a:ext cx="5362693" cy="530915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defTabSz="342900"/>
            <a:r>
              <a:rPr lang="en-US" sz="3000" b="1" dirty="0" smtClean="0">
                <a:ln w="22225">
                  <a:solidFill>
                    <a:srgbClr val="C0504D"/>
                  </a:solidFill>
                  <a:prstDash val="solid"/>
                </a:ln>
                <a:solidFill>
                  <a:srgbClr val="C00000"/>
                </a:solidFill>
                <a:latin typeface="微软雅黑"/>
                <a:ea typeface="微软雅黑"/>
              </a:rPr>
              <a:t>Time bomb game</a:t>
            </a:r>
            <a:endParaRPr lang="en-US" sz="3000" b="1" dirty="0">
              <a:ln w="22225">
                <a:solidFill>
                  <a:srgbClr val="C0504D"/>
                </a:solidFill>
                <a:prstDash val="solid"/>
              </a:ln>
              <a:solidFill>
                <a:srgbClr val="C00000"/>
              </a:solidFill>
              <a:latin typeface="微软雅黑"/>
              <a:ea typeface="微软雅黑"/>
            </a:endParaRPr>
          </a:p>
        </p:txBody>
      </p:sp>
      <p:pic>
        <p:nvPicPr>
          <p:cNvPr id="21" name="图片 74">
            <a:extLst>
              <a:ext uri="{FF2B5EF4-FFF2-40B4-BE49-F238E27FC236}">
                <a16:creationId xmlns:a16="http://schemas.microsoft.com/office/drawing/2014/main" id="{67F2E58E-6090-44DB-94EF-26F33890E6C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21895" y="1472388"/>
            <a:ext cx="1309863" cy="891265"/>
          </a:xfrm>
          <a:custGeom>
            <a:avLst/>
            <a:gdLst>
              <a:gd name="connsiteX0" fmla="*/ 0 w 1583140"/>
              <a:gd name="connsiteY0" fmla="*/ 0 h 1077209"/>
              <a:gd name="connsiteX1" fmla="*/ 1583140 w 1583140"/>
              <a:gd name="connsiteY1" fmla="*/ 0 h 1077209"/>
              <a:gd name="connsiteX2" fmla="*/ 1583140 w 1583140"/>
              <a:gd name="connsiteY2" fmla="*/ 1077209 h 1077209"/>
              <a:gd name="connsiteX3" fmla="*/ 0 w 1583140"/>
              <a:gd name="connsiteY3" fmla="*/ 1077209 h 10772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583140" h="1077209">
                <a:moveTo>
                  <a:pt x="0" y="0"/>
                </a:moveTo>
                <a:lnTo>
                  <a:pt x="1583140" y="0"/>
                </a:lnTo>
                <a:lnTo>
                  <a:pt x="1583140" y="1077209"/>
                </a:lnTo>
                <a:lnTo>
                  <a:pt x="0" y="1077209"/>
                </a:lnTo>
                <a:close/>
              </a:path>
            </a:pathLst>
          </a:cu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28155" y="127880"/>
            <a:ext cx="804338" cy="38566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1614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299DED63-2F99-494F-9009-D109A2ED1F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FDA7C7-067F-4160-9352-B075FF9D9638}"/>
              </a:ext>
            </a:extLst>
          </p:cNvPr>
          <p:cNvSpPr/>
          <p:nvPr/>
        </p:nvSpPr>
        <p:spPr>
          <a:xfrm>
            <a:off x="300481" y="258951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9" rIns="68568" bIns="34289" rtlCol="0" anchor="ctr"/>
          <a:lstStyle/>
          <a:p>
            <a:pPr algn="ctr" defTabSz="685664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2010D2-B5C7-4B43-AADC-3460BC7EAB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6714"/>
          <a:stretch/>
        </p:blipFill>
        <p:spPr>
          <a:xfrm>
            <a:off x="0" y="0"/>
            <a:ext cx="300479" cy="5143500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4" b="5403"/>
          <a:stretch/>
        </p:blipFill>
        <p:spPr bwMode="auto">
          <a:xfrm>
            <a:off x="1657350" y="258951"/>
            <a:ext cx="5829300" cy="462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ounded Rectangular Callout 1"/>
          <p:cNvSpPr/>
          <p:nvPr/>
        </p:nvSpPr>
        <p:spPr>
          <a:xfrm>
            <a:off x="6012162" y="522122"/>
            <a:ext cx="792088" cy="383445"/>
          </a:xfrm>
          <a:prstGeom prst="wedgeRoundRectCallout">
            <a:avLst>
              <a:gd name="adj1" fmla="val -48819"/>
              <a:gd name="adj2" fmla="val 87251"/>
              <a:gd name="adj3" fmla="val 16667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vi-VN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78655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42" name="图片 64541" descr="封面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5" name="图片 64544" descr="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38709" y="1203798"/>
            <a:ext cx="1675149" cy="560106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4546" name="图片 64545" descr="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55347" y="821202"/>
            <a:ext cx="8677340" cy="864459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4534" name="文本框 64533"/>
          <p:cNvSpPr txBox="1"/>
          <p:nvPr/>
        </p:nvSpPr>
        <p:spPr>
          <a:xfrm>
            <a:off x="2026877" y="2791772"/>
            <a:ext cx="5090246" cy="211211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Good bye.</a:t>
            </a:r>
          </a:p>
          <a:p>
            <a:pPr marL="0" marR="0" lvl="0" indent="0" algn="ctr" defTabSz="814434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altLang="zh-CN" sz="5250" b="1" i="0" u="none" strike="noStrike" kern="1200" cap="none" spc="0" normalizeH="0" baseline="0" noProof="0" dirty="0">
                <a:ln>
                  <a:noFill/>
                </a:ln>
                <a:solidFill>
                  <a:srgbClr val="E15C7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Comic Sans MS" panose="030F0702030302020204" pitchFamily="66" charset="0"/>
                <a:ea typeface="黑体" panose="02010609060101010101" pitchFamily="2" charset="-122"/>
                <a:cs typeface="+mn-cs"/>
                <a:sym typeface="Arial"/>
              </a:rPr>
              <a:t>See you again!</a:t>
            </a:r>
            <a:endParaRPr kumimoji="0" lang="zh-CN" altLang="en-US" sz="5250" b="1" i="0" u="none" strike="noStrike" kern="1200" cap="none" spc="0" normalizeH="0" baseline="0" noProof="0" dirty="0">
              <a:ln>
                <a:noFill/>
              </a:ln>
              <a:solidFill>
                <a:srgbClr val="E15C7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Comic Sans MS" panose="030F0702030302020204" pitchFamily="66" charset="0"/>
              <a:ea typeface="黑体" panose="02010609060101010101" pitchFamily="2" charset="-122"/>
              <a:cs typeface="+mn-cs"/>
              <a:sym typeface="Arial"/>
            </a:endParaRPr>
          </a:p>
        </p:txBody>
      </p:sp>
      <p:pic>
        <p:nvPicPr>
          <p:cNvPr id="2" name="🎵 Mr. Sunny Face - Wayne Jones 🎧 No Copyright Music 🎶 YouTube Audio Library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498859" y="655755"/>
            <a:ext cx="330894" cy="33089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1514" y="169298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7622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  <p:sndAc>
          <p:stSnd>
            <p:snd r:embed="rId6" name="chimes.wav"/>
          </p:stSnd>
        </p:sndAc>
      </p:transition>
    </mc:Choice>
    <mc:Fallback xmlns="">
      <p:transition spd="slow">
        <p:split orient="vert"/>
        <p:sndAc>
          <p:stSnd>
            <p:snd r:embed="rId14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500"/>
                                        <p:tgtEl>
                                          <p:spTgt spid="645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21600000">
                                      <p:cBhvr>
                                        <p:cTn id="11" dur="10000" fill="hold"/>
                                        <p:tgtEl>
                                          <p:spTgt spid="645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45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11175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45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37093C-9203-485B-B62C-DBCB37AA68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48"/>
          <a:stretch/>
        </p:blipFill>
        <p:spPr>
          <a:xfrm rot="9826862">
            <a:off x="2326827" y="185405"/>
            <a:ext cx="4764893" cy="47726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B7A5FD-9966-443B-B5D8-EC406BC75AC2}"/>
              </a:ext>
            </a:extLst>
          </p:cNvPr>
          <p:cNvSpPr/>
          <p:nvPr/>
        </p:nvSpPr>
        <p:spPr>
          <a:xfrm>
            <a:off x="4207055" y="2093306"/>
            <a:ext cx="1004435" cy="956897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</a:t>
            </a:r>
            <a:endParaRPr 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7328587-212F-4364-AA7E-C88A4CB2AC8A}"/>
              </a:ext>
            </a:extLst>
          </p:cNvPr>
          <p:cNvSpPr/>
          <p:nvPr/>
        </p:nvSpPr>
        <p:spPr>
          <a:xfrm>
            <a:off x="1513444" y="2234977"/>
            <a:ext cx="1077686" cy="67355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en-US" sz="1400" dirty="0"/>
          </a:p>
        </p:txBody>
      </p:sp>
      <p:pic>
        <p:nvPicPr>
          <p:cNvPr id="9" name="图片 17">
            <a:extLst>
              <a:ext uri="{FF2B5EF4-FFF2-40B4-BE49-F238E27FC236}">
                <a16:creationId xmlns:a16="http://schemas.microsoft.com/office/drawing/2014/main" id="{9AD9F712-7848-45C5-B7EB-89365EC684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385" y="4070450"/>
            <a:ext cx="992579" cy="866346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FFC6A806-D780-4455-AA77-EBDBCE9604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8022">
            <a:off x="132109" y="157815"/>
            <a:ext cx="1003610" cy="87006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98542" y="4309744"/>
            <a:ext cx="2181868" cy="730162"/>
            <a:chOff x="611561" y="1746480"/>
            <a:chExt cx="7705787" cy="239384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9359" b="74103" l="0" r="100000">
                          <a14:foregroundMark x1="9300" y1="47821" x2="15700" y2="54231"/>
                          <a14:foregroundMark x1="18600" y1="48205" x2="2100" y2="60000"/>
                          <a14:foregroundMark x1="5500" y1="51538" x2="16300" y2="59231"/>
                          <a14:foregroundMark x1="17700" y1="45513" x2="22100" y2="58462"/>
                          <a14:foregroundMark x1="17400" y1="63077" x2="18600" y2="67692"/>
                          <a14:foregroundMark x1="9300" y1="65769" x2="7300" y2="66538"/>
                          <a14:foregroundMark x1="8400" y1="62308" x2="10500" y2="65000"/>
                          <a14:foregroundMark x1="16800" y1="61538" x2="16800" y2="63462"/>
                          <a14:foregroundMark x1="33100" y1="46667" x2="40000" y2="60769"/>
                          <a14:foregroundMark x1="44900" y1="50000" x2="31600" y2="57308"/>
                          <a14:foregroundMark x1="30500" y1="51538" x2="34500" y2="56154"/>
                          <a14:foregroundMark x1="37100" y1="44359" x2="33600" y2="55769"/>
                          <a14:foregroundMark x1="28700" y1="47436" x2="28400" y2="60000"/>
                          <a14:foregroundMark x1="35400" y1="63462" x2="35700" y2="65385"/>
                          <a14:foregroundMark x1="39100" y1="61538" x2="36500" y2="64615"/>
                          <a14:foregroundMark x1="68500" y1="46795" x2="57900" y2="60000"/>
                          <a14:foregroundMark x1="56800" y1="47949" x2="66100" y2="57821"/>
                          <a14:foregroundMark x1="64400" y1="46410" x2="55300" y2="51923"/>
                          <a14:foregroundMark x1="54700" y1="47051" x2="56500" y2="53077"/>
                          <a14:foregroundMark x1="57500" y1="61282" x2="56700" y2="66795"/>
                          <a14:foregroundMark x1="64700" y1="60769" x2="65800" y2="65897"/>
                          <a14:foregroundMark x1="56000" y1="50000" x2="56000" y2="57821"/>
                          <a14:foregroundMark x1="66700" y1="65128" x2="64900" y2="66667"/>
                          <a14:foregroundMark x1="65000" y1="62051" x2="65500" y2="64615"/>
                          <a14:foregroundMark x1="65000" y1="63718" x2="64400" y2="65385"/>
                          <a14:foregroundMark x1="64600" y1="62564" x2="63700" y2="66026"/>
                          <a14:foregroundMark x1="38400" y1="47692" x2="42000" y2="56026"/>
                          <a14:foregroundMark x1="42900" y1="47564" x2="41100" y2="51026"/>
                          <a14:foregroundMark x1="77200" y1="44615" x2="96200" y2="59615"/>
                          <a14:foregroundMark x1="93200" y1="47949" x2="78000" y2="60256"/>
                          <a14:foregroundMark x1="85700" y1="48462" x2="89400" y2="47564"/>
                          <a14:foregroundMark x1="56400" y1="64615" x2="57400" y2="65897"/>
                          <a14:foregroundMark x1="58500" y1="62949" x2="56900" y2="65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b="28897"/>
            <a:stretch/>
          </p:blipFill>
          <p:spPr bwMode="auto">
            <a:xfrm>
              <a:off x="611561" y="1779662"/>
              <a:ext cx="6156573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69" b="70769" l="2500" r="22600">
                          <a14:foregroundMark x1="19500" y1="45000" x2="8700" y2="55897"/>
                          <a14:foregroundMark x1="8000" y1="46795" x2="19000" y2="58462"/>
                          <a14:foregroundMark x1="19300" y1="49872" x2="15400" y2="59231"/>
                          <a14:foregroundMark x1="10700" y1="46282" x2="7000" y2="53974"/>
                          <a14:foregroundMark x1="5200" y1="48205" x2="7000" y2="57949"/>
                          <a14:foregroundMark x1="11100" y1="47308" x2="14300" y2="47179"/>
                          <a14:foregroundMark x1="13100" y1="55000" x2="12200" y2="59103"/>
                          <a14:foregroundMark x1="20400" y1="47949" x2="20400" y2="57949"/>
                          <a14:foregroundMark x1="9400" y1="62179" x2="8700" y2="66154"/>
                          <a14:foregroundMark x1="16600" y1="61795" x2="18100" y2="64615"/>
                          <a14:foregroundMark x1="10000" y1="61795" x2="10100" y2="63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r="74830" b="28897"/>
            <a:stretch/>
          </p:blipFill>
          <p:spPr bwMode="auto">
            <a:xfrm>
              <a:off x="6767761" y="1746480"/>
              <a:ext cx="1549587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" name="bensound-littleid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64299.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40569" y="3579862"/>
            <a:ext cx="504057" cy="504057"/>
          </a:xfrm>
          <a:prstGeom prst="rect">
            <a:avLst/>
          </a:prstGeom>
        </p:spPr>
      </p:pic>
      <p:pic>
        <p:nvPicPr>
          <p:cNvPr id="15" name="图片 23">
            <a:extLst>
              <a:ext uri="{FF2B5EF4-FFF2-40B4-BE49-F238E27FC236}">
                <a16:creationId xmlns:a16="http://schemas.microsoft.com/office/drawing/2014/main" id="{E4D60E84-B15F-4374-82D0-2AC1AA7F49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02" y="939643"/>
            <a:ext cx="499408" cy="480409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464278FA-A441-4648-9336-FCD14E36CD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97" y="1587285"/>
            <a:ext cx="499408" cy="480409"/>
          </a:xfrm>
          <a:prstGeom prst="rect">
            <a:avLst/>
          </a:prstGeom>
        </p:spPr>
      </p:pic>
      <p:pic>
        <p:nvPicPr>
          <p:cNvPr id="17" name="图片 23">
            <a:extLst>
              <a:ext uri="{FF2B5EF4-FFF2-40B4-BE49-F238E27FC236}">
                <a16:creationId xmlns:a16="http://schemas.microsoft.com/office/drawing/2014/main" id="{5A0A1FE2-BE33-4FE5-A6C2-4105FE2C80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90" y="1106876"/>
            <a:ext cx="499408" cy="4804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9674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3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37093C-9203-485B-B62C-DBCB37AA68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48"/>
          <a:stretch/>
        </p:blipFill>
        <p:spPr>
          <a:xfrm rot="5400000">
            <a:off x="2326827" y="185405"/>
            <a:ext cx="4764893" cy="47726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B7A5FD-9966-443B-B5D8-EC406BC75AC2}"/>
              </a:ext>
            </a:extLst>
          </p:cNvPr>
          <p:cNvSpPr/>
          <p:nvPr/>
        </p:nvSpPr>
        <p:spPr>
          <a:xfrm>
            <a:off x="4207055" y="2093306"/>
            <a:ext cx="1004435" cy="956897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</a:t>
            </a:r>
            <a:endParaRPr 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7328587-212F-4364-AA7E-C88A4CB2AC8A}"/>
              </a:ext>
            </a:extLst>
          </p:cNvPr>
          <p:cNvSpPr/>
          <p:nvPr/>
        </p:nvSpPr>
        <p:spPr>
          <a:xfrm>
            <a:off x="1513444" y="2234977"/>
            <a:ext cx="1077686" cy="67355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en-US" sz="1400" dirty="0"/>
          </a:p>
        </p:txBody>
      </p:sp>
      <p:pic>
        <p:nvPicPr>
          <p:cNvPr id="9" name="图片 17">
            <a:extLst>
              <a:ext uri="{FF2B5EF4-FFF2-40B4-BE49-F238E27FC236}">
                <a16:creationId xmlns:a16="http://schemas.microsoft.com/office/drawing/2014/main" id="{9AD9F712-7848-45C5-B7EB-89365EC684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385" y="4070450"/>
            <a:ext cx="992579" cy="866346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FFC6A806-D780-4455-AA77-EBDBCE9604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8022">
            <a:off x="132109" y="157815"/>
            <a:ext cx="1003610" cy="87006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98542" y="4309744"/>
            <a:ext cx="2181868" cy="730162"/>
            <a:chOff x="611561" y="1746480"/>
            <a:chExt cx="7705787" cy="239384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9359" b="74103" l="0" r="100000">
                          <a14:foregroundMark x1="9300" y1="47821" x2="15700" y2="54231"/>
                          <a14:foregroundMark x1="18600" y1="48205" x2="2100" y2="60000"/>
                          <a14:foregroundMark x1="5500" y1="51538" x2="16300" y2="59231"/>
                          <a14:foregroundMark x1="17700" y1="45513" x2="22100" y2="58462"/>
                          <a14:foregroundMark x1="17400" y1="63077" x2="18600" y2="67692"/>
                          <a14:foregroundMark x1="9300" y1="65769" x2="7300" y2="66538"/>
                          <a14:foregroundMark x1="8400" y1="62308" x2="10500" y2="65000"/>
                          <a14:foregroundMark x1="16800" y1="61538" x2="16800" y2="63462"/>
                          <a14:foregroundMark x1="33100" y1="46667" x2="40000" y2="60769"/>
                          <a14:foregroundMark x1="44900" y1="50000" x2="31600" y2="57308"/>
                          <a14:foregroundMark x1="30500" y1="51538" x2="34500" y2="56154"/>
                          <a14:foregroundMark x1="37100" y1="44359" x2="33600" y2="55769"/>
                          <a14:foregroundMark x1="28700" y1="47436" x2="28400" y2="60000"/>
                          <a14:foregroundMark x1="35400" y1="63462" x2="35700" y2="65385"/>
                          <a14:foregroundMark x1="39100" y1="61538" x2="36500" y2="64615"/>
                          <a14:foregroundMark x1="68500" y1="46795" x2="57900" y2="60000"/>
                          <a14:foregroundMark x1="56800" y1="47949" x2="66100" y2="57821"/>
                          <a14:foregroundMark x1="64400" y1="46410" x2="55300" y2="51923"/>
                          <a14:foregroundMark x1="54700" y1="47051" x2="56500" y2="53077"/>
                          <a14:foregroundMark x1="57500" y1="61282" x2="56700" y2="66795"/>
                          <a14:foregroundMark x1="64700" y1="60769" x2="65800" y2="65897"/>
                          <a14:foregroundMark x1="56000" y1="50000" x2="56000" y2="57821"/>
                          <a14:foregroundMark x1="66700" y1="65128" x2="64900" y2="66667"/>
                          <a14:foregroundMark x1="65000" y1="62051" x2="65500" y2="64615"/>
                          <a14:foregroundMark x1="65000" y1="63718" x2="64400" y2="65385"/>
                          <a14:foregroundMark x1="64600" y1="62564" x2="63700" y2="66026"/>
                          <a14:foregroundMark x1="38400" y1="47692" x2="42000" y2="56026"/>
                          <a14:foregroundMark x1="42900" y1="47564" x2="41100" y2="51026"/>
                          <a14:foregroundMark x1="77200" y1="44615" x2="96200" y2="59615"/>
                          <a14:foregroundMark x1="93200" y1="47949" x2="78000" y2="60256"/>
                          <a14:foregroundMark x1="85700" y1="48462" x2="89400" y2="47564"/>
                          <a14:foregroundMark x1="56400" y1="64615" x2="57400" y2="65897"/>
                          <a14:foregroundMark x1="58500" y1="62949" x2="56900" y2="65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b="28897"/>
            <a:stretch/>
          </p:blipFill>
          <p:spPr bwMode="auto">
            <a:xfrm>
              <a:off x="611561" y="1779662"/>
              <a:ext cx="6156573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69" b="70769" l="2500" r="22600">
                          <a14:foregroundMark x1="19500" y1="45000" x2="8700" y2="55897"/>
                          <a14:foregroundMark x1="8000" y1="46795" x2="19000" y2="58462"/>
                          <a14:foregroundMark x1="19300" y1="49872" x2="15400" y2="59231"/>
                          <a14:foregroundMark x1="10700" y1="46282" x2="7000" y2="53974"/>
                          <a14:foregroundMark x1="5200" y1="48205" x2="7000" y2="57949"/>
                          <a14:foregroundMark x1="11100" y1="47308" x2="14300" y2="47179"/>
                          <a14:foregroundMark x1="13100" y1="55000" x2="12200" y2="59103"/>
                          <a14:foregroundMark x1="20400" y1="47949" x2="20400" y2="57949"/>
                          <a14:foregroundMark x1="9400" y1="62179" x2="8700" y2="66154"/>
                          <a14:foregroundMark x1="16600" y1="61795" x2="18100" y2="64615"/>
                          <a14:foregroundMark x1="10000" y1="61795" x2="10100" y2="63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r="74830" b="28897"/>
            <a:stretch/>
          </p:blipFill>
          <p:spPr bwMode="auto">
            <a:xfrm>
              <a:off x="6767761" y="1746480"/>
              <a:ext cx="1549587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" name="bensound-littleid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64299.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40569" y="3579862"/>
            <a:ext cx="504057" cy="504057"/>
          </a:xfrm>
          <a:prstGeom prst="rect">
            <a:avLst/>
          </a:prstGeom>
        </p:spPr>
      </p:pic>
      <p:pic>
        <p:nvPicPr>
          <p:cNvPr id="15" name="图片 23">
            <a:extLst>
              <a:ext uri="{FF2B5EF4-FFF2-40B4-BE49-F238E27FC236}">
                <a16:creationId xmlns:a16="http://schemas.microsoft.com/office/drawing/2014/main" id="{E4D60E84-B15F-4374-82D0-2AC1AA7F49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02" y="939643"/>
            <a:ext cx="499408" cy="480409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464278FA-A441-4648-9336-FCD14E36CD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97" y="1587285"/>
            <a:ext cx="499408" cy="480409"/>
          </a:xfrm>
          <a:prstGeom prst="rect">
            <a:avLst/>
          </a:prstGeom>
        </p:spPr>
      </p:pic>
      <p:pic>
        <p:nvPicPr>
          <p:cNvPr id="17" name="图片 23">
            <a:extLst>
              <a:ext uri="{FF2B5EF4-FFF2-40B4-BE49-F238E27FC236}">
                <a16:creationId xmlns:a16="http://schemas.microsoft.com/office/drawing/2014/main" id="{5A0A1FE2-BE33-4FE5-A6C2-4105FE2C80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90" y="1106876"/>
            <a:ext cx="499408" cy="4804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917289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1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37093C-9203-485B-B62C-DBCB37AA68E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5448"/>
          <a:stretch/>
        </p:blipFill>
        <p:spPr>
          <a:xfrm rot="18549479">
            <a:off x="2326827" y="185405"/>
            <a:ext cx="4764893" cy="47726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B7A5FD-9966-443B-B5D8-EC406BC75AC2}"/>
              </a:ext>
            </a:extLst>
          </p:cNvPr>
          <p:cNvSpPr/>
          <p:nvPr/>
        </p:nvSpPr>
        <p:spPr>
          <a:xfrm>
            <a:off x="4207055" y="2093306"/>
            <a:ext cx="1004435" cy="956897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</a:t>
            </a:r>
            <a:endParaRPr 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7328587-212F-4364-AA7E-C88A4CB2AC8A}"/>
              </a:ext>
            </a:extLst>
          </p:cNvPr>
          <p:cNvSpPr/>
          <p:nvPr/>
        </p:nvSpPr>
        <p:spPr>
          <a:xfrm>
            <a:off x="1513444" y="2234977"/>
            <a:ext cx="1077686" cy="67355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en-US" sz="1400" dirty="0"/>
          </a:p>
        </p:txBody>
      </p:sp>
      <p:pic>
        <p:nvPicPr>
          <p:cNvPr id="9" name="图片 17">
            <a:extLst>
              <a:ext uri="{FF2B5EF4-FFF2-40B4-BE49-F238E27FC236}">
                <a16:creationId xmlns:a16="http://schemas.microsoft.com/office/drawing/2014/main" id="{9AD9F712-7848-45C5-B7EB-89365EC684C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385" y="4070450"/>
            <a:ext cx="992579" cy="866346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FFC6A806-D780-4455-AA77-EBDBCE9604C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8022">
            <a:off x="132109" y="157815"/>
            <a:ext cx="1003610" cy="87006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98542" y="4309744"/>
            <a:ext cx="2181868" cy="730162"/>
            <a:chOff x="611561" y="1746480"/>
            <a:chExt cx="7705787" cy="239384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9359" b="74103" l="0" r="100000">
                          <a14:foregroundMark x1="9300" y1="47821" x2="15700" y2="54231"/>
                          <a14:foregroundMark x1="18600" y1="48205" x2="2100" y2="60000"/>
                          <a14:foregroundMark x1="5500" y1="51538" x2="16300" y2="59231"/>
                          <a14:foregroundMark x1="17700" y1="45513" x2="22100" y2="58462"/>
                          <a14:foregroundMark x1="17400" y1="63077" x2="18600" y2="67692"/>
                          <a14:foregroundMark x1="9300" y1="65769" x2="7300" y2="66538"/>
                          <a14:foregroundMark x1="8400" y1="62308" x2="10500" y2="65000"/>
                          <a14:foregroundMark x1="16800" y1="61538" x2="16800" y2="63462"/>
                          <a14:foregroundMark x1="33100" y1="46667" x2="40000" y2="60769"/>
                          <a14:foregroundMark x1="44900" y1="50000" x2="31600" y2="57308"/>
                          <a14:foregroundMark x1="30500" y1="51538" x2="34500" y2="56154"/>
                          <a14:foregroundMark x1="37100" y1="44359" x2="33600" y2="55769"/>
                          <a14:foregroundMark x1="28700" y1="47436" x2="28400" y2="60000"/>
                          <a14:foregroundMark x1="35400" y1="63462" x2="35700" y2="65385"/>
                          <a14:foregroundMark x1="39100" y1="61538" x2="36500" y2="64615"/>
                          <a14:foregroundMark x1="68500" y1="46795" x2="57900" y2="60000"/>
                          <a14:foregroundMark x1="56800" y1="47949" x2="66100" y2="57821"/>
                          <a14:foregroundMark x1="64400" y1="46410" x2="55300" y2="51923"/>
                          <a14:foregroundMark x1="54700" y1="47051" x2="56500" y2="53077"/>
                          <a14:foregroundMark x1="57500" y1="61282" x2="56700" y2="66795"/>
                          <a14:foregroundMark x1="64700" y1="60769" x2="65800" y2="65897"/>
                          <a14:foregroundMark x1="56000" y1="50000" x2="56000" y2="57821"/>
                          <a14:foregroundMark x1="66700" y1="65128" x2="64900" y2="66667"/>
                          <a14:foregroundMark x1="65000" y1="62051" x2="65500" y2="64615"/>
                          <a14:foregroundMark x1="65000" y1="63718" x2="64400" y2="65385"/>
                          <a14:foregroundMark x1="64600" y1="62564" x2="63700" y2="66026"/>
                          <a14:foregroundMark x1="38400" y1="47692" x2="42000" y2="56026"/>
                          <a14:foregroundMark x1="42900" y1="47564" x2="41100" y2="51026"/>
                          <a14:foregroundMark x1="77200" y1="44615" x2="96200" y2="59615"/>
                          <a14:foregroundMark x1="93200" y1="47949" x2="78000" y2="60256"/>
                          <a14:foregroundMark x1="85700" y1="48462" x2="89400" y2="47564"/>
                          <a14:foregroundMark x1="56400" y1="64615" x2="57400" y2="65897"/>
                          <a14:foregroundMark x1="58500" y1="62949" x2="56900" y2="65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b="28897"/>
            <a:stretch/>
          </p:blipFill>
          <p:spPr bwMode="auto">
            <a:xfrm>
              <a:off x="611561" y="1779662"/>
              <a:ext cx="6156573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20769" b="70769" l="2500" r="22600">
                          <a14:foregroundMark x1="19500" y1="45000" x2="8700" y2="55897"/>
                          <a14:foregroundMark x1="8000" y1="46795" x2="19000" y2="58462"/>
                          <a14:foregroundMark x1="19300" y1="49872" x2="15400" y2="59231"/>
                          <a14:foregroundMark x1="10700" y1="46282" x2="7000" y2="53974"/>
                          <a14:foregroundMark x1="5200" y1="48205" x2="7000" y2="57949"/>
                          <a14:foregroundMark x1="11100" y1="47308" x2="14300" y2="47179"/>
                          <a14:foregroundMark x1="13100" y1="55000" x2="12200" y2="59103"/>
                          <a14:foregroundMark x1="20400" y1="47949" x2="20400" y2="57949"/>
                          <a14:foregroundMark x1="9400" y1="62179" x2="8700" y2="66154"/>
                          <a14:foregroundMark x1="16600" y1="61795" x2="18100" y2="64615"/>
                          <a14:foregroundMark x1="10000" y1="61795" x2="10100" y2="63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r="74830" b="28897"/>
            <a:stretch/>
          </p:blipFill>
          <p:spPr bwMode="auto">
            <a:xfrm>
              <a:off x="6767761" y="1746480"/>
              <a:ext cx="1549587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" name="bensound-littleid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64299.5"/>
                </p14:media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-540569" y="3579862"/>
            <a:ext cx="504057" cy="504057"/>
          </a:xfrm>
          <a:prstGeom prst="rect">
            <a:avLst/>
          </a:prstGeom>
        </p:spPr>
      </p:pic>
      <p:pic>
        <p:nvPicPr>
          <p:cNvPr id="15" name="图片 23">
            <a:extLst>
              <a:ext uri="{FF2B5EF4-FFF2-40B4-BE49-F238E27FC236}">
                <a16:creationId xmlns:a16="http://schemas.microsoft.com/office/drawing/2014/main" id="{E4D60E84-B15F-4374-82D0-2AC1AA7F4908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02" y="939643"/>
            <a:ext cx="499408" cy="480409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464278FA-A441-4648-9336-FCD14E36CD0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97" y="1587285"/>
            <a:ext cx="499408" cy="480409"/>
          </a:xfrm>
          <a:prstGeom prst="rect">
            <a:avLst/>
          </a:prstGeom>
        </p:spPr>
      </p:pic>
      <p:pic>
        <p:nvPicPr>
          <p:cNvPr id="17" name="图片 23">
            <a:extLst>
              <a:ext uri="{FF2B5EF4-FFF2-40B4-BE49-F238E27FC236}">
                <a16:creationId xmlns:a16="http://schemas.microsoft.com/office/drawing/2014/main" id="{5A0A1FE2-BE33-4FE5-A6C2-4105FE2C808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90" y="1106876"/>
            <a:ext cx="499408" cy="4804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52859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2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2537093C-9203-485B-B62C-DBCB37AA68E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448"/>
          <a:stretch/>
        </p:blipFill>
        <p:spPr>
          <a:xfrm rot="14018529">
            <a:off x="2326827" y="185405"/>
            <a:ext cx="4764893" cy="4772691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9B7A5FD-9966-443B-B5D8-EC406BC75AC2}"/>
              </a:ext>
            </a:extLst>
          </p:cNvPr>
          <p:cNvSpPr/>
          <p:nvPr/>
        </p:nvSpPr>
        <p:spPr>
          <a:xfrm>
            <a:off x="4207055" y="2093306"/>
            <a:ext cx="1004435" cy="956897"/>
          </a:xfrm>
          <a:prstGeom prst="ellipse">
            <a:avLst/>
          </a:prstGeom>
          <a:solidFill>
            <a:srgbClr val="FFFF00"/>
          </a:solidFill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r>
              <a:rPr lang="en-US" sz="24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spin</a:t>
            </a:r>
            <a:endParaRPr lang="en-US" sz="20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Arrow: Right 3">
            <a:extLst>
              <a:ext uri="{FF2B5EF4-FFF2-40B4-BE49-F238E27FC236}">
                <a16:creationId xmlns:a16="http://schemas.microsoft.com/office/drawing/2014/main" id="{67328587-212F-4364-AA7E-C88A4CB2AC8A}"/>
              </a:ext>
            </a:extLst>
          </p:cNvPr>
          <p:cNvSpPr/>
          <p:nvPr/>
        </p:nvSpPr>
        <p:spPr>
          <a:xfrm>
            <a:off x="1513444" y="2234977"/>
            <a:ext cx="1077686" cy="673553"/>
          </a:xfrm>
          <a:prstGeom prst="rightArrow">
            <a:avLst/>
          </a:prstGeom>
          <a:solidFill>
            <a:srgbClr val="FFFF0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en-US" sz="1400" dirty="0"/>
          </a:p>
        </p:txBody>
      </p:sp>
      <p:pic>
        <p:nvPicPr>
          <p:cNvPr id="9" name="图片 17">
            <a:extLst>
              <a:ext uri="{FF2B5EF4-FFF2-40B4-BE49-F238E27FC236}">
                <a16:creationId xmlns:a16="http://schemas.microsoft.com/office/drawing/2014/main" id="{9AD9F712-7848-45C5-B7EB-89365EC684C3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-38385" y="4070450"/>
            <a:ext cx="992579" cy="866346"/>
          </a:xfrm>
          <a:prstGeom prst="rect">
            <a:avLst/>
          </a:prstGeom>
        </p:spPr>
      </p:pic>
      <p:pic>
        <p:nvPicPr>
          <p:cNvPr id="10" name="图片 20">
            <a:extLst>
              <a:ext uri="{FF2B5EF4-FFF2-40B4-BE49-F238E27FC236}">
                <a16:creationId xmlns:a16="http://schemas.microsoft.com/office/drawing/2014/main" id="{FFC6A806-D780-4455-AA77-EBDBCE9604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8022">
            <a:off x="132109" y="157815"/>
            <a:ext cx="1003610" cy="870065"/>
          </a:xfrm>
          <a:prstGeom prst="rect">
            <a:avLst/>
          </a:prstGeom>
        </p:spPr>
      </p:pic>
      <p:grpSp>
        <p:nvGrpSpPr>
          <p:cNvPr id="14" name="Group 13"/>
          <p:cNvGrpSpPr/>
          <p:nvPr/>
        </p:nvGrpSpPr>
        <p:grpSpPr>
          <a:xfrm>
            <a:off x="6898542" y="4309744"/>
            <a:ext cx="2181868" cy="730162"/>
            <a:chOff x="611561" y="1746480"/>
            <a:chExt cx="7705787" cy="2393843"/>
          </a:xfrm>
        </p:grpSpPr>
        <p:pic>
          <p:nvPicPr>
            <p:cNvPr id="18" name="Picture 3"/>
            <p:cNvPicPr>
              <a:picLocks noChangeAspect="1" noChangeArrowheads="1"/>
            </p:cNvPicPr>
            <p:nvPr/>
          </p:nvPicPr>
          <p:blipFill rotWithShape="1"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9359" b="74103" l="0" r="100000">
                          <a14:foregroundMark x1="9300" y1="47821" x2="15700" y2="54231"/>
                          <a14:foregroundMark x1="18600" y1="48205" x2="2100" y2="60000"/>
                          <a14:foregroundMark x1="5500" y1="51538" x2="16300" y2="59231"/>
                          <a14:foregroundMark x1="17700" y1="45513" x2="22100" y2="58462"/>
                          <a14:foregroundMark x1="17400" y1="63077" x2="18600" y2="67692"/>
                          <a14:foregroundMark x1="9300" y1="65769" x2="7300" y2="66538"/>
                          <a14:foregroundMark x1="8400" y1="62308" x2="10500" y2="65000"/>
                          <a14:foregroundMark x1="16800" y1="61538" x2="16800" y2="63462"/>
                          <a14:foregroundMark x1="33100" y1="46667" x2="40000" y2="60769"/>
                          <a14:foregroundMark x1="44900" y1="50000" x2="31600" y2="57308"/>
                          <a14:foregroundMark x1="30500" y1="51538" x2="34500" y2="56154"/>
                          <a14:foregroundMark x1="37100" y1="44359" x2="33600" y2="55769"/>
                          <a14:foregroundMark x1="28700" y1="47436" x2="28400" y2="60000"/>
                          <a14:foregroundMark x1="35400" y1="63462" x2="35700" y2="65385"/>
                          <a14:foregroundMark x1="39100" y1="61538" x2="36500" y2="64615"/>
                          <a14:foregroundMark x1="68500" y1="46795" x2="57900" y2="60000"/>
                          <a14:foregroundMark x1="56800" y1="47949" x2="66100" y2="57821"/>
                          <a14:foregroundMark x1="64400" y1="46410" x2="55300" y2="51923"/>
                          <a14:foregroundMark x1="54700" y1="47051" x2="56500" y2="53077"/>
                          <a14:foregroundMark x1="57500" y1="61282" x2="56700" y2="66795"/>
                          <a14:foregroundMark x1="64700" y1="60769" x2="65800" y2="65897"/>
                          <a14:foregroundMark x1="56000" y1="50000" x2="56000" y2="57821"/>
                          <a14:foregroundMark x1="66700" y1="65128" x2="64900" y2="66667"/>
                          <a14:foregroundMark x1="65000" y1="62051" x2="65500" y2="64615"/>
                          <a14:foregroundMark x1="65000" y1="63718" x2="64400" y2="65385"/>
                          <a14:foregroundMark x1="64600" y1="62564" x2="63700" y2="66026"/>
                          <a14:foregroundMark x1="38400" y1="47692" x2="42000" y2="56026"/>
                          <a14:foregroundMark x1="42900" y1="47564" x2="41100" y2="51026"/>
                          <a14:foregroundMark x1="77200" y1="44615" x2="96200" y2="59615"/>
                          <a14:foregroundMark x1="93200" y1="47949" x2="78000" y2="60256"/>
                          <a14:foregroundMark x1="85700" y1="48462" x2="89400" y2="47564"/>
                          <a14:foregroundMark x1="56400" y1="64615" x2="57400" y2="65897"/>
                          <a14:foregroundMark x1="58500" y1="62949" x2="56900" y2="6589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b="28897"/>
            <a:stretch/>
          </p:blipFill>
          <p:spPr bwMode="auto">
            <a:xfrm>
              <a:off x="611561" y="1779662"/>
              <a:ext cx="6156573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9" name="Picture 3"/>
            <p:cNvPicPr>
              <a:picLocks noChangeAspect="1" noChangeArrowheads="1"/>
            </p:cNvPicPr>
            <p:nvPr/>
          </p:nvPicPr>
          <p:blipFill rotWithShape="1"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20769" b="70769" l="2500" r="22600">
                          <a14:foregroundMark x1="19500" y1="45000" x2="8700" y2="55897"/>
                          <a14:foregroundMark x1="8000" y1="46795" x2="19000" y2="58462"/>
                          <a14:foregroundMark x1="19300" y1="49872" x2="15400" y2="59231"/>
                          <a14:foregroundMark x1="10700" y1="46282" x2="7000" y2="53974"/>
                          <a14:foregroundMark x1="5200" y1="48205" x2="7000" y2="57949"/>
                          <a14:foregroundMark x1="11100" y1="47308" x2="14300" y2="47179"/>
                          <a14:foregroundMark x1="13100" y1="55000" x2="12200" y2="59103"/>
                          <a14:foregroundMark x1="20400" y1="47949" x2="20400" y2="57949"/>
                          <a14:foregroundMark x1="9400" y1="62179" x2="8700" y2="66154"/>
                          <a14:foregroundMark x1="16600" y1="61795" x2="18100" y2="64615"/>
                          <a14:foregroundMark x1="10000" y1="61795" x2="10100" y2="6397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1210" r="74830" b="28897"/>
            <a:stretch/>
          </p:blipFill>
          <p:spPr bwMode="auto">
            <a:xfrm>
              <a:off x="6767761" y="1746480"/>
              <a:ext cx="1549587" cy="236066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20" name="bensound-littleidea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end="164299.5"/>
                </p14:media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-540569" y="3579862"/>
            <a:ext cx="504057" cy="504057"/>
          </a:xfrm>
          <a:prstGeom prst="rect">
            <a:avLst/>
          </a:prstGeom>
        </p:spPr>
      </p:pic>
      <p:pic>
        <p:nvPicPr>
          <p:cNvPr id="15" name="图片 23">
            <a:extLst>
              <a:ext uri="{FF2B5EF4-FFF2-40B4-BE49-F238E27FC236}">
                <a16:creationId xmlns:a16="http://schemas.microsoft.com/office/drawing/2014/main" id="{E4D60E84-B15F-4374-82D0-2AC1AA7F490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002" y="939643"/>
            <a:ext cx="499408" cy="480409"/>
          </a:xfrm>
          <a:prstGeom prst="rect">
            <a:avLst/>
          </a:prstGeom>
        </p:spPr>
      </p:pic>
      <p:pic>
        <p:nvPicPr>
          <p:cNvPr id="16" name="图片 23">
            <a:extLst>
              <a:ext uri="{FF2B5EF4-FFF2-40B4-BE49-F238E27FC236}">
                <a16:creationId xmlns:a16="http://schemas.microsoft.com/office/drawing/2014/main" id="{464278FA-A441-4648-9336-FCD14E36CD0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1597" y="1587285"/>
            <a:ext cx="499408" cy="480409"/>
          </a:xfrm>
          <a:prstGeom prst="rect">
            <a:avLst/>
          </a:prstGeom>
        </p:spPr>
      </p:pic>
      <p:pic>
        <p:nvPicPr>
          <p:cNvPr id="17" name="图片 23">
            <a:extLst>
              <a:ext uri="{FF2B5EF4-FFF2-40B4-BE49-F238E27FC236}">
                <a16:creationId xmlns:a16="http://schemas.microsoft.com/office/drawing/2014/main" id="{5A0A1FE2-BE33-4FE5-A6C2-4105FE2C808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2190" y="1106876"/>
            <a:ext cx="499408" cy="480409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0574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5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8" presetClass="emph" presetSubtype="0" repeatCount="2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5" dur="1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10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d background">
            <a:extLst>
              <a:ext uri="{FF2B5EF4-FFF2-40B4-BE49-F238E27FC236}">
                <a16:creationId xmlns:a16="http://schemas.microsoft.com/office/drawing/2014/main" id="{299DED63-2F99-494F-9009-D109A2ED1F4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1FDA7C7-067F-4160-9352-B075FF9D9638}"/>
              </a:ext>
            </a:extLst>
          </p:cNvPr>
          <p:cNvSpPr/>
          <p:nvPr/>
        </p:nvSpPr>
        <p:spPr>
          <a:xfrm>
            <a:off x="317315" y="284248"/>
            <a:ext cx="8543042" cy="4625615"/>
          </a:xfrm>
          <a:prstGeom prst="roundRect">
            <a:avLst>
              <a:gd name="adj" fmla="val 335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8" tIns="34289" rIns="68568" bIns="34289" rtlCol="0" anchor="ctr"/>
          <a:lstStyle/>
          <a:p>
            <a:pPr algn="ctr" defTabSz="685664"/>
            <a:endParaRPr lang="en-US" sz="1400">
              <a:solidFill>
                <a:prstClr val="white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42010D2-B5C7-4B43-AADC-3460BC7EAB24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96714"/>
          <a:stretch/>
        </p:blipFill>
        <p:spPr>
          <a:xfrm>
            <a:off x="0" y="0"/>
            <a:ext cx="300479" cy="5143500"/>
          </a:xfrm>
          <a:prstGeom prst="rect">
            <a:avLst/>
          </a:prstGeom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717" y="942738"/>
            <a:ext cx="3759263" cy="3258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112" b="100000" l="3519" r="100000">
                        <a14:foregroundMark x1="77222" y1="46696" x2="75556" y2="52570"/>
                        <a14:foregroundMark x1="80556" y1="64317" x2="72778" y2="85756"/>
                        <a14:foregroundMark x1="82407" y1="95301" x2="71481" y2="988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7" y="2056681"/>
            <a:ext cx="2240309" cy="28278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6084168" y="915566"/>
            <a:ext cx="2520280" cy="1152128"/>
          </a:xfrm>
          <a:prstGeom prst="wedgeRoundRectCallout">
            <a:avLst>
              <a:gd name="adj1" fmla="val -46029"/>
              <a:gd name="adj2" fmla="val 74625"/>
              <a:gd name="adj3" fmla="val 16667"/>
            </a:avLst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bg1"/>
            </a:solidFill>
          </a:ln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vi-V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83B4172-9F95-4EDB-97A7-884DA03F0829}"/>
              </a:ext>
            </a:extLst>
          </p:cNvPr>
          <p:cNvSpPr txBox="1"/>
          <p:nvPr/>
        </p:nvSpPr>
        <p:spPr>
          <a:xfrm>
            <a:off x="5923448" y="948406"/>
            <a:ext cx="2920081" cy="1054133"/>
          </a:xfrm>
          <a:prstGeom prst="rect">
            <a:avLst/>
          </a:prstGeom>
          <a:noFill/>
        </p:spPr>
        <p:txBody>
          <a:bodyPr wrap="square" lIns="68568" tIns="34289" rIns="68568" bIns="34289" rtlCol="0">
            <a:spAutoFit/>
          </a:bodyPr>
          <a:lstStyle/>
          <a:p>
            <a:pPr algn="ctr" defTabSz="685664"/>
            <a:r>
              <a:rPr 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haroni" pitchFamily="2" charset="-79"/>
              </a:rPr>
              <a:t>This is my </a:t>
            </a:r>
            <a:r>
              <a:rPr 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  <a:cs typeface="Aharoni" pitchFamily="2" charset="-79"/>
              </a:rPr>
              <a:t>family.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56376" y="123478"/>
            <a:ext cx="1072451" cy="5142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8274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inger Family Song - Children Song with Lyrics - Nursery Rhymes - Kids Academy">
            <a:hlinkClick r:id="" action="ppaction://media"/>
            <a:extLst>
              <a:ext uri="{FF2B5EF4-FFF2-40B4-BE49-F238E27FC236}">
                <a16:creationId xmlns:a16="http://schemas.microsoft.com/office/drawing/2014/main" id="{03E19FFC-15FC-4976-AF08-DFFAADC70B5E}"/>
              </a:ext>
            </a:extLst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04822" y="613952"/>
            <a:ext cx="8243639" cy="424379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7288C4A-6247-4C91-B74B-A38CDBD71B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70892" y="51470"/>
            <a:ext cx="1173108" cy="56248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733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97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COURSE_TITLE" val="11.Unit 1-lesson 1-period 2"/>
  <p:tag name="ISPRING_LMS_API_VERSION" val="SCORM 2004 (2nd edition)"/>
  <p:tag name="ISPRING_ULTRA_SCORM_COURSE_ID" val="D5B96DAC-FB30-4F2A-9CC4-A7B329F61634"/>
  <p:tag name="ISPRING_CMI5_LAUNCH_METHOD" val="any window"/>
  <p:tag name="ISPRINGCLOUDFOLDERID" val="1"/>
  <p:tag name="ISPRINGONLINEFOLDERID" val="1"/>
  <p:tag name="ISPRING_PUBLISH_SETTINGS" val="{&quot;commonSettings&quot;:{&quot;webSettings&quot;:{&quot;useMobileViewer&quot;:&quot;T_FALSE&quot;},&quot;lmsSettings&quot;:{&quot;useMobileViewer&quot;:&quot;T_FALSE&quot;},&quot;cloudSettings&quot;:{&quot;useMobileViewer&quot;:&quot;T_FALSE&quot;},&quot;ispringLmsSettings&quot;:{&quot;useMobileViewer&quot;:&quot;T_FALSE&quot;},&quot;playerId&quot;:&quot;universal&quot;,&quot;studioSettings&quot;:{&quot;useMobileViewer&quot;:&quot;T_FALSE&quot;}},&quot;advancedSettings&quot;:{&quot;enableTextAllocation&quot;:&quot;T_TRUE&quot;,&quot;viewingFromLocalDrive&quot;:&quot;T_TRUE&quot;,&quot;contentScale&quot;:75,&quot;contentScaleMode&quot;:&quot;FIT_TO_WINDOW&quot;},&quot;accessibilitySettings&quot;:{&quot;enabled&quot;:&quot;T_FALSE&quot;},&quot;compressionSettings&quot;:{&quot;imageSettings&quot;:{&quot;jpegQuality&quot;:100,&quot;optimizeImageForResolution&quot;:&quot;T_FALSE&quot;},&quot;audioQuality&quot;:100,&quot;videoQuality&quot;:100},&quot;protectionSettings&quot;:{&quot;watermarkEnabled&quot;:&quot;T_FALSE&quot;,&quot;watermarkPosition&quot;:&quot;MIDDLE_CENTER&quot;,&quot;openWatermarkUrl&quot;:&quot;T_FALSE&quot;,&quot;openWatermarkWebPageInNewWindow&quot;:&quot;T_FALSE&quot;,&quot;displayAfterEnabled&quot;:&quot;T_FALSE&quot;,&quot;displayUntilEnabled&quot;:&quot;T_FALSE&quot;,&quot;domainRestrictionEnabled&quot;:&quot;T_FALSE&quot;,&quot;enablePassword&quot;:&quot;T_FALSE&quot;},&quot;videoSettings&quot;:{&quot;videoCompressionSettings&quot;:{&quot;audioQuality&quot;:70,&quot;videoQuality&quot;:75},&quot;secondsOnEachSlide&quot;:5,&quot;hostingSettings&quot;:{}},&quot;ispringOnlineSettings&quot;:{&quot;onlineDestinationFolderId&quot;:&quot;1&quot;},&quot;cloudSettings&quot;:{&quot;onlineDestinationFolderId&quot;:&quot;1&quot;},&quot;wordSettings&quot;:{&quot;printCopies&quot;:1},&quot;studioSettings&quot;:{&quot;onlineDestinationFolderId&quot;:&quot;1&quot;}}"/>
  <p:tag name="ISPRING_SCORM_RATE_SLIDES" val="0"/>
  <p:tag name="ISPRING_SCORM_PASSING_SCORE" val="0.000000"/>
  <p:tag name="ISPRING_CURRENT_PLAYER_ID" val="universal"/>
  <p:tag name="ISPRING_PRESENTATION_TITLE" val="11.Unit 1-lesson 1-period 2"/>
  <p:tag name="ISPRING_FIRST_PUBLISH" val="1"/>
  <p:tag name="ISPRING_PLAYERS_CUSTOMIZATION_2" val="UEsDBBQAAgAIAIxeVlE2YVgCRwMAAOEJAAAUAAAAdW5pdmVyc2FsL3BsYXllci54bWytVl1P2zAUfS4S/yHyO3FLxwYoATEktIcxIXVse6vc5DbxmtiZ7RC6X78b5zukbEir1Cq5vuf4fhxf17t+ThPnCZTmUvhk4c6JAyKQIReRTx6/3p2ck+ur4yMvS9gelMNDn+SClwCWECcEHSieGQQ/MBP7pGdwkZk4meJScbP3yXKO3O1Oyzk5Ppqhi9A+iY3JLiktisLlGhEi0jLJSxLtBjKlmQINwoCiVRjEabCX5u9o/KZSULPPQPeQmXn7xjVJy/Gs+YCkWLpSRfR0Pl/QH/efV0EMKTvhQhsmAiAOVnJmS7lhwe5ehnkCurTNvCrIFRhTBmFtM89c8sW5cLQKfFI5rFPQmkWg3UREhLZ+DWdDUGEa65qJcC3YE49Ymdta1162RR2JjqUyQW5q9A72G8lUuG7tPX+PTkTsbROm45pPD3Kx/DteJ2P91uX7ZCw2o3yTcB3jUh/SWaeToMNdvdTW2Mr2sZHtXclEHAW/cq4gtK/f2hMwX5Bqw1bmNk5XFwEu4NMdC4xU+1uEoXRr2bitUtxKKa4FtRxuu/uqoyBNtltgJlfQlGrmPfEQ5BemlO3XlVE5eHRkrLF0CPZolXLdpK4hXmzS5OwfelP6jVrzU7/WGQv4H435hERtTbgI4fmOo4+BFGtqAItd2lyTJW65ZxeTzjdp7zANTN1JwKZgIo5hKgI8+yEzjHZ2eggKiml0CXI1wvYWDoJjHsUJfs0kw3j1IE3K1G6SobdwEJzIYDcBbc0HgRslC8xQ51mGA+Bl8V6utx2h45aMdNmK0aMT49ALcm1kyn9bpQ/mpLm0kn7l9B4fOYc+Degm4y3kw/w1xGgSDOJq5sL2NQKcC08citWA56S2uhkO8YlZXz6NBnxpeihnTDOdS8M6qyzjOQ4mzyqv5hzn2cgnhC3LE3PbT2h4eVjoKOHpe2OK6zueVVms+G9wCh6Wfw0WSyy1E0Opd5+8P1/2GFCLOBkH21vToR23UjR1cF1q36pf247mhqq1UsnskKS8uhcVppoHH1GOkZK5CEcCsA2r6XWC8/hGAXMS2GJGi1M8HjLzyTt8qHO+OLvoUv6wuGiwNq6HauMqljdcR3XAnfxofZDaRLx6ruHjH1BLAwQUAAIACABRZUdVnF4yCBQGAAA3FwAAHQAAAHVuaXZlcnNhbC9jb21tb25fbWVzc2FnZXMubG5nrVjbbuM2EH0vsP9AGAjQAtvsboFdFEXiBS0xsRBZ9Ep0vGlRCIxE20Qk0dXFifvUr+mH9Us6pGTH3gskJXmwYVGeM0PynJkhzz4+pAnaiLyQKjsfvDt9O0Aii1Qss+X5YMYufv51gIqSZzFPVCbOB5kaoI/DVz+cJTxbVnwp4PerHxA6S0VRwGMx1E+Pz0jG54PpKMSWRYLAGbkkxDPboaGHfR8zh3qhi0fEHQxxFUuFMp7nvIRgzt40CO2AUxffED8MLAKgGpqyMJhNp9RnxB4M2UqgQqZVYnCRLFCmSlRU67XKSxEjmaES/sKjCDzIW5nIcotSFYseIQRXjheCezO/ZthxHXYTTqhNBkOS8dsEwohyITKUCx6L/Dk+POpPsNuA27J4IfSpTwLiMVjM6ZgyOhhOc1GIrAS49UqVqg+e69gQZ0gvQovOPDYYBomMBTr5NCOB2XdvNhkR/wSpBTphlMF0dq+Ckx6OrsHPN+h0Dc6eRqc5hgWYYP+qXhPLJzBgh3OHjQdDC1ZXk+Zeliskg3UOQkFiw5OqZlcjpTZ3I2xdhYyGeDoNRzPGHuMe8eiuzdqikyn2bkKXXtJw5FxCWCpd82yLXLVUP/7y4cPDu/cffuoFEwCf3GMgZJDev+0A5DGfuiGgETf0yGfYbf3dz47OmOt4wOfmRz9roO418BW+W+1mvg8kbxjqBCZf6LVwickXN6pCK74RqFRoI8W9yQ4gApmDxAyH4UWkYCCrWhVm0wkGEoGumO9YmqAgBJXn29d10qnKlcrBXYHiWsWx8alZpd+va/3V3FI6UUH6ilXKZXba7nruuRTbhmQTYDe+hMVl+0kB0hG8ofRGy+Y1uLjPEsVjtICUgiQNEF+vExk1KbTh/TTh29YofDx3vEsgO3UDSF/2bkQnxRjZOdeT7Yni44D4AJDzQuRPsA0N1405wknSD2HsXI5d+DAdwlguVwl8yr5xTAkwYSpaM0WTjnEQzKlv60XT2ZijNS+Ke5XHRyw93M82YMezKAjBYgfgulTugYEfElqBPBdR2Q4GUWLD70ZXMFUgYMhMMtCSSquiBNmk60SUwkQr9VR4ZCh1KxYK9JUIvqm5D96N2Fpp7uKZZ43DEdunUJdXWbTqaAfi/KY+DtVQAU0OOd8aU4MWjuhnyC6QDGkfC3oFOfCqj8UNCWCRSdBm4+Fr57Iuk5D3dklpl/QirnNMsm1aIc2mjVRVASN6SSA1mR0pTvu5CQjUdY852P1Obq1Rd33YUm6giQECirzVEaR7i9haVJ9mzu/hBXZcU6m/pB7fmp6PxxueRQLIFnG9p1t4F8vYvNO0N/7/quTfiJdNqj9pqoRnk88nfeM5KizfUQQvS5GuyzbXesGa8J8ShZb4d0PoMvWn+d+35C+yMwdN/LP35+iw0GePWoN45kp1362XjqTp/Ak0LLo4Qo+RdLcaa7cjh+qK2H7ueLRzvIujY4aTLVR3a482AJ5CT8UIxrDGJvIAWp0UqlB3W3P2OAzfnDq628/JKHAYVJ25uC1k2erZ6LlzfTVyfnphPehZj4oNc5gLIXsAuNwfqROZQvxxB8zZhOxWoC4RRzOZqyqJjfwTeWfKBKxtlYqvu+FFrlIzmvBiR/+6TH18ThT15Pza6bRHP7VXcOf9ORDw03cpINiHNsbCnqV7H0urPeloBPLRS+GyYNc6gY5SXkYrKMcLVWVxR6D6CGaTCwxgzZwDwfP2LqwB+CKMehQ1o7/1AtEdHSRRsgf7w1OlKP7sDaKnsceoLy9K8VC2A81GhkVBSC8uoJNbLNosGB4dh2weulg1R+WdXceTM3OA/S9yJOV1UUxVCkOn7X6Zvq4zZMGMYWs8Af0FRm6qyqHp7IOwo5tFZz4c6RrlWgAEDQSTZSIQeeBab31Q9cUPZGZzSBsMJzy/g7TOlEp6xWY2UMup7DenxzuQqkxk1ivy5xVVPWHmTENs2+ZCCFYSzvt3dQ8Rw4Ezam6GErXsDGaNsQdV4ws8EcuyL6BPyP7CR19qmAsEV3F9Uf3fP/+22deXhE1OhrRXPz8mvc3XdXv/VJgr7rM3Bzfe/wNQSwMEFAACAAgAUWVHVRUeYBujAAAAfwEAAC4AAAB1bml2ZXJzYWwvcGxheWJhY2tfYW5kX25hdmlnYXRpb25fc2V0dGluZ3MueG1sdZBBCoMwEEX3nsIbCF2HQNelRagXGHGUQJIJmVHw9k1EbWnTZd77P8OMYhQxfmJd1bWCWegpEEVLnFE173e2DAtevXEghnzCgrznSiY3LFFoIzJ62ZQewXLK//BjeGthPT/iI14w5UJnHOpLqbCZXPKwmGlj3RpQjxHTgC+Yc+iht3jDtSeIw+MM7Bv/1bmbNpsd3mlAHSK5IKr5QFW613H0F1BLAwQUAAIACABRZUdVp6dX6HwEAABvFwAAJwAAAHVuaXZlcnNhbC9mbGFzaF9wdWJsaXNoaW5nX3NldHRpbmdzLnhtbOVY3W7bNhS+91MQGnpZK2mTNQ1kB5ktI0YdO7PUrsEwBLREW1woUiUpu+7VnmYPtifZoeg4duK0dFYPaXsROCLP+c7hd354pODkY87QlEhFBW94+/U9DxGeiJTyScN7G3eeH3lIacxTzAQnDY8LD500a0FRjhhVWUS0BlGFAIar40I3vEzr4tj3Z7NZnapCml3BSg34qp6I3C8kUYRrIv2C4Tn86HlBlLdAcACAv1zwhVqzVkMosEjnIi0ZQTQFzzk1h8Ksw7DKPN+KjXByPZGi5GlLMCGRnIwa3k+tsL3ffnkjY6HaNCfccKKasGiW9TFOU2q8wCyinwjKCJ1k4O7hgYdmNNVZw3txYFBA2r+PUmHbo2OD0hLAAdcL+JxonGKN7aO1p8lHrW4W7FI65zinSQw7yJy/4bXjq6jXbYdX/UEcRldn8XnP+rCFUhy+j7dQirtxL9xG3hX+7PIiHPa6/TdX8WDQi7sXt1rA6Bohgb/OWADMilImZElYoLMyH3FMGeToHRoV0ZDlDMsJiUWHQhDHmCnioT8LMvm1xIzqORTDHhTDNSHFqSpIoocmbA1Py5J4t3AWEByDWN6mxOtlSrw6Wju6b63fHmujlwHWGicZJA+sVa4F/urSjRg1ZYQTTaeQmOTOIcclY1FZFELqpnG6sr26uPThAZhgLPgac+YZjQRLl3yRfETSPs7JSsVF15R3QHLfQ2OIMQMmBwXhKMIcqpxqYDdZAqhypDTVVXV3FtKnkmKGAA/aEEHn0T22kwxLtRbUZWBNbSXN3/tCE/WHZdsuPSgaMQpWTGo5yYc8RW2JZ9CVXMQvCHcRO4O8YSZ3iHRyQmK1hSQ6ZcxF+DdRshTNRYkYvQZOBIKqKnP4LyNotXehsRR5tQrdVSNVUTilZEbSExdDl2AiL0ETWnnBiLYWPpT0ExqRsZCAS/AUKIZ1qix+fSvgAit1C4pvfHxmO1K33w7fPzMHxOkU82RLcChFkhd6J/h4jrjQN3pAR4JLiKAJSkrTas/lbPXHh2HZDSDOXykaa/iK5iXDXxN+ScgK9A5Dvhsr2wT+ix44m83wtCp0U7wVNJQ4hZBYTNhIoJNTvrg9HAATzJHgbI5wApexMm1jSkWpYMU2CAutHu+h1Yc0rZ4mcOuARZkS6QS5t//i5cHhz6+OXh/X/X/++vv5Z5UWY8oFw8acnVNaD85Bblp3pqEvKH1mJrqn2xEyN4ma3jO6ec5zUO/243B42oq777rx5QaAir3793Hgm1lh8+hQDVBPdXKIwtNh6wwNw+htL46OXTKqL6B4dZJBTo7Nq4XTWDAM3zlhA+FOhRJGTnADF6nBGxepoR0NLlbGAicXoNVPbOuCZs9oTiHhvonCdaqhR9X8t1G3/3nkt4W/o7olWCbZzvLox+isuwzQd0z7034X/p5fWM+xvCYSxUIw5XSzlZpRTv7XNrGecFF43v1l0Gv/AC35iTJon5afEde+Gwb+xi+0ZiennOZAq3n5WH7WbR4e7AX+5q1aDdDWP5I3a/8CUEsDBBQAAgAIAFFlR1XlX+THbQMAAKEMAAAhAAAAdW5pdmVyc2FsL2ZsYXNoX3NraW5fc2V0dGluZ3MueG1slVfbbuIwEH3vV0Tse9lSdmmlgMRtpWq7bbVFvDtkAAvHjmyHLn+/YzsXB5KGNqpUz5xjz+V4rIbqQHlwBKmo4OPeoDe5CYJwk0kJXK8gSRnREHCSwLi3elq+BMvF06rXdyjBhHwHrSnfKWMpbAGNx70o01rw243gGre65UImhPUm337Zn7BvkV0sgZFdy9mSDVTH/Bg8zBZXUfIzhrPRYv7YRtiIJCX89Cx24jYim8NOiozHJrR787XR9qcUJKP80BkRo0o/aUhqMS3vloPl4DpKKkEpMCE9LqaD6c9OFiMRsDL70fBhOL2SUx31eWPOaEeqqLa00WB0Pxq20VKyg3qR58vF3eK+Hc9x93pXPo3LETT8052Zo/5PIL+0uUiz9CsaSaXYmYKecUbm6+QwQWK8fkhYPJqvk2ASMgd1ClIxGmMbhIydFL+brw3cVsv8T39IhOZuS8HeTBPOpodRSMRgsiVMQdgvls6p9uLjNdN4m0qAb6pAb5jiG8kUTLTMclRlq3B/4YPy2APlhgqxFixLYO4C9oB1e4Wfz2d2sPjxlTYvQAnH3OhFWBkr5AvW9QLpGSvku2nXK2enC/i5x3EKQcxI3k2v/I5bqz56gRNcFvUqVoXXnPRsrrnyjs4NBSYRMUysrlY0AdO1sG9tLqT+RUwhJ0e6Ixrfpj8GF51sMirsnzlyqTULK9RUM2jS20ZkUmEw6F7XpdfgcRT3cqipfoatLtB1Y9UU81z4WrDrm65aF2eUdXPrQONjMu4lRB5AroRgqhfkPLyAuI17li8ZZlzjYwryiW+Fx7GBtZG40KCuBQt3B6+Mh2hNNvsEQ2o9oCyp62xzA8P82KbO8iyJQC5REBQKRdZtDrenuz3DX72m8AFxndDidEy9x+04oaXgPUOuACBysy+ug1s4T5IxTRkcoRgqnsEm3JZZqFD+TfkaddU16VmuEmQ+gyql+Li6o4GwxrhEfZr5jivGuyaRspnVRkrXwC/mpFGrPyLtOpdSbWf0N5UQm1WrJ8m0eNdE6nzTap0nT44w5TSxIwgd3vENHsdhQqR5XayzSOrCXoVgnq1yM1UQGjxtFDNoJ4MmivWcT9kVXtDJVgL4E9Yab7w34DecIkFk/FJCao9Cg9uxMUd8Nu3AxlGfpDrseybXnLIN+Df+azL5D1BLAwQUAAIACABRZUdVF9vd2HcEAAD5FgAAJgAAAHVuaXZlcnNhbC9odG1sX3B1Ymxpc2hpbmdfc2V0dGluZ3MueG1s3VhRU9s4EH7nV2h808fG0NIrZZwwXGKGTEOSi91emZsbRrGVWIcsuZKcNH26X3M/7H7JrawkJBCowpB26AMDXu9+u9rdb7U4OPmSMzQhUlHB695Bbd9DhCcipXxc9z7EZy+PPKQ05ilmgpO6x4WHThp7QVEOGVVZRLQGVYUAhqvjQte9TOvi2Pen02mNqkKat4KVGvBVLRG5X0iiCNdE+gXDM/ilZwVR3hzBAQB+csHnZo29PYQCi3Qh0pIRRFOInFNzKMzOdc4832oNcXI9lqLkaVMwIZEcD+veL82wddB6vdCxSC2aE25SohogNGJ9jNOUmiAwi+hXgjJCxxlE++bQQ1Oa6qzuvTo0KKDt30WpsO3JsUFpCkgB13P4nGicYo3to/WnyRetFgIrSmcc5zSJ4Q0yx697rfgq6rRb4VW3F4fR1Xl80bExbGEUh5/iLYzidtwJt9F3hT+/7IeDTrv7/iru9Tpxu39jBRldS0jgr2csgMyKUiZkmbBAZ2U+5JgyaNFbaVREQ5MzLMckFmcUijjCTBEP/V2Q8e8lZlTPgAv7wIVrQopTVZBED0zZ6p6WJfFu4CwgBAa1vGmJd8uWeHu0dnTfer851sYoA6w1TjJoHpBVoQX+qmihRg2LcKLpBBqT3DrkqGQsKotCSN0wQVe+V4XLGO6BCUaCr2XOPKOhYOkyXyQfkrSLc6hf/4x7aARFZZC6XkE4ijAHVlMN6UyWFqocKk11xeazufappJghYCyMHYIuojvpTTIs1VoVl5U0ZEoaf3aFJuovm14rulc1YhS8mF5y0g95iloST2EKuaj3CXdRO4dGYaZZiHQKQmK1hSY6ZcxF+Q9RshTNRIkYvYacCAQ0KnP4KyNodVihkRR5JWVYaaSqFE4omZL0xMXRJbjIS7CE0V0woq2HzyX9ioZkJCTgEjyBFIOcKotf2wq4wErdgOJFjC/sCGp3W+GnF+aAOJ1gnmwJDtwjeaF3go9niAu9sIN0JLiECpqipDSt3rmcrfb4MizpD3V+omqs4Sualww/JfwyISvQOyz5brxsU/hvRuDsNsOTiuiGvBU0UJxCSSwmvEhgyFM+vy4cABPMkeBshnACt68yY2NCRalAYgeEhVaPj9DaQ5tWT2PY68CjTIl0gtw/ePX68M2vb4/eHdf8//759+WDRvO9pM+wcWcXk+a9i4+b1a315xtGDyxBd2zPhMxNo6Z3nG5e7BzM2904HJw24/bHdny5AaDK3t37OPDNcrB5V6g2plurwvDH7QpReDponqNBGH3oxNGxSw91BdBVJxl04cj89+C0CAzCj07YkGInaoSRE1zPRav33kVrYJeB/soi4BQCDPexHVYw3hnNKbTYs6CqE2sexfLnwdSNWz19kKqW3DtiKsEyyXbWOc94ev64mvzEmd7Y/WrTTYUiklNj9J2urJ/5f9ALLK+JRLEQTDldXaVmlJPvOhXWmy0KL9q/9TqtnXYddWu7Z0H1p02ffVp+B1z78Bf4Gz+x7oF8/XN1Y+9/UEsDBBQAAgAIAFFlR1UlH/EHqgEAAGgGAAAfAAAAdW5pdmVyc2FsL2h0bWxfc2tpbl9zZXR0aW5ncy5qc42UwW+CMBTG7/4Vhl0XM9EN3U3FJUs8LJm3ZYcCTySWtmkLkxn/91F02kK7SS/288f3eA/6HXr9+vJir//cPzS/m/2buW80UJrkBdybOnboudI9gbME1lkOOCPgtZDy99aLfLwSNmOPNKZR9a5shebnUfXPBmGh48xiwS2asGilzfDLAu5t4LfR2rmtU0vanKNCSkoGMSUSiBwQynPUMN7dS3PpHbZgWgL/B92gGAzTR38yD53k1XE8D8LFVOdimjNEqhVN6SBC8S7ltCDJuf5ILZ3eVgx4/cZ3rrI4E/JVQt4uvBwu/aXvJhkHIeBcdxrO/NmTFcYoAqw3FIwn49kfqGHcHWiLLjORyV868INRMNZphlLoTGmxDIfhyMRI7dWZZqf4iZOwl65mGEYV8FusKCvYDS+QcZqqiXTRQC0riilKMpKeuHCqlpVTD6tsXd9GExmDiPLk8lU8qKUznWEYx4y2jtnWcmpzV7rcEA3SerhFq+rKlgvYJtrquvOsLV6Dyngc2c4atf+oG0d8B3xNKa7zs65TyCaa+596KlgfM765ITPYj73jD1BLAwQUAAIACABRZUdVe8ZnLmYAAABoAAAAHAAAAHVuaXZlcnNhbC9sb2NhbF9zZXR0aW5ncy54bWyzsa/IzVEoSy0qzszPs1Uy1DNQUkjNS85PycxLt1UKDXHTtVBSKC5JzEtJzMnPS7VVystXUrC347LJyU9OzAlOLSkBKixWKMhJrEwtCknNBTJKUv0Sc4EqQzxd/RRcXTxDlPTtuABQSwMEFAACAAgAUWVHVRbuq+5BBgAAWxwAABcAAAB1bml2ZXJzYWwvdW5pdmVyc2FsLnBuZ+2Ya1ATVxTHV4mFgKAVFUUUHx0fYxFiEAmCCYoiVYllHJzUUEAwQYMirkggJhFbxWeog0rCK0zpDM6oSREfxNREEWSUkMA4EhAwSnTXNEBkFoKweTRJq7XTdqadfux+2Ltz9t7f+Z977znnw57aFh/r7envCQCAd9ymmAQAwGUAgNtBj08cX9amWNc7XhPAhNh1gEQdYHAYOGb01mgAqC3ysqROctj4A5toIAD4PHA+E5qzLqcDwJy3cTHR29lfD/TUChbRZlNSn/vEeCzEnZ+47OShDZ6Nmyf/QPmpUT42bcXmkK6YYpWbqorfmNRLePrklsFMi9Qtse7NvXiFfquas71Xl+flEKF8UTXB8TqJD3WMAKHAGdz8xW1OoxHn7xiPCiluAHAvKR+Bzslelkfkq5tDtNMcOwHql8eeYYDyobl0vz2upYOP24919ew/4j7R22EFyqqbrhOa6C6BF/sDgi6cWwYluKZyX2fUZu5frXDj9+EcZqGXy42HM4QD9Slht8uGnu6wR/aM1qpWfez4BAUkOQM8Kj94I0UCGaX2EfOIUVuIKrYiF7QkRVAB1BJsz663ymD/9zr3LZ1Hxg2Bz23mXCW5Z3U3096uaIZKlOMjxRuPyQQk2EDncFlQADWnQl9KIRa8CeZbu/l3pZsb2ltKgnWoVa5DbS/1cCXLFV7PxepJSBqR8MKdbGmXr4kzDyBoptiKmkGmgCORh1euDI98nSNgTWw9TQTnstZOVwugYioPeW5CmcN03YN2+nrXcUgCgoSBZXi3WEJKb1Sde6lmLYqu1tj1YpvluRkf4esP1cvK0qYE1mVNbLiz6BUSrGDnWlQBcnXdoL9ooOZ+qriaUicGGcrq9Hkm1JxSmwxHZkmYlURYPkwVP1xVwFjXaZgbQiTbHlGVeCbS1f/pPgnIPYyIpMIwTdk+lHmDX4j0kDTjn0NrdqIMaLRaY+iRnfj1rklfhZDD6tji8BAvCxfV8Gxncr2GudnkM6N4P2IdP2iQSSArNeabl5Nfpi1s5hWqLeVwPF1oNeZ0EIz1URvL1XuqaFJC9i5BhbFLyiGb6PrI3KYS6wgDzZ8CCnbiSvOujU0WmAcWZCbBz1Z3axVdCqVOZCVGcCObWwlE34LENyIT2ND57DY/Hlb/ngRjtTQvdEw282cEDOqj+tlYZkoIWVsxhwXVzzjYkceEfAQk0ziXrIlgDHAy4t1avz1OMin29XJXEotGuUjPjBJoFZy/OKE1L9h7GnrWcU0k8dAddTU3Fn63rapLp+dV4leyUJWBVUnUTv0tyb2gZkZQ/5LvrzYj4LEmxVtxGyF3h8pE9I3qaOAlv5LSNKS7Xmm3qDdosIg2gTlP7ItzKK+XkuGI034oMqotDw81ZTdVWIUgw0LGlY6wGWRNfxnSDxrgA94fEpqXaT5ubbxA65fa7deDLUwdb4lK8aMuUCrSL2arzNZVHWarDFVErYsMrTmfKjEO+1Seovj6LQ6tsOHbI0eHfUq59ggGXwmr2BJ7NJhfgTIVfCpL4h1qb5kb88ftJHdS64Ubxj2Xog18nuQy4cw7cLCKFp26q/kZuT3N7n7Pd37i9M6isbbyjSdmbE98JQTVI9esdVl3a3IGjDKUNXg+XTI0HBUV5qwZMUrX824/tszuyNyp1Ixc1fAZEk6Sjm43iJdETd8dT5Zb5d32YRZUbuo7JFng7C0HdghmqopaefAj3Okn7OtmjZ52jzpLCG/JoOUK+4u0quzl4Vumi/SJgMgjROk44W5HLCpCTTc0oh2DIkYRlf5mFkP5DZPfaiUh84LvlqXTfTMYZqNYlHFdaaPrbWMaTicZuZnFTUbYA5w3Qypbb6vxGnK1S8xRf1SDrQMM+pyMwd0fhQUdJuJKW/Dvq71O1ju5ADr4oZ84+tb6Kln5h0Ip6z5nojj9HX3gXPvOx5Ws4fR/O8GGM9ozK/mHY1HyCdklp3tgqq/zyoBdLm3Klr9o1Ie/rMob6jtOeDgr7axryEtfkZPtWvgi9e+xP/f3f6CFQRiEQRiEQRiEQRiEQRiEQRiEQRiEQRiEQRiEQRj0v4F6P2t7/9uV8FBYCD+9ssO+bBksX+ri3w7/Z9Xv8lGzzjZtedDeby8VO2fjNsTHSNalHPsFUEsDBBQAAgAIAFFlR1WhbY9iTAAAAGsAAAAbAAAAdW5pdmVyc2FsL3VuaXZlcnNhbC5wbmcueG1ss7GvyM1RKEstKs7Mz7NVMtQzULK34+WyKShKLctMLVeoAIoBBSFASaHSVsnECMEtz0wpyQCpMDBBCGakZqZnlNgqWRhZwAX1gWYCAFBLAQIAABQAAgAIAIxeVlE2YVgCRwMAAOEJAAAUAAAAAAAAAAEAAAAAAAAAAAB1bml2ZXJzYWwvcGxheWVyLnhtbFBLAQIAABQAAgAIAFFlR1WcXjIIFAYAADcXAAAdAAAAAAAAAAEAAAAAAHkDAAB1bml2ZXJzYWwvY29tbW9uX21lc3NhZ2VzLmxuZ1BLAQIAABQAAgAIAFFlR1UVHmAbowAAAH8BAAAuAAAAAAAAAAEAAAAAAMgJAAB1bml2ZXJzYWwvcGxheWJhY2tfYW5kX25hdmlnYXRpb25fc2V0dGluZ3MueG1sUEsBAgAAFAACAAgAUWVHVaenV+h8BAAAbxcAACcAAAAAAAAAAQAAAAAAtwoAAHVuaXZlcnNhbC9mbGFzaF9wdWJsaXNoaW5nX3NldHRpbmdzLnhtbFBLAQIAABQAAgAIAFFlR1XlX+THbQMAAKEMAAAhAAAAAAAAAAEAAAAAAHgPAAB1bml2ZXJzYWwvZmxhc2hfc2tpbl9zZXR0aW5ncy54bWxQSwECAAAUAAIACABRZUdVF9vd2HcEAAD5FgAAJgAAAAAAAAABAAAAAAAkEwAAdW5pdmVyc2FsL2h0bWxfcHVibGlzaGluZ19zZXR0aW5ncy54bWxQSwECAAAUAAIACABRZUdVJR/xB6oBAABoBgAAHwAAAAAAAAABAAAAAADfFwAAdW5pdmVyc2FsL2h0bWxfc2tpbl9zZXR0aW5ncy5qc1BLAQIAABQAAgAIAFFlR1V7xmcuZgAAAGgAAAAcAAAAAAAAAAEAAAAAAMYZAAB1bml2ZXJzYWwvbG9jYWxfc2V0dGluZ3MueG1sUEsBAgAAFAACAAgAUWVHVRbuq+5BBgAAWxwAABcAAAAAAAAAAAAAAAAAZhoAAHVuaXZlcnNhbC91bml2ZXJzYWwucG5nUEsBAgAAFAACAAgAUWVHVaFtj2JMAAAAawAAABsAAAAAAAAAAQAAAAAA3CAAAHVuaXZlcnNhbC91bml2ZXJzYWwucG5nLnhtbFBLBQYAAAAACgAKAAYDAABhIQAAAAA=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OUTPUT_FOLDER" val="[[&quot;_?W|{83D05A9D-9715-44CA-971B-DEB65F17E09F}&quot;,&quot;\\\\192.168.1.121\\phan mem\\BAI GIANG WW3\\Bài giảng điện tử (Myschool)\\TIEN&quot;],[&quot;\uFFFD\uFFFD|x{7070F873-55FB-4E49-8DA2-6F658BF36F6A}&quot;,&quot;C:\\Users\\Admin\\Desktop\\Slide Bai giang-WW3\\UNIT 1&quot;]]"/>
  <p:tag name="ISPRING_SCORM_RATE_QUIZZES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594B64D-1FA4-40A8-AC0A-4D19C4C9E158}:34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D8F427D-2A19-4571-BA21-89CC7C2DF915}:309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73ECDC8A-B276-4C8F-8E48-308D139681B4}:282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B3E4975-8F42-4EE3-A063-78DCC4AA79A4}:317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8CD78DB-BB21-41B9-B82B-9705A9B37116}:31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E818A21-4DF8-4E7E-A761-72169BB80F51}:323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6E2F93E-2DC4-4260-9A75-B5401AF4A7AC}:31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203EF8E-5A10-4DA0-B226-36BBF76A4B38}:287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21A9A7A5-8740-429D-8CF2-696D720D44B0}:35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8E65436F-AEE2-48B7-B9C4-7173CEB4BAB8}:35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A53DC5EC-D193-48A4-AA4E-DACECD6ECC90}:284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498461-42CD-4C34-BA0A-7198EAB9B69C}:354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3E9AFB0B-3D66-4342-9660-3B82312FD92E}:355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F9DAACB0-A892-4012-83E0-C6FA0D77CDB0}:358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882FA66-2ADD-4E54-B560-9A933699485E}:359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4BBAB10B-38E2-4913-84AB-627CAA734FA4}:360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23320B-6C47-4ABF-901E-A0991D65574D}:286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B75FEDA5-DB7C-4224-B38F-EB5605C7F144}:42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BE7336E-E6C7-482E-9DAA-6A5CE0C14034}:31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070AAA3-EEB1-4FBC-AC4E-920B8706161D}:319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D7E0A32D-7315-4E5B-8F30-D2E369B6CFD0}:32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B3CA845-C453-4829-830F-64985620D8CB}:26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0299DA82-EE91-485D-A0EE-27539E3477BE}:286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7F1839B-E799-4D80-B755-DEBA16EB141A}:339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5947F6D4-76CB-4BF6-BB28-7477DC05968D}:34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60F46FD6-7D7F-4AD4-86FF-11651393A5FA}:34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410F84C-DD4D-423D-9CEE-2C0BDBCF5E91}:34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1093CC81-43B4-44CA-BF9E-596963CDF3E1}:34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GENSWF_SLIDE_UID" val="{ED90C841-2FBC-4642-BF60-7CC793712B7A}:307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P.E. Subject for Middle School - 6th Grade: Sports &amp; Games by Slidesgo">
  <a:themeElements>
    <a:clrScheme name="Simple Light">
      <a:dk1>
        <a:srgbClr val="241826"/>
      </a:dk1>
      <a:lt1>
        <a:srgbClr val="FFFFFF"/>
      </a:lt1>
      <a:dk2>
        <a:srgbClr val="EA942B"/>
      </a:dk2>
      <a:lt2>
        <a:srgbClr val="F5D550"/>
      </a:lt2>
      <a:accent1>
        <a:srgbClr val="DE5344"/>
      </a:accent1>
      <a:accent2>
        <a:srgbClr val="E15C7A"/>
      </a:accent2>
      <a:accent3>
        <a:srgbClr val="E5859B"/>
      </a:accent3>
      <a:accent4>
        <a:srgbClr val="01A7CF"/>
      </a:accent4>
      <a:accent5>
        <a:srgbClr val="C9E0E6"/>
      </a:accent5>
      <a:accent6>
        <a:srgbClr val="E7E8ED"/>
      </a:accent6>
      <a:hlink>
        <a:srgbClr val="241826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Science Subject for Elementary - 3rd Grade: Physical, Life, and Earth by Slidesgo">
  <a:themeElements>
    <a:clrScheme name="Simple Light">
      <a:dk1>
        <a:srgbClr val="1C0505"/>
      </a:dk1>
      <a:lt1>
        <a:srgbClr val="5A1D1D"/>
      </a:lt1>
      <a:dk2>
        <a:srgbClr val="FFFFFF"/>
      </a:dk2>
      <a:lt2>
        <a:srgbClr val="FF6D5D"/>
      </a:lt2>
      <a:accent1>
        <a:srgbClr val="FFB348"/>
      </a:accent1>
      <a:accent2>
        <a:srgbClr val="F9EFD2"/>
      </a:accent2>
      <a:accent3>
        <a:srgbClr val="98DB7D"/>
      </a:accent3>
      <a:accent4>
        <a:srgbClr val="00A165"/>
      </a:accent4>
      <a:accent5>
        <a:srgbClr val="00D9F6"/>
      </a:accent5>
      <a:accent6>
        <a:srgbClr val="B8E5F4"/>
      </a:accent6>
      <a:hlink>
        <a:srgbClr val="1C050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4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第一PPT，www.1ppt.com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0h1cuvot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2161</TotalTime>
  <Words>1690</Words>
  <Application>Microsoft Office PowerPoint</Application>
  <PresentationFormat>On-screen Show (16:9)</PresentationFormat>
  <Paragraphs>183</Paragraphs>
  <Slides>33</Slides>
  <Notes>29</Notes>
  <HiddenSlides>0</HiddenSlides>
  <MMClips>13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10</vt:i4>
      </vt:variant>
      <vt:variant>
        <vt:lpstr>Slide Titles</vt:lpstr>
      </vt:variant>
      <vt:variant>
        <vt:i4>33</vt:i4>
      </vt:variant>
    </vt:vector>
  </HeadingPairs>
  <TitlesOfParts>
    <vt:vector size="61" baseType="lpstr">
      <vt:lpstr>微软雅黑</vt:lpstr>
      <vt:lpstr>宋体</vt:lpstr>
      <vt:lpstr>Aharoni</vt:lpstr>
      <vt:lpstr>Arial</vt:lpstr>
      <vt:lpstr>Bebas Neue</vt:lpstr>
      <vt:lpstr>Calibri</vt:lpstr>
      <vt:lpstr>Calibri Light</vt:lpstr>
      <vt:lpstr>Comic Sans MS</vt:lpstr>
      <vt:lpstr>Life Savers</vt:lpstr>
      <vt:lpstr>Life Savers ExtraBold</vt:lpstr>
      <vt:lpstr>MV Boli</vt:lpstr>
      <vt:lpstr>Nunito</vt:lpstr>
      <vt:lpstr>PT Sans</vt:lpstr>
      <vt:lpstr>Quicksand</vt:lpstr>
      <vt:lpstr>Quicksand SemiBold</vt:lpstr>
      <vt:lpstr>Roboto</vt:lpstr>
      <vt:lpstr>黑体</vt:lpstr>
      <vt:lpstr>Times New Roman</vt:lpstr>
      <vt:lpstr>1_Office Theme</vt:lpstr>
      <vt:lpstr>2_Office Theme</vt:lpstr>
      <vt:lpstr>3_Office Theme</vt:lpstr>
      <vt:lpstr>2_Science Subject for Elementary - 3rd Grade: Physical, Life, and Earth by Slidesgo</vt:lpstr>
      <vt:lpstr>第一PPT，www.1ppt.com</vt:lpstr>
      <vt:lpstr>1_第一PPT，www.1ppt.com</vt:lpstr>
      <vt:lpstr>2_第一PPT，www.1ppt.com</vt:lpstr>
      <vt:lpstr>4_第一PPT，www.1ppt.com</vt:lpstr>
      <vt:lpstr>3_第一PPT，www.1ppt.com</vt:lpstr>
      <vt:lpstr>P.E. Subject for Middle School - 6th Grade: Sports &amp; Games by Slidesgo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11.Unit 1-lesson 1-period 2</dc:title>
  <dc:creator>A;Chiêm Thủy</dc:creator>
  <cp:lastModifiedBy>Admin</cp:lastModifiedBy>
  <cp:revision>208</cp:revision>
  <dcterms:created xsi:type="dcterms:W3CDTF">2022-02-24T14:48:04Z</dcterms:created>
  <dcterms:modified xsi:type="dcterms:W3CDTF">2023-05-19T08:31:16Z</dcterms:modified>
</cp:coreProperties>
</file>