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704" r:id="rId4"/>
    <p:sldMasterId id="2147483730" r:id="rId5"/>
  </p:sldMasterIdLst>
  <p:notesMasterIdLst>
    <p:notesMasterId r:id="rId29"/>
  </p:notesMasterIdLst>
  <p:sldIdLst>
    <p:sldId id="259" r:id="rId6"/>
    <p:sldId id="257" r:id="rId7"/>
    <p:sldId id="258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61" r:id="rId18"/>
    <p:sldId id="269" r:id="rId19"/>
    <p:sldId id="262" r:id="rId20"/>
    <p:sldId id="268" r:id="rId21"/>
    <p:sldId id="280" r:id="rId22"/>
    <p:sldId id="263" r:id="rId23"/>
    <p:sldId id="264" r:id="rId24"/>
    <p:sldId id="281" r:id="rId25"/>
    <p:sldId id="282" r:id="rId26"/>
    <p:sldId id="283" r:id="rId27"/>
    <p:sldId id="26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C07"/>
    <a:srgbClr val="FFF3F3"/>
    <a:srgbClr val="E6005D"/>
    <a:srgbClr val="A10300"/>
    <a:srgbClr val="E2FCF8"/>
    <a:srgbClr val="D71B07"/>
    <a:srgbClr val="FFE5E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1040" autoAdjust="0"/>
  </p:normalViewPr>
  <p:slideViewPr>
    <p:cSldViewPr snapToGrid="0">
      <p:cViewPr varScale="1">
        <p:scale>
          <a:sx n="73" d="100"/>
          <a:sy n="73" d="100"/>
        </p:scale>
        <p:origin x="12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300"/>
    </p:cViewPr>
  </p:sorterViewPr>
  <p:notesViewPr>
    <p:cSldViewPr snapToGrid="0">
      <p:cViewPr>
        <p:scale>
          <a:sx n="106" d="100"/>
          <a:sy n="106" d="100"/>
        </p:scale>
        <p:origin x="816" y="-14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EB228-7336-4E3C-ADFB-1C125F5832C5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86260-F429-4B6F-A0D5-90492C423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056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47640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8793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23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ab98393b64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4" name="Google Shape;2474;gab98393b64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67631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gab98393b64_0_3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0" name="Google Shape;2980;gab98393b64_0_3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7004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gab98393b64_0_3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0" name="Google Shape;2980;gab98393b64_0_3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19306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gab98393b64_0_3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0" name="Google Shape;2980;gab98393b64_0_3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63211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gab98393b64_0_3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0" name="Google Shape;2980;gab98393b64_0_3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0343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gab98393b64_0_3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0" name="Google Shape;2980;gab98393b64_0_3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3394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23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339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2" name="Google Shape;2452;gab98393b64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3" name="Google Shape;2453;gab98393b64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6481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bé</a:t>
            </a:r>
            <a:r>
              <a:rPr lang="en-US" baseline="0" dirty="0"/>
              <a:t> </a:t>
            </a:r>
            <a:r>
              <a:rPr lang="en-US" baseline="0" dirty="0" err="1"/>
              <a:t>trai</a:t>
            </a:r>
            <a:r>
              <a:rPr lang="en-US" baseline="0" dirty="0"/>
              <a:t>, </a:t>
            </a:r>
            <a:r>
              <a:rPr lang="en-US" baseline="0" dirty="0" err="1"/>
              <a:t>bé</a:t>
            </a:r>
            <a:r>
              <a:rPr lang="en-US" baseline="0" dirty="0"/>
              <a:t> </a:t>
            </a:r>
            <a:r>
              <a:rPr lang="en-US" baseline="0" dirty="0" err="1"/>
              <a:t>gái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trèo</a:t>
            </a:r>
            <a:r>
              <a:rPr lang="en-US" baseline="0" dirty="0"/>
              <a:t> </a:t>
            </a:r>
            <a:r>
              <a:rPr lang="en-US" baseline="0" dirty="0" err="1"/>
              <a:t>cây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next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thoát</a:t>
            </a:r>
            <a:r>
              <a:rPr lang="en-US" baseline="0" dirty="0"/>
              <a:t> game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72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55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74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749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648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84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0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57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1218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23"/>
          <p:cNvSpPr/>
          <p:nvPr/>
        </p:nvSpPr>
        <p:spPr>
          <a:xfrm flipH="1">
            <a:off x="9858717" y="-302300"/>
            <a:ext cx="3018217" cy="2670720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8" name="Google Shape;1538;p23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39" name="Google Shape;1539;p23"/>
          <p:cNvGrpSpPr/>
          <p:nvPr/>
        </p:nvGrpSpPr>
        <p:grpSpPr>
          <a:xfrm flipH="1">
            <a:off x="8886426" y="-457287"/>
            <a:ext cx="2354604" cy="1856685"/>
            <a:chOff x="2533100" y="1212175"/>
            <a:chExt cx="1066075" cy="839825"/>
          </a:xfrm>
        </p:grpSpPr>
        <p:sp>
          <p:nvSpPr>
            <p:cNvPr id="1540" name="Google Shape;1540;p2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1" name="Google Shape;1541;p2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2" name="Google Shape;1542;p2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3" name="Google Shape;1543;p2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4" name="Google Shape;1544;p2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5" name="Google Shape;1545;p2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6" name="Google Shape;1546;p2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7" name="Google Shape;1547;p2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8" name="Google Shape;1548;p2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9" name="Google Shape;1549;p2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0" name="Google Shape;1550;p2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1" name="Google Shape;1551;p2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2" name="Google Shape;1552;p2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3" name="Google Shape;1553;p2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4" name="Google Shape;1554;p2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5" name="Google Shape;1555;p2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6" name="Google Shape;1556;p2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7" name="Google Shape;1557;p2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8" name="Google Shape;1558;p2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9" name="Google Shape;1559;p2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0" name="Google Shape;1560;p2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61" name="Google Shape;1561;p23"/>
          <p:cNvGrpSpPr/>
          <p:nvPr/>
        </p:nvGrpSpPr>
        <p:grpSpPr>
          <a:xfrm flipH="1">
            <a:off x="970498" y="5848788"/>
            <a:ext cx="3018089" cy="1708587"/>
            <a:chOff x="3260100" y="4040200"/>
            <a:chExt cx="1579600" cy="893550"/>
          </a:xfrm>
        </p:grpSpPr>
        <p:sp>
          <p:nvSpPr>
            <p:cNvPr id="1562" name="Google Shape;1562;p2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3" name="Google Shape;1563;p2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4" name="Google Shape;1564;p2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5" name="Google Shape;1565;p2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6" name="Google Shape;1566;p2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7" name="Google Shape;1567;p2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8" name="Google Shape;1568;p2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9" name="Google Shape;1569;p2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0" name="Google Shape;1570;p2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1" name="Google Shape;1571;p2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2" name="Google Shape;1572;p2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3" name="Google Shape;1573;p2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4" name="Google Shape;1574;p2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5" name="Google Shape;1575;p2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6" name="Google Shape;1576;p2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7" name="Google Shape;1577;p2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8" name="Google Shape;1578;p2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9" name="Google Shape;1579;p2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0" name="Google Shape;1580;p2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1" name="Google Shape;1581;p2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2" name="Google Shape;1582;p2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3" name="Google Shape;1583;p2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4" name="Google Shape;1584;p2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5" name="Google Shape;1585;p2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6" name="Google Shape;1586;p2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7" name="Google Shape;1587;p2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8" name="Google Shape;1588;p2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89" name="Google Shape;1589;p23"/>
          <p:cNvGrpSpPr/>
          <p:nvPr/>
        </p:nvGrpSpPr>
        <p:grpSpPr>
          <a:xfrm rot="1668569" flipH="1">
            <a:off x="821978" y="5153931"/>
            <a:ext cx="1215943" cy="1303764"/>
            <a:chOff x="1721175" y="2665325"/>
            <a:chExt cx="809625" cy="868075"/>
          </a:xfrm>
        </p:grpSpPr>
        <p:sp>
          <p:nvSpPr>
            <p:cNvPr id="1590" name="Google Shape;1590;p2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1" name="Google Shape;1591;p2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2" name="Google Shape;1592;p2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3" name="Google Shape;1593;p2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4" name="Google Shape;1594;p2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5" name="Google Shape;1595;p2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96" name="Google Shape;1596;p23"/>
          <p:cNvGrpSpPr/>
          <p:nvPr/>
        </p:nvGrpSpPr>
        <p:grpSpPr>
          <a:xfrm rot="-1556019" flipH="1">
            <a:off x="593435" y="5374194"/>
            <a:ext cx="405797" cy="1032617"/>
            <a:chOff x="4992675" y="1797250"/>
            <a:chExt cx="198925" cy="506000"/>
          </a:xfrm>
        </p:grpSpPr>
        <p:sp>
          <p:nvSpPr>
            <p:cNvPr id="1597" name="Google Shape;1597;p2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8" name="Google Shape;1598;p2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9" name="Google Shape;1599;p2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0" name="Google Shape;1600;p2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1" name="Google Shape;1601;p2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2" name="Google Shape;1602;p2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3" name="Google Shape;1603;p2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4" name="Google Shape;1604;p2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5" name="Google Shape;1605;p2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06" name="Google Shape;1606;p23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7" name="Google Shape;1607;p23"/>
          <p:cNvSpPr txBox="1">
            <a:spLocks noGrp="1"/>
          </p:cNvSpPr>
          <p:nvPr>
            <p:ph type="title" idx="2"/>
          </p:nvPr>
        </p:nvSpPr>
        <p:spPr>
          <a:xfrm>
            <a:off x="6674617" y="4452900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8" name="Google Shape;1608;p23"/>
          <p:cNvSpPr txBox="1">
            <a:spLocks noGrp="1"/>
          </p:cNvSpPr>
          <p:nvPr>
            <p:ph type="subTitle" idx="1"/>
          </p:nvPr>
        </p:nvSpPr>
        <p:spPr>
          <a:xfrm>
            <a:off x="6764433" y="2992967"/>
            <a:ext cx="3090400" cy="12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9" name="Google Shape;1609;p23"/>
          <p:cNvSpPr txBox="1">
            <a:spLocks noGrp="1"/>
          </p:cNvSpPr>
          <p:nvPr>
            <p:ph type="title" idx="3"/>
          </p:nvPr>
        </p:nvSpPr>
        <p:spPr>
          <a:xfrm>
            <a:off x="2247351" y="4452900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10" name="Google Shape;1610;p23"/>
          <p:cNvSpPr txBox="1">
            <a:spLocks noGrp="1"/>
          </p:cNvSpPr>
          <p:nvPr>
            <p:ph type="subTitle" idx="4"/>
          </p:nvPr>
        </p:nvSpPr>
        <p:spPr>
          <a:xfrm>
            <a:off x="2337167" y="2992967"/>
            <a:ext cx="3090400" cy="12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33460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24"/>
          <p:cNvSpPr/>
          <p:nvPr/>
        </p:nvSpPr>
        <p:spPr>
          <a:xfrm flipH="1">
            <a:off x="9630913" y="4947767"/>
            <a:ext cx="2872920" cy="2054703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3" name="Google Shape;1613;p24"/>
          <p:cNvSpPr/>
          <p:nvPr/>
        </p:nvSpPr>
        <p:spPr>
          <a:xfrm flipH="1">
            <a:off x="-518227" y="-423333"/>
            <a:ext cx="4535993" cy="3421840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4" name="Google Shape;1614;p24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615" name="Google Shape;1615;p24"/>
          <p:cNvGrpSpPr/>
          <p:nvPr/>
        </p:nvGrpSpPr>
        <p:grpSpPr>
          <a:xfrm rot="9958971" flipH="1">
            <a:off x="9739837" y="5414823"/>
            <a:ext cx="1785529" cy="1183023"/>
            <a:chOff x="3495050" y="1152875"/>
            <a:chExt cx="1082275" cy="847800"/>
          </a:xfrm>
        </p:grpSpPr>
        <p:sp>
          <p:nvSpPr>
            <p:cNvPr id="1616" name="Google Shape;1616;p24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24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8" name="Google Shape;1618;p24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9" name="Google Shape;1619;p24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24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24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24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24" name="Google Shape;1624;p24"/>
          <p:cNvGrpSpPr/>
          <p:nvPr/>
        </p:nvGrpSpPr>
        <p:grpSpPr>
          <a:xfrm>
            <a:off x="-951568" y="-39805"/>
            <a:ext cx="2902187" cy="1310256"/>
            <a:chOff x="2915775" y="2073500"/>
            <a:chExt cx="874750" cy="394925"/>
          </a:xfrm>
        </p:grpSpPr>
        <p:sp>
          <p:nvSpPr>
            <p:cNvPr id="1625" name="Google Shape;1625;p2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8" name="Google Shape;1628;p2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9" name="Google Shape;1629;p2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0" name="Google Shape;1630;p2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1" name="Google Shape;1631;p2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2" name="Google Shape;1632;p2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6" name="Google Shape;1636;p2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7" name="Google Shape;1637;p2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8" name="Google Shape;1638;p2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0" name="Google Shape;1640;p2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1" name="Google Shape;1641;p2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2" name="Google Shape;1642;p2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3" name="Google Shape;1643;p2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4" name="Google Shape;1644;p2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45" name="Google Shape;1645;p24"/>
          <p:cNvGrpSpPr/>
          <p:nvPr/>
        </p:nvGrpSpPr>
        <p:grpSpPr>
          <a:xfrm>
            <a:off x="10490936" y="5025368"/>
            <a:ext cx="749864" cy="1179033"/>
            <a:chOff x="6381525" y="2911575"/>
            <a:chExt cx="404225" cy="635575"/>
          </a:xfrm>
        </p:grpSpPr>
        <p:sp>
          <p:nvSpPr>
            <p:cNvPr id="1646" name="Google Shape;1646;p24"/>
            <p:cNvSpPr/>
            <p:nvPr/>
          </p:nvSpPr>
          <p:spPr>
            <a:xfrm>
              <a:off x="6412925" y="2911575"/>
              <a:ext cx="285575" cy="305975"/>
            </a:xfrm>
            <a:custGeom>
              <a:avLst/>
              <a:gdLst/>
              <a:ahLst/>
              <a:cxnLst/>
              <a:rect l="l" t="t" r="r" b="b"/>
              <a:pathLst>
                <a:path w="11423" h="12239" extrusionOk="0">
                  <a:moveTo>
                    <a:pt x="6887" y="1"/>
                  </a:moveTo>
                  <a:cubicBezTo>
                    <a:pt x="5235" y="2909"/>
                    <a:pt x="4653" y="6491"/>
                    <a:pt x="5328" y="9795"/>
                  </a:cubicBezTo>
                  <a:cubicBezTo>
                    <a:pt x="3872" y="9387"/>
                    <a:pt x="2351" y="9190"/>
                    <a:pt x="874" y="9190"/>
                  </a:cubicBezTo>
                  <a:cubicBezTo>
                    <a:pt x="581" y="9190"/>
                    <a:pt x="289" y="9198"/>
                    <a:pt x="0" y="9213"/>
                  </a:cubicBezTo>
                  <a:cubicBezTo>
                    <a:pt x="1365" y="9851"/>
                    <a:pt x="5082" y="12238"/>
                    <a:pt x="6799" y="12238"/>
                  </a:cubicBezTo>
                  <a:cubicBezTo>
                    <a:pt x="6897" y="12238"/>
                    <a:pt x="6988" y="12230"/>
                    <a:pt x="7073" y="12214"/>
                  </a:cubicBezTo>
                  <a:cubicBezTo>
                    <a:pt x="8483" y="11850"/>
                    <a:pt x="9915" y="7951"/>
                    <a:pt x="11326" y="7951"/>
                  </a:cubicBezTo>
                  <a:cubicBezTo>
                    <a:pt x="11359" y="7951"/>
                    <a:pt x="11391" y="7953"/>
                    <a:pt x="11423" y="7957"/>
                  </a:cubicBezTo>
                  <a:cubicBezTo>
                    <a:pt x="11103" y="7897"/>
                    <a:pt x="10779" y="7869"/>
                    <a:pt x="10454" y="7869"/>
                  </a:cubicBezTo>
                  <a:cubicBezTo>
                    <a:pt x="9124" y="7869"/>
                    <a:pt x="7780" y="8353"/>
                    <a:pt x="6677" y="9213"/>
                  </a:cubicBezTo>
                  <a:cubicBezTo>
                    <a:pt x="6770" y="6119"/>
                    <a:pt x="6887" y="3118"/>
                    <a:pt x="68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7" name="Google Shape;1647;p24"/>
            <p:cNvSpPr/>
            <p:nvPr/>
          </p:nvSpPr>
          <p:spPr>
            <a:xfrm>
              <a:off x="6381525" y="3187650"/>
              <a:ext cx="404225" cy="359500"/>
            </a:xfrm>
            <a:custGeom>
              <a:avLst/>
              <a:gdLst/>
              <a:ahLst/>
              <a:cxnLst/>
              <a:rect l="l" t="t" r="r" b="b"/>
              <a:pathLst>
                <a:path w="16169" h="14380" extrusionOk="0">
                  <a:moveTo>
                    <a:pt x="7942" y="0"/>
                  </a:moveTo>
                  <a:cubicBezTo>
                    <a:pt x="7260" y="0"/>
                    <a:pt x="6575" y="100"/>
                    <a:pt x="5909" y="310"/>
                  </a:cubicBezTo>
                  <a:lnTo>
                    <a:pt x="5607" y="1264"/>
                  </a:lnTo>
                  <a:cubicBezTo>
                    <a:pt x="5607" y="985"/>
                    <a:pt x="5700" y="683"/>
                    <a:pt x="5700" y="403"/>
                  </a:cubicBezTo>
                  <a:lnTo>
                    <a:pt x="5700" y="403"/>
                  </a:lnTo>
                  <a:cubicBezTo>
                    <a:pt x="2117" y="1660"/>
                    <a:pt x="0" y="5917"/>
                    <a:pt x="1256" y="9523"/>
                  </a:cubicBezTo>
                  <a:cubicBezTo>
                    <a:pt x="2278" y="12436"/>
                    <a:pt x="5283" y="14380"/>
                    <a:pt x="8296" y="14380"/>
                  </a:cubicBezTo>
                  <a:cubicBezTo>
                    <a:pt x="8989" y="14380"/>
                    <a:pt x="9683" y="14277"/>
                    <a:pt x="10353" y="14059"/>
                  </a:cubicBezTo>
                  <a:cubicBezTo>
                    <a:pt x="13958" y="12896"/>
                    <a:pt x="16169" y="8546"/>
                    <a:pt x="15005" y="4963"/>
                  </a:cubicBezTo>
                  <a:cubicBezTo>
                    <a:pt x="14053" y="2029"/>
                    <a:pt x="11026" y="0"/>
                    <a:pt x="79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445278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p25"/>
          <p:cNvSpPr/>
          <p:nvPr/>
        </p:nvSpPr>
        <p:spPr>
          <a:xfrm>
            <a:off x="-1041333" y="-302300"/>
            <a:ext cx="333910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0" name="Google Shape;1650;p25"/>
          <p:cNvGrpSpPr/>
          <p:nvPr/>
        </p:nvGrpSpPr>
        <p:grpSpPr>
          <a:xfrm>
            <a:off x="574836" y="-4"/>
            <a:ext cx="1722920" cy="1382240"/>
            <a:chOff x="2533100" y="1212175"/>
            <a:chExt cx="1066075" cy="839825"/>
          </a:xfrm>
        </p:grpSpPr>
        <p:sp>
          <p:nvSpPr>
            <p:cNvPr id="1651" name="Google Shape;1651;p25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2" name="Google Shape;1652;p25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3" name="Google Shape;1653;p25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4" name="Google Shape;1654;p25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5" name="Google Shape;1655;p25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6" name="Google Shape;1656;p25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7" name="Google Shape;1657;p25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8" name="Google Shape;1658;p25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9" name="Google Shape;1659;p25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0" name="Google Shape;1660;p25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1" name="Google Shape;1661;p25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2" name="Google Shape;1662;p25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3" name="Google Shape;1663;p25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4" name="Google Shape;1664;p25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5" name="Google Shape;1665;p25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6" name="Google Shape;1666;p25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7" name="Google Shape;1667;p25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8" name="Google Shape;1668;p25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9" name="Google Shape;1669;p25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0" name="Google Shape;1670;p25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1" name="Google Shape;1671;p25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72" name="Google Shape;1672;p25"/>
          <p:cNvSpPr/>
          <p:nvPr/>
        </p:nvSpPr>
        <p:spPr>
          <a:xfrm>
            <a:off x="9253637" y="5237201"/>
            <a:ext cx="3605968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73" name="Google Shape;1673;p25"/>
          <p:cNvGrpSpPr/>
          <p:nvPr/>
        </p:nvGrpSpPr>
        <p:grpSpPr>
          <a:xfrm>
            <a:off x="9258557" y="4859141"/>
            <a:ext cx="3659745" cy="2257060"/>
            <a:chOff x="3095850" y="2740875"/>
            <a:chExt cx="1972838" cy="1216700"/>
          </a:xfrm>
        </p:grpSpPr>
        <p:sp>
          <p:nvSpPr>
            <p:cNvPr id="1674" name="Google Shape;1674;p2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5" name="Google Shape;1675;p2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6" name="Google Shape;1676;p2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7" name="Google Shape;1677;p2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8" name="Google Shape;1678;p2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79" name="Google Shape;1679;p25"/>
          <p:cNvGrpSpPr/>
          <p:nvPr/>
        </p:nvGrpSpPr>
        <p:grpSpPr>
          <a:xfrm>
            <a:off x="10796006" y="5805568"/>
            <a:ext cx="890061" cy="904669"/>
            <a:chOff x="1980625" y="1091425"/>
            <a:chExt cx="479800" cy="487675"/>
          </a:xfrm>
        </p:grpSpPr>
        <p:sp>
          <p:nvSpPr>
            <p:cNvPr id="1680" name="Google Shape;1680;p25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1" name="Google Shape;1681;p25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2" name="Google Shape;1682;p25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3" name="Google Shape;1683;p25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4" name="Google Shape;1684;p25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5" name="Google Shape;1685;p25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6" name="Google Shape;1686;p25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7" name="Google Shape;1687;p25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8" name="Google Shape;1688;p25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9" name="Google Shape;1689;p25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0" name="Google Shape;1690;p25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1" name="Google Shape;1691;p25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2" name="Google Shape;1692;p25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3" name="Google Shape;1693;p25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94" name="Google Shape;1694;p25"/>
          <p:cNvSpPr txBox="1">
            <a:spLocks noGrp="1"/>
          </p:cNvSpPr>
          <p:nvPr>
            <p:ph type="title"/>
          </p:nvPr>
        </p:nvSpPr>
        <p:spPr>
          <a:xfrm>
            <a:off x="3083267" y="719333"/>
            <a:ext cx="81576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716393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26"/>
          <p:cNvSpPr/>
          <p:nvPr/>
        </p:nvSpPr>
        <p:spPr>
          <a:xfrm flipH="1">
            <a:off x="9882258" y="-287400"/>
            <a:ext cx="332574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7" name="Google Shape;1697;p26"/>
          <p:cNvSpPr/>
          <p:nvPr/>
        </p:nvSpPr>
        <p:spPr>
          <a:xfrm flipH="1">
            <a:off x="-634787" y="5252089"/>
            <a:ext cx="3591389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8" name="Google Shape;1698;p26"/>
          <p:cNvSpPr txBox="1">
            <a:spLocks noGrp="1"/>
          </p:cNvSpPr>
          <p:nvPr>
            <p:ph type="subTitle" idx="1"/>
          </p:nvPr>
        </p:nvSpPr>
        <p:spPr>
          <a:xfrm>
            <a:off x="950967" y="3403600"/>
            <a:ext cx="3773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99" name="Google Shape;1699;p26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700" name="Google Shape;1700;p26"/>
          <p:cNvGrpSpPr/>
          <p:nvPr/>
        </p:nvGrpSpPr>
        <p:grpSpPr>
          <a:xfrm rot="-9403048">
            <a:off x="-197369" y="5398604"/>
            <a:ext cx="3454403" cy="1479800"/>
            <a:chOff x="3260100" y="4040200"/>
            <a:chExt cx="1579600" cy="893550"/>
          </a:xfrm>
        </p:grpSpPr>
        <p:sp>
          <p:nvSpPr>
            <p:cNvPr id="1701" name="Google Shape;1701;p26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2" name="Google Shape;1702;p26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3" name="Google Shape;1703;p26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4" name="Google Shape;1704;p26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5" name="Google Shape;1705;p26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6" name="Google Shape;1706;p26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7" name="Google Shape;1707;p26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8" name="Google Shape;1708;p26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9" name="Google Shape;1709;p26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0" name="Google Shape;1710;p26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1" name="Google Shape;1711;p26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2" name="Google Shape;1712;p26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3" name="Google Shape;1713;p26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4" name="Google Shape;1714;p26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5" name="Google Shape;1715;p26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6" name="Google Shape;1716;p26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7" name="Google Shape;1717;p26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8" name="Google Shape;1718;p26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9" name="Google Shape;1719;p26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0" name="Google Shape;1720;p26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1" name="Google Shape;1721;p26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2" name="Google Shape;1722;p26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3" name="Google Shape;1723;p26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4" name="Google Shape;1724;p26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5" name="Google Shape;1725;p26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6" name="Google Shape;1726;p26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7" name="Google Shape;1727;p26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28" name="Google Shape;1728;p26"/>
          <p:cNvGrpSpPr/>
          <p:nvPr/>
        </p:nvGrpSpPr>
        <p:grpSpPr>
          <a:xfrm rot="1310010">
            <a:off x="10078102" y="45728"/>
            <a:ext cx="2009868" cy="1807909"/>
            <a:chOff x="3495050" y="1152875"/>
            <a:chExt cx="1082275" cy="881498"/>
          </a:xfrm>
        </p:grpSpPr>
        <p:sp>
          <p:nvSpPr>
            <p:cNvPr id="1729" name="Google Shape;1729;p26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0" name="Google Shape;1730;p26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1" name="Google Shape;1731;p26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2" name="Google Shape;1732;p26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3" name="Google Shape;1733;p26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4" name="Google Shape;1734;p26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5" name="Google Shape;1735;p26"/>
            <p:cNvSpPr/>
            <p:nvPr/>
          </p:nvSpPr>
          <p:spPr>
            <a:xfrm>
              <a:off x="4250888" y="1844127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6" name="Google Shape;1736;p26"/>
            <p:cNvSpPr/>
            <p:nvPr/>
          </p:nvSpPr>
          <p:spPr>
            <a:xfrm>
              <a:off x="4342837" y="1953823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37" name="Google Shape;1737;p26"/>
          <p:cNvGrpSpPr/>
          <p:nvPr/>
        </p:nvGrpSpPr>
        <p:grpSpPr>
          <a:xfrm rot="-1359523">
            <a:off x="885099" y="5791981"/>
            <a:ext cx="551600" cy="1128977"/>
            <a:chOff x="5291025" y="2315450"/>
            <a:chExt cx="319900" cy="654750"/>
          </a:xfrm>
        </p:grpSpPr>
        <p:sp>
          <p:nvSpPr>
            <p:cNvPr id="1738" name="Google Shape;1738;p26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9" name="Google Shape;1739;p26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0" name="Google Shape;1740;p26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920112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27"/>
          <p:cNvSpPr/>
          <p:nvPr/>
        </p:nvSpPr>
        <p:spPr>
          <a:xfrm flipH="1">
            <a:off x="8738370" y="4605600"/>
            <a:ext cx="4647431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43" name="Google Shape;1743;p27"/>
          <p:cNvSpPr/>
          <p:nvPr/>
        </p:nvSpPr>
        <p:spPr>
          <a:xfrm flipH="1">
            <a:off x="-394186" y="-457299"/>
            <a:ext cx="3908161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44" name="Google Shape;1744;p27"/>
          <p:cNvGrpSpPr/>
          <p:nvPr/>
        </p:nvGrpSpPr>
        <p:grpSpPr>
          <a:xfrm flipH="1">
            <a:off x="9794952" y="4920507"/>
            <a:ext cx="2335313" cy="1622267"/>
            <a:chOff x="3095850" y="2740875"/>
            <a:chExt cx="1972838" cy="1216700"/>
          </a:xfrm>
        </p:grpSpPr>
        <p:sp>
          <p:nvSpPr>
            <p:cNvPr id="1745" name="Google Shape;1745;p27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6" name="Google Shape;1746;p27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7" name="Google Shape;1747;p27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8" name="Google Shape;1748;p27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9" name="Google Shape;1749;p27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50" name="Google Shape;1750;p27"/>
          <p:cNvGrpSpPr/>
          <p:nvPr/>
        </p:nvGrpSpPr>
        <p:grpSpPr>
          <a:xfrm rot="-700348" flipH="1">
            <a:off x="452900" y="385304"/>
            <a:ext cx="2213941" cy="1837653"/>
            <a:chOff x="3495050" y="1152875"/>
            <a:chExt cx="1082275" cy="847800"/>
          </a:xfrm>
        </p:grpSpPr>
        <p:sp>
          <p:nvSpPr>
            <p:cNvPr id="1751" name="Google Shape;1751;p27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2" name="Google Shape;1752;p27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3" name="Google Shape;1753;p27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4" name="Google Shape;1754;p27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5" name="Google Shape;1755;p27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6" name="Google Shape;1756;p27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7" name="Google Shape;1757;p27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8" name="Google Shape;1758;p27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59" name="Google Shape;1759;p27"/>
          <p:cNvGrpSpPr/>
          <p:nvPr/>
        </p:nvGrpSpPr>
        <p:grpSpPr>
          <a:xfrm rot="-7942932">
            <a:off x="387205" y="235734"/>
            <a:ext cx="1127521" cy="1108724"/>
            <a:chOff x="4452350" y="1286250"/>
            <a:chExt cx="700275" cy="688600"/>
          </a:xfrm>
        </p:grpSpPr>
        <p:sp>
          <p:nvSpPr>
            <p:cNvPr id="1760" name="Google Shape;1760;p27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1" name="Google Shape;1761;p27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2" name="Google Shape;1762;p27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3" name="Google Shape;1763;p27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4" name="Google Shape;1764;p27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5" name="Google Shape;1765;p27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6" name="Google Shape;1766;p27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7" name="Google Shape;1767;p27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8" name="Google Shape;1768;p27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9" name="Google Shape;1769;p27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0" name="Google Shape;1770;p27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1" name="Google Shape;1771;p27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2" name="Google Shape;1772;p27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73" name="Google Shape;1773;p27"/>
          <p:cNvGrpSpPr/>
          <p:nvPr/>
        </p:nvGrpSpPr>
        <p:grpSpPr>
          <a:xfrm rot="-7739904">
            <a:off x="10064120" y="5677729"/>
            <a:ext cx="642624" cy="964723"/>
            <a:chOff x="3463650" y="2615600"/>
            <a:chExt cx="467625" cy="701900"/>
          </a:xfrm>
        </p:grpSpPr>
        <p:sp>
          <p:nvSpPr>
            <p:cNvPr id="1774" name="Google Shape;1774;p27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5" name="Google Shape;1775;p27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6" name="Google Shape;1776;p27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77" name="Google Shape;1777;p27"/>
          <p:cNvGrpSpPr/>
          <p:nvPr/>
        </p:nvGrpSpPr>
        <p:grpSpPr>
          <a:xfrm rot="3100062">
            <a:off x="10843978" y="5459181"/>
            <a:ext cx="1127495" cy="950735"/>
            <a:chOff x="2385375" y="4063625"/>
            <a:chExt cx="845650" cy="713075"/>
          </a:xfrm>
        </p:grpSpPr>
        <p:sp>
          <p:nvSpPr>
            <p:cNvPr id="1778" name="Google Shape;1778;p27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9" name="Google Shape;1779;p27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0" name="Google Shape;1780;p27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1" name="Google Shape;1781;p27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82" name="Google Shape;1782;p27"/>
          <p:cNvSpPr txBox="1">
            <a:spLocks noGrp="1"/>
          </p:cNvSpPr>
          <p:nvPr>
            <p:ph type="subTitle" idx="1"/>
          </p:nvPr>
        </p:nvSpPr>
        <p:spPr>
          <a:xfrm>
            <a:off x="7467200" y="3403600"/>
            <a:ext cx="3773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83" name="Google Shape;1783;p27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334960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 only 8">
    <p:spTree>
      <p:nvGrpSpPr>
        <p:cNvPr id="1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p28"/>
          <p:cNvSpPr/>
          <p:nvPr/>
        </p:nvSpPr>
        <p:spPr>
          <a:xfrm flipH="1">
            <a:off x="8738370" y="4605600"/>
            <a:ext cx="4647431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86" name="Google Shape;1786;p28"/>
          <p:cNvSpPr/>
          <p:nvPr/>
        </p:nvSpPr>
        <p:spPr>
          <a:xfrm flipH="1">
            <a:off x="-789253" y="-516333"/>
            <a:ext cx="3908161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87" name="Google Shape;1787;p28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788" name="Google Shape;1788;p28"/>
          <p:cNvGrpSpPr/>
          <p:nvPr/>
        </p:nvGrpSpPr>
        <p:grpSpPr>
          <a:xfrm>
            <a:off x="514556" y="-302279"/>
            <a:ext cx="2335557" cy="1856685"/>
            <a:chOff x="2533100" y="1212175"/>
            <a:chExt cx="1066075" cy="839825"/>
          </a:xfrm>
        </p:grpSpPr>
        <p:sp>
          <p:nvSpPr>
            <p:cNvPr id="1789" name="Google Shape;1789;p28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0" name="Google Shape;1790;p28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1" name="Google Shape;1791;p28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2" name="Google Shape;1792;p28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3" name="Google Shape;1793;p28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4" name="Google Shape;1794;p28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5" name="Google Shape;1795;p28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6" name="Google Shape;1796;p28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7" name="Google Shape;1797;p28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8" name="Google Shape;1798;p28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9" name="Google Shape;1799;p28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0" name="Google Shape;1800;p28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1" name="Google Shape;1801;p28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2" name="Google Shape;1802;p28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3" name="Google Shape;1803;p28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4" name="Google Shape;1804;p28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5" name="Google Shape;1805;p28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6" name="Google Shape;1806;p28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7" name="Google Shape;1807;p28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8" name="Google Shape;1808;p28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9" name="Google Shape;1809;p28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10" name="Google Shape;1810;p28"/>
          <p:cNvGrpSpPr/>
          <p:nvPr/>
        </p:nvGrpSpPr>
        <p:grpSpPr>
          <a:xfrm rot="-10570577">
            <a:off x="9891211" y="5337932"/>
            <a:ext cx="2330781" cy="1330176"/>
            <a:chOff x="3260100" y="4040200"/>
            <a:chExt cx="1579600" cy="893550"/>
          </a:xfrm>
        </p:grpSpPr>
        <p:sp>
          <p:nvSpPr>
            <p:cNvPr id="1811" name="Google Shape;1811;p28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2" name="Google Shape;1812;p28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3" name="Google Shape;1813;p28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4" name="Google Shape;1814;p28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5" name="Google Shape;1815;p28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6" name="Google Shape;1816;p28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7" name="Google Shape;1817;p28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8" name="Google Shape;1818;p28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9" name="Google Shape;1819;p28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0" name="Google Shape;1820;p28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1" name="Google Shape;1821;p28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2" name="Google Shape;1822;p28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3" name="Google Shape;1823;p28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4" name="Google Shape;1824;p28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5" name="Google Shape;1825;p28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6" name="Google Shape;1826;p28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7" name="Google Shape;1827;p28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8" name="Google Shape;1828;p28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9" name="Google Shape;1829;p28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0" name="Google Shape;1830;p28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1" name="Google Shape;1831;p28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2" name="Google Shape;1832;p28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3" name="Google Shape;1833;p28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4" name="Google Shape;1834;p28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5" name="Google Shape;1835;p28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6" name="Google Shape;1836;p28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7" name="Google Shape;1837;p28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38" name="Google Shape;1838;p28"/>
          <p:cNvGrpSpPr/>
          <p:nvPr/>
        </p:nvGrpSpPr>
        <p:grpSpPr>
          <a:xfrm>
            <a:off x="10841074" y="5261713"/>
            <a:ext cx="666061" cy="1141515"/>
            <a:chOff x="1332275" y="1990950"/>
            <a:chExt cx="359050" cy="615350"/>
          </a:xfrm>
        </p:grpSpPr>
        <p:sp>
          <p:nvSpPr>
            <p:cNvPr id="1839" name="Google Shape;1839;p28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0" name="Google Shape;1840;p28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1" name="Google Shape;1841;p28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2" name="Google Shape;1842;p28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3" name="Google Shape;1843;p28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4" name="Google Shape;1844;p28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5" name="Google Shape;1845;p28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6" name="Google Shape;1846;p28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7" name="Google Shape;1847;p28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8" name="Google Shape;1848;p28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9" name="Google Shape;1849;p28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0" name="Google Shape;1850;p28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1" name="Google Shape;1851;p28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466344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1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" name="Google Shape;1853;p29"/>
          <p:cNvSpPr/>
          <p:nvPr/>
        </p:nvSpPr>
        <p:spPr>
          <a:xfrm flipH="1">
            <a:off x="9882258" y="-287400"/>
            <a:ext cx="332574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54" name="Google Shape;1854;p29"/>
          <p:cNvGrpSpPr/>
          <p:nvPr/>
        </p:nvGrpSpPr>
        <p:grpSpPr>
          <a:xfrm flipH="1">
            <a:off x="9883860" y="14900"/>
            <a:ext cx="1715385" cy="1382240"/>
            <a:chOff x="2533100" y="1212175"/>
            <a:chExt cx="1066075" cy="839825"/>
          </a:xfrm>
        </p:grpSpPr>
        <p:sp>
          <p:nvSpPr>
            <p:cNvPr id="1855" name="Google Shape;1855;p29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6" name="Google Shape;1856;p29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7" name="Google Shape;1857;p29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8" name="Google Shape;1858;p29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9" name="Google Shape;1859;p29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0" name="Google Shape;1860;p29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1" name="Google Shape;1861;p29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2" name="Google Shape;1862;p29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3" name="Google Shape;1863;p29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4" name="Google Shape;1864;p29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5" name="Google Shape;1865;p29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6" name="Google Shape;1866;p29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7" name="Google Shape;1867;p29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8" name="Google Shape;1868;p29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9" name="Google Shape;1869;p29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0" name="Google Shape;1870;p29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1" name="Google Shape;1871;p29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2" name="Google Shape;1872;p29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3" name="Google Shape;1873;p29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4" name="Google Shape;1874;p29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5" name="Google Shape;1875;p29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76" name="Google Shape;1876;p29"/>
          <p:cNvSpPr/>
          <p:nvPr/>
        </p:nvSpPr>
        <p:spPr>
          <a:xfrm flipH="1">
            <a:off x="-634787" y="5252089"/>
            <a:ext cx="3591389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77" name="Google Shape;1877;p29"/>
          <p:cNvGrpSpPr/>
          <p:nvPr/>
        </p:nvGrpSpPr>
        <p:grpSpPr>
          <a:xfrm rot="10569641" flipH="1">
            <a:off x="2057" y="5352817"/>
            <a:ext cx="2321324" cy="1330144"/>
            <a:chOff x="3260100" y="4040200"/>
            <a:chExt cx="1579600" cy="893550"/>
          </a:xfrm>
        </p:grpSpPr>
        <p:sp>
          <p:nvSpPr>
            <p:cNvPr id="1878" name="Google Shape;1878;p2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9" name="Google Shape;1879;p2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0" name="Google Shape;1880;p2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1" name="Google Shape;1881;p2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2" name="Google Shape;1882;p2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3" name="Google Shape;1883;p2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4" name="Google Shape;1884;p2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5" name="Google Shape;1885;p2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6" name="Google Shape;1886;p2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7" name="Google Shape;1887;p2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8" name="Google Shape;1888;p2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9" name="Google Shape;1889;p2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0" name="Google Shape;1890;p2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1" name="Google Shape;1891;p2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2" name="Google Shape;1892;p2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3" name="Google Shape;1893;p2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4" name="Google Shape;1894;p2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5" name="Google Shape;1895;p2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6" name="Google Shape;1896;p2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7" name="Google Shape;1897;p2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8" name="Google Shape;1898;p2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9" name="Google Shape;1899;p2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0" name="Google Shape;1900;p2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1" name="Google Shape;1901;p2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2" name="Google Shape;1902;p2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3" name="Google Shape;1903;p2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4" name="Google Shape;1904;p2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05" name="Google Shape;1905;p29"/>
          <p:cNvGrpSpPr/>
          <p:nvPr/>
        </p:nvGrpSpPr>
        <p:grpSpPr>
          <a:xfrm flipH="1">
            <a:off x="578684" y="5541352"/>
            <a:ext cx="796201" cy="1040368"/>
            <a:chOff x="6936350" y="2855900"/>
            <a:chExt cx="431000" cy="560825"/>
          </a:xfrm>
        </p:grpSpPr>
        <p:sp>
          <p:nvSpPr>
            <p:cNvPr id="1906" name="Google Shape;1906;p29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7" name="Google Shape;1907;p29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8" name="Google Shape;1908;p29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9" name="Google Shape;1909;p29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10" name="Google Shape;1910;p29"/>
          <p:cNvGrpSpPr/>
          <p:nvPr/>
        </p:nvGrpSpPr>
        <p:grpSpPr>
          <a:xfrm rot="5259364" flipH="1">
            <a:off x="1096378" y="6064298"/>
            <a:ext cx="566476" cy="1009349"/>
            <a:chOff x="478300" y="2547225"/>
            <a:chExt cx="305375" cy="546425"/>
          </a:xfrm>
        </p:grpSpPr>
        <p:sp>
          <p:nvSpPr>
            <p:cNvPr id="1911" name="Google Shape;1911;p29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2" name="Google Shape;1912;p29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3" name="Google Shape;1913;p29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4" name="Google Shape;1914;p29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5" name="Google Shape;1915;p29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16" name="Google Shape;1916;p29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84680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506797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Title only 10"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30"/>
          <p:cNvSpPr/>
          <p:nvPr/>
        </p:nvSpPr>
        <p:spPr>
          <a:xfrm flipH="1">
            <a:off x="9514875" y="4841477"/>
            <a:ext cx="2930325" cy="2281921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1919" name="Google Shape;1919;p30"/>
          <p:cNvSpPr/>
          <p:nvPr/>
        </p:nvSpPr>
        <p:spPr>
          <a:xfrm>
            <a:off x="9698435" y="-175666"/>
            <a:ext cx="2930408" cy="1873143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1920" name="Google Shape;1920;p30"/>
          <p:cNvSpPr/>
          <p:nvPr/>
        </p:nvSpPr>
        <p:spPr>
          <a:xfrm flipH="1">
            <a:off x="-1012009" y="-175666"/>
            <a:ext cx="3295876" cy="240871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1921" name="Google Shape;1921;p30"/>
          <p:cNvSpPr/>
          <p:nvPr/>
        </p:nvSpPr>
        <p:spPr>
          <a:xfrm>
            <a:off x="-525766" y="4714599"/>
            <a:ext cx="3481209" cy="2408808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1922" name="Google Shape;1922;p30"/>
          <p:cNvGrpSpPr/>
          <p:nvPr/>
        </p:nvGrpSpPr>
        <p:grpSpPr>
          <a:xfrm>
            <a:off x="-646400" y="-227692"/>
            <a:ext cx="2930263" cy="1657595"/>
            <a:chOff x="3260100" y="4040200"/>
            <a:chExt cx="1579600" cy="893550"/>
          </a:xfrm>
        </p:grpSpPr>
        <p:sp>
          <p:nvSpPr>
            <p:cNvPr id="1923" name="Google Shape;1923;p30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4" name="Google Shape;1924;p30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5" name="Google Shape;1925;p30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6" name="Google Shape;1926;p30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7" name="Google Shape;1927;p30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8" name="Google Shape;1928;p30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9" name="Google Shape;1929;p30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0" name="Google Shape;1930;p30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1" name="Google Shape;1931;p30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2" name="Google Shape;1932;p30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3" name="Google Shape;1933;p30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4" name="Google Shape;1934;p30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5" name="Google Shape;1935;p30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6" name="Google Shape;1936;p30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7" name="Google Shape;1937;p30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8" name="Google Shape;1938;p30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9" name="Google Shape;1939;p30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0" name="Google Shape;1940;p30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1" name="Google Shape;1941;p30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2" name="Google Shape;1942;p30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3" name="Google Shape;1943;p30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4" name="Google Shape;1944;p30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5" name="Google Shape;1945;p30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6" name="Google Shape;1946;p30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7" name="Google Shape;1947;p30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8" name="Google Shape;1948;p30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9" name="Google Shape;1949;p30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50" name="Google Shape;1950;p30"/>
          <p:cNvGrpSpPr/>
          <p:nvPr/>
        </p:nvGrpSpPr>
        <p:grpSpPr>
          <a:xfrm>
            <a:off x="10159782" y="124746"/>
            <a:ext cx="2007692" cy="1572725"/>
            <a:chOff x="3495050" y="1152875"/>
            <a:chExt cx="1082275" cy="847800"/>
          </a:xfrm>
        </p:grpSpPr>
        <p:sp>
          <p:nvSpPr>
            <p:cNvPr id="1951" name="Google Shape;1951;p30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2" name="Google Shape;1952;p30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3" name="Google Shape;1953;p30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4" name="Google Shape;1954;p30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5" name="Google Shape;1955;p30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6" name="Google Shape;1956;p30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7" name="Google Shape;1957;p30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8" name="Google Shape;1958;p30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59" name="Google Shape;1959;p30"/>
          <p:cNvGrpSpPr/>
          <p:nvPr/>
        </p:nvGrpSpPr>
        <p:grpSpPr>
          <a:xfrm>
            <a:off x="8647657" y="5188507"/>
            <a:ext cx="3659745" cy="2257060"/>
            <a:chOff x="3095850" y="2740875"/>
            <a:chExt cx="1972838" cy="1216700"/>
          </a:xfrm>
        </p:grpSpPr>
        <p:sp>
          <p:nvSpPr>
            <p:cNvPr id="1960" name="Google Shape;1960;p30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1" name="Google Shape;1961;p30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2" name="Google Shape;1962;p30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3" name="Google Shape;1963;p30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4" name="Google Shape;1964;p30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65" name="Google Shape;1965;p30"/>
          <p:cNvGrpSpPr/>
          <p:nvPr/>
        </p:nvGrpSpPr>
        <p:grpSpPr>
          <a:xfrm rot="2914635">
            <a:off x="-608322" y="5599832"/>
            <a:ext cx="2585428" cy="1167288"/>
            <a:chOff x="2915775" y="2073500"/>
            <a:chExt cx="874750" cy="394925"/>
          </a:xfrm>
        </p:grpSpPr>
        <p:sp>
          <p:nvSpPr>
            <p:cNvPr id="1966" name="Google Shape;1966;p30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7" name="Google Shape;1967;p30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8" name="Google Shape;1968;p30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9" name="Google Shape;1969;p30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0" name="Google Shape;1970;p30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1" name="Google Shape;1971;p30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2" name="Google Shape;1972;p30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3" name="Google Shape;1973;p30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4" name="Google Shape;1974;p30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5" name="Google Shape;1975;p30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6" name="Google Shape;1976;p30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7" name="Google Shape;1977;p30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8" name="Google Shape;1978;p30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9" name="Google Shape;1979;p30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0" name="Google Shape;1980;p30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1" name="Google Shape;1981;p30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2" name="Google Shape;1982;p30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3" name="Google Shape;1983;p30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4" name="Google Shape;1984;p30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5" name="Google Shape;1985;p30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86" name="Google Shape;1986;p30"/>
          <p:cNvGrpSpPr/>
          <p:nvPr/>
        </p:nvGrpSpPr>
        <p:grpSpPr>
          <a:xfrm>
            <a:off x="352963" y="5617729"/>
            <a:ext cx="796288" cy="1041899"/>
            <a:chOff x="5840625" y="3436675"/>
            <a:chExt cx="429250" cy="561650"/>
          </a:xfrm>
        </p:grpSpPr>
        <p:sp>
          <p:nvSpPr>
            <p:cNvPr id="1987" name="Google Shape;1987;p30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8" name="Google Shape;1988;p30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9" name="Google Shape;1989;p30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0" name="Google Shape;1990;p30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91" name="Google Shape;1991;p30"/>
          <p:cNvGrpSpPr/>
          <p:nvPr/>
        </p:nvGrpSpPr>
        <p:grpSpPr>
          <a:xfrm rot="2700000">
            <a:off x="11113819" y="6055481"/>
            <a:ext cx="993640" cy="977073"/>
            <a:chOff x="4452350" y="1286250"/>
            <a:chExt cx="700275" cy="688600"/>
          </a:xfrm>
        </p:grpSpPr>
        <p:sp>
          <p:nvSpPr>
            <p:cNvPr id="1992" name="Google Shape;1992;p30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3" name="Google Shape;1993;p30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4" name="Google Shape;1994;p30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5" name="Google Shape;1995;p30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6" name="Google Shape;1996;p30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7" name="Google Shape;1997;p30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8" name="Google Shape;1998;p30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9" name="Google Shape;1999;p30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0" name="Google Shape;2000;p30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1" name="Google Shape;2001;p30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2" name="Google Shape;2002;p30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3" name="Google Shape;2003;p30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4" name="Google Shape;2004;p30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05" name="Google Shape;2005;p30"/>
          <p:cNvGrpSpPr/>
          <p:nvPr/>
        </p:nvGrpSpPr>
        <p:grpSpPr>
          <a:xfrm>
            <a:off x="10736841" y="5866659"/>
            <a:ext cx="617505" cy="991348"/>
            <a:chOff x="1054675" y="3219250"/>
            <a:chExt cx="332875" cy="534400"/>
          </a:xfrm>
        </p:grpSpPr>
        <p:sp>
          <p:nvSpPr>
            <p:cNvPr id="2006" name="Google Shape;2006;p30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7" name="Google Shape;2007;p30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8" name="Google Shape;2008;p30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09" name="Google Shape;2009;p30"/>
          <p:cNvSpPr txBox="1">
            <a:spLocks noGrp="1"/>
          </p:cNvSpPr>
          <p:nvPr>
            <p:ph type="title"/>
          </p:nvPr>
        </p:nvSpPr>
        <p:spPr>
          <a:xfrm>
            <a:off x="2156867" y="719333"/>
            <a:ext cx="78784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981969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2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1" name="Google Shape;2011;p31"/>
          <p:cNvSpPr/>
          <p:nvPr/>
        </p:nvSpPr>
        <p:spPr>
          <a:xfrm rot="10800000" flipH="1">
            <a:off x="-270139" y="-139051"/>
            <a:ext cx="3310673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12" name="Google Shape;2012;p31"/>
          <p:cNvSpPr/>
          <p:nvPr/>
        </p:nvSpPr>
        <p:spPr>
          <a:xfrm rot="10800000" flipH="1">
            <a:off x="9376816" y="5059955"/>
            <a:ext cx="3451961" cy="2477512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3" name="Google Shape;2013;p31"/>
          <p:cNvGrpSpPr/>
          <p:nvPr/>
        </p:nvGrpSpPr>
        <p:grpSpPr>
          <a:xfrm rot="9958971" flipH="1">
            <a:off x="10106737" y="5577090"/>
            <a:ext cx="1785529" cy="1183023"/>
            <a:chOff x="3495050" y="1152875"/>
            <a:chExt cx="1082275" cy="847800"/>
          </a:xfrm>
        </p:grpSpPr>
        <p:sp>
          <p:nvSpPr>
            <p:cNvPr id="2014" name="Google Shape;2014;p31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5" name="Google Shape;2015;p31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6" name="Google Shape;2016;p31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7" name="Google Shape;2017;p31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22" name="Google Shape;2022;p31"/>
          <p:cNvGrpSpPr/>
          <p:nvPr/>
        </p:nvGrpSpPr>
        <p:grpSpPr>
          <a:xfrm>
            <a:off x="-563502" y="-39805"/>
            <a:ext cx="2902187" cy="1310256"/>
            <a:chOff x="2915775" y="2073500"/>
            <a:chExt cx="874750" cy="394925"/>
          </a:xfrm>
        </p:grpSpPr>
        <p:sp>
          <p:nvSpPr>
            <p:cNvPr id="2023" name="Google Shape;2023;p3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4" name="Google Shape;2024;p3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5" name="Google Shape;2025;p3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6" name="Google Shape;2026;p3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7" name="Google Shape;2027;p3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8" name="Google Shape;2028;p3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9" name="Google Shape;2029;p3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0" name="Google Shape;2030;p3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1" name="Google Shape;2031;p3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2" name="Google Shape;2032;p3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3" name="Google Shape;2033;p3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4" name="Google Shape;2034;p3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5" name="Google Shape;2035;p3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6" name="Google Shape;2036;p3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7" name="Google Shape;2037;p3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8" name="Google Shape;2038;p3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9" name="Google Shape;2039;p3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0" name="Google Shape;2040;p3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1" name="Google Shape;2041;p3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2" name="Google Shape;2042;p3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43" name="Google Shape;2043;p31"/>
          <p:cNvGrpSpPr/>
          <p:nvPr/>
        </p:nvGrpSpPr>
        <p:grpSpPr>
          <a:xfrm>
            <a:off x="10765116" y="5678746"/>
            <a:ext cx="675329" cy="919828"/>
            <a:chOff x="5233207" y="1259125"/>
            <a:chExt cx="498668" cy="679208"/>
          </a:xfrm>
        </p:grpSpPr>
        <p:sp>
          <p:nvSpPr>
            <p:cNvPr id="2044" name="Google Shape;2044;p31"/>
            <p:cNvSpPr/>
            <p:nvPr/>
          </p:nvSpPr>
          <p:spPr>
            <a:xfrm>
              <a:off x="5233207" y="1451994"/>
              <a:ext cx="380054" cy="486339"/>
            </a:xfrm>
            <a:custGeom>
              <a:avLst/>
              <a:gdLst/>
              <a:ahLst/>
              <a:cxnLst/>
              <a:rect l="l" t="t" r="r" b="b"/>
              <a:pathLst>
                <a:path w="15122" h="19351" extrusionOk="0">
                  <a:moveTo>
                    <a:pt x="9084" y="0"/>
                  </a:moveTo>
                  <a:cubicBezTo>
                    <a:pt x="5176" y="0"/>
                    <a:pt x="1676" y="7257"/>
                    <a:pt x="768" y="10414"/>
                  </a:cubicBezTo>
                  <a:cubicBezTo>
                    <a:pt x="0" y="13228"/>
                    <a:pt x="186" y="16811"/>
                    <a:pt x="2606" y="18463"/>
                  </a:cubicBezTo>
                  <a:cubicBezTo>
                    <a:pt x="3489" y="19056"/>
                    <a:pt x="4558" y="19350"/>
                    <a:pt x="5637" y="19350"/>
                  </a:cubicBezTo>
                  <a:cubicBezTo>
                    <a:pt x="6462" y="19350"/>
                    <a:pt x="7293" y="19178"/>
                    <a:pt x="8049" y="18835"/>
                  </a:cubicBezTo>
                  <a:cubicBezTo>
                    <a:pt x="9794" y="18067"/>
                    <a:pt x="11143" y="16509"/>
                    <a:pt x="12004" y="14857"/>
                  </a:cubicBezTo>
                  <a:cubicBezTo>
                    <a:pt x="13958" y="11577"/>
                    <a:pt x="15122" y="1783"/>
                    <a:pt x="9980" y="131"/>
                  </a:cubicBezTo>
                  <a:cubicBezTo>
                    <a:pt x="9680" y="42"/>
                    <a:pt x="9381" y="0"/>
                    <a:pt x="90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5" name="Google Shape;2045;p31"/>
            <p:cNvSpPr/>
            <p:nvPr/>
          </p:nvSpPr>
          <p:spPr>
            <a:xfrm>
              <a:off x="5473650" y="1259125"/>
              <a:ext cx="258225" cy="249950"/>
            </a:xfrm>
            <a:custGeom>
              <a:avLst/>
              <a:gdLst/>
              <a:ahLst/>
              <a:cxnLst/>
              <a:rect l="l" t="t" r="r" b="b"/>
              <a:pathLst>
                <a:path w="10329" h="9998" extrusionOk="0">
                  <a:moveTo>
                    <a:pt x="9365" y="0"/>
                  </a:moveTo>
                  <a:cubicBezTo>
                    <a:pt x="9331" y="0"/>
                    <a:pt x="9296" y="2"/>
                    <a:pt x="9259" y="6"/>
                  </a:cubicBezTo>
                  <a:cubicBezTo>
                    <a:pt x="4420" y="588"/>
                    <a:pt x="628" y="4356"/>
                    <a:pt x="47" y="9195"/>
                  </a:cubicBezTo>
                  <a:cubicBezTo>
                    <a:pt x="0" y="9730"/>
                    <a:pt x="390" y="9998"/>
                    <a:pt x="815" y="9998"/>
                  </a:cubicBezTo>
                  <a:cubicBezTo>
                    <a:pt x="1239" y="9998"/>
                    <a:pt x="1699" y="9730"/>
                    <a:pt x="1792" y="9195"/>
                  </a:cubicBezTo>
                  <a:cubicBezTo>
                    <a:pt x="2187" y="5333"/>
                    <a:pt x="5374" y="2123"/>
                    <a:pt x="9259" y="1634"/>
                  </a:cubicBezTo>
                  <a:cubicBezTo>
                    <a:pt x="10293" y="1545"/>
                    <a:pt x="10328" y="0"/>
                    <a:pt x="9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6" name="Google Shape;2046;p31"/>
            <p:cNvSpPr/>
            <p:nvPr/>
          </p:nvSpPr>
          <p:spPr>
            <a:xfrm>
              <a:off x="5249725" y="1397100"/>
              <a:ext cx="273950" cy="171225"/>
            </a:xfrm>
            <a:custGeom>
              <a:avLst/>
              <a:gdLst/>
              <a:ahLst/>
              <a:cxnLst/>
              <a:rect l="l" t="t" r="r" b="b"/>
              <a:pathLst>
                <a:path w="10958" h="6849" extrusionOk="0">
                  <a:moveTo>
                    <a:pt x="10958" y="1"/>
                  </a:moveTo>
                  <a:cubicBezTo>
                    <a:pt x="6584" y="675"/>
                    <a:pt x="2606" y="3095"/>
                    <a:pt x="1" y="6584"/>
                  </a:cubicBezTo>
                  <a:cubicBezTo>
                    <a:pt x="686" y="6764"/>
                    <a:pt x="1385" y="6849"/>
                    <a:pt x="2084" y="6849"/>
                  </a:cubicBezTo>
                  <a:cubicBezTo>
                    <a:pt x="5916" y="6849"/>
                    <a:pt x="9718" y="4281"/>
                    <a:pt x="10958" y="582"/>
                  </a:cubicBezTo>
                  <a:lnTo>
                    <a:pt x="109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7" name="Google Shape;2047;p31"/>
            <p:cNvSpPr/>
            <p:nvPr/>
          </p:nvSpPr>
          <p:spPr>
            <a:xfrm>
              <a:off x="5424200" y="1433050"/>
              <a:ext cx="125650" cy="182175"/>
            </a:xfrm>
            <a:custGeom>
              <a:avLst/>
              <a:gdLst/>
              <a:ahLst/>
              <a:cxnLst/>
              <a:rect l="l" t="t" r="r" b="b"/>
              <a:pathLst>
                <a:path w="5026" h="7287" extrusionOk="0">
                  <a:moveTo>
                    <a:pt x="2867" y="0"/>
                  </a:moveTo>
                  <a:cubicBezTo>
                    <a:pt x="1280" y="0"/>
                    <a:pt x="88" y="2049"/>
                    <a:pt x="1" y="3401"/>
                  </a:cubicBezTo>
                  <a:cubicBezTo>
                    <a:pt x="1" y="4774"/>
                    <a:pt x="769" y="6123"/>
                    <a:pt x="280" y="7286"/>
                  </a:cubicBezTo>
                  <a:cubicBezTo>
                    <a:pt x="1746" y="6798"/>
                    <a:pt x="2909" y="5728"/>
                    <a:pt x="3583" y="4378"/>
                  </a:cubicBezTo>
                  <a:cubicBezTo>
                    <a:pt x="4165" y="3308"/>
                    <a:pt x="5026" y="307"/>
                    <a:pt x="3188" y="28"/>
                  </a:cubicBezTo>
                  <a:cubicBezTo>
                    <a:pt x="3080" y="9"/>
                    <a:pt x="2973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8" name="Google Shape;2048;p31"/>
            <p:cNvSpPr/>
            <p:nvPr/>
          </p:nvSpPr>
          <p:spPr>
            <a:xfrm>
              <a:off x="5490950" y="1424600"/>
              <a:ext cx="129275" cy="217375"/>
            </a:xfrm>
            <a:custGeom>
              <a:avLst/>
              <a:gdLst/>
              <a:ahLst/>
              <a:cxnLst/>
              <a:rect l="l" t="t" r="r" b="b"/>
              <a:pathLst>
                <a:path w="5171" h="8695" extrusionOk="0">
                  <a:moveTo>
                    <a:pt x="997" y="0"/>
                  </a:moveTo>
                  <a:cubicBezTo>
                    <a:pt x="0" y="0"/>
                    <a:pt x="211" y="1812"/>
                    <a:pt x="611" y="2972"/>
                  </a:cubicBezTo>
                  <a:cubicBezTo>
                    <a:pt x="1100" y="4042"/>
                    <a:pt x="1891" y="4903"/>
                    <a:pt x="2658" y="5787"/>
                  </a:cubicBezTo>
                  <a:cubicBezTo>
                    <a:pt x="3426" y="6647"/>
                    <a:pt x="4217" y="7531"/>
                    <a:pt x="4589" y="8695"/>
                  </a:cubicBezTo>
                  <a:cubicBezTo>
                    <a:pt x="5171" y="7043"/>
                    <a:pt x="5078" y="5019"/>
                    <a:pt x="4310" y="3367"/>
                  </a:cubicBezTo>
                  <a:cubicBezTo>
                    <a:pt x="3821" y="2204"/>
                    <a:pt x="2751" y="645"/>
                    <a:pt x="1588" y="157"/>
                  </a:cubicBezTo>
                  <a:cubicBezTo>
                    <a:pt x="1356" y="49"/>
                    <a:pt x="1160" y="0"/>
                    <a:pt x="9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49" name="Google Shape;2049;p31"/>
          <p:cNvSpPr txBox="1">
            <a:spLocks noGrp="1"/>
          </p:cNvSpPr>
          <p:nvPr>
            <p:ph type="body" idx="1"/>
          </p:nvPr>
        </p:nvSpPr>
        <p:spPr>
          <a:xfrm>
            <a:off x="1170667" y="2719167"/>
            <a:ext cx="5603200" cy="23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1pPr>
            <a:lvl2pPr marL="1219170" lvl="1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2400">
                <a:solidFill>
                  <a:schemeClr val="accent1"/>
                </a:solidFill>
              </a:defRPr>
            </a:lvl2pPr>
            <a:lvl3pPr marL="1828754" lvl="2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400">
                <a:solidFill>
                  <a:schemeClr val="accent1"/>
                </a:solidFill>
              </a:defRPr>
            </a:lvl3pPr>
            <a:lvl4pPr marL="2438339" lvl="3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2400">
                <a:solidFill>
                  <a:schemeClr val="accent1"/>
                </a:solidFill>
              </a:defRPr>
            </a:lvl4pPr>
            <a:lvl5pPr marL="3047924" lvl="4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2400">
                <a:solidFill>
                  <a:schemeClr val="accent1"/>
                </a:solidFill>
              </a:defRPr>
            </a:lvl5pPr>
            <a:lvl6pPr marL="3657509" lvl="5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400">
                <a:solidFill>
                  <a:schemeClr val="accent1"/>
                </a:solidFill>
              </a:defRPr>
            </a:lvl6pPr>
            <a:lvl7pPr marL="4267093" lvl="6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2400">
                <a:solidFill>
                  <a:schemeClr val="accent1"/>
                </a:solidFill>
              </a:defRPr>
            </a:lvl7pPr>
            <a:lvl8pPr marL="4876678" lvl="7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2400">
                <a:solidFill>
                  <a:schemeClr val="accent1"/>
                </a:solidFill>
              </a:defRPr>
            </a:lvl8pPr>
            <a:lvl9pPr marL="5486263" lvl="8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050" name="Google Shape;2050;p31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714460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Google Shape;2052;p32"/>
          <p:cNvSpPr/>
          <p:nvPr/>
        </p:nvSpPr>
        <p:spPr>
          <a:xfrm flipH="1">
            <a:off x="9882258" y="-287400"/>
            <a:ext cx="332574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53" name="Google Shape;2053;p32"/>
          <p:cNvSpPr/>
          <p:nvPr/>
        </p:nvSpPr>
        <p:spPr>
          <a:xfrm flipH="1">
            <a:off x="-634787" y="5252089"/>
            <a:ext cx="3591389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54" name="Google Shape;2054;p32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2055" name="Google Shape;2055;p32"/>
          <p:cNvGrpSpPr/>
          <p:nvPr/>
        </p:nvGrpSpPr>
        <p:grpSpPr>
          <a:xfrm flipH="1">
            <a:off x="9143293" y="-412020"/>
            <a:ext cx="2354604" cy="1856685"/>
            <a:chOff x="2533100" y="1212175"/>
            <a:chExt cx="1066075" cy="839825"/>
          </a:xfrm>
        </p:grpSpPr>
        <p:sp>
          <p:nvSpPr>
            <p:cNvPr id="2056" name="Google Shape;2056;p32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7" name="Google Shape;2057;p32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8" name="Google Shape;2058;p32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9" name="Google Shape;2059;p32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0" name="Google Shape;2060;p32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1" name="Google Shape;2061;p32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2" name="Google Shape;2062;p32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3" name="Google Shape;2063;p32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4" name="Google Shape;2064;p32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5" name="Google Shape;2065;p32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6" name="Google Shape;2066;p32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7" name="Google Shape;2067;p32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8" name="Google Shape;2068;p32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9" name="Google Shape;2069;p32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0" name="Google Shape;2070;p32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1" name="Google Shape;2071;p32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2" name="Google Shape;2072;p32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3" name="Google Shape;2073;p32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4" name="Google Shape;2074;p32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5" name="Google Shape;2075;p32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6" name="Google Shape;2076;p32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77" name="Google Shape;2077;p32"/>
          <p:cNvGrpSpPr/>
          <p:nvPr/>
        </p:nvGrpSpPr>
        <p:grpSpPr>
          <a:xfrm flipH="1">
            <a:off x="441332" y="5869955"/>
            <a:ext cx="3018089" cy="1708587"/>
            <a:chOff x="3260100" y="4040200"/>
            <a:chExt cx="1579600" cy="893550"/>
          </a:xfrm>
        </p:grpSpPr>
        <p:sp>
          <p:nvSpPr>
            <p:cNvPr id="2078" name="Google Shape;2078;p3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9" name="Google Shape;2079;p3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0" name="Google Shape;2080;p3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1" name="Google Shape;2081;p3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2" name="Google Shape;2082;p3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3" name="Google Shape;2083;p3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4" name="Google Shape;2084;p3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5" name="Google Shape;2085;p3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8" name="Google Shape;2088;p3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2" name="Google Shape;2092;p3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3" name="Google Shape;2093;p3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5" name="Google Shape;2095;p3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6" name="Google Shape;2096;p3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7" name="Google Shape;2097;p3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0" name="Google Shape;2100;p3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1" name="Google Shape;2101;p3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2" name="Google Shape;2102;p3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3" name="Google Shape;2103;p3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4" name="Google Shape;2104;p3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05" name="Google Shape;2105;p32"/>
          <p:cNvSpPr txBox="1">
            <a:spLocks noGrp="1"/>
          </p:cNvSpPr>
          <p:nvPr>
            <p:ph type="subTitle" idx="1"/>
          </p:nvPr>
        </p:nvSpPr>
        <p:spPr>
          <a:xfrm>
            <a:off x="914333" y="2929567"/>
            <a:ext cx="3325600" cy="4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06" name="Google Shape;2106;p32"/>
          <p:cNvSpPr txBox="1">
            <a:spLocks noGrp="1"/>
          </p:cNvSpPr>
          <p:nvPr>
            <p:ph type="subTitle" idx="2"/>
          </p:nvPr>
        </p:nvSpPr>
        <p:spPr>
          <a:xfrm>
            <a:off x="4433267" y="3985291"/>
            <a:ext cx="3325600" cy="4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07" name="Google Shape;2107;p32"/>
          <p:cNvSpPr txBox="1">
            <a:spLocks noGrp="1"/>
          </p:cNvSpPr>
          <p:nvPr>
            <p:ph type="subTitle" idx="3"/>
          </p:nvPr>
        </p:nvSpPr>
        <p:spPr>
          <a:xfrm>
            <a:off x="7952167" y="5011035"/>
            <a:ext cx="3325600" cy="4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08" name="Google Shape;2108;p32"/>
          <p:cNvSpPr txBox="1">
            <a:spLocks noGrp="1"/>
          </p:cNvSpPr>
          <p:nvPr>
            <p:ph type="title" idx="4" hasCustomPrompt="1"/>
          </p:nvPr>
        </p:nvSpPr>
        <p:spPr>
          <a:xfrm>
            <a:off x="986325" y="2370367"/>
            <a:ext cx="3181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9" name="Google Shape;2109;p32"/>
          <p:cNvSpPr txBox="1">
            <a:spLocks noGrp="1"/>
          </p:cNvSpPr>
          <p:nvPr>
            <p:ph type="title" idx="5" hasCustomPrompt="1"/>
          </p:nvPr>
        </p:nvSpPr>
        <p:spPr>
          <a:xfrm>
            <a:off x="4505241" y="3426084"/>
            <a:ext cx="3181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10" name="Google Shape;2110;p32"/>
          <p:cNvSpPr txBox="1">
            <a:spLocks noGrp="1"/>
          </p:cNvSpPr>
          <p:nvPr>
            <p:ph type="title" idx="6" hasCustomPrompt="1"/>
          </p:nvPr>
        </p:nvSpPr>
        <p:spPr>
          <a:xfrm>
            <a:off x="8024161" y="4451835"/>
            <a:ext cx="3181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085481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85144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accent6"/>
        </a:solidFill>
        <a:effectLst/>
      </p:bgPr>
    </p:bg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33"/>
          <p:cNvSpPr txBox="1">
            <a:spLocks noGrp="1"/>
          </p:cNvSpPr>
          <p:nvPr>
            <p:ph type="title"/>
          </p:nvPr>
        </p:nvSpPr>
        <p:spPr>
          <a:xfrm>
            <a:off x="6674617" y="4309833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3" name="Google Shape;2113;p33"/>
          <p:cNvSpPr txBox="1">
            <a:spLocks noGrp="1"/>
          </p:cNvSpPr>
          <p:nvPr>
            <p:ph type="subTitle" idx="1"/>
          </p:nvPr>
        </p:nvSpPr>
        <p:spPr>
          <a:xfrm>
            <a:off x="6764417" y="4882875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4" name="Google Shape;2114;p33"/>
          <p:cNvSpPr txBox="1">
            <a:spLocks noGrp="1"/>
          </p:cNvSpPr>
          <p:nvPr>
            <p:ph type="title" idx="2"/>
          </p:nvPr>
        </p:nvSpPr>
        <p:spPr>
          <a:xfrm>
            <a:off x="2247351" y="4309833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5" name="Google Shape;2115;p33"/>
          <p:cNvSpPr txBox="1">
            <a:spLocks noGrp="1"/>
          </p:cNvSpPr>
          <p:nvPr>
            <p:ph type="subTitle" idx="3"/>
          </p:nvPr>
        </p:nvSpPr>
        <p:spPr>
          <a:xfrm>
            <a:off x="2337151" y="4882875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6" name="Google Shape;2116;p33"/>
          <p:cNvSpPr/>
          <p:nvPr/>
        </p:nvSpPr>
        <p:spPr>
          <a:xfrm>
            <a:off x="-493767" y="-302309"/>
            <a:ext cx="3368904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17" name="Google Shape;2117;p33"/>
          <p:cNvGrpSpPr/>
          <p:nvPr/>
        </p:nvGrpSpPr>
        <p:grpSpPr>
          <a:xfrm>
            <a:off x="1494283" y="-376772"/>
            <a:ext cx="2356736" cy="1856685"/>
            <a:chOff x="2533100" y="1212175"/>
            <a:chExt cx="1066075" cy="839825"/>
          </a:xfrm>
        </p:grpSpPr>
        <p:sp>
          <p:nvSpPr>
            <p:cNvPr id="2118" name="Google Shape;2118;p3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9" name="Google Shape;2119;p3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0" name="Google Shape;2120;p3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1" name="Google Shape;2121;p3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2" name="Google Shape;2122;p3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3" name="Google Shape;2123;p3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4" name="Google Shape;2124;p3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5" name="Google Shape;2125;p3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6" name="Google Shape;2126;p3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7" name="Google Shape;2127;p3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8" name="Google Shape;2128;p3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9" name="Google Shape;2129;p3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0" name="Google Shape;2130;p3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1" name="Google Shape;2131;p3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2" name="Google Shape;2132;p3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3" name="Google Shape;2133;p3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4" name="Google Shape;2134;p3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5" name="Google Shape;2135;p3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6" name="Google Shape;2136;p3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7" name="Google Shape;2137;p3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8" name="Google Shape;2138;p3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39" name="Google Shape;2139;p33"/>
          <p:cNvGrpSpPr/>
          <p:nvPr/>
        </p:nvGrpSpPr>
        <p:grpSpPr>
          <a:xfrm>
            <a:off x="9660274" y="5707705"/>
            <a:ext cx="3020405" cy="1708587"/>
            <a:chOff x="3260100" y="4040200"/>
            <a:chExt cx="1579600" cy="893550"/>
          </a:xfrm>
        </p:grpSpPr>
        <p:sp>
          <p:nvSpPr>
            <p:cNvPr id="2140" name="Google Shape;2140;p3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1" name="Google Shape;2141;p3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2" name="Google Shape;2142;p3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3" name="Google Shape;2143;p3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4" name="Google Shape;2144;p3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5" name="Google Shape;2145;p3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6" name="Google Shape;2146;p3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7" name="Google Shape;2147;p3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8" name="Google Shape;2148;p3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9" name="Google Shape;2149;p3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0" name="Google Shape;2150;p3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1" name="Google Shape;2151;p3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2" name="Google Shape;2152;p3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3" name="Google Shape;2153;p3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4" name="Google Shape;2154;p3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5" name="Google Shape;2155;p3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6" name="Google Shape;2156;p3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7" name="Google Shape;2157;p3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8" name="Google Shape;2158;p3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9" name="Google Shape;2159;p3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0" name="Google Shape;2160;p3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1" name="Google Shape;2161;p3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2" name="Google Shape;2162;p3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3" name="Google Shape;2163;p3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4" name="Google Shape;2164;p3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5" name="Google Shape;2165;p3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6" name="Google Shape;2166;p3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67" name="Google Shape;2167;p33"/>
          <p:cNvGrpSpPr/>
          <p:nvPr/>
        </p:nvGrpSpPr>
        <p:grpSpPr>
          <a:xfrm rot="8219760">
            <a:off x="179747" y="67261"/>
            <a:ext cx="1216328" cy="1304140"/>
            <a:chOff x="1721175" y="2665325"/>
            <a:chExt cx="809625" cy="868075"/>
          </a:xfrm>
        </p:grpSpPr>
        <p:sp>
          <p:nvSpPr>
            <p:cNvPr id="2168" name="Google Shape;2168;p3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9" name="Google Shape;2169;p3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0" name="Google Shape;2170;p3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1" name="Google Shape;2171;p3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2" name="Google Shape;2172;p3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3" name="Google Shape;2173;p3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74" name="Google Shape;2174;p33"/>
          <p:cNvSpPr/>
          <p:nvPr/>
        </p:nvSpPr>
        <p:spPr>
          <a:xfrm>
            <a:off x="8378713" y="-457299"/>
            <a:ext cx="4160056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75" name="Google Shape;2175;p33"/>
          <p:cNvGrpSpPr/>
          <p:nvPr/>
        </p:nvGrpSpPr>
        <p:grpSpPr>
          <a:xfrm rot="-4621886">
            <a:off x="-252943" y="5615840"/>
            <a:ext cx="2081700" cy="2277992"/>
            <a:chOff x="3095850" y="2740875"/>
            <a:chExt cx="1972838" cy="1216700"/>
          </a:xfrm>
        </p:grpSpPr>
        <p:sp>
          <p:nvSpPr>
            <p:cNvPr id="2176" name="Google Shape;2176;p3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7" name="Google Shape;2177;p3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8" name="Google Shape;2178;p3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9" name="Google Shape;2179;p3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0" name="Google Shape;2180;p3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81" name="Google Shape;2181;p33"/>
          <p:cNvGrpSpPr/>
          <p:nvPr/>
        </p:nvGrpSpPr>
        <p:grpSpPr>
          <a:xfrm rot="659021">
            <a:off x="9283287" y="383347"/>
            <a:ext cx="2350908" cy="1841584"/>
            <a:chOff x="3495050" y="1152875"/>
            <a:chExt cx="1082275" cy="847800"/>
          </a:xfrm>
        </p:grpSpPr>
        <p:sp>
          <p:nvSpPr>
            <p:cNvPr id="2182" name="Google Shape;2182;p33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3" name="Google Shape;2183;p33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4" name="Google Shape;2184;p33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5" name="Google Shape;2185;p33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6" name="Google Shape;2186;p33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7" name="Google Shape;2187;p33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8" name="Google Shape;2188;p33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9" name="Google Shape;2189;p33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90" name="Google Shape;2190;p33"/>
          <p:cNvGrpSpPr/>
          <p:nvPr/>
        </p:nvGrpSpPr>
        <p:grpSpPr>
          <a:xfrm rot="-7942932">
            <a:off x="10754122" y="104917"/>
            <a:ext cx="1127521" cy="1108724"/>
            <a:chOff x="4452350" y="1286250"/>
            <a:chExt cx="700275" cy="688600"/>
          </a:xfrm>
        </p:grpSpPr>
        <p:sp>
          <p:nvSpPr>
            <p:cNvPr id="2191" name="Google Shape;2191;p33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2" name="Google Shape;2192;p33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3" name="Google Shape;2193;p33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4" name="Google Shape;2194;p33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5" name="Google Shape;2195;p33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6" name="Google Shape;2196;p33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7" name="Google Shape;2197;p33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8" name="Google Shape;2198;p33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9" name="Google Shape;2199;p33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0" name="Google Shape;2200;p33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1" name="Google Shape;2201;p33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2" name="Google Shape;2202;p33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3" name="Google Shape;2203;p33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04" name="Google Shape;2204;p33"/>
          <p:cNvGrpSpPr/>
          <p:nvPr/>
        </p:nvGrpSpPr>
        <p:grpSpPr>
          <a:xfrm rot="-1947867">
            <a:off x="1960942" y="5670615"/>
            <a:ext cx="333503" cy="1146251"/>
            <a:chOff x="4871700" y="1797250"/>
            <a:chExt cx="319900" cy="1099500"/>
          </a:xfrm>
        </p:grpSpPr>
        <p:sp>
          <p:nvSpPr>
            <p:cNvPr id="2205" name="Google Shape;2205;p33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6" name="Google Shape;2206;p33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7" name="Google Shape;2207;p3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8" name="Google Shape;2208;p33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9" name="Google Shape;2209;p33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0" name="Google Shape;2210;p33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1" name="Google Shape;2211;p3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2" name="Google Shape;2212;p3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3" name="Google Shape;2213;p3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4" name="Google Shape;2214;p3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5" name="Google Shape;2215;p3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6" name="Google Shape;2216;p3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7" name="Google Shape;2217;p3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8" name="Google Shape;2218;p3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19" name="Google Shape;2219;p33"/>
          <p:cNvSpPr txBox="1">
            <a:spLocks noGrp="1"/>
          </p:cNvSpPr>
          <p:nvPr>
            <p:ph type="title" idx="4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28057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1" name="Google Shape;2221;p34"/>
          <p:cNvSpPr/>
          <p:nvPr/>
        </p:nvSpPr>
        <p:spPr>
          <a:xfrm flipH="1">
            <a:off x="6730964" y="5188500"/>
            <a:ext cx="7239035" cy="2711024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2222" name="Google Shape;2222;p34"/>
          <p:cNvSpPr/>
          <p:nvPr/>
        </p:nvSpPr>
        <p:spPr>
          <a:xfrm>
            <a:off x="6480067" y="-1278333"/>
            <a:ext cx="6524812" cy="323095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2223" name="Google Shape;2223;p34"/>
          <p:cNvSpPr/>
          <p:nvPr/>
        </p:nvSpPr>
        <p:spPr>
          <a:xfrm flipH="1">
            <a:off x="-949009" y="-1425135"/>
            <a:ext cx="6359209" cy="337777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2224" name="Google Shape;2224;p34"/>
          <p:cNvSpPr/>
          <p:nvPr/>
        </p:nvSpPr>
        <p:spPr>
          <a:xfrm>
            <a:off x="-1828832" y="4222618"/>
            <a:ext cx="7239035" cy="3921711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2225" name="Google Shape;2225;p34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2226" name="Google Shape;2226;p34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7" name="Google Shape;2227;p34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8" name="Google Shape;2228;p34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9" name="Google Shape;2229;p34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0" name="Google Shape;2230;p34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1" name="Google Shape;2231;p34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2" name="Google Shape;2232;p34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3" name="Google Shape;2233;p34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4" name="Google Shape;2234;p34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5" name="Google Shape;2235;p34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6" name="Google Shape;2236;p34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7" name="Google Shape;2237;p34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8" name="Google Shape;2238;p34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9" name="Google Shape;2239;p34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0" name="Google Shape;2240;p34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1" name="Google Shape;2241;p34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2" name="Google Shape;2242;p34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3" name="Google Shape;2243;p34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4" name="Google Shape;2244;p34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5" name="Google Shape;2245;p34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6" name="Google Shape;2246;p34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7" name="Google Shape;2247;p34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8" name="Google Shape;2248;p34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9" name="Google Shape;2249;p34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0" name="Google Shape;2250;p34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1" name="Google Shape;2251;p34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2" name="Google Shape;2252;p34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53" name="Google Shape;2253;p34"/>
          <p:cNvGrpSpPr/>
          <p:nvPr/>
        </p:nvGrpSpPr>
        <p:grpSpPr>
          <a:xfrm>
            <a:off x="9130899" y="-609021"/>
            <a:ext cx="2007692" cy="1572725"/>
            <a:chOff x="3495050" y="1152875"/>
            <a:chExt cx="1082275" cy="847800"/>
          </a:xfrm>
        </p:grpSpPr>
        <p:sp>
          <p:nvSpPr>
            <p:cNvPr id="2254" name="Google Shape;2254;p34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5" name="Google Shape;2255;p34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6" name="Google Shape;2256;p34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7" name="Google Shape;2257;p34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8" name="Google Shape;2258;p34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9" name="Google Shape;2259;p34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0" name="Google Shape;2260;p34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1" name="Google Shape;2261;p34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2" name="Google Shape;2262;p34"/>
          <p:cNvGrpSpPr/>
          <p:nvPr/>
        </p:nvGrpSpPr>
        <p:grpSpPr>
          <a:xfrm>
            <a:off x="8647657" y="5188507"/>
            <a:ext cx="3659745" cy="2257060"/>
            <a:chOff x="3095850" y="2740875"/>
            <a:chExt cx="1972838" cy="1216700"/>
          </a:xfrm>
        </p:grpSpPr>
        <p:sp>
          <p:nvSpPr>
            <p:cNvPr id="2263" name="Google Shape;2263;p34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4" name="Google Shape;2264;p34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5" name="Google Shape;2265;p34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6" name="Google Shape;2266;p34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7" name="Google Shape;2267;p34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8" name="Google Shape;2268;p34"/>
          <p:cNvGrpSpPr/>
          <p:nvPr/>
        </p:nvGrpSpPr>
        <p:grpSpPr>
          <a:xfrm rot="2914635">
            <a:off x="-608322" y="5599832"/>
            <a:ext cx="2585428" cy="1167288"/>
            <a:chOff x="2915775" y="2073500"/>
            <a:chExt cx="874750" cy="394925"/>
          </a:xfrm>
        </p:grpSpPr>
        <p:sp>
          <p:nvSpPr>
            <p:cNvPr id="2269" name="Google Shape;2269;p3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0" name="Google Shape;2270;p3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1" name="Google Shape;2271;p3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2" name="Google Shape;2272;p3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3" name="Google Shape;2273;p3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4" name="Google Shape;2274;p3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5" name="Google Shape;2275;p3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6" name="Google Shape;2276;p3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7" name="Google Shape;2277;p3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8" name="Google Shape;2278;p3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9" name="Google Shape;2279;p3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0" name="Google Shape;2280;p3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1" name="Google Shape;2281;p3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2" name="Google Shape;2282;p3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3" name="Google Shape;2283;p3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4" name="Google Shape;2284;p3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5" name="Google Shape;2285;p3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6" name="Google Shape;2286;p3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7" name="Google Shape;2287;p3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8" name="Google Shape;2288;p3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89" name="Google Shape;2289;p34"/>
          <p:cNvGrpSpPr/>
          <p:nvPr/>
        </p:nvGrpSpPr>
        <p:grpSpPr>
          <a:xfrm>
            <a:off x="352963" y="5617729"/>
            <a:ext cx="796288" cy="1041899"/>
            <a:chOff x="5840625" y="3436675"/>
            <a:chExt cx="429250" cy="561650"/>
          </a:xfrm>
        </p:grpSpPr>
        <p:sp>
          <p:nvSpPr>
            <p:cNvPr id="2290" name="Google Shape;2290;p34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1" name="Google Shape;2291;p34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2" name="Google Shape;2292;p34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3" name="Google Shape;2293;p34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94" name="Google Shape;2294;p34"/>
          <p:cNvGrpSpPr/>
          <p:nvPr/>
        </p:nvGrpSpPr>
        <p:grpSpPr>
          <a:xfrm rot="2700000">
            <a:off x="11113819" y="6055481"/>
            <a:ext cx="993640" cy="977073"/>
            <a:chOff x="4452350" y="1286250"/>
            <a:chExt cx="700275" cy="688600"/>
          </a:xfrm>
        </p:grpSpPr>
        <p:sp>
          <p:nvSpPr>
            <p:cNvPr id="2295" name="Google Shape;2295;p34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6" name="Google Shape;2296;p34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7" name="Google Shape;2297;p34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8" name="Google Shape;2298;p34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9" name="Google Shape;2299;p34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0" name="Google Shape;2300;p34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1" name="Google Shape;2301;p34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2" name="Google Shape;2302;p34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3" name="Google Shape;2303;p34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4" name="Google Shape;2304;p34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5" name="Google Shape;2305;p34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6" name="Google Shape;2306;p34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7" name="Google Shape;2307;p34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8" name="Google Shape;2308;p34"/>
          <p:cNvGrpSpPr/>
          <p:nvPr/>
        </p:nvGrpSpPr>
        <p:grpSpPr>
          <a:xfrm>
            <a:off x="10736841" y="5866659"/>
            <a:ext cx="617505" cy="991348"/>
            <a:chOff x="1054675" y="3219250"/>
            <a:chExt cx="332875" cy="534400"/>
          </a:xfrm>
        </p:grpSpPr>
        <p:sp>
          <p:nvSpPr>
            <p:cNvPr id="2309" name="Google Shape;2309;p34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0" name="Google Shape;2310;p34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1" name="Google Shape;2311;p34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12" name="Google Shape;2312;p34"/>
          <p:cNvSpPr txBox="1">
            <a:spLocks noGrp="1"/>
          </p:cNvSpPr>
          <p:nvPr>
            <p:ph type="ctrTitle"/>
          </p:nvPr>
        </p:nvSpPr>
        <p:spPr>
          <a:xfrm>
            <a:off x="3380600" y="1008967"/>
            <a:ext cx="5430800" cy="9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313" name="Google Shape;2313;p34"/>
          <p:cNvSpPr txBox="1">
            <a:spLocks noGrp="1"/>
          </p:cNvSpPr>
          <p:nvPr>
            <p:ph type="subTitle" idx="1"/>
          </p:nvPr>
        </p:nvSpPr>
        <p:spPr>
          <a:xfrm>
            <a:off x="3380600" y="2861700"/>
            <a:ext cx="5430800" cy="11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314" name="Google Shape;2314;p34"/>
          <p:cNvSpPr txBox="1">
            <a:spLocks noGrp="1"/>
          </p:cNvSpPr>
          <p:nvPr>
            <p:ph type="subTitle" idx="2"/>
          </p:nvPr>
        </p:nvSpPr>
        <p:spPr>
          <a:xfrm>
            <a:off x="3380600" y="2212533"/>
            <a:ext cx="5430800" cy="6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2315" name="Google Shape;2315;p34"/>
          <p:cNvSpPr txBox="1"/>
          <p:nvPr/>
        </p:nvSpPr>
        <p:spPr>
          <a:xfrm>
            <a:off x="4101600" y="4893167"/>
            <a:ext cx="3988800" cy="10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4B634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CREDITS: This presentation template was created by </a:t>
            </a:r>
            <a:r>
              <a:rPr lang="en" sz="1333" b="1" kern="0">
                <a:solidFill>
                  <a:srgbClr val="4B6344"/>
                </a:solidFill>
                <a:uFill>
                  <a:noFill/>
                </a:uFill>
                <a:latin typeface="Barlow Semi Condensed"/>
                <a:ea typeface="Barlow Semi Condensed"/>
                <a:cs typeface="Barlow Semi Condensed"/>
                <a:sym typeface="Barlow Semi Condense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4B634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, including icons by </a:t>
            </a:r>
            <a:r>
              <a:rPr lang="en" sz="1333" b="1" kern="0">
                <a:solidFill>
                  <a:srgbClr val="4B6344"/>
                </a:solidFill>
                <a:uFill>
                  <a:noFill/>
                </a:uFill>
                <a:latin typeface="Barlow Semi Condensed"/>
                <a:ea typeface="Barlow Semi Condensed"/>
                <a:cs typeface="Barlow Semi Condensed"/>
                <a:sym typeface="Barlow Semi Condense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4B634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, infographics &amp; images by </a:t>
            </a:r>
            <a:r>
              <a:rPr lang="en" sz="1333" b="1" kern="0">
                <a:solidFill>
                  <a:srgbClr val="4B6344"/>
                </a:solidFill>
                <a:uFill>
                  <a:noFill/>
                </a:uFill>
                <a:latin typeface="Barlow Semi Condensed"/>
                <a:ea typeface="Barlow Semi Condensed"/>
                <a:cs typeface="Barlow Semi Condensed"/>
                <a:sym typeface="Barlow Semi Condense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 kern="0">
              <a:solidFill>
                <a:srgbClr val="4B6344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9981109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Title only 11">
    <p:spTree>
      <p:nvGrpSpPr>
        <p:cNvPr id="1" name="Shape 2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7" name="Google Shape;2317;p35"/>
          <p:cNvSpPr/>
          <p:nvPr/>
        </p:nvSpPr>
        <p:spPr>
          <a:xfrm>
            <a:off x="-567165" y="-506766"/>
            <a:ext cx="2995609" cy="2452420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8" name="Google Shape;2318;p35"/>
          <p:cNvSpPr/>
          <p:nvPr/>
        </p:nvSpPr>
        <p:spPr>
          <a:xfrm>
            <a:off x="10132403" y="-331447"/>
            <a:ext cx="2745452" cy="1945765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9" name="Google Shape;2319;p35"/>
          <p:cNvSpPr/>
          <p:nvPr/>
        </p:nvSpPr>
        <p:spPr>
          <a:xfrm rot="10800000">
            <a:off x="10437168" y="4834419"/>
            <a:ext cx="2586089" cy="2286592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20" name="Google Shape;2320;p35"/>
          <p:cNvGrpSpPr/>
          <p:nvPr/>
        </p:nvGrpSpPr>
        <p:grpSpPr>
          <a:xfrm rot="10800000">
            <a:off x="10122885" y="5854885"/>
            <a:ext cx="1607072" cy="1266120"/>
            <a:chOff x="2533100" y="1212175"/>
            <a:chExt cx="1066075" cy="839825"/>
          </a:xfrm>
        </p:grpSpPr>
        <p:sp>
          <p:nvSpPr>
            <p:cNvPr id="2321" name="Google Shape;2321;p35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2" name="Google Shape;2322;p35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3" name="Google Shape;2323;p35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4" name="Google Shape;2324;p35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5" name="Google Shape;2325;p35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6" name="Google Shape;2326;p35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7" name="Google Shape;2327;p35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8" name="Google Shape;2328;p35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9" name="Google Shape;2329;p35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0" name="Google Shape;2330;p35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1" name="Google Shape;2331;p35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2" name="Google Shape;2332;p35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3" name="Google Shape;2333;p35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4" name="Google Shape;2334;p35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5" name="Google Shape;2335;p35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6" name="Google Shape;2336;p35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7" name="Google Shape;2337;p35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8" name="Google Shape;2338;p35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9" name="Google Shape;2339;p35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0" name="Google Shape;2340;p35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1" name="Google Shape;2341;p35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42" name="Google Shape;2342;p35"/>
          <p:cNvSpPr/>
          <p:nvPr/>
        </p:nvSpPr>
        <p:spPr>
          <a:xfrm rot="10800000">
            <a:off x="-421763" y="5165778"/>
            <a:ext cx="2745452" cy="1945765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43" name="Google Shape;2343;p35"/>
          <p:cNvGrpSpPr/>
          <p:nvPr/>
        </p:nvGrpSpPr>
        <p:grpSpPr>
          <a:xfrm rot="2857198">
            <a:off x="205268" y="5741286"/>
            <a:ext cx="947489" cy="931693"/>
            <a:chOff x="4452350" y="1286250"/>
            <a:chExt cx="700275" cy="688600"/>
          </a:xfrm>
        </p:grpSpPr>
        <p:sp>
          <p:nvSpPr>
            <p:cNvPr id="2344" name="Google Shape;2344;p35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5" name="Google Shape;2345;p35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6" name="Google Shape;2346;p35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7" name="Google Shape;2347;p35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8" name="Google Shape;2348;p35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9" name="Google Shape;2349;p35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0" name="Google Shape;2350;p35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1" name="Google Shape;2351;p35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2" name="Google Shape;2352;p35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3" name="Google Shape;2353;p35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4" name="Google Shape;2354;p35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5" name="Google Shape;2355;p35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6" name="Google Shape;2356;p35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57" name="Google Shape;2357;p35"/>
          <p:cNvGrpSpPr/>
          <p:nvPr/>
        </p:nvGrpSpPr>
        <p:grpSpPr>
          <a:xfrm rot="10800000">
            <a:off x="-567165" y="-170475"/>
            <a:ext cx="3154961" cy="1945747"/>
            <a:chOff x="3095850" y="2740875"/>
            <a:chExt cx="1972838" cy="1216700"/>
          </a:xfrm>
        </p:grpSpPr>
        <p:sp>
          <p:nvSpPr>
            <p:cNvPr id="2358" name="Google Shape;2358;p3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9" name="Google Shape;2359;p3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0" name="Google Shape;2360;p3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1" name="Google Shape;2361;p3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2" name="Google Shape;2362;p3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63" name="Google Shape;2363;p3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297419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2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" name="Google Shape;2365;p36"/>
          <p:cNvSpPr/>
          <p:nvPr/>
        </p:nvSpPr>
        <p:spPr>
          <a:xfrm>
            <a:off x="-567166" y="-340900"/>
            <a:ext cx="3534100" cy="3124813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66" name="Google Shape;2366;p36"/>
          <p:cNvGrpSpPr/>
          <p:nvPr/>
        </p:nvGrpSpPr>
        <p:grpSpPr>
          <a:xfrm>
            <a:off x="1200119" y="-340817"/>
            <a:ext cx="2196115" cy="1730264"/>
            <a:chOff x="2533100" y="1212175"/>
            <a:chExt cx="1066075" cy="839825"/>
          </a:xfrm>
        </p:grpSpPr>
        <p:sp>
          <p:nvSpPr>
            <p:cNvPr id="2367" name="Google Shape;2367;p36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8" name="Google Shape;2368;p36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9" name="Google Shape;2369;p36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0" name="Google Shape;2370;p36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1" name="Google Shape;2371;p36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2" name="Google Shape;2372;p36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3" name="Google Shape;2373;p36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4" name="Google Shape;2374;p36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5" name="Google Shape;2375;p36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6" name="Google Shape;2376;p36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7" name="Google Shape;2377;p36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8" name="Google Shape;2378;p36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9" name="Google Shape;2379;p36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0" name="Google Shape;2380;p36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1" name="Google Shape;2381;p36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2" name="Google Shape;2382;p36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3" name="Google Shape;2383;p36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4" name="Google Shape;2384;p36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5" name="Google Shape;2385;p36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6" name="Google Shape;2386;p36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7" name="Google Shape;2387;p36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88" name="Google Shape;2388;p36"/>
          <p:cNvSpPr/>
          <p:nvPr/>
        </p:nvSpPr>
        <p:spPr>
          <a:xfrm>
            <a:off x="9268403" y="-170499"/>
            <a:ext cx="3345367" cy="237093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89" name="Google Shape;2389;p36"/>
          <p:cNvGrpSpPr/>
          <p:nvPr/>
        </p:nvGrpSpPr>
        <p:grpSpPr>
          <a:xfrm rot="-7942873">
            <a:off x="11016760" y="167662"/>
            <a:ext cx="1154553" cy="1135305"/>
            <a:chOff x="4452350" y="1286250"/>
            <a:chExt cx="700275" cy="688600"/>
          </a:xfrm>
        </p:grpSpPr>
        <p:sp>
          <p:nvSpPr>
            <p:cNvPr id="2390" name="Google Shape;2390;p36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1" name="Google Shape;2391;p36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2" name="Google Shape;2392;p36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3" name="Google Shape;2393;p36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4" name="Google Shape;2394;p36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5" name="Google Shape;2395;p36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6" name="Google Shape;2396;p36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7" name="Google Shape;2397;p36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8" name="Google Shape;2398;p36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9" name="Google Shape;2399;p36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0" name="Google Shape;2400;p36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1" name="Google Shape;2401;p36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2" name="Google Shape;2402;p36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03" name="Google Shape;2403;p36"/>
          <p:cNvSpPr/>
          <p:nvPr/>
        </p:nvSpPr>
        <p:spPr>
          <a:xfrm rot="10800000">
            <a:off x="9382075" y="4710133"/>
            <a:ext cx="3057525" cy="2703204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4" name="Google Shape;2404;p36"/>
          <p:cNvSpPr/>
          <p:nvPr/>
        </p:nvSpPr>
        <p:spPr>
          <a:xfrm rot="10800000">
            <a:off x="-421795" y="4606851"/>
            <a:ext cx="3534128" cy="250471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5" name="Google Shape;2405;p3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406" name="Google Shape;2406;p36"/>
          <p:cNvSpPr txBox="1">
            <a:spLocks noGrp="1"/>
          </p:cNvSpPr>
          <p:nvPr>
            <p:ph type="body" idx="1"/>
          </p:nvPr>
        </p:nvSpPr>
        <p:spPr>
          <a:xfrm>
            <a:off x="1905000" y="2355700"/>
            <a:ext cx="4011600" cy="2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867">
                <a:solidFill>
                  <a:schemeClr val="accent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407" name="Google Shape;2407;p36"/>
          <p:cNvSpPr txBox="1">
            <a:spLocks noGrp="1"/>
          </p:cNvSpPr>
          <p:nvPr>
            <p:ph type="body" idx="2"/>
          </p:nvPr>
        </p:nvSpPr>
        <p:spPr>
          <a:xfrm>
            <a:off x="6437781" y="2355700"/>
            <a:ext cx="4011600" cy="2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867">
                <a:solidFill>
                  <a:schemeClr val="accent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2408" name="Google Shape;2408;p36"/>
          <p:cNvGrpSpPr/>
          <p:nvPr/>
        </p:nvGrpSpPr>
        <p:grpSpPr>
          <a:xfrm>
            <a:off x="647501" y="5204101"/>
            <a:ext cx="816076" cy="1310135"/>
            <a:chOff x="1054675" y="3219250"/>
            <a:chExt cx="332875" cy="534400"/>
          </a:xfrm>
        </p:grpSpPr>
        <p:sp>
          <p:nvSpPr>
            <p:cNvPr id="2409" name="Google Shape;2409;p36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0" name="Google Shape;2410;p36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1" name="Google Shape;2411;p36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12" name="Google Shape;2412;p36"/>
          <p:cNvGrpSpPr/>
          <p:nvPr/>
        </p:nvGrpSpPr>
        <p:grpSpPr>
          <a:xfrm>
            <a:off x="9193787" y="4911597"/>
            <a:ext cx="3729979" cy="2300375"/>
            <a:chOff x="3095850" y="2740875"/>
            <a:chExt cx="1972838" cy="1216700"/>
          </a:xfrm>
        </p:grpSpPr>
        <p:sp>
          <p:nvSpPr>
            <p:cNvPr id="2413" name="Google Shape;2413;p36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4" name="Google Shape;2414;p36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5" name="Google Shape;2415;p36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6" name="Google Shape;2416;p36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7" name="Google Shape;2417;p36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6966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1110033" y="-410467"/>
            <a:ext cx="5430891" cy="3440565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 flipH="1">
            <a:off x="-1110037" y="4396101"/>
            <a:ext cx="5282072" cy="3440503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7664034" y="-304799"/>
            <a:ext cx="5430945" cy="3257932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7738467" y="4576967"/>
            <a:ext cx="5282072" cy="307877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" name="Google Shape;13;p2"/>
          <p:cNvGrpSpPr/>
          <p:nvPr/>
        </p:nvGrpSpPr>
        <p:grpSpPr>
          <a:xfrm rot="-7278531">
            <a:off x="-324187" y="5119612"/>
            <a:ext cx="3454352" cy="1479777"/>
            <a:chOff x="3260100" y="4040200"/>
            <a:chExt cx="1579600" cy="893550"/>
          </a:xfrm>
        </p:grpSpPr>
        <p:sp>
          <p:nvSpPr>
            <p:cNvPr id="14" name="Google Shape;14;p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" name="Google Shape;41;p2"/>
          <p:cNvSpPr txBox="1">
            <a:spLocks noGrp="1"/>
          </p:cNvSpPr>
          <p:nvPr>
            <p:ph type="ctrTitle"/>
          </p:nvPr>
        </p:nvSpPr>
        <p:spPr>
          <a:xfrm>
            <a:off x="3380600" y="1720164"/>
            <a:ext cx="5430800" cy="2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"/>
          <p:cNvSpPr txBox="1">
            <a:spLocks noGrp="1"/>
          </p:cNvSpPr>
          <p:nvPr>
            <p:ph type="subTitle" idx="1"/>
          </p:nvPr>
        </p:nvSpPr>
        <p:spPr>
          <a:xfrm>
            <a:off x="3380600" y="4573436"/>
            <a:ext cx="5430800" cy="5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" name="Google Shape;43;p2"/>
          <p:cNvGrpSpPr/>
          <p:nvPr/>
        </p:nvGrpSpPr>
        <p:grpSpPr>
          <a:xfrm rot="1310010">
            <a:off x="8986735" y="438862"/>
            <a:ext cx="2009868" cy="1807909"/>
            <a:chOff x="3495050" y="1152875"/>
            <a:chExt cx="1082275" cy="881498"/>
          </a:xfrm>
        </p:grpSpPr>
        <p:sp>
          <p:nvSpPr>
            <p:cNvPr id="44" name="Google Shape;44;p2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250888" y="1844127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342837" y="1953823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1026728" y="5039113"/>
            <a:ext cx="1008533" cy="917739"/>
            <a:chOff x="853450" y="2614875"/>
            <a:chExt cx="654325" cy="595625"/>
          </a:xfrm>
        </p:grpSpPr>
        <p:sp>
          <p:nvSpPr>
            <p:cNvPr id="53" name="Google Shape;53;p2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10213735" y="4612831"/>
            <a:ext cx="561744" cy="1930723"/>
            <a:chOff x="4871700" y="1797250"/>
            <a:chExt cx="319900" cy="1099500"/>
          </a:xfrm>
        </p:grpSpPr>
        <p:sp>
          <p:nvSpPr>
            <p:cNvPr id="57" name="Google Shape;57;p2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1" name="Google Shape;71;p2"/>
          <p:cNvGrpSpPr/>
          <p:nvPr/>
        </p:nvGrpSpPr>
        <p:grpSpPr>
          <a:xfrm rot="9275241">
            <a:off x="9600005" y="5554658"/>
            <a:ext cx="2902144" cy="1212060"/>
            <a:chOff x="2915775" y="2073500"/>
            <a:chExt cx="874750" cy="365333"/>
          </a:xfrm>
        </p:grpSpPr>
        <p:sp>
          <p:nvSpPr>
            <p:cNvPr id="72" name="Google Shape;72;p2"/>
            <p:cNvSpPr/>
            <p:nvPr/>
          </p:nvSpPr>
          <p:spPr>
            <a:xfrm>
              <a:off x="3004557" y="2399858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134334" y="2346583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094872" y="2268209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241721" y="2268481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410726">
            <a:off x="11074813" y="1235167"/>
            <a:ext cx="895551" cy="898051"/>
            <a:chOff x="1474000" y="3672875"/>
            <a:chExt cx="492050" cy="495800"/>
          </a:xfrm>
        </p:grpSpPr>
        <p:sp>
          <p:nvSpPr>
            <p:cNvPr id="93" name="Google Shape;93;p2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2" name="Google Shape;102;p2"/>
          <p:cNvGrpSpPr/>
          <p:nvPr/>
        </p:nvGrpSpPr>
        <p:grpSpPr>
          <a:xfrm rot="-789270">
            <a:off x="253161" y="156869"/>
            <a:ext cx="1044193" cy="1444968"/>
            <a:chOff x="5709775" y="2441350"/>
            <a:chExt cx="700850" cy="908350"/>
          </a:xfrm>
        </p:grpSpPr>
        <p:sp>
          <p:nvSpPr>
            <p:cNvPr id="103" name="Google Shape;103;p2"/>
            <p:cNvSpPr/>
            <p:nvPr/>
          </p:nvSpPr>
          <p:spPr>
            <a:xfrm>
              <a:off x="6044200" y="2441350"/>
              <a:ext cx="366425" cy="341725"/>
            </a:xfrm>
            <a:custGeom>
              <a:avLst/>
              <a:gdLst/>
              <a:ahLst/>
              <a:cxnLst/>
              <a:rect l="l" t="t" r="r" b="b"/>
              <a:pathLst>
                <a:path w="14657" h="13669" extrusionOk="0">
                  <a:moveTo>
                    <a:pt x="8510" y="1"/>
                  </a:moveTo>
                  <a:cubicBezTo>
                    <a:pt x="8081" y="1"/>
                    <a:pt x="7753" y="439"/>
                    <a:pt x="7561" y="780"/>
                  </a:cubicBezTo>
                  <a:cubicBezTo>
                    <a:pt x="6700" y="2339"/>
                    <a:pt x="5816" y="3781"/>
                    <a:pt x="4955" y="5340"/>
                  </a:cubicBezTo>
                  <a:cubicBezTo>
                    <a:pt x="4955" y="4479"/>
                    <a:pt x="5048" y="3502"/>
                    <a:pt x="5048" y="2618"/>
                  </a:cubicBezTo>
                  <a:cubicBezTo>
                    <a:pt x="5005" y="2614"/>
                    <a:pt x="4962" y="2612"/>
                    <a:pt x="4919" y="2612"/>
                  </a:cubicBezTo>
                  <a:cubicBezTo>
                    <a:pt x="4004" y="2612"/>
                    <a:pt x="3291" y="3545"/>
                    <a:pt x="3024" y="4479"/>
                  </a:cubicBezTo>
                  <a:cubicBezTo>
                    <a:pt x="2815" y="5433"/>
                    <a:pt x="2908" y="6410"/>
                    <a:pt x="2815" y="7387"/>
                  </a:cubicBezTo>
                  <a:cubicBezTo>
                    <a:pt x="2815" y="7666"/>
                    <a:pt x="2722" y="7969"/>
                    <a:pt x="2536" y="7969"/>
                  </a:cubicBezTo>
                  <a:cubicBezTo>
                    <a:pt x="2484" y="7993"/>
                    <a:pt x="2433" y="8004"/>
                    <a:pt x="2386" y="8004"/>
                  </a:cubicBezTo>
                  <a:cubicBezTo>
                    <a:pt x="2073" y="8004"/>
                    <a:pt x="1874" y="7521"/>
                    <a:pt x="1954" y="7178"/>
                  </a:cubicBezTo>
                  <a:cubicBezTo>
                    <a:pt x="2047" y="6898"/>
                    <a:pt x="2233" y="6410"/>
                    <a:pt x="2047" y="6107"/>
                  </a:cubicBezTo>
                  <a:cubicBezTo>
                    <a:pt x="1913" y="5900"/>
                    <a:pt x="1704" y="5804"/>
                    <a:pt x="1489" y="5804"/>
                  </a:cubicBezTo>
                  <a:cubicBezTo>
                    <a:pt x="1222" y="5804"/>
                    <a:pt x="946" y="5953"/>
                    <a:pt x="791" y="6224"/>
                  </a:cubicBezTo>
                  <a:cubicBezTo>
                    <a:pt x="489" y="6596"/>
                    <a:pt x="489" y="7085"/>
                    <a:pt x="489" y="7573"/>
                  </a:cubicBezTo>
                  <a:cubicBezTo>
                    <a:pt x="489" y="9411"/>
                    <a:pt x="0" y="11923"/>
                    <a:pt x="489" y="13668"/>
                  </a:cubicBezTo>
                  <a:cubicBezTo>
                    <a:pt x="1163" y="13575"/>
                    <a:pt x="1861" y="13389"/>
                    <a:pt x="2536" y="13389"/>
                  </a:cubicBezTo>
                  <a:cubicBezTo>
                    <a:pt x="3232" y="13464"/>
                    <a:pt x="3883" y="13601"/>
                    <a:pt x="4513" y="13601"/>
                  </a:cubicBezTo>
                  <a:cubicBezTo>
                    <a:pt x="4661" y="13601"/>
                    <a:pt x="4809" y="13593"/>
                    <a:pt x="4955" y="13575"/>
                  </a:cubicBezTo>
                  <a:cubicBezTo>
                    <a:pt x="5723" y="13482"/>
                    <a:pt x="6514" y="13087"/>
                    <a:pt x="6886" y="12412"/>
                  </a:cubicBezTo>
                  <a:cubicBezTo>
                    <a:pt x="7189" y="11644"/>
                    <a:pt x="6700" y="10667"/>
                    <a:pt x="5932" y="10574"/>
                  </a:cubicBezTo>
                  <a:cubicBezTo>
                    <a:pt x="5630" y="10574"/>
                    <a:pt x="5234" y="10760"/>
                    <a:pt x="4955" y="10877"/>
                  </a:cubicBezTo>
                  <a:cubicBezTo>
                    <a:pt x="4560" y="10877"/>
                    <a:pt x="4188" y="10760"/>
                    <a:pt x="4071" y="10481"/>
                  </a:cubicBezTo>
                  <a:cubicBezTo>
                    <a:pt x="3978" y="10295"/>
                    <a:pt x="4071" y="9993"/>
                    <a:pt x="4281" y="9806"/>
                  </a:cubicBezTo>
                  <a:cubicBezTo>
                    <a:pt x="4798" y="8986"/>
                    <a:pt x="5767" y="8507"/>
                    <a:pt x="6716" y="8507"/>
                  </a:cubicBezTo>
                  <a:cubicBezTo>
                    <a:pt x="7004" y="8507"/>
                    <a:pt x="7290" y="8551"/>
                    <a:pt x="7561" y="8643"/>
                  </a:cubicBezTo>
                  <a:cubicBezTo>
                    <a:pt x="8259" y="8829"/>
                    <a:pt x="8724" y="9225"/>
                    <a:pt x="9422" y="9318"/>
                  </a:cubicBezTo>
                  <a:cubicBezTo>
                    <a:pt x="9479" y="9327"/>
                    <a:pt x="9538" y="9331"/>
                    <a:pt x="9598" y="9331"/>
                  </a:cubicBezTo>
                  <a:cubicBezTo>
                    <a:pt x="10148" y="9331"/>
                    <a:pt x="10780" y="8958"/>
                    <a:pt x="10864" y="8434"/>
                  </a:cubicBezTo>
                  <a:cubicBezTo>
                    <a:pt x="10957" y="7759"/>
                    <a:pt x="10190" y="7271"/>
                    <a:pt x="9608" y="7085"/>
                  </a:cubicBezTo>
                  <a:cubicBezTo>
                    <a:pt x="8933" y="6898"/>
                    <a:pt x="8142" y="6689"/>
                    <a:pt x="7956" y="6107"/>
                  </a:cubicBezTo>
                  <a:cubicBezTo>
                    <a:pt x="9422" y="5921"/>
                    <a:pt x="10957" y="5642"/>
                    <a:pt x="12516" y="5433"/>
                  </a:cubicBezTo>
                  <a:cubicBezTo>
                    <a:pt x="13098" y="5433"/>
                    <a:pt x="13679" y="5247"/>
                    <a:pt x="14075" y="4851"/>
                  </a:cubicBezTo>
                  <a:cubicBezTo>
                    <a:pt x="14656" y="4084"/>
                    <a:pt x="13958" y="2827"/>
                    <a:pt x="13098" y="2525"/>
                  </a:cubicBezTo>
                  <a:cubicBezTo>
                    <a:pt x="12814" y="2444"/>
                    <a:pt x="12532" y="2410"/>
                    <a:pt x="12253" y="2410"/>
                  </a:cubicBezTo>
                  <a:cubicBezTo>
                    <a:pt x="11572" y="2410"/>
                    <a:pt x="10910" y="2613"/>
                    <a:pt x="10283" y="2827"/>
                  </a:cubicBezTo>
                  <a:cubicBezTo>
                    <a:pt x="9515" y="3106"/>
                    <a:pt x="8840" y="3316"/>
                    <a:pt x="8049" y="3502"/>
                  </a:cubicBezTo>
                  <a:cubicBezTo>
                    <a:pt x="7863" y="2920"/>
                    <a:pt x="8445" y="2246"/>
                    <a:pt x="8840" y="1664"/>
                  </a:cubicBezTo>
                  <a:cubicBezTo>
                    <a:pt x="9306" y="1176"/>
                    <a:pt x="9306" y="105"/>
                    <a:pt x="8631" y="12"/>
                  </a:cubicBezTo>
                  <a:cubicBezTo>
                    <a:pt x="8590" y="5"/>
                    <a:pt x="8550" y="1"/>
                    <a:pt x="85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39550" y="2550400"/>
              <a:ext cx="220450" cy="329800"/>
            </a:xfrm>
            <a:custGeom>
              <a:avLst/>
              <a:gdLst/>
              <a:ahLst/>
              <a:cxnLst/>
              <a:rect l="l" t="t" r="r" b="b"/>
              <a:pathLst>
                <a:path w="8818" h="13192" extrusionOk="0">
                  <a:moveTo>
                    <a:pt x="8817" y="1"/>
                  </a:moveTo>
                  <a:lnTo>
                    <a:pt x="8817" y="1"/>
                  </a:lnTo>
                  <a:cubicBezTo>
                    <a:pt x="7468" y="303"/>
                    <a:pt x="6118" y="1071"/>
                    <a:pt x="5048" y="1955"/>
                  </a:cubicBezTo>
                  <a:cubicBezTo>
                    <a:pt x="3885" y="2816"/>
                    <a:pt x="2908" y="3886"/>
                    <a:pt x="2140" y="5049"/>
                  </a:cubicBezTo>
                  <a:cubicBezTo>
                    <a:pt x="1349" y="6305"/>
                    <a:pt x="768" y="7678"/>
                    <a:pt x="489" y="9027"/>
                  </a:cubicBezTo>
                  <a:cubicBezTo>
                    <a:pt x="93" y="10376"/>
                    <a:pt x="0" y="11842"/>
                    <a:pt x="186" y="13191"/>
                  </a:cubicBezTo>
                  <a:cubicBezTo>
                    <a:pt x="489" y="11842"/>
                    <a:pt x="884" y="10586"/>
                    <a:pt x="1349" y="9306"/>
                  </a:cubicBezTo>
                  <a:cubicBezTo>
                    <a:pt x="1838" y="8050"/>
                    <a:pt x="2419" y="6794"/>
                    <a:pt x="3094" y="5724"/>
                  </a:cubicBezTo>
                  <a:cubicBezTo>
                    <a:pt x="3885" y="4560"/>
                    <a:pt x="4746" y="3607"/>
                    <a:pt x="5630" y="2630"/>
                  </a:cubicBezTo>
                  <a:cubicBezTo>
                    <a:pt x="6584" y="1652"/>
                    <a:pt x="7654" y="792"/>
                    <a:pt x="8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867375" y="2810250"/>
              <a:ext cx="346675" cy="539450"/>
            </a:xfrm>
            <a:custGeom>
              <a:avLst/>
              <a:gdLst/>
              <a:ahLst/>
              <a:cxnLst/>
              <a:rect l="l" t="t" r="r" b="b"/>
              <a:pathLst>
                <a:path w="13867" h="21578" extrusionOk="0">
                  <a:moveTo>
                    <a:pt x="6909" y="0"/>
                  </a:moveTo>
                  <a:cubicBezTo>
                    <a:pt x="4470" y="0"/>
                    <a:pt x="2052" y="1119"/>
                    <a:pt x="978" y="3379"/>
                  </a:cubicBezTo>
                  <a:cubicBezTo>
                    <a:pt x="1" y="5426"/>
                    <a:pt x="303" y="7939"/>
                    <a:pt x="1746" y="9683"/>
                  </a:cubicBezTo>
                  <a:cubicBezTo>
                    <a:pt x="3211" y="11335"/>
                    <a:pt x="5631" y="12103"/>
                    <a:pt x="7283" y="13568"/>
                  </a:cubicBezTo>
                  <a:cubicBezTo>
                    <a:pt x="6887" y="16569"/>
                    <a:pt x="6119" y="19850"/>
                    <a:pt x="9306" y="21501"/>
                  </a:cubicBezTo>
                  <a:cubicBezTo>
                    <a:pt x="9411" y="21554"/>
                    <a:pt x="9516" y="21577"/>
                    <a:pt x="9616" y="21577"/>
                  </a:cubicBezTo>
                  <a:cubicBezTo>
                    <a:pt x="10272" y="21577"/>
                    <a:pt x="10748" y="20576"/>
                    <a:pt x="9981" y="20152"/>
                  </a:cubicBezTo>
                  <a:cubicBezTo>
                    <a:pt x="8143" y="19268"/>
                    <a:pt x="8143" y="16849"/>
                    <a:pt x="8446" y="15104"/>
                  </a:cubicBezTo>
                  <a:cubicBezTo>
                    <a:pt x="8539" y="14732"/>
                    <a:pt x="8632" y="14429"/>
                    <a:pt x="8632" y="14150"/>
                  </a:cubicBezTo>
                  <a:cubicBezTo>
                    <a:pt x="10190" y="12684"/>
                    <a:pt x="11726" y="11126"/>
                    <a:pt x="12703" y="9288"/>
                  </a:cubicBezTo>
                  <a:cubicBezTo>
                    <a:pt x="13773" y="7171"/>
                    <a:pt x="13866" y="4542"/>
                    <a:pt x="12517" y="2611"/>
                  </a:cubicBezTo>
                  <a:cubicBezTo>
                    <a:pt x="11240" y="875"/>
                    <a:pt x="9066" y="0"/>
                    <a:pt x="69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877275" y="2926125"/>
              <a:ext cx="276275" cy="55850"/>
            </a:xfrm>
            <a:custGeom>
              <a:avLst/>
              <a:gdLst/>
              <a:ahLst/>
              <a:cxnLst/>
              <a:rect l="l" t="t" r="r" b="b"/>
              <a:pathLst>
                <a:path w="11051" h="2234" extrusionOk="0">
                  <a:moveTo>
                    <a:pt x="11051" y="0"/>
                  </a:moveTo>
                  <a:lnTo>
                    <a:pt x="11051" y="0"/>
                  </a:lnTo>
                  <a:cubicBezTo>
                    <a:pt x="10074" y="303"/>
                    <a:pt x="9213" y="582"/>
                    <a:pt x="8236" y="791"/>
                  </a:cubicBezTo>
                  <a:cubicBezTo>
                    <a:pt x="7375" y="884"/>
                    <a:pt x="6491" y="977"/>
                    <a:pt x="5514" y="1070"/>
                  </a:cubicBezTo>
                  <a:cubicBezTo>
                    <a:pt x="4653" y="1070"/>
                    <a:pt x="3676" y="977"/>
                    <a:pt x="2815" y="884"/>
                  </a:cubicBezTo>
                  <a:cubicBezTo>
                    <a:pt x="1838" y="791"/>
                    <a:pt x="977" y="489"/>
                    <a:pt x="0" y="303"/>
                  </a:cubicBezTo>
                  <a:lnTo>
                    <a:pt x="0" y="303"/>
                  </a:lnTo>
                  <a:cubicBezTo>
                    <a:pt x="675" y="977"/>
                    <a:pt x="1652" y="1466"/>
                    <a:pt x="2606" y="1745"/>
                  </a:cubicBezTo>
                  <a:cubicBezTo>
                    <a:pt x="3490" y="2047"/>
                    <a:pt x="4560" y="2233"/>
                    <a:pt x="5514" y="2233"/>
                  </a:cubicBezTo>
                  <a:cubicBezTo>
                    <a:pt x="6584" y="2140"/>
                    <a:pt x="7561" y="1954"/>
                    <a:pt x="8538" y="1652"/>
                  </a:cubicBezTo>
                  <a:cubicBezTo>
                    <a:pt x="9492" y="1256"/>
                    <a:pt x="10376" y="675"/>
                    <a:pt x="11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6032550" y="2974975"/>
              <a:ext cx="171600" cy="75050"/>
            </a:xfrm>
            <a:custGeom>
              <a:avLst/>
              <a:gdLst/>
              <a:ahLst/>
              <a:cxnLst/>
              <a:rect l="l" t="t" r="r" b="b"/>
              <a:pathLst>
                <a:path w="6864" h="3002" extrusionOk="0">
                  <a:moveTo>
                    <a:pt x="6771" y="0"/>
                  </a:moveTo>
                  <a:cubicBezTo>
                    <a:pt x="6398" y="582"/>
                    <a:pt x="5910" y="954"/>
                    <a:pt x="5421" y="1257"/>
                  </a:cubicBezTo>
                  <a:cubicBezTo>
                    <a:pt x="4933" y="1443"/>
                    <a:pt x="4351" y="1629"/>
                    <a:pt x="3770" y="1745"/>
                  </a:cubicBezTo>
                  <a:cubicBezTo>
                    <a:pt x="2606" y="2024"/>
                    <a:pt x="1257" y="2117"/>
                    <a:pt x="1" y="2606"/>
                  </a:cubicBezTo>
                  <a:cubicBezTo>
                    <a:pt x="676" y="2792"/>
                    <a:pt x="1350" y="2908"/>
                    <a:pt x="2025" y="3001"/>
                  </a:cubicBezTo>
                  <a:cubicBezTo>
                    <a:pt x="2606" y="3001"/>
                    <a:pt x="3281" y="3001"/>
                    <a:pt x="4072" y="2908"/>
                  </a:cubicBezTo>
                  <a:cubicBezTo>
                    <a:pt x="4747" y="2792"/>
                    <a:pt x="5421" y="2420"/>
                    <a:pt x="6003" y="1931"/>
                  </a:cubicBezTo>
                  <a:cubicBezTo>
                    <a:pt x="6491" y="1443"/>
                    <a:pt x="6864" y="675"/>
                    <a:pt x="67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925550" y="3054650"/>
              <a:ext cx="167525" cy="45975"/>
            </a:xfrm>
            <a:custGeom>
              <a:avLst/>
              <a:gdLst/>
              <a:ahLst/>
              <a:cxnLst/>
              <a:rect l="l" t="t" r="r" b="b"/>
              <a:pathLst>
                <a:path w="6701" h="1839" extrusionOk="0">
                  <a:moveTo>
                    <a:pt x="0" y="0"/>
                  </a:moveTo>
                  <a:lnTo>
                    <a:pt x="0" y="0"/>
                  </a:lnTo>
                  <a:cubicBezTo>
                    <a:pt x="303" y="582"/>
                    <a:pt x="791" y="1071"/>
                    <a:pt x="1373" y="1350"/>
                  </a:cubicBezTo>
                  <a:cubicBezTo>
                    <a:pt x="1954" y="1652"/>
                    <a:pt x="2629" y="1838"/>
                    <a:pt x="3304" y="1838"/>
                  </a:cubicBezTo>
                  <a:cubicBezTo>
                    <a:pt x="3978" y="1838"/>
                    <a:pt x="4653" y="1745"/>
                    <a:pt x="5235" y="1466"/>
                  </a:cubicBezTo>
                  <a:cubicBezTo>
                    <a:pt x="5816" y="1164"/>
                    <a:pt x="6398" y="675"/>
                    <a:pt x="6700" y="93"/>
                  </a:cubicBezTo>
                  <a:lnTo>
                    <a:pt x="6700" y="93"/>
                  </a:lnTo>
                  <a:cubicBezTo>
                    <a:pt x="6026" y="303"/>
                    <a:pt x="5537" y="489"/>
                    <a:pt x="4956" y="582"/>
                  </a:cubicBezTo>
                  <a:cubicBezTo>
                    <a:pt x="4374" y="675"/>
                    <a:pt x="3885" y="675"/>
                    <a:pt x="3304" y="675"/>
                  </a:cubicBezTo>
                  <a:cubicBezTo>
                    <a:pt x="2815" y="675"/>
                    <a:pt x="2234" y="675"/>
                    <a:pt x="1745" y="489"/>
                  </a:cubicBezTo>
                  <a:cubicBezTo>
                    <a:pt x="1163" y="396"/>
                    <a:pt x="582" y="18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" name="Google Shape;111;p2"/>
          <p:cNvGrpSpPr/>
          <p:nvPr/>
        </p:nvGrpSpPr>
        <p:grpSpPr>
          <a:xfrm>
            <a:off x="11195193" y="2702055"/>
            <a:ext cx="1028548" cy="1102803"/>
            <a:chOff x="1721175" y="2665325"/>
            <a:chExt cx="809625" cy="868075"/>
          </a:xfrm>
        </p:grpSpPr>
        <p:sp>
          <p:nvSpPr>
            <p:cNvPr id="112" name="Google Shape;112;p2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8" name="Google Shape;118;p2"/>
          <p:cNvGrpSpPr/>
          <p:nvPr/>
        </p:nvGrpSpPr>
        <p:grpSpPr>
          <a:xfrm rot="-84533">
            <a:off x="282097" y="748267"/>
            <a:ext cx="2353649" cy="1689915"/>
            <a:chOff x="3095850" y="2740875"/>
            <a:chExt cx="1972838" cy="1216700"/>
          </a:xfrm>
        </p:grpSpPr>
        <p:sp>
          <p:nvSpPr>
            <p:cNvPr id="119" name="Google Shape;119;p2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 rot="196141">
            <a:off x="97623" y="2358780"/>
            <a:ext cx="527475" cy="799536"/>
            <a:chOff x="2525525" y="689125"/>
            <a:chExt cx="298400" cy="452275"/>
          </a:xfrm>
        </p:grpSpPr>
        <p:sp>
          <p:nvSpPr>
            <p:cNvPr id="125" name="Google Shape;125;p2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216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"/>
          <p:cNvSpPr/>
          <p:nvPr/>
        </p:nvSpPr>
        <p:spPr>
          <a:xfrm>
            <a:off x="-337092" y="4343275"/>
            <a:ext cx="4402035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" name="Google Shape;150;p3"/>
          <p:cNvSpPr txBox="1">
            <a:spLocks noGrp="1"/>
          </p:cNvSpPr>
          <p:nvPr>
            <p:ph type="title" hasCustomPrompt="1"/>
          </p:nvPr>
        </p:nvSpPr>
        <p:spPr>
          <a:xfrm>
            <a:off x="3550400" y="1848117"/>
            <a:ext cx="5091200" cy="187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3"/>
          <p:cNvSpPr txBox="1">
            <a:spLocks noGrp="1"/>
          </p:cNvSpPr>
          <p:nvPr>
            <p:ph type="title" idx="2"/>
          </p:nvPr>
        </p:nvSpPr>
        <p:spPr>
          <a:xfrm>
            <a:off x="3895000" y="3009069"/>
            <a:ext cx="4402000" cy="9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3"/>
          <p:cNvSpPr/>
          <p:nvPr/>
        </p:nvSpPr>
        <p:spPr>
          <a:xfrm>
            <a:off x="-493767" y="-302309"/>
            <a:ext cx="3368904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" name="Google Shape;153;p3"/>
          <p:cNvSpPr/>
          <p:nvPr/>
        </p:nvSpPr>
        <p:spPr>
          <a:xfrm>
            <a:off x="6813523" y="4531325"/>
            <a:ext cx="5974108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4" name="Google Shape;154;p3"/>
          <p:cNvGrpSpPr/>
          <p:nvPr/>
        </p:nvGrpSpPr>
        <p:grpSpPr>
          <a:xfrm>
            <a:off x="1494283" y="-376772"/>
            <a:ext cx="2356736" cy="1856685"/>
            <a:chOff x="2533100" y="1212175"/>
            <a:chExt cx="1066075" cy="839825"/>
          </a:xfrm>
        </p:grpSpPr>
        <p:sp>
          <p:nvSpPr>
            <p:cNvPr id="155" name="Google Shape;155;p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6" name="Google Shape;176;p3"/>
          <p:cNvGrpSpPr/>
          <p:nvPr/>
        </p:nvGrpSpPr>
        <p:grpSpPr>
          <a:xfrm>
            <a:off x="6184307" y="5810039"/>
            <a:ext cx="3020405" cy="1708587"/>
            <a:chOff x="3260100" y="4040200"/>
            <a:chExt cx="1579600" cy="893550"/>
          </a:xfrm>
        </p:grpSpPr>
        <p:sp>
          <p:nvSpPr>
            <p:cNvPr id="177" name="Google Shape;177;p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4" name="Google Shape;204;p3"/>
          <p:cNvGrpSpPr/>
          <p:nvPr/>
        </p:nvGrpSpPr>
        <p:grpSpPr>
          <a:xfrm rot="8219760">
            <a:off x="-243720" y="-249839"/>
            <a:ext cx="1216328" cy="1304140"/>
            <a:chOff x="1721175" y="2665325"/>
            <a:chExt cx="809625" cy="868075"/>
          </a:xfrm>
        </p:grpSpPr>
        <p:sp>
          <p:nvSpPr>
            <p:cNvPr id="205" name="Google Shape;205;p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1" name="Google Shape;211;p3"/>
          <p:cNvGrpSpPr/>
          <p:nvPr/>
        </p:nvGrpSpPr>
        <p:grpSpPr>
          <a:xfrm>
            <a:off x="11069261" y="2274475"/>
            <a:ext cx="934436" cy="941557"/>
            <a:chOff x="1474000" y="3672875"/>
            <a:chExt cx="492050" cy="495800"/>
          </a:xfrm>
        </p:grpSpPr>
        <p:sp>
          <p:nvSpPr>
            <p:cNvPr id="212" name="Google Shape;212;p3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1" name="Google Shape;221;p3"/>
          <p:cNvGrpSpPr/>
          <p:nvPr/>
        </p:nvGrpSpPr>
        <p:grpSpPr>
          <a:xfrm>
            <a:off x="3492584" y="-46316"/>
            <a:ext cx="572333" cy="748867"/>
            <a:chOff x="5840625" y="3436675"/>
            <a:chExt cx="429250" cy="561650"/>
          </a:xfrm>
        </p:grpSpPr>
        <p:sp>
          <p:nvSpPr>
            <p:cNvPr id="222" name="Google Shape;222;p3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" name="Google Shape;226;p3"/>
          <p:cNvGrpSpPr/>
          <p:nvPr/>
        </p:nvGrpSpPr>
        <p:grpSpPr>
          <a:xfrm>
            <a:off x="11324088" y="5699699"/>
            <a:ext cx="934499" cy="1022099"/>
            <a:chOff x="5164825" y="3105675"/>
            <a:chExt cx="569400" cy="622775"/>
          </a:xfrm>
        </p:grpSpPr>
        <p:sp>
          <p:nvSpPr>
            <p:cNvPr id="227" name="Google Shape;227;p3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4" name="Google Shape;234;p3"/>
          <p:cNvGrpSpPr/>
          <p:nvPr/>
        </p:nvGrpSpPr>
        <p:grpSpPr>
          <a:xfrm rot="3369565">
            <a:off x="9628962" y="4428575"/>
            <a:ext cx="652953" cy="2244211"/>
            <a:chOff x="4871700" y="1797250"/>
            <a:chExt cx="319900" cy="1099500"/>
          </a:xfrm>
        </p:grpSpPr>
        <p:sp>
          <p:nvSpPr>
            <p:cNvPr id="235" name="Google Shape;235;p3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3"/>
          <p:cNvSpPr txBox="1">
            <a:spLocks noGrp="1"/>
          </p:cNvSpPr>
          <p:nvPr>
            <p:ph type="subTitle" idx="1"/>
          </p:nvPr>
        </p:nvSpPr>
        <p:spPr>
          <a:xfrm>
            <a:off x="4016000" y="3899633"/>
            <a:ext cx="41600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50" name="Google Shape;250;p3"/>
          <p:cNvSpPr/>
          <p:nvPr/>
        </p:nvSpPr>
        <p:spPr>
          <a:xfrm>
            <a:off x="8378713" y="-457299"/>
            <a:ext cx="4160056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1" name="Google Shape;251;p3"/>
          <p:cNvGrpSpPr/>
          <p:nvPr/>
        </p:nvGrpSpPr>
        <p:grpSpPr>
          <a:xfrm>
            <a:off x="244666" y="4920533"/>
            <a:ext cx="2630451" cy="1622267"/>
            <a:chOff x="3095850" y="2740875"/>
            <a:chExt cx="1972838" cy="1216700"/>
          </a:xfrm>
        </p:grpSpPr>
        <p:sp>
          <p:nvSpPr>
            <p:cNvPr id="252" name="Google Shape;252;p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7" name="Google Shape;257;p3"/>
          <p:cNvGrpSpPr/>
          <p:nvPr/>
        </p:nvGrpSpPr>
        <p:grpSpPr>
          <a:xfrm rot="659021">
            <a:off x="9283287" y="383347"/>
            <a:ext cx="2350908" cy="1841584"/>
            <a:chOff x="3495050" y="1152875"/>
            <a:chExt cx="1082275" cy="847800"/>
          </a:xfrm>
        </p:grpSpPr>
        <p:sp>
          <p:nvSpPr>
            <p:cNvPr id="258" name="Google Shape;258;p3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6" name="Google Shape;266;p3"/>
          <p:cNvGrpSpPr/>
          <p:nvPr/>
        </p:nvGrpSpPr>
        <p:grpSpPr>
          <a:xfrm>
            <a:off x="11208280" y="-120150"/>
            <a:ext cx="656392" cy="1343460"/>
            <a:chOff x="5291025" y="2315450"/>
            <a:chExt cx="319900" cy="654750"/>
          </a:xfrm>
        </p:grpSpPr>
        <p:sp>
          <p:nvSpPr>
            <p:cNvPr id="267" name="Google Shape;267;p3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70" name="Google Shape;270;p3"/>
          <p:cNvGrpSpPr/>
          <p:nvPr/>
        </p:nvGrpSpPr>
        <p:grpSpPr>
          <a:xfrm>
            <a:off x="368515" y="1919408"/>
            <a:ext cx="652944" cy="1119035"/>
            <a:chOff x="1332275" y="1990950"/>
            <a:chExt cx="359050" cy="615350"/>
          </a:xfrm>
        </p:grpSpPr>
        <p:sp>
          <p:nvSpPr>
            <p:cNvPr id="271" name="Google Shape;271;p3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4" name="Google Shape;284;p3"/>
          <p:cNvGrpSpPr/>
          <p:nvPr/>
        </p:nvGrpSpPr>
        <p:grpSpPr>
          <a:xfrm rot="-7942932">
            <a:off x="7804889" y="-487750"/>
            <a:ext cx="1127521" cy="1108724"/>
            <a:chOff x="4452350" y="1286250"/>
            <a:chExt cx="700275" cy="688600"/>
          </a:xfrm>
        </p:grpSpPr>
        <p:sp>
          <p:nvSpPr>
            <p:cNvPr id="285" name="Google Shape;285;p3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" name="Google Shape;298;p3"/>
          <p:cNvGrpSpPr/>
          <p:nvPr/>
        </p:nvGrpSpPr>
        <p:grpSpPr>
          <a:xfrm>
            <a:off x="3215000" y="5810018"/>
            <a:ext cx="1127533" cy="950767"/>
            <a:chOff x="2385375" y="4063625"/>
            <a:chExt cx="845650" cy="713075"/>
          </a:xfrm>
        </p:grpSpPr>
        <p:sp>
          <p:nvSpPr>
            <p:cNvPr id="299" name="Google Shape;299;p3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3" name="Google Shape;303;p3"/>
          <p:cNvGrpSpPr/>
          <p:nvPr/>
        </p:nvGrpSpPr>
        <p:grpSpPr>
          <a:xfrm rot="2700000">
            <a:off x="-390236" y="4142873"/>
            <a:ext cx="1019847" cy="1530777"/>
            <a:chOff x="3463650" y="2615600"/>
            <a:chExt cx="467625" cy="701900"/>
          </a:xfrm>
        </p:grpSpPr>
        <p:sp>
          <p:nvSpPr>
            <p:cNvPr id="304" name="Google Shape;304;p3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7" name="Google Shape;307;p3"/>
          <p:cNvGrpSpPr/>
          <p:nvPr/>
        </p:nvGrpSpPr>
        <p:grpSpPr>
          <a:xfrm>
            <a:off x="133245" y="5860326"/>
            <a:ext cx="462400" cy="700845"/>
            <a:chOff x="2525525" y="689125"/>
            <a:chExt cx="298400" cy="452275"/>
          </a:xfrm>
        </p:grpSpPr>
        <p:sp>
          <p:nvSpPr>
            <p:cNvPr id="308" name="Google Shape;308;p3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139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"/>
          <p:cNvSpPr/>
          <p:nvPr/>
        </p:nvSpPr>
        <p:spPr>
          <a:xfrm rot="10800000">
            <a:off x="9364163" y="-428327"/>
            <a:ext cx="4099568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3" name="Google Shape;333;p4"/>
          <p:cNvSpPr/>
          <p:nvPr/>
        </p:nvSpPr>
        <p:spPr>
          <a:xfrm rot="10800000">
            <a:off x="-1254109" y="4948480"/>
            <a:ext cx="3495741" cy="2477512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34" name="Google Shape;334;p4"/>
          <p:cNvGrpSpPr/>
          <p:nvPr/>
        </p:nvGrpSpPr>
        <p:grpSpPr>
          <a:xfrm rot="-9968762">
            <a:off x="28693" y="5345089"/>
            <a:ext cx="1210121" cy="1183071"/>
            <a:chOff x="3495050" y="1152875"/>
            <a:chExt cx="1082275" cy="847800"/>
          </a:xfrm>
        </p:grpSpPr>
        <p:sp>
          <p:nvSpPr>
            <p:cNvPr id="335" name="Google Shape;335;p4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4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43" name="Google Shape;343;p4"/>
          <p:cNvGrpSpPr/>
          <p:nvPr/>
        </p:nvGrpSpPr>
        <p:grpSpPr>
          <a:xfrm>
            <a:off x="9518899" y="320028"/>
            <a:ext cx="2902187" cy="1310256"/>
            <a:chOff x="2915775" y="2073500"/>
            <a:chExt cx="874750" cy="394925"/>
          </a:xfrm>
        </p:grpSpPr>
        <p:sp>
          <p:nvSpPr>
            <p:cNvPr id="344" name="Google Shape;344;p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4" name="Google Shape;364;p4"/>
          <p:cNvGrpSpPr/>
          <p:nvPr/>
        </p:nvGrpSpPr>
        <p:grpSpPr>
          <a:xfrm>
            <a:off x="185008" y="5691559"/>
            <a:ext cx="617505" cy="991348"/>
            <a:chOff x="1054675" y="3219250"/>
            <a:chExt cx="332875" cy="534400"/>
          </a:xfrm>
        </p:grpSpPr>
        <p:sp>
          <p:nvSpPr>
            <p:cNvPr id="365" name="Google Shape;365;p4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4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4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8" name="Google Shape;368;p4"/>
          <p:cNvGrpSpPr/>
          <p:nvPr/>
        </p:nvGrpSpPr>
        <p:grpSpPr>
          <a:xfrm>
            <a:off x="9302549" y="106930"/>
            <a:ext cx="675329" cy="919828"/>
            <a:chOff x="5233207" y="1259125"/>
            <a:chExt cx="498668" cy="679208"/>
          </a:xfrm>
        </p:grpSpPr>
        <p:sp>
          <p:nvSpPr>
            <p:cNvPr id="369" name="Google Shape;369;p4"/>
            <p:cNvSpPr/>
            <p:nvPr/>
          </p:nvSpPr>
          <p:spPr>
            <a:xfrm>
              <a:off x="5233207" y="1451994"/>
              <a:ext cx="380054" cy="486339"/>
            </a:xfrm>
            <a:custGeom>
              <a:avLst/>
              <a:gdLst/>
              <a:ahLst/>
              <a:cxnLst/>
              <a:rect l="l" t="t" r="r" b="b"/>
              <a:pathLst>
                <a:path w="15122" h="19351" extrusionOk="0">
                  <a:moveTo>
                    <a:pt x="9084" y="0"/>
                  </a:moveTo>
                  <a:cubicBezTo>
                    <a:pt x="5176" y="0"/>
                    <a:pt x="1676" y="7257"/>
                    <a:pt x="768" y="10414"/>
                  </a:cubicBezTo>
                  <a:cubicBezTo>
                    <a:pt x="0" y="13228"/>
                    <a:pt x="186" y="16811"/>
                    <a:pt x="2606" y="18463"/>
                  </a:cubicBezTo>
                  <a:cubicBezTo>
                    <a:pt x="3489" y="19056"/>
                    <a:pt x="4558" y="19350"/>
                    <a:pt x="5637" y="19350"/>
                  </a:cubicBezTo>
                  <a:cubicBezTo>
                    <a:pt x="6462" y="19350"/>
                    <a:pt x="7293" y="19178"/>
                    <a:pt x="8049" y="18835"/>
                  </a:cubicBezTo>
                  <a:cubicBezTo>
                    <a:pt x="9794" y="18067"/>
                    <a:pt x="11143" y="16509"/>
                    <a:pt x="12004" y="14857"/>
                  </a:cubicBezTo>
                  <a:cubicBezTo>
                    <a:pt x="13958" y="11577"/>
                    <a:pt x="15122" y="1783"/>
                    <a:pt x="9980" y="131"/>
                  </a:cubicBezTo>
                  <a:cubicBezTo>
                    <a:pt x="9680" y="42"/>
                    <a:pt x="9381" y="0"/>
                    <a:pt x="90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4"/>
            <p:cNvSpPr/>
            <p:nvPr/>
          </p:nvSpPr>
          <p:spPr>
            <a:xfrm>
              <a:off x="5473650" y="1259125"/>
              <a:ext cx="258225" cy="249950"/>
            </a:xfrm>
            <a:custGeom>
              <a:avLst/>
              <a:gdLst/>
              <a:ahLst/>
              <a:cxnLst/>
              <a:rect l="l" t="t" r="r" b="b"/>
              <a:pathLst>
                <a:path w="10329" h="9998" extrusionOk="0">
                  <a:moveTo>
                    <a:pt x="9365" y="0"/>
                  </a:moveTo>
                  <a:cubicBezTo>
                    <a:pt x="9331" y="0"/>
                    <a:pt x="9296" y="2"/>
                    <a:pt x="9259" y="6"/>
                  </a:cubicBezTo>
                  <a:cubicBezTo>
                    <a:pt x="4420" y="588"/>
                    <a:pt x="628" y="4356"/>
                    <a:pt x="47" y="9195"/>
                  </a:cubicBezTo>
                  <a:cubicBezTo>
                    <a:pt x="0" y="9730"/>
                    <a:pt x="390" y="9998"/>
                    <a:pt x="815" y="9998"/>
                  </a:cubicBezTo>
                  <a:cubicBezTo>
                    <a:pt x="1239" y="9998"/>
                    <a:pt x="1699" y="9730"/>
                    <a:pt x="1792" y="9195"/>
                  </a:cubicBezTo>
                  <a:cubicBezTo>
                    <a:pt x="2187" y="5333"/>
                    <a:pt x="5374" y="2123"/>
                    <a:pt x="9259" y="1634"/>
                  </a:cubicBezTo>
                  <a:cubicBezTo>
                    <a:pt x="10293" y="1545"/>
                    <a:pt x="10328" y="0"/>
                    <a:pt x="9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4"/>
            <p:cNvSpPr/>
            <p:nvPr/>
          </p:nvSpPr>
          <p:spPr>
            <a:xfrm>
              <a:off x="5249725" y="1397100"/>
              <a:ext cx="273950" cy="171225"/>
            </a:xfrm>
            <a:custGeom>
              <a:avLst/>
              <a:gdLst/>
              <a:ahLst/>
              <a:cxnLst/>
              <a:rect l="l" t="t" r="r" b="b"/>
              <a:pathLst>
                <a:path w="10958" h="6849" extrusionOk="0">
                  <a:moveTo>
                    <a:pt x="10958" y="1"/>
                  </a:moveTo>
                  <a:cubicBezTo>
                    <a:pt x="6584" y="675"/>
                    <a:pt x="2606" y="3095"/>
                    <a:pt x="1" y="6584"/>
                  </a:cubicBezTo>
                  <a:cubicBezTo>
                    <a:pt x="686" y="6764"/>
                    <a:pt x="1385" y="6849"/>
                    <a:pt x="2084" y="6849"/>
                  </a:cubicBezTo>
                  <a:cubicBezTo>
                    <a:pt x="5916" y="6849"/>
                    <a:pt x="9718" y="4281"/>
                    <a:pt x="10958" y="582"/>
                  </a:cubicBezTo>
                  <a:lnTo>
                    <a:pt x="109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4"/>
            <p:cNvSpPr/>
            <p:nvPr/>
          </p:nvSpPr>
          <p:spPr>
            <a:xfrm>
              <a:off x="5424200" y="1433050"/>
              <a:ext cx="125650" cy="182175"/>
            </a:xfrm>
            <a:custGeom>
              <a:avLst/>
              <a:gdLst/>
              <a:ahLst/>
              <a:cxnLst/>
              <a:rect l="l" t="t" r="r" b="b"/>
              <a:pathLst>
                <a:path w="5026" h="7287" extrusionOk="0">
                  <a:moveTo>
                    <a:pt x="2867" y="0"/>
                  </a:moveTo>
                  <a:cubicBezTo>
                    <a:pt x="1280" y="0"/>
                    <a:pt x="88" y="2049"/>
                    <a:pt x="1" y="3401"/>
                  </a:cubicBezTo>
                  <a:cubicBezTo>
                    <a:pt x="1" y="4774"/>
                    <a:pt x="769" y="6123"/>
                    <a:pt x="280" y="7286"/>
                  </a:cubicBezTo>
                  <a:cubicBezTo>
                    <a:pt x="1746" y="6798"/>
                    <a:pt x="2909" y="5728"/>
                    <a:pt x="3583" y="4378"/>
                  </a:cubicBezTo>
                  <a:cubicBezTo>
                    <a:pt x="4165" y="3308"/>
                    <a:pt x="5026" y="307"/>
                    <a:pt x="3188" y="28"/>
                  </a:cubicBezTo>
                  <a:cubicBezTo>
                    <a:pt x="3080" y="9"/>
                    <a:pt x="2973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5490950" y="1424600"/>
              <a:ext cx="129275" cy="217375"/>
            </a:xfrm>
            <a:custGeom>
              <a:avLst/>
              <a:gdLst/>
              <a:ahLst/>
              <a:cxnLst/>
              <a:rect l="l" t="t" r="r" b="b"/>
              <a:pathLst>
                <a:path w="5171" h="8695" extrusionOk="0">
                  <a:moveTo>
                    <a:pt x="997" y="0"/>
                  </a:moveTo>
                  <a:cubicBezTo>
                    <a:pt x="0" y="0"/>
                    <a:pt x="211" y="1812"/>
                    <a:pt x="611" y="2972"/>
                  </a:cubicBezTo>
                  <a:cubicBezTo>
                    <a:pt x="1100" y="4042"/>
                    <a:pt x="1891" y="4903"/>
                    <a:pt x="2658" y="5787"/>
                  </a:cubicBezTo>
                  <a:cubicBezTo>
                    <a:pt x="3426" y="6647"/>
                    <a:pt x="4217" y="7531"/>
                    <a:pt x="4589" y="8695"/>
                  </a:cubicBezTo>
                  <a:cubicBezTo>
                    <a:pt x="5171" y="7043"/>
                    <a:pt x="5078" y="5019"/>
                    <a:pt x="4310" y="3367"/>
                  </a:cubicBezTo>
                  <a:cubicBezTo>
                    <a:pt x="3821" y="2204"/>
                    <a:pt x="2751" y="645"/>
                    <a:pt x="1588" y="157"/>
                  </a:cubicBezTo>
                  <a:cubicBezTo>
                    <a:pt x="1356" y="49"/>
                    <a:pt x="1160" y="0"/>
                    <a:pt x="9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4" name="Google Shape;374;p4"/>
          <p:cNvSpPr txBox="1">
            <a:spLocks noGrp="1"/>
          </p:cNvSpPr>
          <p:nvPr>
            <p:ph type="body" idx="1"/>
          </p:nvPr>
        </p:nvSpPr>
        <p:spPr>
          <a:xfrm>
            <a:off x="954600" y="1907800"/>
            <a:ext cx="10282800" cy="40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75" name="Google Shape;375;p4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7924800" cy="8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8070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"/>
          <p:cNvSpPr/>
          <p:nvPr/>
        </p:nvSpPr>
        <p:spPr>
          <a:xfrm>
            <a:off x="-543333" y="4648067"/>
            <a:ext cx="4099568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8" name="Google Shape;378;p5"/>
          <p:cNvGrpSpPr/>
          <p:nvPr/>
        </p:nvGrpSpPr>
        <p:grpSpPr>
          <a:xfrm>
            <a:off x="38433" y="5225333"/>
            <a:ext cx="2630451" cy="1622267"/>
            <a:chOff x="3095850" y="2740875"/>
            <a:chExt cx="1972838" cy="1216700"/>
          </a:xfrm>
        </p:grpSpPr>
        <p:sp>
          <p:nvSpPr>
            <p:cNvPr id="379" name="Google Shape;379;p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4" name="Google Shape;384;p5"/>
          <p:cNvGrpSpPr/>
          <p:nvPr/>
        </p:nvGrpSpPr>
        <p:grpSpPr>
          <a:xfrm rot="-1930960">
            <a:off x="281692" y="5374425"/>
            <a:ext cx="882185" cy="1324080"/>
            <a:chOff x="3463650" y="2615600"/>
            <a:chExt cx="467625" cy="701900"/>
          </a:xfrm>
        </p:grpSpPr>
        <p:sp>
          <p:nvSpPr>
            <p:cNvPr id="385" name="Google Shape;385;p5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8" name="Google Shape;388;p5"/>
          <p:cNvSpPr txBox="1">
            <a:spLocks noGrp="1"/>
          </p:cNvSpPr>
          <p:nvPr>
            <p:ph type="subTitle" idx="1"/>
          </p:nvPr>
        </p:nvSpPr>
        <p:spPr>
          <a:xfrm>
            <a:off x="2041600" y="3859684"/>
            <a:ext cx="3032000" cy="8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89" name="Google Shape;389;p5"/>
          <p:cNvSpPr txBox="1">
            <a:spLocks noGrp="1"/>
          </p:cNvSpPr>
          <p:nvPr>
            <p:ph type="title"/>
          </p:nvPr>
        </p:nvSpPr>
        <p:spPr>
          <a:xfrm>
            <a:off x="2099267" y="3281136"/>
            <a:ext cx="29744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90" name="Google Shape;390;p5"/>
          <p:cNvSpPr txBox="1">
            <a:spLocks noGrp="1"/>
          </p:cNvSpPr>
          <p:nvPr>
            <p:ph type="subTitle" idx="2"/>
          </p:nvPr>
        </p:nvSpPr>
        <p:spPr>
          <a:xfrm>
            <a:off x="7118400" y="3859684"/>
            <a:ext cx="3032000" cy="8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1" name="Google Shape;391;p5"/>
          <p:cNvSpPr txBox="1">
            <a:spLocks noGrp="1"/>
          </p:cNvSpPr>
          <p:nvPr>
            <p:ph type="title" idx="3"/>
          </p:nvPr>
        </p:nvSpPr>
        <p:spPr>
          <a:xfrm>
            <a:off x="7118400" y="3281136"/>
            <a:ext cx="29744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92" name="Google Shape;392;p5"/>
          <p:cNvSpPr/>
          <p:nvPr/>
        </p:nvSpPr>
        <p:spPr>
          <a:xfrm rot="10800000" flipH="1">
            <a:off x="9574432" y="-424453"/>
            <a:ext cx="3203229" cy="2525288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3" name="Google Shape;393;p5"/>
          <p:cNvGrpSpPr/>
          <p:nvPr/>
        </p:nvGrpSpPr>
        <p:grpSpPr>
          <a:xfrm rot="10800000" flipH="1">
            <a:off x="8864356" y="-556847"/>
            <a:ext cx="3020405" cy="1816408"/>
            <a:chOff x="3260100" y="4040200"/>
            <a:chExt cx="1579600" cy="893550"/>
          </a:xfrm>
        </p:grpSpPr>
        <p:sp>
          <p:nvSpPr>
            <p:cNvPr id="394" name="Google Shape;394;p5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5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5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1" name="Google Shape;421;p5"/>
          <p:cNvGrpSpPr/>
          <p:nvPr/>
        </p:nvGrpSpPr>
        <p:grpSpPr>
          <a:xfrm rot="-1591136">
            <a:off x="942736" y="5663410"/>
            <a:ext cx="1127549" cy="950780"/>
            <a:chOff x="2385375" y="4063625"/>
            <a:chExt cx="845650" cy="713075"/>
          </a:xfrm>
        </p:grpSpPr>
        <p:sp>
          <p:nvSpPr>
            <p:cNvPr id="422" name="Google Shape;422;p5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6" name="Google Shape;426;p5"/>
          <p:cNvSpPr txBox="1">
            <a:spLocks noGrp="1"/>
          </p:cNvSpPr>
          <p:nvPr>
            <p:ph type="title" idx="4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5434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6"/>
          <p:cNvSpPr/>
          <p:nvPr/>
        </p:nvSpPr>
        <p:spPr>
          <a:xfrm flipH="1">
            <a:off x="9510601" y="-302296"/>
            <a:ext cx="3366336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6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30" name="Google Shape;430;p6"/>
          <p:cNvGrpSpPr/>
          <p:nvPr/>
        </p:nvGrpSpPr>
        <p:grpSpPr>
          <a:xfrm flipH="1">
            <a:off x="8536493" y="-376753"/>
            <a:ext cx="2354604" cy="1856685"/>
            <a:chOff x="2533100" y="1212175"/>
            <a:chExt cx="1066075" cy="839825"/>
          </a:xfrm>
        </p:grpSpPr>
        <p:sp>
          <p:nvSpPr>
            <p:cNvPr id="431" name="Google Shape;431;p6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6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6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6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6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6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6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6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6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6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6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6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6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6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6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6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6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6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6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6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6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2" name="Google Shape;452;p6"/>
          <p:cNvGrpSpPr/>
          <p:nvPr/>
        </p:nvGrpSpPr>
        <p:grpSpPr>
          <a:xfrm flipH="1">
            <a:off x="970498" y="5848788"/>
            <a:ext cx="3018089" cy="1708587"/>
            <a:chOff x="3260100" y="4040200"/>
            <a:chExt cx="1579600" cy="893550"/>
          </a:xfrm>
        </p:grpSpPr>
        <p:sp>
          <p:nvSpPr>
            <p:cNvPr id="453" name="Google Shape;453;p6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6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6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6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6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6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6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6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6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6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6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6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5" name="Google Shape;465;p6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6" name="Google Shape;466;p6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6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6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6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6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6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6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6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6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6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6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0" name="Google Shape;480;p6"/>
          <p:cNvGrpSpPr/>
          <p:nvPr/>
        </p:nvGrpSpPr>
        <p:grpSpPr>
          <a:xfrm rot="-8218719" flipH="1">
            <a:off x="11412498" y="-249618"/>
            <a:ext cx="1215933" cy="1303716"/>
            <a:chOff x="1721175" y="2665325"/>
            <a:chExt cx="809625" cy="868075"/>
          </a:xfrm>
        </p:grpSpPr>
        <p:sp>
          <p:nvSpPr>
            <p:cNvPr id="481" name="Google Shape;481;p6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6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7" name="Google Shape;487;p6"/>
          <p:cNvGrpSpPr/>
          <p:nvPr/>
        </p:nvGrpSpPr>
        <p:grpSpPr>
          <a:xfrm rot="-1556019" flipH="1">
            <a:off x="593435" y="5374194"/>
            <a:ext cx="405797" cy="1032617"/>
            <a:chOff x="4992675" y="1797250"/>
            <a:chExt cx="198925" cy="506000"/>
          </a:xfrm>
        </p:grpSpPr>
        <p:sp>
          <p:nvSpPr>
            <p:cNvPr id="488" name="Google Shape;488;p6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6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6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6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6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7" name="Google Shape;497;p6"/>
          <p:cNvGrpSpPr/>
          <p:nvPr/>
        </p:nvGrpSpPr>
        <p:grpSpPr>
          <a:xfrm flipH="1">
            <a:off x="857675" y="5218762"/>
            <a:ext cx="655880" cy="1343460"/>
            <a:chOff x="5291025" y="2315450"/>
            <a:chExt cx="319900" cy="654750"/>
          </a:xfrm>
        </p:grpSpPr>
        <p:sp>
          <p:nvSpPr>
            <p:cNvPr id="498" name="Google Shape;498;p6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01" name="Google Shape;501;p6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7033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"/>
          <p:cNvSpPr txBox="1">
            <a:spLocks noGrp="1"/>
          </p:cNvSpPr>
          <p:nvPr>
            <p:ph type="title"/>
          </p:nvPr>
        </p:nvSpPr>
        <p:spPr>
          <a:xfrm>
            <a:off x="950967" y="1847433"/>
            <a:ext cx="5393600" cy="17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04" name="Google Shape;504;p7"/>
          <p:cNvSpPr txBox="1">
            <a:spLocks noGrp="1"/>
          </p:cNvSpPr>
          <p:nvPr>
            <p:ph type="subTitle" idx="1"/>
          </p:nvPr>
        </p:nvSpPr>
        <p:spPr>
          <a:xfrm>
            <a:off x="950967" y="3671667"/>
            <a:ext cx="5324000" cy="9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7"/>
          <p:cNvSpPr/>
          <p:nvPr/>
        </p:nvSpPr>
        <p:spPr>
          <a:xfrm>
            <a:off x="-703551" y="4451867"/>
            <a:ext cx="4526915" cy="2559612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06" name="Google Shape;506;p7"/>
          <p:cNvGrpSpPr/>
          <p:nvPr/>
        </p:nvGrpSpPr>
        <p:grpSpPr>
          <a:xfrm>
            <a:off x="244666" y="4920533"/>
            <a:ext cx="2630451" cy="1622267"/>
            <a:chOff x="3095850" y="2740875"/>
            <a:chExt cx="1972838" cy="1216700"/>
          </a:xfrm>
        </p:grpSpPr>
        <p:sp>
          <p:nvSpPr>
            <p:cNvPr id="507" name="Google Shape;507;p7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7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7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7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7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12" name="Google Shape;512;p7"/>
          <p:cNvGrpSpPr/>
          <p:nvPr/>
        </p:nvGrpSpPr>
        <p:grpSpPr>
          <a:xfrm rot="5100183">
            <a:off x="587355" y="5400787"/>
            <a:ext cx="876213" cy="939471"/>
            <a:chOff x="1721175" y="2665325"/>
            <a:chExt cx="809625" cy="868075"/>
          </a:xfrm>
        </p:grpSpPr>
        <p:sp>
          <p:nvSpPr>
            <p:cNvPr id="513" name="Google Shape;513;p7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7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7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7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7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7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83704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6"/>
        </a:solidFill>
        <a:effectLst/>
      </p:bgPr>
    </p:bg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Google Shape;520;p8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521" name="Google Shape;521;p8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8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8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8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8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8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8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8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8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8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8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48" name="Google Shape;548;p8"/>
          <p:cNvGrpSpPr/>
          <p:nvPr/>
        </p:nvGrpSpPr>
        <p:grpSpPr>
          <a:xfrm>
            <a:off x="10523615" y="-50572"/>
            <a:ext cx="2007692" cy="1572725"/>
            <a:chOff x="3495050" y="1152875"/>
            <a:chExt cx="1082275" cy="847800"/>
          </a:xfrm>
        </p:grpSpPr>
        <p:sp>
          <p:nvSpPr>
            <p:cNvPr id="549" name="Google Shape;549;p8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8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8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8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57" name="Google Shape;557;p8"/>
          <p:cNvGrpSpPr/>
          <p:nvPr/>
        </p:nvGrpSpPr>
        <p:grpSpPr>
          <a:xfrm>
            <a:off x="1066381" y="483441"/>
            <a:ext cx="553552" cy="839000"/>
            <a:chOff x="2525525" y="689125"/>
            <a:chExt cx="298400" cy="452275"/>
          </a:xfrm>
        </p:grpSpPr>
        <p:sp>
          <p:nvSpPr>
            <p:cNvPr id="558" name="Google Shape;558;p8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8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8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8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8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8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8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8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8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8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8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8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8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8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8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8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8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8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8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8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1" name="Google Shape;581;p8"/>
          <p:cNvGrpSpPr/>
          <p:nvPr/>
        </p:nvGrpSpPr>
        <p:grpSpPr>
          <a:xfrm>
            <a:off x="11107211" y="2675428"/>
            <a:ext cx="840484" cy="1507149"/>
            <a:chOff x="6608925" y="2056050"/>
            <a:chExt cx="453075" cy="812450"/>
          </a:xfrm>
        </p:grpSpPr>
        <p:sp>
          <p:nvSpPr>
            <p:cNvPr id="582" name="Google Shape;582;p8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8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8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8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8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7" name="Google Shape;587;p8"/>
          <p:cNvGrpSpPr/>
          <p:nvPr/>
        </p:nvGrpSpPr>
        <p:grpSpPr>
          <a:xfrm>
            <a:off x="417666" y="5335847"/>
            <a:ext cx="1169373" cy="1178219"/>
            <a:chOff x="1474000" y="3672875"/>
            <a:chExt cx="492050" cy="495800"/>
          </a:xfrm>
        </p:grpSpPr>
        <p:sp>
          <p:nvSpPr>
            <p:cNvPr id="588" name="Google Shape;588;p8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8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8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1" name="Google Shape;591;p8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2" name="Google Shape;592;p8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3" name="Google Shape;593;p8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8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8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8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97" name="Google Shape;597;p8"/>
          <p:cNvGrpSpPr/>
          <p:nvPr/>
        </p:nvGrpSpPr>
        <p:grpSpPr>
          <a:xfrm>
            <a:off x="5134683" y="5590109"/>
            <a:ext cx="908472" cy="904484"/>
            <a:chOff x="2302775" y="3407725"/>
            <a:chExt cx="489725" cy="487575"/>
          </a:xfrm>
        </p:grpSpPr>
        <p:sp>
          <p:nvSpPr>
            <p:cNvPr id="598" name="Google Shape;598;p8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8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0" name="Google Shape;600;p8"/>
          <p:cNvGrpSpPr/>
          <p:nvPr/>
        </p:nvGrpSpPr>
        <p:grpSpPr>
          <a:xfrm>
            <a:off x="10676990" y="5335820"/>
            <a:ext cx="799533" cy="1040368"/>
            <a:chOff x="6936350" y="2855900"/>
            <a:chExt cx="431000" cy="560825"/>
          </a:xfrm>
        </p:grpSpPr>
        <p:sp>
          <p:nvSpPr>
            <p:cNvPr id="601" name="Google Shape;601;p8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8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8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8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5" name="Google Shape;605;p8"/>
          <p:cNvGrpSpPr/>
          <p:nvPr/>
        </p:nvGrpSpPr>
        <p:grpSpPr>
          <a:xfrm>
            <a:off x="5438394" y="8381"/>
            <a:ext cx="907941" cy="826489"/>
            <a:chOff x="853450" y="2614875"/>
            <a:chExt cx="654325" cy="595625"/>
          </a:xfrm>
        </p:grpSpPr>
        <p:sp>
          <p:nvSpPr>
            <p:cNvPr id="606" name="Google Shape;606;p8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8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8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9" name="Google Shape;609;p8"/>
          <p:cNvGrpSpPr/>
          <p:nvPr/>
        </p:nvGrpSpPr>
        <p:grpSpPr>
          <a:xfrm>
            <a:off x="499876" y="2387841"/>
            <a:ext cx="566491" cy="1013655"/>
            <a:chOff x="478300" y="2547225"/>
            <a:chExt cx="305375" cy="546425"/>
          </a:xfrm>
        </p:grpSpPr>
        <p:sp>
          <p:nvSpPr>
            <p:cNvPr id="610" name="Google Shape;610;p8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8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8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8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4" name="Google Shape;614;p8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5" name="Google Shape;615;p8"/>
          <p:cNvSpPr txBox="1">
            <a:spLocks noGrp="1"/>
          </p:cNvSpPr>
          <p:nvPr>
            <p:ph type="title"/>
          </p:nvPr>
        </p:nvSpPr>
        <p:spPr>
          <a:xfrm>
            <a:off x="1658200" y="2741267"/>
            <a:ext cx="8875600" cy="13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0910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9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618" name="Google Shape;618;p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0" name="Google Shape;620;p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1" name="Google Shape;621;p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45" name="Google Shape;645;p9"/>
          <p:cNvGrpSpPr/>
          <p:nvPr/>
        </p:nvGrpSpPr>
        <p:grpSpPr>
          <a:xfrm>
            <a:off x="10523615" y="-50572"/>
            <a:ext cx="2007692" cy="1572725"/>
            <a:chOff x="3495050" y="1152875"/>
            <a:chExt cx="1082275" cy="847800"/>
          </a:xfrm>
        </p:grpSpPr>
        <p:sp>
          <p:nvSpPr>
            <p:cNvPr id="646" name="Google Shape;646;p9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4" name="Google Shape;654;p9"/>
          <p:cNvGrpSpPr/>
          <p:nvPr/>
        </p:nvGrpSpPr>
        <p:grpSpPr>
          <a:xfrm>
            <a:off x="1066381" y="483441"/>
            <a:ext cx="553552" cy="839000"/>
            <a:chOff x="2525525" y="689125"/>
            <a:chExt cx="298400" cy="452275"/>
          </a:xfrm>
        </p:grpSpPr>
        <p:sp>
          <p:nvSpPr>
            <p:cNvPr id="655" name="Google Shape;655;p9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8" name="Google Shape;678;p9"/>
          <p:cNvGrpSpPr/>
          <p:nvPr/>
        </p:nvGrpSpPr>
        <p:grpSpPr>
          <a:xfrm>
            <a:off x="11107211" y="2675428"/>
            <a:ext cx="840484" cy="1507149"/>
            <a:chOff x="6608925" y="2056050"/>
            <a:chExt cx="453075" cy="812450"/>
          </a:xfrm>
        </p:grpSpPr>
        <p:sp>
          <p:nvSpPr>
            <p:cNvPr id="679" name="Google Shape;679;p9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84" name="Google Shape;684;p9"/>
          <p:cNvGrpSpPr/>
          <p:nvPr/>
        </p:nvGrpSpPr>
        <p:grpSpPr>
          <a:xfrm>
            <a:off x="417666" y="5335847"/>
            <a:ext cx="1169373" cy="1178219"/>
            <a:chOff x="1474000" y="3672875"/>
            <a:chExt cx="492050" cy="495800"/>
          </a:xfrm>
        </p:grpSpPr>
        <p:sp>
          <p:nvSpPr>
            <p:cNvPr id="685" name="Google Shape;685;p9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94" name="Google Shape;694;p9"/>
          <p:cNvGrpSpPr/>
          <p:nvPr/>
        </p:nvGrpSpPr>
        <p:grpSpPr>
          <a:xfrm>
            <a:off x="5134683" y="5590109"/>
            <a:ext cx="908472" cy="904484"/>
            <a:chOff x="2302775" y="3407725"/>
            <a:chExt cx="489725" cy="487575"/>
          </a:xfrm>
        </p:grpSpPr>
        <p:sp>
          <p:nvSpPr>
            <p:cNvPr id="695" name="Google Shape;695;p9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97" name="Google Shape;697;p9"/>
          <p:cNvGrpSpPr/>
          <p:nvPr/>
        </p:nvGrpSpPr>
        <p:grpSpPr>
          <a:xfrm>
            <a:off x="10676990" y="5335820"/>
            <a:ext cx="799533" cy="1040368"/>
            <a:chOff x="6936350" y="2855900"/>
            <a:chExt cx="431000" cy="560825"/>
          </a:xfrm>
        </p:grpSpPr>
        <p:sp>
          <p:nvSpPr>
            <p:cNvPr id="698" name="Google Shape;698;p9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2" name="Google Shape;702;p9"/>
          <p:cNvGrpSpPr/>
          <p:nvPr/>
        </p:nvGrpSpPr>
        <p:grpSpPr>
          <a:xfrm>
            <a:off x="5438394" y="8381"/>
            <a:ext cx="907941" cy="826489"/>
            <a:chOff x="853450" y="2614875"/>
            <a:chExt cx="654325" cy="595625"/>
          </a:xfrm>
        </p:grpSpPr>
        <p:sp>
          <p:nvSpPr>
            <p:cNvPr id="703" name="Google Shape;703;p9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6" name="Google Shape;706;p9"/>
          <p:cNvGrpSpPr/>
          <p:nvPr/>
        </p:nvGrpSpPr>
        <p:grpSpPr>
          <a:xfrm>
            <a:off x="499876" y="2387841"/>
            <a:ext cx="566491" cy="1013655"/>
            <a:chOff x="478300" y="2547225"/>
            <a:chExt cx="305375" cy="546425"/>
          </a:xfrm>
        </p:grpSpPr>
        <p:sp>
          <p:nvSpPr>
            <p:cNvPr id="707" name="Google Shape;707;p9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9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9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12" name="Google Shape;712;p9"/>
          <p:cNvSpPr txBox="1">
            <a:spLocks noGrp="1"/>
          </p:cNvSpPr>
          <p:nvPr>
            <p:ph type="subTitle" idx="1"/>
          </p:nvPr>
        </p:nvSpPr>
        <p:spPr>
          <a:xfrm>
            <a:off x="3378600" y="3300167"/>
            <a:ext cx="5434800" cy="12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13" name="Google Shape;713;p9"/>
          <p:cNvSpPr txBox="1">
            <a:spLocks noGrp="1"/>
          </p:cNvSpPr>
          <p:nvPr>
            <p:ph type="title"/>
          </p:nvPr>
        </p:nvSpPr>
        <p:spPr>
          <a:xfrm>
            <a:off x="2736800" y="1872927"/>
            <a:ext cx="6718400" cy="13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46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2978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0"/>
          <p:cNvSpPr txBox="1">
            <a:spLocks noGrp="1"/>
          </p:cNvSpPr>
          <p:nvPr>
            <p:ph type="title"/>
          </p:nvPr>
        </p:nvSpPr>
        <p:spPr>
          <a:xfrm>
            <a:off x="7616267" y="719333"/>
            <a:ext cx="3624800" cy="20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2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6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1"/>
          <p:cNvSpPr txBox="1">
            <a:spLocks noGrp="1"/>
          </p:cNvSpPr>
          <p:nvPr>
            <p:ph type="title" hasCustomPrompt="1"/>
          </p:nvPr>
        </p:nvSpPr>
        <p:spPr>
          <a:xfrm>
            <a:off x="2161967" y="1550067"/>
            <a:ext cx="7426800" cy="25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8" name="Google Shape;718;p11"/>
          <p:cNvSpPr txBox="1">
            <a:spLocks noGrp="1"/>
          </p:cNvSpPr>
          <p:nvPr>
            <p:ph type="subTitle" idx="1"/>
          </p:nvPr>
        </p:nvSpPr>
        <p:spPr>
          <a:xfrm>
            <a:off x="3334600" y="3899633"/>
            <a:ext cx="55228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719" name="Google Shape;719;p11"/>
          <p:cNvGrpSpPr/>
          <p:nvPr/>
        </p:nvGrpSpPr>
        <p:grpSpPr>
          <a:xfrm>
            <a:off x="10976392" y="2937553"/>
            <a:ext cx="1056275" cy="1155289"/>
            <a:chOff x="5164825" y="3105675"/>
            <a:chExt cx="569400" cy="622775"/>
          </a:xfrm>
        </p:grpSpPr>
        <p:sp>
          <p:nvSpPr>
            <p:cNvPr id="720" name="Google Shape;720;p11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1" name="Google Shape;721;p11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2" name="Google Shape;722;p11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3" name="Google Shape;723;p11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4" name="Google Shape;724;p11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5" name="Google Shape;725;p11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6" name="Google Shape;726;p11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27" name="Google Shape;727;p11"/>
          <p:cNvGrpSpPr/>
          <p:nvPr/>
        </p:nvGrpSpPr>
        <p:grpSpPr>
          <a:xfrm>
            <a:off x="9318203" y="4470834"/>
            <a:ext cx="749864" cy="1179033"/>
            <a:chOff x="6381525" y="2911575"/>
            <a:chExt cx="404225" cy="635575"/>
          </a:xfrm>
        </p:grpSpPr>
        <p:sp>
          <p:nvSpPr>
            <p:cNvPr id="728" name="Google Shape;728;p11"/>
            <p:cNvSpPr/>
            <p:nvPr/>
          </p:nvSpPr>
          <p:spPr>
            <a:xfrm>
              <a:off x="6412925" y="2911575"/>
              <a:ext cx="285575" cy="305975"/>
            </a:xfrm>
            <a:custGeom>
              <a:avLst/>
              <a:gdLst/>
              <a:ahLst/>
              <a:cxnLst/>
              <a:rect l="l" t="t" r="r" b="b"/>
              <a:pathLst>
                <a:path w="11423" h="12239" extrusionOk="0">
                  <a:moveTo>
                    <a:pt x="6887" y="1"/>
                  </a:moveTo>
                  <a:cubicBezTo>
                    <a:pt x="5235" y="2909"/>
                    <a:pt x="4653" y="6491"/>
                    <a:pt x="5328" y="9795"/>
                  </a:cubicBezTo>
                  <a:cubicBezTo>
                    <a:pt x="3872" y="9387"/>
                    <a:pt x="2351" y="9190"/>
                    <a:pt x="874" y="9190"/>
                  </a:cubicBezTo>
                  <a:cubicBezTo>
                    <a:pt x="581" y="9190"/>
                    <a:pt x="289" y="9198"/>
                    <a:pt x="0" y="9213"/>
                  </a:cubicBezTo>
                  <a:cubicBezTo>
                    <a:pt x="1365" y="9851"/>
                    <a:pt x="5082" y="12238"/>
                    <a:pt x="6799" y="12238"/>
                  </a:cubicBezTo>
                  <a:cubicBezTo>
                    <a:pt x="6897" y="12238"/>
                    <a:pt x="6988" y="12230"/>
                    <a:pt x="7073" y="12214"/>
                  </a:cubicBezTo>
                  <a:cubicBezTo>
                    <a:pt x="8483" y="11850"/>
                    <a:pt x="9915" y="7951"/>
                    <a:pt x="11326" y="7951"/>
                  </a:cubicBezTo>
                  <a:cubicBezTo>
                    <a:pt x="11359" y="7951"/>
                    <a:pt x="11391" y="7953"/>
                    <a:pt x="11423" y="7957"/>
                  </a:cubicBezTo>
                  <a:cubicBezTo>
                    <a:pt x="11103" y="7897"/>
                    <a:pt x="10779" y="7869"/>
                    <a:pt x="10454" y="7869"/>
                  </a:cubicBezTo>
                  <a:cubicBezTo>
                    <a:pt x="9124" y="7869"/>
                    <a:pt x="7780" y="8353"/>
                    <a:pt x="6677" y="9213"/>
                  </a:cubicBezTo>
                  <a:cubicBezTo>
                    <a:pt x="6770" y="6119"/>
                    <a:pt x="6887" y="3118"/>
                    <a:pt x="68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11"/>
            <p:cNvSpPr/>
            <p:nvPr/>
          </p:nvSpPr>
          <p:spPr>
            <a:xfrm>
              <a:off x="6381525" y="3187650"/>
              <a:ext cx="404225" cy="359500"/>
            </a:xfrm>
            <a:custGeom>
              <a:avLst/>
              <a:gdLst/>
              <a:ahLst/>
              <a:cxnLst/>
              <a:rect l="l" t="t" r="r" b="b"/>
              <a:pathLst>
                <a:path w="16169" h="14380" extrusionOk="0">
                  <a:moveTo>
                    <a:pt x="7942" y="0"/>
                  </a:moveTo>
                  <a:cubicBezTo>
                    <a:pt x="7260" y="0"/>
                    <a:pt x="6575" y="100"/>
                    <a:pt x="5909" y="310"/>
                  </a:cubicBezTo>
                  <a:lnTo>
                    <a:pt x="5607" y="1264"/>
                  </a:lnTo>
                  <a:cubicBezTo>
                    <a:pt x="5607" y="985"/>
                    <a:pt x="5700" y="683"/>
                    <a:pt x="5700" y="403"/>
                  </a:cubicBezTo>
                  <a:lnTo>
                    <a:pt x="5700" y="403"/>
                  </a:lnTo>
                  <a:cubicBezTo>
                    <a:pt x="2117" y="1660"/>
                    <a:pt x="0" y="5917"/>
                    <a:pt x="1256" y="9523"/>
                  </a:cubicBezTo>
                  <a:cubicBezTo>
                    <a:pt x="2278" y="12436"/>
                    <a:pt x="5283" y="14380"/>
                    <a:pt x="8296" y="14380"/>
                  </a:cubicBezTo>
                  <a:cubicBezTo>
                    <a:pt x="8989" y="14380"/>
                    <a:pt x="9683" y="14277"/>
                    <a:pt x="10353" y="14059"/>
                  </a:cubicBezTo>
                  <a:cubicBezTo>
                    <a:pt x="13958" y="12896"/>
                    <a:pt x="16169" y="8546"/>
                    <a:pt x="15005" y="4963"/>
                  </a:cubicBezTo>
                  <a:cubicBezTo>
                    <a:pt x="14053" y="2029"/>
                    <a:pt x="11026" y="0"/>
                    <a:pt x="79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30" name="Google Shape;730;p11"/>
          <p:cNvGrpSpPr/>
          <p:nvPr/>
        </p:nvGrpSpPr>
        <p:grpSpPr>
          <a:xfrm rot="892097">
            <a:off x="-37851" y="-59612"/>
            <a:ext cx="1977616" cy="1557912"/>
            <a:chOff x="2533100" y="1212175"/>
            <a:chExt cx="1066075" cy="839825"/>
          </a:xfrm>
        </p:grpSpPr>
        <p:sp>
          <p:nvSpPr>
            <p:cNvPr id="731" name="Google Shape;731;p11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11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11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11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11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6" name="Google Shape;736;p11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7" name="Google Shape;737;p11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11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11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11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11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11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1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1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1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1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1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1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9" name="Google Shape;749;p11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0" name="Google Shape;750;p11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1" name="Google Shape;751;p11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52" name="Google Shape;752;p11"/>
          <p:cNvGrpSpPr/>
          <p:nvPr/>
        </p:nvGrpSpPr>
        <p:grpSpPr>
          <a:xfrm>
            <a:off x="9533689" y="1609725"/>
            <a:ext cx="754428" cy="1211164"/>
            <a:chOff x="1054675" y="3219250"/>
            <a:chExt cx="332875" cy="534400"/>
          </a:xfrm>
        </p:grpSpPr>
        <p:sp>
          <p:nvSpPr>
            <p:cNvPr id="753" name="Google Shape;753;p11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4" name="Google Shape;754;p11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5" name="Google Shape;755;p11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56" name="Google Shape;756;p11"/>
          <p:cNvGrpSpPr/>
          <p:nvPr/>
        </p:nvGrpSpPr>
        <p:grpSpPr>
          <a:xfrm>
            <a:off x="5542340" y="217613"/>
            <a:ext cx="666061" cy="1141515"/>
            <a:chOff x="1332275" y="1990950"/>
            <a:chExt cx="359050" cy="615350"/>
          </a:xfrm>
        </p:grpSpPr>
        <p:sp>
          <p:nvSpPr>
            <p:cNvPr id="757" name="Google Shape;757;p11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11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9" name="Google Shape;759;p11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0" name="Google Shape;760;p11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1" name="Google Shape;761;p11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2" name="Google Shape;762;p11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3" name="Google Shape;763;p11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4" name="Google Shape;764;p11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5" name="Google Shape;765;p11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6" name="Google Shape;766;p11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7" name="Google Shape;767;p11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8" name="Google Shape;768;p11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9" name="Google Shape;769;p11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0" name="Google Shape;770;p11"/>
          <p:cNvGrpSpPr/>
          <p:nvPr/>
        </p:nvGrpSpPr>
        <p:grpSpPr>
          <a:xfrm rot="3749597">
            <a:off x="1863377" y="5549579"/>
            <a:ext cx="1169364" cy="1178188"/>
            <a:chOff x="1474000" y="3672875"/>
            <a:chExt cx="492050" cy="495800"/>
          </a:xfrm>
        </p:grpSpPr>
        <p:sp>
          <p:nvSpPr>
            <p:cNvPr id="771" name="Google Shape;771;p11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2" name="Google Shape;772;p11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11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4" name="Google Shape;774;p11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5" name="Google Shape;775;p11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6" name="Google Shape;776;p11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7" name="Google Shape;777;p11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8" name="Google Shape;778;p11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9" name="Google Shape;779;p11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0" name="Google Shape;780;p11"/>
          <p:cNvGrpSpPr/>
          <p:nvPr/>
        </p:nvGrpSpPr>
        <p:grpSpPr>
          <a:xfrm>
            <a:off x="2803972" y="336035"/>
            <a:ext cx="890061" cy="904669"/>
            <a:chOff x="1980625" y="1091425"/>
            <a:chExt cx="479800" cy="487675"/>
          </a:xfrm>
        </p:grpSpPr>
        <p:sp>
          <p:nvSpPr>
            <p:cNvPr id="781" name="Google Shape;781;p11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2" name="Google Shape;782;p11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3" name="Google Shape;783;p11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4" name="Google Shape;784;p11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11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6" name="Google Shape;786;p11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7" name="Google Shape;787;p11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8" name="Google Shape;788;p11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9" name="Google Shape;789;p11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11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11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11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11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11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5" name="Google Shape;795;p11"/>
          <p:cNvGrpSpPr/>
          <p:nvPr/>
        </p:nvGrpSpPr>
        <p:grpSpPr>
          <a:xfrm>
            <a:off x="3694049" y="4761226"/>
            <a:ext cx="908472" cy="904484"/>
            <a:chOff x="2302775" y="3407725"/>
            <a:chExt cx="489725" cy="487575"/>
          </a:xfrm>
        </p:grpSpPr>
        <p:sp>
          <p:nvSpPr>
            <p:cNvPr id="796" name="Google Shape;796;p11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11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8" name="Google Shape;798;p11"/>
          <p:cNvGrpSpPr/>
          <p:nvPr/>
        </p:nvGrpSpPr>
        <p:grpSpPr>
          <a:xfrm>
            <a:off x="8311769" y="301964"/>
            <a:ext cx="749799" cy="972808"/>
            <a:chOff x="3650216" y="-19230"/>
            <a:chExt cx="600416" cy="778912"/>
          </a:xfrm>
        </p:grpSpPr>
        <p:sp>
          <p:nvSpPr>
            <p:cNvPr id="799" name="Google Shape;799;p11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0" name="Google Shape;800;p11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1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1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03" name="Google Shape;803;p11"/>
          <p:cNvGrpSpPr/>
          <p:nvPr/>
        </p:nvGrpSpPr>
        <p:grpSpPr>
          <a:xfrm>
            <a:off x="5985562" y="5649881"/>
            <a:ext cx="1568737" cy="1322801"/>
            <a:chOff x="2385375" y="4063625"/>
            <a:chExt cx="845650" cy="713075"/>
          </a:xfrm>
        </p:grpSpPr>
        <p:sp>
          <p:nvSpPr>
            <p:cNvPr id="804" name="Google Shape;804;p11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1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11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11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08" name="Google Shape;808;p11"/>
          <p:cNvGrpSpPr/>
          <p:nvPr/>
        </p:nvGrpSpPr>
        <p:grpSpPr>
          <a:xfrm>
            <a:off x="565871" y="3777970"/>
            <a:ext cx="1213816" cy="1104924"/>
            <a:chOff x="853450" y="2614875"/>
            <a:chExt cx="654325" cy="595625"/>
          </a:xfrm>
        </p:grpSpPr>
        <p:sp>
          <p:nvSpPr>
            <p:cNvPr id="809" name="Google Shape;809;p11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11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1" name="Google Shape;811;p11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1"/>
          <p:cNvGrpSpPr/>
          <p:nvPr/>
        </p:nvGrpSpPr>
        <p:grpSpPr>
          <a:xfrm>
            <a:off x="83009" y="1708474"/>
            <a:ext cx="566491" cy="1013655"/>
            <a:chOff x="478300" y="2547225"/>
            <a:chExt cx="305375" cy="546425"/>
          </a:xfrm>
        </p:grpSpPr>
        <p:sp>
          <p:nvSpPr>
            <p:cNvPr id="813" name="Google Shape;813;p11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11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11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6" name="Google Shape;816;p11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7" name="Google Shape;817;p11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1"/>
          <p:cNvGrpSpPr/>
          <p:nvPr/>
        </p:nvGrpSpPr>
        <p:grpSpPr>
          <a:xfrm>
            <a:off x="1655509" y="1967900"/>
            <a:ext cx="1254379" cy="1344937"/>
            <a:chOff x="1721175" y="2665325"/>
            <a:chExt cx="809625" cy="868075"/>
          </a:xfrm>
        </p:grpSpPr>
        <p:sp>
          <p:nvSpPr>
            <p:cNvPr id="819" name="Google Shape;819;p11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11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1" name="Google Shape;821;p11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2" name="Google Shape;822;p11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11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25" name="Google Shape;825;p11"/>
          <p:cNvGrpSpPr/>
          <p:nvPr/>
        </p:nvGrpSpPr>
        <p:grpSpPr>
          <a:xfrm>
            <a:off x="9258557" y="4859141"/>
            <a:ext cx="3659745" cy="2257060"/>
            <a:chOff x="3095850" y="2740875"/>
            <a:chExt cx="1972838" cy="1216700"/>
          </a:xfrm>
        </p:grpSpPr>
        <p:sp>
          <p:nvSpPr>
            <p:cNvPr id="826" name="Google Shape;826;p11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11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11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9" name="Google Shape;829;p11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0" name="Google Shape;830;p11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1" name="Google Shape;831;p11"/>
          <p:cNvGrpSpPr/>
          <p:nvPr/>
        </p:nvGrpSpPr>
        <p:grpSpPr>
          <a:xfrm rot="2914635">
            <a:off x="-743089" y="5727632"/>
            <a:ext cx="2585428" cy="1167288"/>
            <a:chOff x="2915775" y="2073500"/>
            <a:chExt cx="874750" cy="394925"/>
          </a:xfrm>
        </p:grpSpPr>
        <p:sp>
          <p:nvSpPr>
            <p:cNvPr id="832" name="Google Shape;832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8" name="Google Shape;838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9" name="Google Shape;839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0" name="Google Shape;840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1" name="Google Shape;841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2" name="Google Shape;842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3" name="Google Shape;843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4" name="Google Shape;844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5" name="Google Shape;845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6" name="Google Shape;846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7" name="Google Shape;847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8" name="Google Shape;848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9" name="Google Shape;849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0" name="Google Shape;850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1" name="Google Shape;851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52" name="Google Shape;852;p11"/>
          <p:cNvGrpSpPr/>
          <p:nvPr/>
        </p:nvGrpSpPr>
        <p:grpSpPr>
          <a:xfrm rot="2914635">
            <a:off x="10211811" y="135699"/>
            <a:ext cx="2585428" cy="1167288"/>
            <a:chOff x="2915775" y="2073500"/>
            <a:chExt cx="874750" cy="394925"/>
          </a:xfrm>
        </p:grpSpPr>
        <p:sp>
          <p:nvSpPr>
            <p:cNvPr id="853" name="Google Shape;853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4" name="Google Shape;854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5" name="Google Shape;855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6" name="Google Shape;856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7" name="Google Shape;857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8" name="Google Shape;858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9" name="Google Shape;859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0" name="Google Shape;860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1" name="Google Shape;861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2" name="Google Shape;862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3" name="Google Shape;863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4" name="Google Shape;864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5" name="Google Shape;865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6" name="Google Shape;866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7" name="Google Shape;867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8" name="Google Shape;868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9" name="Google Shape;869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1" name="Google Shape;871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2" name="Google Shape;872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58" name="Picture 15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601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0353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3"/>
          <p:cNvSpPr/>
          <p:nvPr/>
        </p:nvSpPr>
        <p:spPr>
          <a:xfrm>
            <a:off x="-599933" y="5208532"/>
            <a:ext cx="4099568" cy="211753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7" name="Google Shape;877;p13"/>
          <p:cNvSpPr txBox="1">
            <a:spLocks noGrp="1"/>
          </p:cNvSpPr>
          <p:nvPr>
            <p:ph type="title"/>
          </p:nvPr>
        </p:nvSpPr>
        <p:spPr>
          <a:xfrm>
            <a:off x="34126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8" name="Google Shape;878;p13"/>
          <p:cNvSpPr txBox="1">
            <a:spLocks noGrp="1"/>
          </p:cNvSpPr>
          <p:nvPr>
            <p:ph type="subTitle" idx="1"/>
          </p:nvPr>
        </p:nvSpPr>
        <p:spPr>
          <a:xfrm>
            <a:off x="1334512" y="3710967"/>
            <a:ext cx="2485200" cy="12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9" name="Google Shape;879;p13"/>
          <p:cNvSpPr txBox="1">
            <a:spLocks noGrp="1"/>
          </p:cNvSpPr>
          <p:nvPr>
            <p:ph type="subTitle" idx="2"/>
          </p:nvPr>
        </p:nvSpPr>
        <p:spPr>
          <a:xfrm>
            <a:off x="4853376" y="3710967"/>
            <a:ext cx="2485200" cy="12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80" name="Google Shape;880;p13"/>
          <p:cNvSpPr/>
          <p:nvPr/>
        </p:nvSpPr>
        <p:spPr>
          <a:xfrm rot="10800000" flipH="1">
            <a:off x="9577466" y="-424453"/>
            <a:ext cx="3203229" cy="2525288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81" name="Google Shape;881;p13"/>
          <p:cNvGrpSpPr/>
          <p:nvPr/>
        </p:nvGrpSpPr>
        <p:grpSpPr>
          <a:xfrm flipH="1">
            <a:off x="9646" y="5794746"/>
            <a:ext cx="1948805" cy="1245847"/>
            <a:chOff x="3260100" y="4040200"/>
            <a:chExt cx="1579600" cy="893550"/>
          </a:xfrm>
        </p:grpSpPr>
        <p:sp>
          <p:nvSpPr>
            <p:cNvPr id="882" name="Google Shape;882;p1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8" name="Google Shape;888;p1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9" name="Google Shape;889;p1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1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1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1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8" name="Google Shape;898;p1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1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1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1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1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1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1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1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1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1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09" name="Google Shape;909;p13"/>
          <p:cNvSpPr/>
          <p:nvPr/>
        </p:nvSpPr>
        <p:spPr>
          <a:xfrm flipH="1">
            <a:off x="8168341" y="5208533"/>
            <a:ext cx="5190593" cy="2711024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10" name="Google Shape;910;p13"/>
          <p:cNvSpPr/>
          <p:nvPr/>
        </p:nvSpPr>
        <p:spPr>
          <a:xfrm flipH="1">
            <a:off x="-1440032" y="-350316"/>
            <a:ext cx="4099461" cy="2377008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911" name="Google Shape;911;p13"/>
          <p:cNvGrpSpPr/>
          <p:nvPr/>
        </p:nvGrpSpPr>
        <p:grpSpPr>
          <a:xfrm rot="10800000">
            <a:off x="10150245" y="27069"/>
            <a:ext cx="2630451" cy="1622267"/>
            <a:chOff x="3095850" y="2740875"/>
            <a:chExt cx="1972838" cy="1216700"/>
          </a:xfrm>
        </p:grpSpPr>
        <p:sp>
          <p:nvSpPr>
            <p:cNvPr id="912" name="Google Shape;912;p1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3" name="Google Shape;913;p1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4" name="Google Shape;914;p1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1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1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7" name="Google Shape;917;p13"/>
          <p:cNvSpPr txBox="1">
            <a:spLocks noGrp="1"/>
          </p:cNvSpPr>
          <p:nvPr>
            <p:ph type="subTitle" idx="3"/>
          </p:nvPr>
        </p:nvSpPr>
        <p:spPr>
          <a:xfrm>
            <a:off x="1264351" y="3608733"/>
            <a:ext cx="2625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918" name="Google Shape;918;p13"/>
          <p:cNvSpPr txBox="1">
            <a:spLocks noGrp="1"/>
          </p:cNvSpPr>
          <p:nvPr>
            <p:ph type="subTitle" idx="4"/>
          </p:nvPr>
        </p:nvSpPr>
        <p:spPr>
          <a:xfrm>
            <a:off x="4783215" y="3608733"/>
            <a:ext cx="2625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919" name="Google Shape;919;p13"/>
          <p:cNvSpPr txBox="1">
            <a:spLocks noGrp="1"/>
          </p:cNvSpPr>
          <p:nvPr>
            <p:ph type="subTitle" idx="5"/>
          </p:nvPr>
        </p:nvSpPr>
        <p:spPr>
          <a:xfrm>
            <a:off x="8372209" y="3710967"/>
            <a:ext cx="2485200" cy="12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0" name="Google Shape;920;p13"/>
          <p:cNvSpPr txBox="1">
            <a:spLocks noGrp="1"/>
          </p:cNvSpPr>
          <p:nvPr>
            <p:ph type="subTitle" idx="6"/>
          </p:nvPr>
        </p:nvSpPr>
        <p:spPr>
          <a:xfrm>
            <a:off x="8302048" y="3608733"/>
            <a:ext cx="2625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921" name="Google Shape;921;p13"/>
          <p:cNvSpPr txBox="1">
            <a:spLocks noGrp="1"/>
          </p:cNvSpPr>
          <p:nvPr>
            <p:ph type="title" idx="7" hasCustomPrompt="1"/>
          </p:nvPr>
        </p:nvSpPr>
        <p:spPr>
          <a:xfrm>
            <a:off x="1388300" y="2953167"/>
            <a:ext cx="2377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22" name="Google Shape;922;p13"/>
          <p:cNvSpPr txBox="1">
            <a:spLocks noGrp="1"/>
          </p:cNvSpPr>
          <p:nvPr>
            <p:ph type="title" idx="8" hasCustomPrompt="1"/>
          </p:nvPr>
        </p:nvSpPr>
        <p:spPr>
          <a:xfrm>
            <a:off x="4907200" y="2953167"/>
            <a:ext cx="2377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23" name="Google Shape;923;p13"/>
          <p:cNvSpPr txBox="1">
            <a:spLocks noGrp="1"/>
          </p:cNvSpPr>
          <p:nvPr>
            <p:ph type="title" idx="9" hasCustomPrompt="1"/>
          </p:nvPr>
        </p:nvSpPr>
        <p:spPr>
          <a:xfrm>
            <a:off x="8426100" y="2953167"/>
            <a:ext cx="2377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4649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14"/>
          <p:cNvSpPr txBox="1">
            <a:spLocks noGrp="1"/>
          </p:cNvSpPr>
          <p:nvPr>
            <p:ph type="title"/>
          </p:nvPr>
        </p:nvSpPr>
        <p:spPr>
          <a:xfrm>
            <a:off x="4461000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6" name="Google Shape;926;p14"/>
          <p:cNvSpPr txBox="1">
            <a:spLocks noGrp="1"/>
          </p:cNvSpPr>
          <p:nvPr>
            <p:ph type="subTitle" idx="1"/>
          </p:nvPr>
        </p:nvSpPr>
        <p:spPr>
          <a:xfrm>
            <a:off x="4550800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7" name="Google Shape;927;p14"/>
          <p:cNvSpPr txBox="1">
            <a:spLocks noGrp="1"/>
          </p:cNvSpPr>
          <p:nvPr>
            <p:ph type="title" idx="2"/>
          </p:nvPr>
        </p:nvSpPr>
        <p:spPr>
          <a:xfrm>
            <a:off x="7971033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8" name="Google Shape;928;p14"/>
          <p:cNvSpPr txBox="1">
            <a:spLocks noGrp="1"/>
          </p:cNvSpPr>
          <p:nvPr>
            <p:ph type="subTitle" idx="3"/>
          </p:nvPr>
        </p:nvSpPr>
        <p:spPr>
          <a:xfrm>
            <a:off x="8060833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9" name="Google Shape;929;p14"/>
          <p:cNvSpPr txBox="1">
            <a:spLocks noGrp="1"/>
          </p:cNvSpPr>
          <p:nvPr>
            <p:ph type="title" idx="4"/>
          </p:nvPr>
        </p:nvSpPr>
        <p:spPr>
          <a:xfrm>
            <a:off x="950967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0" name="Google Shape;930;p14"/>
          <p:cNvSpPr txBox="1">
            <a:spLocks noGrp="1"/>
          </p:cNvSpPr>
          <p:nvPr>
            <p:ph type="subTitle" idx="5"/>
          </p:nvPr>
        </p:nvSpPr>
        <p:spPr>
          <a:xfrm>
            <a:off x="1040767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1" name="Google Shape;931;p14"/>
          <p:cNvSpPr/>
          <p:nvPr/>
        </p:nvSpPr>
        <p:spPr>
          <a:xfrm rot="-204181">
            <a:off x="-674614" y="-354767"/>
            <a:ext cx="3523099" cy="2362776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2" name="Google Shape;932;p14"/>
          <p:cNvSpPr/>
          <p:nvPr/>
        </p:nvSpPr>
        <p:spPr>
          <a:xfrm>
            <a:off x="9756867" y="4830533"/>
            <a:ext cx="3203229" cy="2375412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3" name="Google Shape;933;p14"/>
          <p:cNvSpPr txBox="1">
            <a:spLocks noGrp="1"/>
          </p:cNvSpPr>
          <p:nvPr>
            <p:ph type="title" idx="6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934" name="Google Shape;934;p14"/>
          <p:cNvGrpSpPr/>
          <p:nvPr/>
        </p:nvGrpSpPr>
        <p:grpSpPr>
          <a:xfrm rot="10800000" flipH="1">
            <a:off x="10303091" y="5684915"/>
            <a:ext cx="2705893" cy="1173085"/>
            <a:chOff x="2915775" y="2073500"/>
            <a:chExt cx="874750" cy="394925"/>
          </a:xfrm>
        </p:grpSpPr>
        <p:sp>
          <p:nvSpPr>
            <p:cNvPr id="935" name="Google Shape;935;p1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5" name="Google Shape;955;p14"/>
          <p:cNvGrpSpPr/>
          <p:nvPr/>
        </p:nvGrpSpPr>
        <p:grpSpPr>
          <a:xfrm rot="10800000" flipH="1">
            <a:off x="209671" y="117815"/>
            <a:ext cx="2705944" cy="1622267"/>
            <a:chOff x="3095850" y="2740875"/>
            <a:chExt cx="1972838" cy="1216700"/>
          </a:xfrm>
        </p:grpSpPr>
        <p:sp>
          <p:nvSpPr>
            <p:cNvPr id="956" name="Google Shape;956;p14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1" name="Google Shape;961;p14"/>
          <p:cNvGrpSpPr/>
          <p:nvPr/>
        </p:nvGrpSpPr>
        <p:grpSpPr>
          <a:xfrm>
            <a:off x="10794934" y="5488567"/>
            <a:ext cx="652967" cy="650100"/>
            <a:chOff x="2302775" y="3407725"/>
            <a:chExt cx="489725" cy="487575"/>
          </a:xfrm>
        </p:grpSpPr>
        <p:sp>
          <p:nvSpPr>
            <p:cNvPr id="962" name="Google Shape;962;p14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4" name="Google Shape;964;p14"/>
          <p:cNvGrpSpPr/>
          <p:nvPr/>
        </p:nvGrpSpPr>
        <p:grpSpPr>
          <a:xfrm>
            <a:off x="339415" y="1088661"/>
            <a:ext cx="611543" cy="793555"/>
            <a:chOff x="3650216" y="-19230"/>
            <a:chExt cx="600416" cy="778912"/>
          </a:xfrm>
        </p:grpSpPr>
        <p:sp>
          <p:nvSpPr>
            <p:cNvPr id="965" name="Google Shape;965;p14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9" name="Google Shape;969;p14"/>
          <p:cNvGrpSpPr/>
          <p:nvPr/>
        </p:nvGrpSpPr>
        <p:grpSpPr>
          <a:xfrm rot="3649446">
            <a:off x="11307956" y="5384798"/>
            <a:ext cx="550201" cy="666797"/>
            <a:chOff x="5709775" y="2465725"/>
            <a:chExt cx="342000" cy="414475"/>
          </a:xfrm>
        </p:grpSpPr>
        <p:sp>
          <p:nvSpPr>
            <p:cNvPr id="970" name="Google Shape;970;p14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92936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5"/>
          <p:cNvSpPr/>
          <p:nvPr/>
        </p:nvSpPr>
        <p:spPr>
          <a:xfrm flipH="1">
            <a:off x="6730964" y="5188500"/>
            <a:ext cx="7239035" cy="2711024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74" name="Google Shape;974;p15"/>
          <p:cNvSpPr/>
          <p:nvPr/>
        </p:nvSpPr>
        <p:spPr>
          <a:xfrm>
            <a:off x="6480067" y="-1278333"/>
            <a:ext cx="6524812" cy="323095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75" name="Google Shape;975;p15"/>
          <p:cNvSpPr/>
          <p:nvPr/>
        </p:nvSpPr>
        <p:spPr>
          <a:xfrm flipH="1">
            <a:off x="-949009" y="-1425135"/>
            <a:ext cx="6359209" cy="337777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76" name="Google Shape;976;p15"/>
          <p:cNvSpPr/>
          <p:nvPr/>
        </p:nvSpPr>
        <p:spPr>
          <a:xfrm>
            <a:off x="-1828832" y="4222618"/>
            <a:ext cx="7239035" cy="3921711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977" name="Google Shape;977;p15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978" name="Google Shape;978;p15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15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15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15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15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15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15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15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15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15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15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15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15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15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15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15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4" name="Google Shape;994;p15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5" name="Google Shape;995;p15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15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15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15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15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15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1" name="Google Shape;1001;p15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2" name="Google Shape;1002;p15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3" name="Google Shape;1003;p15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4" name="Google Shape;1004;p15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05" name="Google Shape;1005;p15"/>
          <p:cNvGrpSpPr/>
          <p:nvPr/>
        </p:nvGrpSpPr>
        <p:grpSpPr>
          <a:xfrm>
            <a:off x="9346649" y="692879"/>
            <a:ext cx="2007692" cy="1572725"/>
            <a:chOff x="3495050" y="1152875"/>
            <a:chExt cx="1082275" cy="847800"/>
          </a:xfrm>
        </p:grpSpPr>
        <p:sp>
          <p:nvSpPr>
            <p:cNvPr id="1006" name="Google Shape;1006;p15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7" name="Google Shape;1007;p15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8" name="Google Shape;1008;p15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9" name="Google Shape;1009;p15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0" name="Google Shape;1010;p15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1" name="Google Shape;1011;p15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2" name="Google Shape;1012;p15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3" name="Google Shape;1013;p15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14" name="Google Shape;1014;p15"/>
          <p:cNvGrpSpPr/>
          <p:nvPr/>
        </p:nvGrpSpPr>
        <p:grpSpPr>
          <a:xfrm>
            <a:off x="8647657" y="5188507"/>
            <a:ext cx="3659745" cy="2257060"/>
            <a:chOff x="3095850" y="2740875"/>
            <a:chExt cx="1972838" cy="1216700"/>
          </a:xfrm>
        </p:grpSpPr>
        <p:sp>
          <p:nvSpPr>
            <p:cNvPr id="1015" name="Google Shape;1015;p1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6" name="Google Shape;1016;p1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7" name="Google Shape;1017;p1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8" name="Google Shape;1018;p1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9" name="Google Shape;1019;p1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20" name="Google Shape;1020;p15"/>
          <p:cNvGrpSpPr/>
          <p:nvPr/>
        </p:nvGrpSpPr>
        <p:grpSpPr>
          <a:xfrm rot="2914635">
            <a:off x="-608322" y="5599832"/>
            <a:ext cx="2585428" cy="1167288"/>
            <a:chOff x="2915775" y="2073500"/>
            <a:chExt cx="874750" cy="394925"/>
          </a:xfrm>
        </p:grpSpPr>
        <p:sp>
          <p:nvSpPr>
            <p:cNvPr id="1021" name="Google Shape;1021;p15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2" name="Google Shape;1022;p15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3" name="Google Shape;1023;p15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4" name="Google Shape;1024;p15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5" name="Google Shape;1025;p15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6" name="Google Shape;1026;p15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15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15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15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0" name="Google Shape;1030;p15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1" name="Google Shape;1031;p15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15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3" name="Google Shape;1033;p15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4" name="Google Shape;1034;p15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5" name="Google Shape;1035;p15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6" name="Google Shape;1036;p15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7" name="Google Shape;1037;p15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8" name="Google Shape;1038;p15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9" name="Google Shape;1039;p15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0" name="Google Shape;1040;p15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41" name="Google Shape;1041;p15"/>
          <p:cNvGrpSpPr/>
          <p:nvPr/>
        </p:nvGrpSpPr>
        <p:grpSpPr>
          <a:xfrm>
            <a:off x="1230215" y="5044057"/>
            <a:ext cx="553552" cy="839000"/>
            <a:chOff x="2525525" y="689125"/>
            <a:chExt cx="298400" cy="452275"/>
          </a:xfrm>
        </p:grpSpPr>
        <p:sp>
          <p:nvSpPr>
            <p:cNvPr id="1042" name="Google Shape;1042;p15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3" name="Google Shape;1043;p15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4" name="Google Shape;1044;p15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5" name="Google Shape;1045;p15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15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15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8" name="Google Shape;1048;p15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9" name="Google Shape;1049;p15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0" name="Google Shape;1050;p15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3" name="Google Shape;1053;p15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4" name="Google Shape;1054;p15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5" name="Google Shape;1055;p15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1" name="Google Shape;1061;p15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2" name="Google Shape;1062;p15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3" name="Google Shape;1063;p15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65" name="Google Shape;1065;p15"/>
          <p:cNvGrpSpPr/>
          <p:nvPr/>
        </p:nvGrpSpPr>
        <p:grpSpPr>
          <a:xfrm>
            <a:off x="661381" y="336392"/>
            <a:ext cx="859147" cy="798779"/>
            <a:chOff x="5564375" y="1841975"/>
            <a:chExt cx="593825" cy="552100"/>
          </a:xfrm>
        </p:grpSpPr>
        <p:sp>
          <p:nvSpPr>
            <p:cNvPr id="1066" name="Google Shape;1066;p15"/>
            <p:cNvSpPr/>
            <p:nvPr/>
          </p:nvSpPr>
          <p:spPr>
            <a:xfrm>
              <a:off x="5564375" y="1841975"/>
              <a:ext cx="593825" cy="552100"/>
            </a:xfrm>
            <a:custGeom>
              <a:avLst/>
              <a:gdLst/>
              <a:ahLst/>
              <a:cxnLst/>
              <a:rect l="l" t="t" r="r" b="b"/>
              <a:pathLst>
                <a:path w="23753" h="22084" extrusionOk="0">
                  <a:moveTo>
                    <a:pt x="11168" y="0"/>
                  </a:moveTo>
                  <a:cubicBezTo>
                    <a:pt x="10437" y="0"/>
                    <a:pt x="9857" y="1017"/>
                    <a:pt x="9608" y="1887"/>
                  </a:cubicBezTo>
                  <a:cubicBezTo>
                    <a:pt x="9027" y="3911"/>
                    <a:pt x="8445" y="5958"/>
                    <a:pt x="7957" y="7982"/>
                  </a:cubicBezTo>
                  <a:cubicBezTo>
                    <a:pt x="7096" y="7982"/>
                    <a:pt x="6305" y="8284"/>
                    <a:pt x="5537" y="8680"/>
                  </a:cubicBezTo>
                  <a:cubicBezTo>
                    <a:pt x="4188" y="9145"/>
                    <a:pt x="2815" y="9727"/>
                    <a:pt x="1466" y="10308"/>
                  </a:cubicBezTo>
                  <a:cubicBezTo>
                    <a:pt x="978" y="10518"/>
                    <a:pt x="396" y="10704"/>
                    <a:pt x="303" y="11192"/>
                  </a:cubicBezTo>
                  <a:cubicBezTo>
                    <a:pt x="0" y="12169"/>
                    <a:pt x="1164" y="12751"/>
                    <a:pt x="2048" y="13030"/>
                  </a:cubicBezTo>
                  <a:cubicBezTo>
                    <a:pt x="3979" y="13612"/>
                    <a:pt x="5933" y="14100"/>
                    <a:pt x="7957" y="14682"/>
                  </a:cubicBezTo>
                  <a:cubicBezTo>
                    <a:pt x="7678" y="15077"/>
                    <a:pt x="7468" y="15543"/>
                    <a:pt x="7282" y="16031"/>
                  </a:cubicBezTo>
                  <a:cubicBezTo>
                    <a:pt x="6700" y="17404"/>
                    <a:pt x="6119" y="18753"/>
                    <a:pt x="5537" y="20102"/>
                  </a:cubicBezTo>
                  <a:cubicBezTo>
                    <a:pt x="5351" y="20591"/>
                    <a:pt x="5142" y="21079"/>
                    <a:pt x="5351" y="21568"/>
                  </a:cubicBezTo>
                  <a:cubicBezTo>
                    <a:pt x="5553" y="21942"/>
                    <a:pt x="5909" y="22083"/>
                    <a:pt x="6318" y="22083"/>
                  </a:cubicBezTo>
                  <a:cubicBezTo>
                    <a:pt x="6849" y="22083"/>
                    <a:pt x="7470" y="21844"/>
                    <a:pt x="7957" y="21568"/>
                  </a:cubicBezTo>
                  <a:cubicBezTo>
                    <a:pt x="9608" y="20684"/>
                    <a:pt x="11260" y="19730"/>
                    <a:pt x="12912" y="18753"/>
                  </a:cubicBezTo>
                  <a:cubicBezTo>
                    <a:pt x="13284" y="19032"/>
                    <a:pt x="13773" y="19242"/>
                    <a:pt x="14168" y="19428"/>
                  </a:cubicBezTo>
                  <a:cubicBezTo>
                    <a:pt x="15517" y="20009"/>
                    <a:pt x="16867" y="20591"/>
                    <a:pt x="18239" y="21079"/>
                  </a:cubicBezTo>
                  <a:cubicBezTo>
                    <a:pt x="18578" y="21209"/>
                    <a:pt x="18906" y="21394"/>
                    <a:pt x="19239" y="21394"/>
                  </a:cubicBezTo>
                  <a:cubicBezTo>
                    <a:pt x="19385" y="21394"/>
                    <a:pt x="19532" y="21358"/>
                    <a:pt x="19682" y="21265"/>
                  </a:cubicBezTo>
                  <a:cubicBezTo>
                    <a:pt x="20566" y="20893"/>
                    <a:pt x="20170" y="19521"/>
                    <a:pt x="19682" y="18753"/>
                  </a:cubicBezTo>
                  <a:cubicBezTo>
                    <a:pt x="18728" y="17008"/>
                    <a:pt x="17751" y="15263"/>
                    <a:pt x="16774" y="13426"/>
                  </a:cubicBezTo>
                  <a:cubicBezTo>
                    <a:pt x="17262" y="13333"/>
                    <a:pt x="17751" y="13123"/>
                    <a:pt x="18239" y="12937"/>
                  </a:cubicBezTo>
                  <a:cubicBezTo>
                    <a:pt x="19589" y="12355"/>
                    <a:pt x="20938" y="11867"/>
                    <a:pt x="22310" y="11285"/>
                  </a:cubicBezTo>
                  <a:cubicBezTo>
                    <a:pt x="22799" y="11099"/>
                    <a:pt x="23264" y="10890"/>
                    <a:pt x="23474" y="10425"/>
                  </a:cubicBezTo>
                  <a:cubicBezTo>
                    <a:pt x="23753" y="9447"/>
                    <a:pt x="22590" y="8773"/>
                    <a:pt x="21636" y="8563"/>
                  </a:cubicBezTo>
                  <a:cubicBezTo>
                    <a:pt x="19309" y="7889"/>
                    <a:pt x="16867" y="7214"/>
                    <a:pt x="14447" y="6539"/>
                  </a:cubicBezTo>
                  <a:cubicBezTo>
                    <a:pt x="14354" y="6144"/>
                    <a:pt x="14168" y="5655"/>
                    <a:pt x="14075" y="5283"/>
                  </a:cubicBezTo>
                  <a:cubicBezTo>
                    <a:pt x="13493" y="3911"/>
                    <a:pt x="12912" y="2561"/>
                    <a:pt x="12330" y="1212"/>
                  </a:cubicBezTo>
                  <a:cubicBezTo>
                    <a:pt x="12121" y="724"/>
                    <a:pt x="11935" y="235"/>
                    <a:pt x="11446" y="49"/>
                  </a:cubicBezTo>
                  <a:cubicBezTo>
                    <a:pt x="11352" y="16"/>
                    <a:pt x="11259" y="0"/>
                    <a:pt x="111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5702800" y="1982550"/>
              <a:ext cx="310000" cy="289650"/>
            </a:xfrm>
            <a:custGeom>
              <a:avLst/>
              <a:gdLst/>
              <a:ahLst/>
              <a:cxnLst/>
              <a:rect l="l" t="t" r="r" b="b"/>
              <a:pathLst>
                <a:path w="12400" h="11586" extrusionOk="0">
                  <a:moveTo>
                    <a:pt x="5837" y="1"/>
                  </a:moveTo>
                  <a:cubicBezTo>
                    <a:pt x="5431" y="1"/>
                    <a:pt x="5131" y="578"/>
                    <a:pt x="5048" y="1010"/>
                  </a:cubicBezTo>
                  <a:lnTo>
                    <a:pt x="4164" y="4220"/>
                  </a:lnTo>
                  <a:cubicBezTo>
                    <a:pt x="3676" y="4220"/>
                    <a:pt x="3304" y="4406"/>
                    <a:pt x="2908" y="4499"/>
                  </a:cubicBezTo>
                  <a:cubicBezTo>
                    <a:pt x="2141" y="4802"/>
                    <a:pt x="1443" y="5081"/>
                    <a:pt x="768" y="5383"/>
                  </a:cubicBezTo>
                  <a:cubicBezTo>
                    <a:pt x="489" y="5476"/>
                    <a:pt x="186" y="5662"/>
                    <a:pt x="93" y="5848"/>
                  </a:cubicBezTo>
                  <a:cubicBezTo>
                    <a:pt x="0" y="6337"/>
                    <a:pt x="582" y="6732"/>
                    <a:pt x="1070" y="6826"/>
                  </a:cubicBezTo>
                  <a:cubicBezTo>
                    <a:pt x="2141" y="7128"/>
                    <a:pt x="3094" y="7407"/>
                    <a:pt x="4164" y="7710"/>
                  </a:cubicBezTo>
                  <a:cubicBezTo>
                    <a:pt x="3978" y="7896"/>
                    <a:pt x="3885" y="8175"/>
                    <a:pt x="3769" y="8384"/>
                  </a:cubicBezTo>
                  <a:cubicBezTo>
                    <a:pt x="3490" y="9152"/>
                    <a:pt x="3187" y="9827"/>
                    <a:pt x="2908" y="10501"/>
                  </a:cubicBezTo>
                  <a:cubicBezTo>
                    <a:pt x="2815" y="10804"/>
                    <a:pt x="2722" y="11083"/>
                    <a:pt x="2815" y="11292"/>
                  </a:cubicBezTo>
                  <a:cubicBezTo>
                    <a:pt x="2896" y="11505"/>
                    <a:pt x="3070" y="11585"/>
                    <a:pt x="3280" y="11585"/>
                  </a:cubicBezTo>
                  <a:cubicBezTo>
                    <a:pt x="3553" y="11585"/>
                    <a:pt x="3889" y="11450"/>
                    <a:pt x="4164" y="11292"/>
                  </a:cubicBezTo>
                  <a:cubicBezTo>
                    <a:pt x="5048" y="10804"/>
                    <a:pt x="5816" y="10315"/>
                    <a:pt x="6677" y="9827"/>
                  </a:cubicBezTo>
                  <a:cubicBezTo>
                    <a:pt x="6979" y="9920"/>
                    <a:pt x="7166" y="10036"/>
                    <a:pt x="7375" y="10129"/>
                  </a:cubicBezTo>
                  <a:cubicBezTo>
                    <a:pt x="8143" y="10408"/>
                    <a:pt x="8817" y="10804"/>
                    <a:pt x="9492" y="11083"/>
                  </a:cubicBezTo>
                  <a:cubicBezTo>
                    <a:pt x="9708" y="11166"/>
                    <a:pt x="9912" y="11237"/>
                    <a:pt x="10087" y="11237"/>
                  </a:cubicBezTo>
                  <a:cubicBezTo>
                    <a:pt x="10158" y="11237"/>
                    <a:pt x="10223" y="11226"/>
                    <a:pt x="10283" y="11199"/>
                  </a:cubicBezTo>
                  <a:cubicBezTo>
                    <a:pt x="10748" y="10897"/>
                    <a:pt x="10562" y="10222"/>
                    <a:pt x="10283" y="9827"/>
                  </a:cubicBezTo>
                  <a:cubicBezTo>
                    <a:pt x="9794" y="8873"/>
                    <a:pt x="9306" y="7989"/>
                    <a:pt x="8724" y="7012"/>
                  </a:cubicBezTo>
                  <a:cubicBezTo>
                    <a:pt x="9003" y="7012"/>
                    <a:pt x="9306" y="6919"/>
                    <a:pt x="9492" y="6826"/>
                  </a:cubicBezTo>
                  <a:cubicBezTo>
                    <a:pt x="10167" y="6546"/>
                    <a:pt x="10958" y="6244"/>
                    <a:pt x="11632" y="5965"/>
                  </a:cubicBezTo>
                  <a:cubicBezTo>
                    <a:pt x="11911" y="5848"/>
                    <a:pt x="12214" y="5662"/>
                    <a:pt x="12214" y="5476"/>
                  </a:cubicBezTo>
                  <a:cubicBezTo>
                    <a:pt x="12400" y="4988"/>
                    <a:pt x="11818" y="4592"/>
                    <a:pt x="11330" y="4499"/>
                  </a:cubicBezTo>
                  <a:cubicBezTo>
                    <a:pt x="10073" y="4104"/>
                    <a:pt x="8817" y="3824"/>
                    <a:pt x="7561" y="3429"/>
                  </a:cubicBezTo>
                  <a:cubicBezTo>
                    <a:pt x="7468" y="3243"/>
                    <a:pt x="7375" y="2940"/>
                    <a:pt x="7375" y="2754"/>
                  </a:cubicBezTo>
                  <a:cubicBezTo>
                    <a:pt x="7072" y="2080"/>
                    <a:pt x="6793" y="1405"/>
                    <a:pt x="6491" y="614"/>
                  </a:cubicBezTo>
                  <a:cubicBezTo>
                    <a:pt x="6398" y="428"/>
                    <a:pt x="6212" y="149"/>
                    <a:pt x="6002" y="32"/>
                  </a:cubicBezTo>
                  <a:cubicBezTo>
                    <a:pt x="5945" y="11"/>
                    <a:pt x="5890" y="1"/>
                    <a:pt x="58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5843550" y="2075225"/>
              <a:ext cx="31425" cy="59400"/>
            </a:xfrm>
            <a:custGeom>
              <a:avLst/>
              <a:gdLst/>
              <a:ahLst/>
              <a:cxnLst/>
              <a:rect l="l" t="t" r="r" b="b"/>
              <a:pathLst>
                <a:path w="1257" h="2376" extrusionOk="0">
                  <a:moveTo>
                    <a:pt x="496" y="0"/>
                  </a:moveTo>
                  <a:cubicBezTo>
                    <a:pt x="452" y="0"/>
                    <a:pt x="409" y="8"/>
                    <a:pt x="372" y="24"/>
                  </a:cubicBezTo>
                  <a:cubicBezTo>
                    <a:pt x="93" y="117"/>
                    <a:pt x="0" y="397"/>
                    <a:pt x="0" y="606"/>
                  </a:cubicBezTo>
                  <a:cubicBezTo>
                    <a:pt x="93" y="1095"/>
                    <a:pt x="93" y="1560"/>
                    <a:pt x="186" y="2048"/>
                  </a:cubicBezTo>
                  <a:cubicBezTo>
                    <a:pt x="186" y="2220"/>
                    <a:pt x="451" y="2375"/>
                    <a:pt x="700" y="2375"/>
                  </a:cubicBezTo>
                  <a:cubicBezTo>
                    <a:pt x="755" y="2375"/>
                    <a:pt x="810" y="2368"/>
                    <a:pt x="861" y="2351"/>
                  </a:cubicBezTo>
                  <a:cubicBezTo>
                    <a:pt x="1163" y="2258"/>
                    <a:pt x="1256" y="2048"/>
                    <a:pt x="1163" y="1769"/>
                  </a:cubicBezTo>
                  <a:cubicBezTo>
                    <a:pt x="1163" y="1281"/>
                    <a:pt x="1047" y="792"/>
                    <a:pt x="954" y="397"/>
                  </a:cubicBezTo>
                  <a:cubicBezTo>
                    <a:pt x="954" y="167"/>
                    <a:pt x="702" y="0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5785375" y="2121175"/>
              <a:ext cx="48300" cy="32625"/>
            </a:xfrm>
            <a:custGeom>
              <a:avLst/>
              <a:gdLst/>
              <a:ahLst/>
              <a:cxnLst/>
              <a:rect l="l" t="t" r="r" b="b"/>
              <a:pathLst>
                <a:path w="1932" h="1305" extrusionOk="0">
                  <a:moveTo>
                    <a:pt x="519" y="0"/>
                  </a:moveTo>
                  <a:cubicBezTo>
                    <a:pt x="281" y="0"/>
                    <a:pt x="77" y="170"/>
                    <a:pt x="1" y="420"/>
                  </a:cubicBezTo>
                  <a:cubicBezTo>
                    <a:pt x="1" y="699"/>
                    <a:pt x="94" y="885"/>
                    <a:pt x="373" y="1001"/>
                  </a:cubicBezTo>
                  <a:cubicBezTo>
                    <a:pt x="675" y="1094"/>
                    <a:pt x="955" y="1187"/>
                    <a:pt x="1164" y="1281"/>
                  </a:cubicBezTo>
                  <a:cubicBezTo>
                    <a:pt x="1213" y="1297"/>
                    <a:pt x="1263" y="1305"/>
                    <a:pt x="1312" y="1305"/>
                  </a:cubicBezTo>
                  <a:cubicBezTo>
                    <a:pt x="1543" y="1305"/>
                    <a:pt x="1762" y="1134"/>
                    <a:pt x="1839" y="885"/>
                  </a:cubicBezTo>
                  <a:cubicBezTo>
                    <a:pt x="1932" y="606"/>
                    <a:pt x="1745" y="420"/>
                    <a:pt x="1443" y="303"/>
                  </a:cubicBezTo>
                  <a:cubicBezTo>
                    <a:pt x="1257" y="210"/>
                    <a:pt x="955" y="117"/>
                    <a:pt x="675" y="24"/>
                  </a:cubicBezTo>
                  <a:cubicBezTo>
                    <a:pt x="622" y="8"/>
                    <a:pt x="570" y="0"/>
                    <a:pt x="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5819125" y="2173475"/>
              <a:ext cx="41300" cy="48675"/>
            </a:xfrm>
            <a:custGeom>
              <a:avLst/>
              <a:gdLst/>
              <a:ahLst/>
              <a:cxnLst/>
              <a:rect l="l" t="t" r="r" b="b"/>
              <a:pathLst>
                <a:path w="1652" h="1947" extrusionOk="0">
                  <a:moveTo>
                    <a:pt x="1026" y="1"/>
                  </a:moveTo>
                  <a:cubicBezTo>
                    <a:pt x="856" y="1"/>
                    <a:pt x="696" y="72"/>
                    <a:pt x="582" y="259"/>
                  </a:cubicBezTo>
                  <a:cubicBezTo>
                    <a:pt x="489" y="538"/>
                    <a:pt x="279" y="840"/>
                    <a:pt x="93" y="1119"/>
                  </a:cubicBezTo>
                  <a:cubicBezTo>
                    <a:pt x="0" y="1422"/>
                    <a:pt x="93" y="1701"/>
                    <a:pt x="279" y="1910"/>
                  </a:cubicBezTo>
                  <a:cubicBezTo>
                    <a:pt x="359" y="1935"/>
                    <a:pt x="437" y="1946"/>
                    <a:pt x="512" y="1946"/>
                  </a:cubicBezTo>
                  <a:cubicBezTo>
                    <a:pt x="724" y="1946"/>
                    <a:pt x="916" y="1855"/>
                    <a:pt x="1070" y="1701"/>
                  </a:cubicBezTo>
                  <a:cubicBezTo>
                    <a:pt x="1163" y="1422"/>
                    <a:pt x="1349" y="1119"/>
                    <a:pt x="1559" y="747"/>
                  </a:cubicBezTo>
                  <a:cubicBezTo>
                    <a:pt x="1652" y="538"/>
                    <a:pt x="1559" y="259"/>
                    <a:pt x="1349" y="73"/>
                  </a:cubicBezTo>
                  <a:cubicBezTo>
                    <a:pt x="1242" y="28"/>
                    <a:pt x="1132" y="1"/>
                    <a:pt x="10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5867375" y="2163300"/>
              <a:ext cx="48900" cy="44575"/>
            </a:xfrm>
            <a:custGeom>
              <a:avLst/>
              <a:gdLst/>
              <a:ahLst/>
              <a:cxnLst/>
              <a:rect l="l" t="t" r="r" b="b"/>
              <a:pathLst>
                <a:path w="1956" h="1783" extrusionOk="0">
                  <a:moveTo>
                    <a:pt x="552" y="1"/>
                  </a:moveTo>
                  <a:cubicBezTo>
                    <a:pt x="421" y="1"/>
                    <a:pt x="294" y="51"/>
                    <a:pt x="210" y="177"/>
                  </a:cubicBezTo>
                  <a:cubicBezTo>
                    <a:pt x="1" y="363"/>
                    <a:pt x="1" y="666"/>
                    <a:pt x="210" y="852"/>
                  </a:cubicBezTo>
                  <a:cubicBezTo>
                    <a:pt x="489" y="1154"/>
                    <a:pt x="792" y="1433"/>
                    <a:pt x="1071" y="1643"/>
                  </a:cubicBezTo>
                  <a:cubicBezTo>
                    <a:pt x="1164" y="1736"/>
                    <a:pt x="1286" y="1782"/>
                    <a:pt x="1408" y="1782"/>
                  </a:cubicBezTo>
                  <a:cubicBezTo>
                    <a:pt x="1531" y="1782"/>
                    <a:pt x="1653" y="1736"/>
                    <a:pt x="1746" y="1643"/>
                  </a:cubicBezTo>
                  <a:cubicBezTo>
                    <a:pt x="1955" y="1433"/>
                    <a:pt x="1955" y="1061"/>
                    <a:pt x="1746" y="852"/>
                  </a:cubicBezTo>
                  <a:cubicBezTo>
                    <a:pt x="1467" y="666"/>
                    <a:pt x="1257" y="363"/>
                    <a:pt x="978" y="177"/>
                  </a:cubicBezTo>
                  <a:cubicBezTo>
                    <a:pt x="876" y="75"/>
                    <a:pt x="711" y="1"/>
                    <a:pt x="5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5887150" y="2111825"/>
              <a:ext cx="52950" cy="38075"/>
            </a:xfrm>
            <a:custGeom>
              <a:avLst/>
              <a:gdLst/>
              <a:ahLst/>
              <a:cxnLst/>
              <a:rect l="l" t="t" r="r" b="b"/>
              <a:pathLst>
                <a:path w="2118" h="1523" extrusionOk="0">
                  <a:moveTo>
                    <a:pt x="1506" y="0"/>
                  </a:moveTo>
                  <a:cubicBezTo>
                    <a:pt x="1412" y="0"/>
                    <a:pt x="1322" y="31"/>
                    <a:pt x="1257" y="96"/>
                  </a:cubicBezTo>
                  <a:cubicBezTo>
                    <a:pt x="955" y="212"/>
                    <a:pt x="676" y="398"/>
                    <a:pt x="373" y="584"/>
                  </a:cubicBezTo>
                  <a:cubicBezTo>
                    <a:pt x="94" y="677"/>
                    <a:pt x="1" y="1073"/>
                    <a:pt x="187" y="1259"/>
                  </a:cubicBezTo>
                  <a:cubicBezTo>
                    <a:pt x="247" y="1454"/>
                    <a:pt x="432" y="1523"/>
                    <a:pt x="606" y="1523"/>
                  </a:cubicBezTo>
                  <a:cubicBezTo>
                    <a:pt x="702" y="1523"/>
                    <a:pt x="795" y="1502"/>
                    <a:pt x="862" y="1468"/>
                  </a:cubicBezTo>
                  <a:cubicBezTo>
                    <a:pt x="1164" y="1259"/>
                    <a:pt x="1443" y="1166"/>
                    <a:pt x="1746" y="980"/>
                  </a:cubicBezTo>
                  <a:cubicBezTo>
                    <a:pt x="2025" y="887"/>
                    <a:pt x="2118" y="491"/>
                    <a:pt x="1932" y="305"/>
                  </a:cubicBezTo>
                  <a:cubicBezTo>
                    <a:pt x="1871" y="108"/>
                    <a:pt x="1682" y="0"/>
                    <a:pt x="15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3" name="Google Shape;1073;p15"/>
          <p:cNvGrpSpPr/>
          <p:nvPr/>
        </p:nvGrpSpPr>
        <p:grpSpPr>
          <a:xfrm>
            <a:off x="10394441" y="5417493"/>
            <a:ext cx="617505" cy="991348"/>
            <a:chOff x="1054675" y="3219250"/>
            <a:chExt cx="332875" cy="534400"/>
          </a:xfrm>
        </p:grpSpPr>
        <p:sp>
          <p:nvSpPr>
            <p:cNvPr id="1074" name="Google Shape;1074;p15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7" name="Google Shape;1077;p15"/>
          <p:cNvGrpSpPr/>
          <p:nvPr/>
        </p:nvGrpSpPr>
        <p:grpSpPr>
          <a:xfrm>
            <a:off x="2886763" y="214845"/>
            <a:ext cx="796288" cy="1041899"/>
            <a:chOff x="5840625" y="3436675"/>
            <a:chExt cx="429250" cy="561650"/>
          </a:xfrm>
        </p:grpSpPr>
        <p:sp>
          <p:nvSpPr>
            <p:cNvPr id="1078" name="Google Shape;1078;p15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2" name="Google Shape;1082;p15"/>
          <p:cNvGrpSpPr/>
          <p:nvPr/>
        </p:nvGrpSpPr>
        <p:grpSpPr>
          <a:xfrm>
            <a:off x="11080427" y="1747713"/>
            <a:ext cx="921365" cy="1255231"/>
            <a:chOff x="5235200" y="1259125"/>
            <a:chExt cx="496675" cy="676650"/>
          </a:xfrm>
        </p:grpSpPr>
        <p:sp>
          <p:nvSpPr>
            <p:cNvPr id="1083" name="Google Shape;1083;p15"/>
            <p:cNvSpPr/>
            <p:nvPr/>
          </p:nvSpPr>
          <p:spPr>
            <a:xfrm>
              <a:off x="5235200" y="1452000"/>
              <a:ext cx="378050" cy="483775"/>
            </a:xfrm>
            <a:custGeom>
              <a:avLst/>
              <a:gdLst/>
              <a:ahLst/>
              <a:cxnLst/>
              <a:rect l="l" t="t" r="r" b="b"/>
              <a:pathLst>
                <a:path w="15122" h="19351" extrusionOk="0">
                  <a:moveTo>
                    <a:pt x="9084" y="0"/>
                  </a:moveTo>
                  <a:cubicBezTo>
                    <a:pt x="5176" y="0"/>
                    <a:pt x="1676" y="7257"/>
                    <a:pt x="768" y="10414"/>
                  </a:cubicBezTo>
                  <a:cubicBezTo>
                    <a:pt x="0" y="13228"/>
                    <a:pt x="186" y="16811"/>
                    <a:pt x="2606" y="18463"/>
                  </a:cubicBezTo>
                  <a:cubicBezTo>
                    <a:pt x="3489" y="19056"/>
                    <a:pt x="4558" y="19350"/>
                    <a:pt x="5637" y="19350"/>
                  </a:cubicBezTo>
                  <a:cubicBezTo>
                    <a:pt x="6462" y="19350"/>
                    <a:pt x="7293" y="19178"/>
                    <a:pt x="8049" y="18835"/>
                  </a:cubicBezTo>
                  <a:cubicBezTo>
                    <a:pt x="9794" y="18067"/>
                    <a:pt x="11143" y="16509"/>
                    <a:pt x="12004" y="14857"/>
                  </a:cubicBezTo>
                  <a:cubicBezTo>
                    <a:pt x="13958" y="11577"/>
                    <a:pt x="15122" y="1783"/>
                    <a:pt x="9980" y="131"/>
                  </a:cubicBezTo>
                  <a:cubicBezTo>
                    <a:pt x="9680" y="42"/>
                    <a:pt x="9381" y="0"/>
                    <a:pt x="90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5473650" y="1259125"/>
              <a:ext cx="258225" cy="249950"/>
            </a:xfrm>
            <a:custGeom>
              <a:avLst/>
              <a:gdLst/>
              <a:ahLst/>
              <a:cxnLst/>
              <a:rect l="l" t="t" r="r" b="b"/>
              <a:pathLst>
                <a:path w="10329" h="9998" extrusionOk="0">
                  <a:moveTo>
                    <a:pt x="9365" y="0"/>
                  </a:moveTo>
                  <a:cubicBezTo>
                    <a:pt x="9331" y="0"/>
                    <a:pt x="9296" y="2"/>
                    <a:pt x="9259" y="6"/>
                  </a:cubicBezTo>
                  <a:cubicBezTo>
                    <a:pt x="4420" y="588"/>
                    <a:pt x="628" y="4356"/>
                    <a:pt x="47" y="9195"/>
                  </a:cubicBezTo>
                  <a:cubicBezTo>
                    <a:pt x="0" y="9730"/>
                    <a:pt x="390" y="9998"/>
                    <a:pt x="815" y="9998"/>
                  </a:cubicBezTo>
                  <a:cubicBezTo>
                    <a:pt x="1239" y="9998"/>
                    <a:pt x="1699" y="9730"/>
                    <a:pt x="1792" y="9195"/>
                  </a:cubicBezTo>
                  <a:cubicBezTo>
                    <a:pt x="2187" y="5333"/>
                    <a:pt x="5374" y="2123"/>
                    <a:pt x="9259" y="1634"/>
                  </a:cubicBezTo>
                  <a:cubicBezTo>
                    <a:pt x="10293" y="1545"/>
                    <a:pt x="10328" y="0"/>
                    <a:pt x="9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5249725" y="1397100"/>
              <a:ext cx="273950" cy="171225"/>
            </a:xfrm>
            <a:custGeom>
              <a:avLst/>
              <a:gdLst/>
              <a:ahLst/>
              <a:cxnLst/>
              <a:rect l="l" t="t" r="r" b="b"/>
              <a:pathLst>
                <a:path w="10958" h="6849" extrusionOk="0">
                  <a:moveTo>
                    <a:pt x="10958" y="1"/>
                  </a:moveTo>
                  <a:cubicBezTo>
                    <a:pt x="6584" y="675"/>
                    <a:pt x="2606" y="3095"/>
                    <a:pt x="1" y="6584"/>
                  </a:cubicBezTo>
                  <a:cubicBezTo>
                    <a:pt x="686" y="6764"/>
                    <a:pt x="1385" y="6849"/>
                    <a:pt x="2084" y="6849"/>
                  </a:cubicBezTo>
                  <a:cubicBezTo>
                    <a:pt x="5916" y="6849"/>
                    <a:pt x="9718" y="4281"/>
                    <a:pt x="10958" y="582"/>
                  </a:cubicBezTo>
                  <a:lnTo>
                    <a:pt x="109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5424200" y="1433050"/>
              <a:ext cx="125650" cy="182175"/>
            </a:xfrm>
            <a:custGeom>
              <a:avLst/>
              <a:gdLst/>
              <a:ahLst/>
              <a:cxnLst/>
              <a:rect l="l" t="t" r="r" b="b"/>
              <a:pathLst>
                <a:path w="5026" h="7287" extrusionOk="0">
                  <a:moveTo>
                    <a:pt x="2867" y="0"/>
                  </a:moveTo>
                  <a:cubicBezTo>
                    <a:pt x="1280" y="0"/>
                    <a:pt x="88" y="2049"/>
                    <a:pt x="1" y="3401"/>
                  </a:cubicBezTo>
                  <a:cubicBezTo>
                    <a:pt x="1" y="4774"/>
                    <a:pt x="769" y="6123"/>
                    <a:pt x="280" y="7286"/>
                  </a:cubicBezTo>
                  <a:cubicBezTo>
                    <a:pt x="1746" y="6798"/>
                    <a:pt x="2909" y="5728"/>
                    <a:pt x="3583" y="4378"/>
                  </a:cubicBezTo>
                  <a:cubicBezTo>
                    <a:pt x="4165" y="3308"/>
                    <a:pt x="5026" y="307"/>
                    <a:pt x="3188" y="28"/>
                  </a:cubicBezTo>
                  <a:cubicBezTo>
                    <a:pt x="3080" y="9"/>
                    <a:pt x="2973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7" name="Google Shape;1087;p15"/>
            <p:cNvSpPr/>
            <p:nvPr/>
          </p:nvSpPr>
          <p:spPr>
            <a:xfrm>
              <a:off x="5490950" y="1424600"/>
              <a:ext cx="129275" cy="217375"/>
            </a:xfrm>
            <a:custGeom>
              <a:avLst/>
              <a:gdLst/>
              <a:ahLst/>
              <a:cxnLst/>
              <a:rect l="l" t="t" r="r" b="b"/>
              <a:pathLst>
                <a:path w="5171" h="8695" extrusionOk="0">
                  <a:moveTo>
                    <a:pt x="997" y="0"/>
                  </a:moveTo>
                  <a:cubicBezTo>
                    <a:pt x="0" y="0"/>
                    <a:pt x="211" y="1812"/>
                    <a:pt x="611" y="2972"/>
                  </a:cubicBezTo>
                  <a:cubicBezTo>
                    <a:pt x="1100" y="4042"/>
                    <a:pt x="1891" y="4903"/>
                    <a:pt x="2658" y="5787"/>
                  </a:cubicBezTo>
                  <a:cubicBezTo>
                    <a:pt x="3426" y="6647"/>
                    <a:pt x="4217" y="7531"/>
                    <a:pt x="4589" y="8695"/>
                  </a:cubicBezTo>
                  <a:cubicBezTo>
                    <a:pt x="5171" y="7043"/>
                    <a:pt x="5078" y="5019"/>
                    <a:pt x="4310" y="3367"/>
                  </a:cubicBezTo>
                  <a:cubicBezTo>
                    <a:pt x="3821" y="2204"/>
                    <a:pt x="2751" y="645"/>
                    <a:pt x="1588" y="157"/>
                  </a:cubicBezTo>
                  <a:cubicBezTo>
                    <a:pt x="1356" y="49"/>
                    <a:pt x="1160" y="0"/>
                    <a:pt x="9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8" name="Google Shape;1088;p15"/>
          <p:cNvGrpSpPr/>
          <p:nvPr/>
        </p:nvGrpSpPr>
        <p:grpSpPr>
          <a:xfrm>
            <a:off x="8342863" y="124887"/>
            <a:ext cx="993644" cy="977077"/>
            <a:chOff x="4452350" y="1286250"/>
            <a:chExt cx="700275" cy="688600"/>
          </a:xfrm>
        </p:grpSpPr>
        <p:sp>
          <p:nvSpPr>
            <p:cNvPr id="1089" name="Google Shape;1089;p15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0" name="Google Shape;1090;p15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1" name="Google Shape;1091;p15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3" name="Google Shape;1093;p15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6" name="Google Shape;1096;p15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7" name="Google Shape;1097;p15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8" name="Google Shape;1098;p15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9" name="Google Shape;1099;p15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0" name="Google Shape;1100;p15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1" name="Google Shape;1101;p15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2" name="Google Shape;1102;p15"/>
          <p:cNvGrpSpPr/>
          <p:nvPr/>
        </p:nvGrpSpPr>
        <p:grpSpPr>
          <a:xfrm rot="2700000">
            <a:off x="29418" y="1369316"/>
            <a:ext cx="867477" cy="1302075"/>
            <a:chOff x="3463650" y="2615600"/>
            <a:chExt cx="467625" cy="701900"/>
          </a:xfrm>
        </p:grpSpPr>
        <p:sp>
          <p:nvSpPr>
            <p:cNvPr id="1103" name="Google Shape;1103;p15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4" name="Google Shape;1104;p15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5" name="Google Shape;1105;p15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06" name="Google Shape;1106;p15"/>
          <p:cNvSpPr txBox="1">
            <a:spLocks noGrp="1"/>
          </p:cNvSpPr>
          <p:nvPr>
            <p:ph type="title"/>
          </p:nvPr>
        </p:nvSpPr>
        <p:spPr>
          <a:xfrm>
            <a:off x="2579600" y="4471651"/>
            <a:ext cx="7032800" cy="5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07" name="Google Shape;1107;p15"/>
          <p:cNvSpPr txBox="1">
            <a:spLocks noGrp="1"/>
          </p:cNvSpPr>
          <p:nvPr>
            <p:ph type="subTitle" idx="1"/>
          </p:nvPr>
        </p:nvSpPr>
        <p:spPr>
          <a:xfrm>
            <a:off x="2579600" y="2423549"/>
            <a:ext cx="7032800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25431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16"/>
          <p:cNvSpPr txBox="1">
            <a:spLocks noGrp="1"/>
          </p:cNvSpPr>
          <p:nvPr>
            <p:ph type="title"/>
          </p:nvPr>
        </p:nvSpPr>
        <p:spPr>
          <a:xfrm>
            <a:off x="4861593" y="4306536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0" name="Google Shape;1110;p16"/>
          <p:cNvSpPr txBox="1">
            <a:spLocks noGrp="1"/>
          </p:cNvSpPr>
          <p:nvPr>
            <p:ph type="subTitle" idx="1"/>
          </p:nvPr>
        </p:nvSpPr>
        <p:spPr>
          <a:xfrm>
            <a:off x="4929384" y="5135484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11" name="Google Shape;1111;p16"/>
          <p:cNvSpPr txBox="1">
            <a:spLocks noGrp="1"/>
          </p:cNvSpPr>
          <p:nvPr>
            <p:ph type="title" idx="2"/>
          </p:nvPr>
        </p:nvSpPr>
        <p:spPr>
          <a:xfrm>
            <a:off x="7917769" y="4306536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2" name="Google Shape;1112;p16"/>
          <p:cNvSpPr txBox="1">
            <a:spLocks noGrp="1"/>
          </p:cNvSpPr>
          <p:nvPr>
            <p:ph type="subTitle" idx="3"/>
          </p:nvPr>
        </p:nvSpPr>
        <p:spPr>
          <a:xfrm>
            <a:off x="7985560" y="5135484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13" name="Google Shape;1113;p16"/>
          <p:cNvSpPr txBox="1">
            <a:spLocks noGrp="1"/>
          </p:cNvSpPr>
          <p:nvPr>
            <p:ph type="title" idx="4"/>
          </p:nvPr>
        </p:nvSpPr>
        <p:spPr>
          <a:xfrm>
            <a:off x="1805417" y="4306536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4" name="Google Shape;1114;p16"/>
          <p:cNvSpPr txBox="1">
            <a:spLocks noGrp="1"/>
          </p:cNvSpPr>
          <p:nvPr>
            <p:ph type="subTitle" idx="5"/>
          </p:nvPr>
        </p:nvSpPr>
        <p:spPr>
          <a:xfrm>
            <a:off x="1873208" y="5135484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15" name="Google Shape;1115;p16"/>
          <p:cNvSpPr/>
          <p:nvPr/>
        </p:nvSpPr>
        <p:spPr>
          <a:xfrm rot="-204181">
            <a:off x="-674614" y="-354767"/>
            <a:ext cx="3523099" cy="2362776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6" name="Google Shape;1116;p16"/>
          <p:cNvSpPr/>
          <p:nvPr/>
        </p:nvSpPr>
        <p:spPr>
          <a:xfrm>
            <a:off x="9756867" y="4830533"/>
            <a:ext cx="3203229" cy="2375412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7" name="Google Shape;1117;p16"/>
          <p:cNvSpPr txBox="1">
            <a:spLocks noGrp="1"/>
          </p:cNvSpPr>
          <p:nvPr>
            <p:ph type="title" idx="6"/>
          </p:nvPr>
        </p:nvSpPr>
        <p:spPr>
          <a:xfrm>
            <a:off x="5723400" y="719333"/>
            <a:ext cx="55176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18" name="Google Shape;1118;p16"/>
          <p:cNvGrpSpPr/>
          <p:nvPr/>
        </p:nvGrpSpPr>
        <p:grpSpPr>
          <a:xfrm rot="10800000" flipH="1">
            <a:off x="10303091" y="5684915"/>
            <a:ext cx="2705893" cy="1173085"/>
            <a:chOff x="2915775" y="2073500"/>
            <a:chExt cx="874750" cy="394925"/>
          </a:xfrm>
        </p:grpSpPr>
        <p:sp>
          <p:nvSpPr>
            <p:cNvPr id="1119" name="Google Shape;1119;p16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0" name="Google Shape;1120;p16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1" name="Google Shape;1121;p16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2" name="Google Shape;1122;p16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3" name="Google Shape;1123;p16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4" name="Google Shape;1124;p16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5" name="Google Shape;1125;p16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6" name="Google Shape;1126;p16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7" name="Google Shape;1127;p16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8" name="Google Shape;1128;p16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9" name="Google Shape;1129;p16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0" name="Google Shape;1130;p16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1" name="Google Shape;1131;p16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2" name="Google Shape;1132;p16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3" name="Google Shape;1133;p16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4" name="Google Shape;1134;p16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5" name="Google Shape;1135;p16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6" name="Google Shape;1136;p16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7" name="Google Shape;1137;p16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8" name="Google Shape;1138;p16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9" name="Google Shape;1139;p16"/>
          <p:cNvGrpSpPr/>
          <p:nvPr/>
        </p:nvGrpSpPr>
        <p:grpSpPr>
          <a:xfrm rot="10800000" flipH="1">
            <a:off x="209671" y="117815"/>
            <a:ext cx="2705944" cy="1622267"/>
            <a:chOff x="3095850" y="2740875"/>
            <a:chExt cx="1972838" cy="1216700"/>
          </a:xfrm>
        </p:grpSpPr>
        <p:sp>
          <p:nvSpPr>
            <p:cNvPr id="1140" name="Google Shape;1140;p16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1" name="Google Shape;1141;p16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2" name="Google Shape;1142;p16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3" name="Google Shape;1143;p16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4" name="Google Shape;1144;p16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5" name="Google Shape;1145;p16"/>
          <p:cNvSpPr txBox="1">
            <a:spLocks noGrp="1"/>
          </p:cNvSpPr>
          <p:nvPr>
            <p:ph type="title" idx="7"/>
          </p:nvPr>
        </p:nvSpPr>
        <p:spPr>
          <a:xfrm>
            <a:off x="4861593" y="2446932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46" name="Google Shape;1146;p16"/>
          <p:cNvSpPr txBox="1">
            <a:spLocks noGrp="1"/>
          </p:cNvSpPr>
          <p:nvPr>
            <p:ph type="subTitle" idx="8"/>
          </p:nvPr>
        </p:nvSpPr>
        <p:spPr>
          <a:xfrm>
            <a:off x="4929384" y="3275880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47" name="Google Shape;1147;p16"/>
          <p:cNvSpPr txBox="1">
            <a:spLocks noGrp="1"/>
          </p:cNvSpPr>
          <p:nvPr>
            <p:ph type="title" idx="9"/>
          </p:nvPr>
        </p:nvSpPr>
        <p:spPr>
          <a:xfrm>
            <a:off x="7917769" y="2446932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48" name="Google Shape;1148;p16"/>
          <p:cNvSpPr txBox="1">
            <a:spLocks noGrp="1"/>
          </p:cNvSpPr>
          <p:nvPr>
            <p:ph type="subTitle" idx="13"/>
          </p:nvPr>
        </p:nvSpPr>
        <p:spPr>
          <a:xfrm>
            <a:off x="7985560" y="3275880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49" name="Google Shape;1149;p16"/>
          <p:cNvSpPr txBox="1">
            <a:spLocks noGrp="1"/>
          </p:cNvSpPr>
          <p:nvPr>
            <p:ph type="title" idx="14"/>
          </p:nvPr>
        </p:nvSpPr>
        <p:spPr>
          <a:xfrm>
            <a:off x="1805417" y="2446932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50" name="Google Shape;1150;p16"/>
          <p:cNvSpPr txBox="1">
            <a:spLocks noGrp="1"/>
          </p:cNvSpPr>
          <p:nvPr>
            <p:ph type="subTitle" idx="15"/>
          </p:nvPr>
        </p:nvSpPr>
        <p:spPr>
          <a:xfrm>
            <a:off x="1873208" y="3275880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51" name="Google Shape;1151;p16"/>
          <p:cNvGrpSpPr/>
          <p:nvPr/>
        </p:nvGrpSpPr>
        <p:grpSpPr>
          <a:xfrm>
            <a:off x="384476" y="629307"/>
            <a:ext cx="566491" cy="1013655"/>
            <a:chOff x="478300" y="2547225"/>
            <a:chExt cx="305375" cy="546425"/>
          </a:xfrm>
        </p:grpSpPr>
        <p:sp>
          <p:nvSpPr>
            <p:cNvPr id="1152" name="Google Shape;1152;p16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3" name="Google Shape;1153;p16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4" name="Google Shape;1154;p16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5" name="Google Shape;1155;p16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6" name="Google Shape;1156;p16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57" name="Google Shape;1157;p16"/>
          <p:cNvGrpSpPr/>
          <p:nvPr/>
        </p:nvGrpSpPr>
        <p:grpSpPr>
          <a:xfrm rot="1885073">
            <a:off x="10913403" y="5279511"/>
            <a:ext cx="1254332" cy="1344887"/>
            <a:chOff x="1721175" y="2665325"/>
            <a:chExt cx="809625" cy="868075"/>
          </a:xfrm>
        </p:grpSpPr>
        <p:sp>
          <p:nvSpPr>
            <p:cNvPr id="1158" name="Google Shape;1158;p16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9" name="Google Shape;1159;p16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0" name="Google Shape;1160;p16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1" name="Google Shape;1161;p16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2" name="Google Shape;1162;p16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3" name="Google Shape;1163;p16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64" name="Google Shape;1164;p16"/>
          <p:cNvGrpSpPr/>
          <p:nvPr/>
        </p:nvGrpSpPr>
        <p:grpSpPr>
          <a:xfrm>
            <a:off x="10319156" y="5839818"/>
            <a:ext cx="890061" cy="904669"/>
            <a:chOff x="1980625" y="1091425"/>
            <a:chExt cx="479800" cy="487675"/>
          </a:xfrm>
        </p:grpSpPr>
        <p:sp>
          <p:nvSpPr>
            <p:cNvPr id="1165" name="Google Shape;1165;p16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6" name="Google Shape;1166;p16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7" name="Google Shape;1167;p16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8" name="Google Shape;1168;p16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9" name="Google Shape;1169;p16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0" name="Google Shape;1170;p16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1" name="Google Shape;1171;p16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2" name="Google Shape;1172;p16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3" name="Google Shape;1173;p16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4" name="Google Shape;1174;p16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5" name="Google Shape;1175;p16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6" name="Google Shape;1176;p16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7" name="Google Shape;1177;p16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8" name="Google Shape;1178;p16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5258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17"/>
          <p:cNvSpPr/>
          <p:nvPr/>
        </p:nvSpPr>
        <p:spPr>
          <a:xfrm rot="-204181">
            <a:off x="-674614" y="-354767"/>
            <a:ext cx="3523099" cy="2362776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1" name="Google Shape;1181;p17"/>
          <p:cNvSpPr/>
          <p:nvPr/>
        </p:nvSpPr>
        <p:spPr>
          <a:xfrm>
            <a:off x="9756867" y="4830533"/>
            <a:ext cx="3203229" cy="2375412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2" name="Google Shape;1182;p17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83" name="Google Shape;1183;p17"/>
          <p:cNvGrpSpPr/>
          <p:nvPr/>
        </p:nvGrpSpPr>
        <p:grpSpPr>
          <a:xfrm flipH="1">
            <a:off x="209671" y="117815"/>
            <a:ext cx="2705893" cy="1173085"/>
            <a:chOff x="2915775" y="2073500"/>
            <a:chExt cx="874750" cy="394925"/>
          </a:xfrm>
        </p:grpSpPr>
        <p:sp>
          <p:nvSpPr>
            <p:cNvPr id="1184" name="Google Shape;1184;p17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5" name="Google Shape;1185;p17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6" name="Google Shape;1186;p17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7" name="Google Shape;1187;p17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8" name="Google Shape;1188;p17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9" name="Google Shape;1189;p17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0" name="Google Shape;1190;p17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1" name="Google Shape;1191;p17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2" name="Google Shape;1192;p17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3" name="Google Shape;1193;p17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4" name="Google Shape;1194;p17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5" name="Google Shape;1195;p17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6" name="Google Shape;1196;p17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7" name="Google Shape;1197;p17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8" name="Google Shape;1198;p17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9" name="Google Shape;1199;p17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0" name="Google Shape;1200;p17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1" name="Google Shape;1201;p17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2" name="Google Shape;1202;p17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3" name="Google Shape;1203;p17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04" name="Google Shape;1204;p17"/>
          <p:cNvGrpSpPr/>
          <p:nvPr/>
        </p:nvGrpSpPr>
        <p:grpSpPr>
          <a:xfrm flipH="1">
            <a:off x="10564773" y="5207100"/>
            <a:ext cx="2705944" cy="1622267"/>
            <a:chOff x="3095850" y="2740875"/>
            <a:chExt cx="1972838" cy="1216700"/>
          </a:xfrm>
        </p:grpSpPr>
        <p:sp>
          <p:nvSpPr>
            <p:cNvPr id="1205" name="Google Shape;1205;p17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6" name="Google Shape;1206;p17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7" name="Google Shape;1207;p17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8" name="Google Shape;1208;p17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9" name="Google Shape;1209;p17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0" name="Google Shape;1210;p17"/>
          <p:cNvGrpSpPr/>
          <p:nvPr/>
        </p:nvGrpSpPr>
        <p:grpSpPr>
          <a:xfrm>
            <a:off x="209658" y="1518396"/>
            <a:ext cx="666061" cy="1141515"/>
            <a:chOff x="1332275" y="1990950"/>
            <a:chExt cx="359050" cy="615350"/>
          </a:xfrm>
        </p:grpSpPr>
        <p:sp>
          <p:nvSpPr>
            <p:cNvPr id="1211" name="Google Shape;1211;p17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2" name="Google Shape;1212;p17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17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17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17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17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17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8" name="Google Shape;1218;p17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9" name="Google Shape;1219;p17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0" name="Google Shape;1220;p17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1" name="Google Shape;1221;p17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2" name="Google Shape;1222;p17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17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4" name="Google Shape;1224;p17"/>
          <p:cNvGrpSpPr/>
          <p:nvPr/>
        </p:nvGrpSpPr>
        <p:grpSpPr>
          <a:xfrm>
            <a:off x="10717153" y="5390360"/>
            <a:ext cx="813027" cy="889240"/>
            <a:chOff x="5164825" y="3105675"/>
            <a:chExt cx="569400" cy="622775"/>
          </a:xfrm>
        </p:grpSpPr>
        <p:sp>
          <p:nvSpPr>
            <p:cNvPr id="1225" name="Google Shape;1225;p17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6" name="Google Shape;1226;p17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7" name="Google Shape;1227;p17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8" name="Google Shape;1228;p17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9" name="Google Shape;1229;p17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0" name="Google Shape;1230;p17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1" name="Google Shape;1231;p17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25829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18"/>
          <p:cNvSpPr/>
          <p:nvPr/>
        </p:nvSpPr>
        <p:spPr>
          <a:xfrm flipH="1">
            <a:off x="9510601" y="-302296"/>
            <a:ext cx="3366336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4" name="Google Shape;1234;p18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35" name="Google Shape;1235;p18"/>
          <p:cNvGrpSpPr/>
          <p:nvPr/>
        </p:nvGrpSpPr>
        <p:grpSpPr>
          <a:xfrm flipH="1">
            <a:off x="8536493" y="-376753"/>
            <a:ext cx="2354604" cy="1856685"/>
            <a:chOff x="2533100" y="1212175"/>
            <a:chExt cx="1066075" cy="839825"/>
          </a:xfrm>
        </p:grpSpPr>
        <p:sp>
          <p:nvSpPr>
            <p:cNvPr id="1236" name="Google Shape;1236;p18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7" name="Google Shape;1237;p18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8" name="Google Shape;1238;p18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9" name="Google Shape;1239;p18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0" name="Google Shape;1240;p18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1" name="Google Shape;1241;p18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2" name="Google Shape;1242;p18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18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4" name="Google Shape;1244;p18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5" name="Google Shape;1245;p18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6" name="Google Shape;1246;p18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7" name="Google Shape;1247;p18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8" name="Google Shape;1248;p18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9" name="Google Shape;1249;p18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0" name="Google Shape;1250;p18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1" name="Google Shape;1251;p18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2" name="Google Shape;1252;p18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3" name="Google Shape;1253;p18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4" name="Google Shape;1254;p18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5" name="Google Shape;1255;p18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6" name="Google Shape;1256;p18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57" name="Google Shape;1257;p18"/>
          <p:cNvGrpSpPr/>
          <p:nvPr/>
        </p:nvGrpSpPr>
        <p:grpSpPr>
          <a:xfrm flipH="1">
            <a:off x="970498" y="5848788"/>
            <a:ext cx="3018089" cy="1708587"/>
            <a:chOff x="3260100" y="4040200"/>
            <a:chExt cx="1579600" cy="893550"/>
          </a:xfrm>
        </p:grpSpPr>
        <p:sp>
          <p:nvSpPr>
            <p:cNvPr id="1258" name="Google Shape;1258;p18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9" name="Google Shape;1259;p18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0" name="Google Shape;1260;p18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1" name="Google Shape;1261;p18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2" name="Google Shape;1262;p18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3" name="Google Shape;1263;p18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4" name="Google Shape;1264;p18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5" name="Google Shape;1265;p18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6" name="Google Shape;1266;p18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7" name="Google Shape;1267;p18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8" name="Google Shape;1268;p18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9" name="Google Shape;1269;p18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18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1" name="Google Shape;1271;p18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2" name="Google Shape;1272;p18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3" name="Google Shape;1273;p18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4" name="Google Shape;1274;p18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5" name="Google Shape;1275;p18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6" name="Google Shape;1276;p18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7" name="Google Shape;1277;p18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8" name="Google Shape;1278;p18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9" name="Google Shape;1279;p18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0" name="Google Shape;1280;p18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1" name="Google Shape;1281;p18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2" name="Google Shape;1282;p18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3" name="Google Shape;1283;p18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4" name="Google Shape;1284;p18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85" name="Google Shape;1285;p18"/>
          <p:cNvGrpSpPr/>
          <p:nvPr/>
        </p:nvGrpSpPr>
        <p:grpSpPr>
          <a:xfrm rot="582039" flipH="1">
            <a:off x="342988" y="5238627"/>
            <a:ext cx="1215955" cy="1303687"/>
            <a:chOff x="1721175" y="2665325"/>
            <a:chExt cx="809625" cy="868075"/>
          </a:xfrm>
        </p:grpSpPr>
        <p:sp>
          <p:nvSpPr>
            <p:cNvPr id="1286" name="Google Shape;1286;p18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7" name="Google Shape;1287;p18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8" name="Google Shape;1288;p18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9" name="Google Shape;1289;p18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0" name="Google Shape;1290;p18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1" name="Google Shape;1291;p18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2" name="Google Shape;1292;p18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293" name="Google Shape;1293;p18"/>
          <p:cNvGrpSpPr/>
          <p:nvPr/>
        </p:nvGrpSpPr>
        <p:grpSpPr>
          <a:xfrm>
            <a:off x="11012418" y="818038"/>
            <a:ext cx="1101585" cy="1024183"/>
            <a:chOff x="5564375" y="1841975"/>
            <a:chExt cx="593825" cy="552100"/>
          </a:xfrm>
        </p:grpSpPr>
        <p:sp>
          <p:nvSpPr>
            <p:cNvPr id="1294" name="Google Shape;1294;p18"/>
            <p:cNvSpPr/>
            <p:nvPr/>
          </p:nvSpPr>
          <p:spPr>
            <a:xfrm>
              <a:off x="5564375" y="1841975"/>
              <a:ext cx="593825" cy="552100"/>
            </a:xfrm>
            <a:custGeom>
              <a:avLst/>
              <a:gdLst/>
              <a:ahLst/>
              <a:cxnLst/>
              <a:rect l="l" t="t" r="r" b="b"/>
              <a:pathLst>
                <a:path w="23753" h="22084" extrusionOk="0">
                  <a:moveTo>
                    <a:pt x="11168" y="0"/>
                  </a:moveTo>
                  <a:cubicBezTo>
                    <a:pt x="10437" y="0"/>
                    <a:pt x="9857" y="1017"/>
                    <a:pt x="9608" y="1887"/>
                  </a:cubicBezTo>
                  <a:cubicBezTo>
                    <a:pt x="9027" y="3911"/>
                    <a:pt x="8445" y="5958"/>
                    <a:pt x="7957" y="7982"/>
                  </a:cubicBezTo>
                  <a:cubicBezTo>
                    <a:pt x="7096" y="7982"/>
                    <a:pt x="6305" y="8284"/>
                    <a:pt x="5537" y="8680"/>
                  </a:cubicBezTo>
                  <a:cubicBezTo>
                    <a:pt x="4188" y="9145"/>
                    <a:pt x="2815" y="9727"/>
                    <a:pt x="1466" y="10308"/>
                  </a:cubicBezTo>
                  <a:cubicBezTo>
                    <a:pt x="978" y="10518"/>
                    <a:pt x="396" y="10704"/>
                    <a:pt x="303" y="11192"/>
                  </a:cubicBezTo>
                  <a:cubicBezTo>
                    <a:pt x="0" y="12169"/>
                    <a:pt x="1164" y="12751"/>
                    <a:pt x="2048" y="13030"/>
                  </a:cubicBezTo>
                  <a:cubicBezTo>
                    <a:pt x="3979" y="13612"/>
                    <a:pt x="5933" y="14100"/>
                    <a:pt x="7957" y="14682"/>
                  </a:cubicBezTo>
                  <a:cubicBezTo>
                    <a:pt x="7678" y="15077"/>
                    <a:pt x="7468" y="15543"/>
                    <a:pt x="7282" y="16031"/>
                  </a:cubicBezTo>
                  <a:cubicBezTo>
                    <a:pt x="6700" y="17404"/>
                    <a:pt x="6119" y="18753"/>
                    <a:pt x="5537" y="20102"/>
                  </a:cubicBezTo>
                  <a:cubicBezTo>
                    <a:pt x="5351" y="20591"/>
                    <a:pt x="5142" y="21079"/>
                    <a:pt x="5351" y="21568"/>
                  </a:cubicBezTo>
                  <a:cubicBezTo>
                    <a:pt x="5553" y="21942"/>
                    <a:pt x="5909" y="22083"/>
                    <a:pt x="6318" y="22083"/>
                  </a:cubicBezTo>
                  <a:cubicBezTo>
                    <a:pt x="6849" y="22083"/>
                    <a:pt x="7470" y="21844"/>
                    <a:pt x="7957" y="21568"/>
                  </a:cubicBezTo>
                  <a:cubicBezTo>
                    <a:pt x="9608" y="20684"/>
                    <a:pt x="11260" y="19730"/>
                    <a:pt x="12912" y="18753"/>
                  </a:cubicBezTo>
                  <a:cubicBezTo>
                    <a:pt x="13284" y="19032"/>
                    <a:pt x="13773" y="19242"/>
                    <a:pt x="14168" y="19428"/>
                  </a:cubicBezTo>
                  <a:cubicBezTo>
                    <a:pt x="15517" y="20009"/>
                    <a:pt x="16867" y="20591"/>
                    <a:pt x="18239" y="21079"/>
                  </a:cubicBezTo>
                  <a:cubicBezTo>
                    <a:pt x="18578" y="21209"/>
                    <a:pt x="18906" y="21394"/>
                    <a:pt x="19239" y="21394"/>
                  </a:cubicBezTo>
                  <a:cubicBezTo>
                    <a:pt x="19385" y="21394"/>
                    <a:pt x="19532" y="21358"/>
                    <a:pt x="19682" y="21265"/>
                  </a:cubicBezTo>
                  <a:cubicBezTo>
                    <a:pt x="20566" y="20893"/>
                    <a:pt x="20170" y="19521"/>
                    <a:pt x="19682" y="18753"/>
                  </a:cubicBezTo>
                  <a:cubicBezTo>
                    <a:pt x="18728" y="17008"/>
                    <a:pt x="17751" y="15263"/>
                    <a:pt x="16774" y="13426"/>
                  </a:cubicBezTo>
                  <a:cubicBezTo>
                    <a:pt x="17262" y="13333"/>
                    <a:pt x="17751" y="13123"/>
                    <a:pt x="18239" y="12937"/>
                  </a:cubicBezTo>
                  <a:cubicBezTo>
                    <a:pt x="19589" y="12355"/>
                    <a:pt x="20938" y="11867"/>
                    <a:pt x="22310" y="11285"/>
                  </a:cubicBezTo>
                  <a:cubicBezTo>
                    <a:pt x="22799" y="11099"/>
                    <a:pt x="23264" y="10890"/>
                    <a:pt x="23474" y="10425"/>
                  </a:cubicBezTo>
                  <a:cubicBezTo>
                    <a:pt x="23753" y="9447"/>
                    <a:pt x="22590" y="8773"/>
                    <a:pt x="21636" y="8563"/>
                  </a:cubicBezTo>
                  <a:cubicBezTo>
                    <a:pt x="19309" y="7889"/>
                    <a:pt x="16867" y="7214"/>
                    <a:pt x="14447" y="6539"/>
                  </a:cubicBezTo>
                  <a:cubicBezTo>
                    <a:pt x="14354" y="6144"/>
                    <a:pt x="14168" y="5655"/>
                    <a:pt x="14075" y="5283"/>
                  </a:cubicBezTo>
                  <a:cubicBezTo>
                    <a:pt x="13493" y="3911"/>
                    <a:pt x="12912" y="2561"/>
                    <a:pt x="12330" y="1212"/>
                  </a:cubicBezTo>
                  <a:cubicBezTo>
                    <a:pt x="12121" y="724"/>
                    <a:pt x="11935" y="235"/>
                    <a:pt x="11446" y="49"/>
                  </a:cubicBezTo>
                  <a:cubicBezTo>
                    <a:pt x="11352" y="16"/>
                    <a:pt x="11259" y="0"/>
                    <a:pt x="111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5" name="Google Shape;1295;p18"/>
            <p:cNvSpPr/>
            <p:nvPr/>
          </p:nvSpPr>
          <p:spPr>
            <a:xfrm>
              <a:off x="5702800" y="1982550"/>
              <a:ext cx="310000" cy="289650"/>
            </a:xfrm>
            <a:custGeom>
              <a:avLst/>
              <a:gdLst/>
              <a:ahLst/>
              <a:cxnLst/>
              <a:rect l="l" t="t" r="r" b="b"/>
              <a:pathLst>
                <a:path w="12400" h="11586" extrusionOk="0">
                  <a:moveTo>
                    <a:pt x="5837" y="1"/>
                  </a:moveTo>
                  <a:cubicBezTo>
                    <a:pt x="5431" y="1"/>
                    <a:pt x="5131" y="578"/>
                    <a:pt x="5048" y="1010"/>
                  </a:cubicBezTo>
                  <a:lnTo>
                    <a:pt x="4164" y="4220"/>
                  </a:lnTo>
                  <a:cubicBezTo>
                    <a:pt x="3676" y="4220"/>
                    <a:pt x="3304" y="4406"/>
                    <a:pt x="2908" y="4499"/>
                  </a:cubicBezTo>
                  <a:cubicBezTo>
                    <a:pt x="2141" y="4802"/>
                    <a:pt x="1443" y="5081"/>
                    <a:pt x="768" y="5383"/>
                  </a:cubicBezTo>
                  <a:cubicBezTo>
                    <a:pt x="489" y="5476"/>
                    <a:pt x="186" y="5662"/>
                    <a:pt x="93" y="5848"/>
                  </a:cubicBezTo>
                  <a:cubicBezTo>
                    <a:pt x="0" y="6337"/>
                    <a:pt x="582" y="6732"/>
                    <a:pt x="1070" y="6826"/>
                  </a:cubicBezTo>
                  <a:cubicBezTo>
                    <a:pt x="2141" y="7128"/>
                    <a:pt x="3094" y="7407"/>
                    <a:pt x="4164" y="7710"/>
                  </a:cubicBezTo>
                  <a:cubicBezTo>
                    <a:pt x="3978" y="7896"/>
                    <a:pt x="3885" y="8175"/>
                    <a:pt x="3769" y="8384"/>
                  </a:cubicBezTo>
                  <a:cubicBezTo>
                    <a:pt x="3490" y="9152"/>
                    <a:pt x="3187" y="9827"/>
                    <a:pt x="2908" y="10501"/>
                  </a:cubicBezTo>
                  <a:cubicBezTo>
                    <a:pt x="2815" y="10804"/>
                    <a:pt x="2722" y="11083"/>
                    <a:pt x="2815" y="11292"/>
                  </a:cubicBezTo>
                  <a:cubicBezTo>
                    <a:pt x="2896" y="11505"/>
                    <a:pt x="3070" y="11585"/>
                    <a:pt x="3280" y="11585"/>
                  </a:cubicBezTo>
                  <a:cubicBezTo>
                    <a:pt x="3553" y="11585"/>
                    <a:pt x="3889" y="11450"/>
                    <a:pt x="4164" y="11292"/>
                  </a:cubicBezTo>
                  <a:cubicBezTo>
                    <a:pt x="5048" y="10804"/>
                    <a:pt x="5816" y="10315"/>
                    <a:pt x="6677" y="9827"/>
                  </a:cubicBezTo>
                  <a:cubicBezTo>
                    <a:pt x="6979" y="9920"/>
                    <a:pt x="7166" y="10036"/>
                    <a:pt x="7375" y="10129"/>
                  </a:cubicBezTo>
                  <a:cubicBezTo>
                    <a:pt x="8143" y="10408"/>
                    <a:pt x="8817" y="10804"/>
                    <a:pt x="9492" y="11083"/>
                  </a:cubicBezTo>
                  <a:cubicBezTo>
                    <a:pt x="9708" y="11166"/>
                    <a:pt x="9912" y="11237"/>
                    <a:pt x="10087" y="11237"/>
                  </a:cubicBezTo>
                  <a:cubicBezTo>
                    <a:pt x="10158" y="11237"/>
                    <a:pt x="10223" y="11226"/>
                    <a:pt x="10283" y="11199"/>
                  </a:cubicBezTo>
                  <a:cubicBezTo>
                    <a:pt x="10748" y="10897"/>
                    <a:pt x="10562" y="10222"/>
                    <a:pt x="10283" y="9827"/>
                  </a:cubicBezTo>
                  <a:cubicBezTo>
                    <a:pt x="9794" y="8873"/>
                    <a:pt x="9306" y="7989"/>
                    <a:pt x="8724" y="7012"/>
                  </a:cubicBezTo>
                  <a:cubicBezTo>
                    <a:pt x="9003" y="7012"/>
                    <a:pt x="9306" y="6919"/>
                    <a:pt x="9492" y="6826"/>
                  </a:cubicBezTo>
                  <a:cubicBezTo>
                    <a:pt x="10167" y="6546"/>
                    <a:pt x="10958" y="6244"/>
                    <a:pt x="11632" y="5965"/>
                  </a:cubicBezTo>
                  <a:cubicBezTo>
                    <a:pt x="11911" y="5848"/>
                    <a:pt x="12214" y="5662"/>
                    <a:pt x="12214" y="5476"/>
                  </a:cubicBezTo>
                  <a:cubicBezTo>
                    <a:pt x="12400" y="4988"/>
                    <a:pt x="11818" y="4592"/>
                    <a:pt x="11330" y="4499"/>
                  </a:cubicBezTo>
                  <a:cubicBezTo>
                    <a:pt x="10073" y="4104"/>
                    <a:pt x="8817" y="3824"/>
                    <a:pt x="7561" y="3429"/>
                  </a:cubicBezTo>
                  <a:cubicBezTo>
                    <a:pt x="7468" y="3243"/>
                    <a:pt x="7375" y="2940"/>
                    <a:pt x="7375" y="2754"/>
                  </a:cubicBezTo>
                  <a:cubicBezTo>
                    <a:pt x="7072" y="2080"/>
                    <a:pt x="6793" y="1405"/>
                    <a:pt x="6491" y="614"/>
                  </a:cubicBezTo>
                  <a:cubicBezTo>
                    <a:pt x="6398" y="428"/>
                    <a:pt x="6212" y="149"/>
                    <a:pt x="6002" y="32"/>
                  </a:cubicBezTo>
                  <a:cubicBezTo>
                    <a:pt x="5945" y="11"/>
                    <a:pt x="5890" y="1"/>
                    <a:pt x="58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6" name="Google Shape;1296;p18"/>
            <p:cNvSpPr/>
            <p:nvPr/>
          </p:nvSpPr>
          <p:spPr>
            <a:xfrm>
              <a:off x="5843550" y="2075225"/>
              <a:ext cx="31425" cy="59400"/>
            </a:xfrm>
            <a:custGeom>
              <a:avLst/>
              <a:gdLst/>
              <a:ahLst/>
              <a:cxnLst/>
              <a:rect l="l" t="t" r="r" b="b"/>
              <a:pathLst>
                <a:path w="1257" h="2376" extrusionOk="0">
                  <a:moveTo>
                    <a:pt x="496" y="0"/>
                  </a:moveTo>
                  <a:cubicBezTo>
                    <a:pt x="452" y="0"/>
                    <a:pt x="409" y="8"/>
                    <a:pt x="372" y="24"/>
                  </a:cubicBezTo>
                  <a:cubicBezTo>
                    <a:pt x="93" y="117"/>
                    <a:pt x="0" y="397"/>
                    <a:pt x="0" y="606"/>
                  </a:cubicBezTo>
                  <a:cubicBezTo>
                    <a:pt x="93" y="1095"/>
                    <a:pt x="93" y="1560"/>
                    <a:pt x="186" y="2048"/>
                  </a:cubicBezTo>
                  <a:cubicBezTo>
                    <a:pt x="186" y="2220"/>
                    <a:pt x="451" y="2375"/>
                    <a:pt x="700" y="2375"/>
                  </a:cubicBezTo>
                  <a:cubicBezTo>
                    <a:pt x="755" y="2375"/>
                    <a:pt x="810" y="2368"/>
                    <a:pt x="861" y="2351"/>
                  </a:cubicBezTo>
                  <a:cubicBezTo>
                    <a:pt x="1163" y="2258"/>
                    <a:pt x="1256" y="2048"/>
                    <a:pt x="1163" y="1769"/>
                  </a:cubicBezTo>
                  <a:cubicBezTo>
                    <a:pt x="1163" y="1281"/>
                    <a:pt x="1047" y="792"/>
                    <a:pt x="954" y="397"/>
                  </a:cubicBezTo>
                  <a:cubicBezTo>
                    <a:pt x="954" y="167"/>
                    <a:pt x="702" y="0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18"/>
            <p:cNvSpPr/>
            <p:nvPr/>
          </p:nvSpPr>
          <p:spPr>
            <a:xfrm>
              <a:off x="5785375" y="2121175"/>
              <a:ext cx="48300" cy="32625"/>
            </a:xfrm>
            <a:custGeom>
              <a:avLst/>
              <a:gdLst/>
              <a:ahLst/>
              <a:cxnLst/>
              <a:rect l="l" t="t" r="r" b="b"/>
              <a:pathLst>
                <a:path w="1932" h="1305" extrusionOk="0">
                  <a:moveTo>
                    <a:pt x="519" y="0"/>
                  </a:moveTo>
                  <a:cubicBezTo>
                    <a:pt x="281" y="0"/>
                    <a:pt x="77" y="170"/>
                    <a:pt x="1" y="420"/>
                  </a:cubicBezTo>
                  <a:cubicBezTo>
                    <a:pt x="1" y="699"/>
                    <a:pt x="94" y="885"/>
                    <a:pt x="373" y="1001"/>
                  </a:cubicBezTo>
                  <a:cubicBezTo>
                    <a:pt x="675" y="1094"/>
                    <a:pt x="955" y="1187"/>
                    <a:pt x="1164" y="1281"/>
                  </a:cubicBezTo>
                  <a:cubicBezTo>
                    <a:pt x="1213" y="1297"/>
                    <a:pt x="1263" y="1305"/>
                    <a:pt x="1312" y="1305"/>
                  </a:cubicBezTo>
                  <a:cubicBezTo>
                    <a:pt x="1543" y="1305"/>
                    <a:pt x="1762" y="1134"/>
                    <a:pt x="1839" y="885"/>
                  </a:cubicBezTo>
                  <a:cubicBezTo>
                    <a:pt x="1932" y="606"/>
                    <a:pt x="1745" y="420"/>
                    <a:pt x="1443" y="303"/>
                  </a:cubicBezTo>
                  <a:cubicBezTo>
                    <a:pt x="1257" y="210"/>
                    <a:pt x="955" y="117"/>
                    <a:pt x="675" y="24"/>
                  </a:cubicBezTo>
                  <a:cubicBezTo>
                    <a:pt x="622" y="8"/>
                    <a:pt x="570" y="0"/>
                    <a:pt x="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18"/>
            <p:cNvSpPr/>
            <p:nvPr/>
          </p:nvSpPr>
          <p:spPr>
            <a:xfrm>
              <a:off x="5819125" y="2173475"/>
              <a:ext cx="41300" cy="48675"/>
            </a:xfrm>
            <a:custGeom>
              <a:avLst/>
              <a:gdLst/>
              <a:ahLst/>
              <a:cxnLst/>
              <a:rect l="l" t="t" r="r" b="b"/>
              <a:pathLst>
                <a:path w="1652" h="1947" extrusionOk="0">
                  <a:moveTo>
                    <a:pt x="1026" y="1"/>
                  </a:moveTo>
                  <a:cubicBezTo>
                    <a:pt x="856" y="1"/>
                    <a:pt x="696" y="72"/>
                    <a:pt x="582" y="259"/>
                  </a:cubicBezTo>
                  <a:cubicBezTo>
                    <a:pt x="489" y="538"/>
                    <a:pt x="279" y="840"/>
                    <a:pt x="93" y="1119"/>
                  </a:cubicBezTo>
                  <a:cubicBezTo>
                    <a:pt x="0" y="1422"/>
                    <a:pt x="93" y="1701"/>
                    <a:pt x="279" y="1910"/>
                  </a:cubicBezTo>
                  <a:cubicBezTo>
                    <a:pt x="359" y="1935"/>
                    <a:pt x="437" y="1946"/>
                    <a:pt x="512" y="1946"/>
                  </a:cubicBezTo>
                  <a:cubicBezTo>
                    <a:pt x="724" y="1946"/>
                    <a:pt x="916" y="1855"/>
                    <a:pt x="1070" y="1701"/>
                  </a:cubicBezTo>
                  <a:cubicBezTo>
                    <a:pt x="1163" y="1422"/>
                    <a:pt x="1349" y="1119"/>
                    <a:pt x="1559" y="747"/>
                  </a:cubicBezTo>
                  <a:cubicBezTo>
                    <a:pt x="1652" y="538"/>
                    <a:pt x="1559" y="259"/>
                    <a:pt x="1349" y="73"/>
                  </a:cubicBezTo>
                  <a:cubicBezTo>
                    <a:pt x="1242" y="28"/>
                    <a:pt x="1132" y="1"/>
                    <a:pt x="10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9" name="Google Shape;1299;p18"/>
            <p:cNvSpPr/>
            <p:nvPr/>
          </p:nvSpPr>
          <p:spPr>
            <a:xfrm>
              <a:off x="5867375" y="2163300"/>
              <a:ext cx="48900" cy="44575"/>
            </a:xfrm>
            <a:custGeom>
              <a:avLst/>
              <a:gdLst/>
              <a:ahLst/>
              <a:cxnLst/>
              <a:rect l="l" t="t" r="r" b="b"/>
              <a:pathLst>
                <a:path w="1956" h="1783" extrusionOk="0">
                  <a:moveTo>
                    <a:pt x="552" y="1"/>
                  </a:moveTo>
                  <a:cubicBezTo>
                    <a:pt x="421" y="1"/>
                    <a:pt x="294" y="51"/>
                    <a:pt x="210" y="177"/>
                  </a:cubicBezTo>
                  <a:cubicBezTo>
                    <a:pt x="1" y="363"/>
                    <a:pt x="1" y="666"/>
                    <a:pt x="210" y="852"/>
                  </a:cubicBezTo>
                  <a:cubicBezTo>
                    <a:pt x="489" y="1154"/>
                    <a:pt x="792" y="1433"/>
                    <a:pt x="1071" y="1643"/>
                  </a:cubicBezTo>
                  <a:cubicBezTo>
                    <a:pt x="1164" y="1736"/>
                    <a:pt x="1286" y="1782"/>
                    <a:pt x="1408" y="1782"/>
                  </a:cubicBezTo>
                  <a:cubicBezTo>
                    <a:pt x="1531" y="1782"/>
                    <a:pt x="1653" y="1736"/>
                    <a:pt x="1746" y="1643"/>
                  </a:cubicBezTo>
                  <a:cubicBezTo>
                    <a:pt x="1955" y="1433"/>
                    <a:pt x="1955" y="1061"/>
                    <a:pt x="1746" y="852"/>
                  </a:cubicBezTo>
                  <a:cubicBezTo>
                    <a:pt x="1467" y="666"/>
                    <a:pt x="1257" y="363"/>
                    <a:pt x="978" y="177"/>
                  </a:cubicBezTo>
                  <a:cubicBezTo>
                    <a:pt x="876" y="75"/>
                    <a:pt x="711" y="1"/>
                    <a:pt x="5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0" name="Google Shape;1300;p18"/>
            <p:cNvSpPr/>
            <p:nvPr/>
          </p:nvSpPr>
          <p:spPr>
            <a:xfrm>
              <a:off x="5887150" y="2111825"/>
              <a:ext cx="52950" cy="38075"/>
            </a:xfrm>
            <a:custGeom>
              <a:avLst/>
              <a:gdLst/>
              <a:ahLst/>
              <a:cxnLst/>
              <a:rect l="l" t="t" r="r" b="b"/>
              <a:pathLst>
                <a:path w="2118" h="1523" extrusionOk="0">
                  <a:moveTo>
                    <a:pt x="1506" y="0"/>
                  </a:moveTo>
                  <a:cubicBezTo>
                    <a:pt x="1412" y="0"/>
                    <a:pt x="1322" y="31"/>
                    <a:pt x="1257" y="96"/>
                  </a:cubicBezTo>
                  <a:cubicBezTo>
                    <a:pt x="955" y="212"/>
                    <a:pt x="676" y="398"/>
                    <a:pt x="373" y="584"/>
                  </a:cubicBezTo>
                  <a:cubicBezTo>
                    <a:pt x="94" y="677"/>
                    <a:pt x="1" y="1073"/>
                    <a:pt x="187" y="1259"/>
                  </a:cubicBezTo>
                  <a:cubicBezTo>
                    <a:pt x="247" y="1454"/>
                    <a:pt x="432" y="1523"/>
                    <a:pt x="606" y="1523"/>
                  </a:cubicBezTo>
                  <a:cubicBezTo>
                    <a:pt x="702" y="1523"/>
                    <a:pt x="795" y="1502"/>
                    <a:pt x="862" y="1468"/>
                  </a:cubicBezTo>
                  <a:cubicBezTo>
                    <a:pt x="1164" y="1259"/>
                    <a:pt x="1443" y="1166"/>
                    <a:pt x="1746" y="980"/>
                  </a:cubicBezTo>
                  <a:cubicBezTo>
                    <a:pt x="2025" y="887"/>
                    <a:pt x="2118" y="491"/>
                    <a:pt x="1932" y="305"/>
                  </a:cubicBezTo>
                  <a:cubicBezTo>
                    <a:pt x="1871" y="108"/>
                    <a:pt x="1682" y="0"/>
                    <a:pt x="15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08550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19"/>
          <p:cNvSpPr/>
          <p:nvPr/>
        </p:nvSpPr>
        <p:spPr>
          <a:xfrm rot="10800000">
            <a:off x="10046091" y="4612058"/>
            <a:ext cx="3363509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3" name="Google Shape;1303;p19"/>
          <p:cNvSpPr/>
          <p:nvPr/>
        </p:nvSpPr>
        <p:spPr>
          <a:xfrm rot="10800000">
            <a:off x="-1102575" y="-503213"/>
            <a:ext cx="3920779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04" name="Google Shape;1304;p19"/>
          <p:cNvGrpSpPr/>
          <p:nvPr/>
        </p:nvGrpSpPr>
        <p:grpSpPr>
          <a:xfrm rot="10800000">
            <a:off x="685774" y="-138427"/>
            <a:ext cx="2429425" cy="1376544"/>
            <a:chOff x="3260100" y="4040200"/>
            <a:chExt cx="1579600" cy="893550"/>
          </a:xfrm>
        </p:grpSpPr>
        <p:sp>
          <p:nvSpPr>
            <p:cNvPr id="1305" name="Google Shape;1305;p1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6" name="Google Shape;1306;p1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7" name="Google Shape;1307;p1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8" name="Google Shape;1308;p1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9" name="Google Shape;1309;p1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0" name="Google Shape;1310;p1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1" name="Google Shape;1311;p1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2" name="Google Shape;1312;p1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3" name="Google Shape;1313;p1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4" name="Google Shape;1314;p1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5" name="Google Shape;1315;p1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6" name="Google Shape;1316;p1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7" name="Google Shape;1317;p1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8" name="Google Shape;1318;p1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9" name="Google Shape;1319;p1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0" name="Google Shape;1320;p1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1" name="Google Shape;1321;p1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2" name="Google Shape;1322;p1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3" name="Google Shape;1323;p1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4" name="Google Shape;1324;p1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5" name="Google Shape;1325;p1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6" name="Google Shape;1326;p1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1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1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1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1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1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32" name="Google Shape;1332;p19"/>
          <p:cNvGrpSpPr/>
          <p:nvPr/>
        </p:nvGrpSpPr>
        <p:grpSpPr>
          <a:xfrm rot="-9242899">
            <a:off x="11323041" y="5845543"/>
            <a:ext cx="405536" cy="1032471"/>
            <a:chOff x="4992675" y="1797250"/>
            <a:chExt cx="198925" cy="506000"/>
          </a:xfrm>
        </p:grpSpPr>
        <p:sp>
          <p:nvSpPr>
            <p:cNvPr id="1333" name="Google Shape;1333;p19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4" name="Google Shape;1334;p19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5" name="Google Shape;1335;p19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6" name="Google Shape;1336;p19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7" name="Google Shape;1337;p19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8" name="Google Shape;1338;p19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9" name="Google Shape;1339;p19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0" name="Google Shape;1340;p19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1" name="Google Shape;1341;p19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42" name="Google Shape;1342;p19"/>
          <p:cNvSpPr txBox="1">
            <a:spLocks noGrp="1"/>
          </p:cNvSpPr>
          <p:nvPr>
            <p:ph type="subTitle" idx="1"/>
          </p:nvPr>
        </p:nvSpPr>
        <p:spPr>
          <a:xfrm>
            <a:off x="1458967" y="30599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43" name="Google Shape;1343;p19"/>
          <p:cNvSpPr txBox="1">
            <a:spLocks noGrp="1"/>
          </p:cNvSpPr>
          <p:nvPr>
            <p:ph type="title"/>
          </p:nvPr>
        </p:nvSpPr>
        <p:spPr>
          <a:xfrm>
            <a:off x="1587563" y="25937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44" name="Google Shape;1344;p19"/>
          <p:cNvSpPr txBox="1">
            <a:spLocks noGrp="1"/>
          </p:cNvSpPr>
          <p:nvPr>
            <p:ph type="subTitle" idx="2"/>
          </p:nvPr>
        </p:nvSpPr>
        <p:spPr>
          <a:xfrm>
            <a:off x="8235600" y="30599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45" name="Google Shape;1345;p19"/>
          <p:cNvSpPr txBox="1">
            <a:spLocks noGrp="1"/>
          </p:cNvSpPr>
          <p:nvPr>
            <p:ph type="title" idx="3"/>
          </p:nvPr>
        </p:nvSpPr>
        <p:spPr>
          <a:xfrm>
            <a:off x="8235600" y="25937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46" name="Google Shape;1346;p19"/>
          <p:cNvSpPr txBox="1">
            <a:spLocks noGrp="1"/>
          </p:cNvSpPr>
          <p:nvPr>
            <p:ph type="subTitle" idx="4"/>
          </p:nvPr>
        </p:nvSpPr>
        <p:spPr>
          <a:xfrm>
            <a:off x="1458967" y="48046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47" name="Google Shape;1347;p19"/>
          <p:cNvSpPr txBox="1">
            <a:spLocks noGrp="1"/>
          </p:cNvSpPr>
          <p:nvPr>
            <p:ph type="title" idx="5"/>
          </p:nvPr>
        </p:nvSpPr>
        <p:spPr>
          <a:xfrm>
            <a:off x="1587563" y="43384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48" name="Google Shape;1348;p19"/>
          <p:cNvSpPr txBox="1">
            <a:spLocks noGrp="1"/>
          </p:cNvSpPr>
          <p:nvPr>
            <p:ph type="title" idx="6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349" name="Google Shape;1349;p19"/>
          <p:cNvGrpSpPr/>
          <p:nvPr/>
        </p:nvGrpSpPr>
        <p:grpSpPr>
          <a:xfrm rot="10800000">
            <a:off x="9072462" y="5808583"/>
            <a:ext cx="2352756" cy="1856685"/>
            <a:chOff x="2533100" y="1212175"/>
            <a:chExt cx="1066075" cy="839825"/>
          </a:xfrm>
        </p:grpSpPr>
        <p:sp>
          <p:nvSpPr>
            <p:cNvPr id="1350" name="Google Shape;1350;p19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19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2" name="Google Shape;1352;p19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3" name="Google Shape;1353;p19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19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5" name="Google Shape;1355;p19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6" name="Google Shape;1356;p19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19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8" name="Google Shape;1358;p19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9" name="Google Shape;1359;p19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19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19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19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19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19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19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19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19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8" name="Google Shape;1368;p19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9" name="Google Shape;1369;p19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19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71" name="Google Shape;1371;p19"/>
          <p:cNvSpPr txBox="1">
            <a:spLocks noGrp="1"/>
          </p:cNvSpPr>
          <p:nvPr>
            <p:ph type="subTitle" idx="7"/>
          </p:nvPr>
        </p:nvSpPr>
        <p:spPr>
          <a:xfrm>
            <a:off x="8235600" y="48046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72" name="Google Shape;1372;p19"/>
          <p:cNvSpPr txBox="1">
            <a:spLocks noGrp="1"/>
          </p:cNvSpPr>
          <p:nvPr>
            <p:ph type="title" idx="8"/>
          </p:nvPr>
        </p:nvSpPr>
        <p:spPr>
          <a:xfrm>
            <a:off x="8235600" y="43384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548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989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20"/>
          <p:cNvSpPr/>
          <p:nvPr/>
        </p:nvSpPr>
        <p:spPr>
          <a:xfrm>
            <a:off x="-1048400" y="-359116"/>
            <a:ext cx="2846085" cy="2538967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5" name="Google Shape;1375;p20"/>
          <p:cNvSpPr txBox="1">
            <a:spLocks noGrp="1"/>
          </p:cNvSpPr>
          <p:nvPr>
            <p:ph type="title"/>
          </p:nvPr>
        </p:nvSpPr>
        <p:spPr>
          <a:xfrm>
            <a:off x="5812467" y="719333"/>
            <a:ext cx="54284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76" name="Google Shape;1376;p20"/>
          <p:cNvSpPr/>
          <p:nvPr/>
        </p:nvSpPr>
        <p:spPr>
          <a:xfrm>
            <a:off x="8459600" y="5051767"/>
            <a:ext cx="4153128" cy="2380180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77" name="Google Shape;1377;p20"/>
          <p:cNvGrpSpPr/>
          <p:nvPr/>
        </p:nvGrpSpPr>
        <p:grpSpPr>
          <a:xfrm rot="10800000" flipH="1">
            <a:off x="10303091" y="5684915"/>
            <a:ext cx="2705893" cy="1173085"/>
            <a:chOff x="2915775" y="2073500"/>
            <a:chExt cx="874750" cy="394925"/>
          </a:xfrm>
        </p:grpSpPr>
        <p:sp>
          <p:nvSpPr>
            <p:cNvPr id="1378" name="Google Shape;1378;p20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9" name="Google Shape;1379;p20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0" name="Google Shape;1380;p20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1" name="Google Shape;1381;p20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2" name="Google Shape;1382;p20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3" name="Google Shape;1383;p20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4" name="Google Shape;1384;p20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20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20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20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20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20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20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20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20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3" name="Google Shape;1393;p20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4" name="Google Shape;1394;p20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5" name="Google Shape;1395;p20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20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20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98" name="Google Shape;1398;p20"/>
          <p:cNvGrpSpPr/>
          <p:nvPr/>
        </p:nvGrpSpPr>
        <p:grpSpPr>
          <a:xfrm rot="10800000" flipH="1">
            <a:off x="-312429" y="99248"/>
            <a:ext cx="2705944" cy="1622267"/>
            <a:chOff x="3095850" y="2740875"/>
            <a:chExt cx="1972838" cy="1216700"/>
          </a:xfrm>
        </p:grpSpPr>
        <p:sp>
          <p:nvSpPr>
            <p:cNvPr id="1399" name="Google Shape;1399;p20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0" name="Google Shape;1400;p20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1" name="Google Shape;1401;p20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2" name="Google Shape;1402;p20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3" name="Google Shape;1403;p20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56684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21"/>
          <p:cNvSpPr/>
          <p:nvPr/>
        </p:nvSpPr>
        <p:spPr>
          <a:xfrm flipH="1">
            <a:off x="9510601" y="-302296"/>
            <a:ext cx="3366336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6" name="Google Shape;1406;p21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7" name="Google Shape;1407;p21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408" name="Google Shape;1408;p21"/>
          <p:cNvGrpSpPr/>
          <p:nvPr/>
        </p:nvGrpSpPr>
        <p:grpSpPr>
          <a:xfrm rot="1927918">
            <a:off x="9903160" y="289244"/>
            <a:ext cx="2007713" cy="1572741"/>
            <a:chOff x="3495050" y="1152875"/>
            <a:chExt cx="1082275" cy="847800"/>
          </a:xfrm>
        </p:grpSpPr>
        <p:sp>
          <p:nvSpPr>
            <p:cNvPr id="1409" name="Google Shape;1409;p21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0" name="Google Shape;1410;p21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1" name="Google Shape;1411;p21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2" name="Google Shape;1412;p21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3" name="Google Shape;1413;p21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4" name="Google Shape;1414;p21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5" name="Google Shape;1415;p21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6" name="Google Shape;1416;p21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7" name="Google Shape;1417;p21"/>
          <p:cNvGrpSpPr/>
          <p:nvPr/>
        </p:nvGrpSpPr>
        <p:grpSpPr>
          <a:xfrm rot="1416901">
            <a:off x="-341770" y="5555035"/>
            <a:ext cx="2585451" cy="1167259"/>
            <a:chOff x="2915775" y="2073500"/>
            <a:chExt cx="874750" cy="394925"/>
          </a:xfrm>
        </p:grpSpPr>
        <p:sp>
          <p:nvSpPr>
            <p:cNvPr id="1418" name="Google Shape;1418;p2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9" name="Google Shape;1419;p2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0" name="Google Shape;1420;p2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1" name="Google Shape;1421;p2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2" name="Google Shape;1422;p2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3" name="Google Shape;1423;p2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4" name="Google Shape;1424;p2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5" name="Google Shape;1425;p2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6" name="Google Shape;1426;p2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7" name="Google Shape;1427;p2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8" name="Google Shape;1428;p2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9" name="Google Shape;1429;p2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0" name="Google Shape;1430;p2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1" name="Google Shape;1431;p2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2" name="Google Shape;1432;p2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3" name="Google Shape;1433;p2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4" name="Google Shape;1434;p2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5" name="Google Shape;1435;p2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6" name="Google Shape;1436;p2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7" name="Google Shape;1437;p2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38" name="Google Shape;1438;p21"/>
          <p:cNvGrpSpPr/>
          <p:nvPr/>
        </p:nvGrpSpPr>
        <p:grpSpPr>
          <a:xfrm rot="5550459">
            <a:off x="969109" y="5828703"/>
            <a:ext cx="834407" cy="820495"/>
            <a:chOff x="4452350" y="1286250"/>
            <a:chExt cx="700275" cy="688600"/>
          </a:xfrm>
        </p:grpSpPr>
        <p:sp>
          <p:nvSpPr>
            <p:cNvPr id="1439" name="Google Shape;1439;p21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0" name="Google Shape;1440;p21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1" name="Google Shape;1441;p21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2" name="Google Shape;1442;p21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3" name="Google Shape;1443;p21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4" name="Google Shape;1444;p21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5" name="Google Shape;1445;p21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6" name="Google Shape;1446;p21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7" name="Google Shape;1447;p21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8" name="Google Shape;1448;p21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9" name="Google Shape;1449;p21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0" name="Google Shape;1450;p21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1" name="Google Shape;1451;p21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52" name="Google Shape;1452;p21"/>
          <p:cNvGrpSpPr/>
          <p:nvPr/>
        </p:nvGrpSpPr>
        <p:grpSpPr>
          <a:xfrm>
            <a:off x="565015" y="5414824"/>
            <a:ext cx="553552" cy="839000"/>
            <a:chOff x="2525525" y="689125"/>
            <a:chExt cx="298400" cy="452275"/>
          </a:xfrm>
        </p:grpSpPr>
        <p:sp>
          <p:nvSpPr>
            <p:cNvPr id="1453" name="Google Shape;1453;p21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4" name="Google Shape;1454;p21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5" name="Google Shape;1455;p21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6" name="Google Shape;1456;p21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7" name="Google Shape;1457;p21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8" name="Google Shape;1458;p21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9" name="Google Shape;1459;p21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0" name="Google Shape;1460;p21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1" name="Google Shape;1461;p21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2" name="Google Shape;1462;p21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3" name="Google Shape;1463;p21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4" name="Google Shape;1464;p21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5" name="Google Shape;1465;p21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6" name="Google Shape;1466;p21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7" name="Google Shape;1467;p21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8" name="Google Shape;1468;p21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9" name="Google Shape;1469;p21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0" name="Google Shape;1470;p21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1" name="Google Shape;1471;p21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2" name="Google Shape;1472;p21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3" name="Google Shape;1473;p21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4" name="Google Shape;1474;p21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5" name="Google Shape;1475;p21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7122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22"/>
          <p:cNvSpPr/>
          <p:nvPr/>
        </p:nvSpPr>
        <p:spPr>
          <a:xfrm>
            <a:off x="-1041333" y="-302300"/>
            <a:ext cx="333910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78" name="Google Shape;1478;p22"/>
          <p:cNvGrpSpPr/>
          <p:nvPr/>
        </p:nvGrpSpPr>
        <p:grpSpPr>
          <a:xfrm>
            <a:off x="514556" y="-302279"/>
            <a:ext cx="2335557" cy="1856685"/>
            <a:chOff x="2533100" y="1212175"/>
            <a:chExt cx="1066075" cy="839825"/>
          </a:xfrm>
        </p:grpSpPr>
        <p:sp>
          <p:nvSpPr>
            <p:cNvPr id="1479" name="Google Shape;1479;p22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0" name="Google Shape;1480;p22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1" name="Google Shape;1481;p22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2" name="Google Shape;1482;p22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3" name="Google Shape;1483;p22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4" name="Google Shape;1484;p22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5" name="Google Shape;1485;p22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6" name="Google Shape;1486;p22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7" name="Google Shape;1487;p22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8" name="Google Shape;1488;p22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9" name="Google Shape;1489;p22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0" name="Google Shape;1490;p22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1" name="Google Shape;1491;p22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2" name="Google Shape;1492;p22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3" name="Google Shape;1493;p22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4" name="Google Shape;1494;p22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5" name="Google Shape;1495;p22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6" name="Google Shape;1496;p22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7" name="Google Shape;1497;p22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8" name="Google Shape;1498;p22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9" name="Google Shape;1499;p22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00" name="Google Shape;1500;p22"/>
          <p:cNvSpPr txBox="1">
            <a:spLocks noGrp="1"/>
          </p:cNvSpPr>
          <p:nvPr>
            <p:ph type="title"/>
          </p:nvPr>
        </p:nvSpPr>
        <p:spPr>
          <a:xfrm>
            <a:off x="5812467" y="719333"/>
            <a:ext cx="54284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01" name="Google Shape;1501;p22"/>
          <p:cNvSpPr/>
          <p:nvPr/>
        </p:nvSpPr>
        <p:spPr>
          <a:xfrm>
            <a:off x="9253637" y="5237201"/>
            <a:ext cx="3605968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02" name="Google Shape;1502;p22"/>
          <p:cNvGrpSpPr/>
          <p:nvPr/>
        </p:nvGrpSpPr>
        <p:grpSpPr>
          <a:xfrm rot="-10570577">
            <a:off x="9891211" y="5337932"/>
            <a:ext cx="2330781" cy="1330176"/>
            <a:chOff x="3260100" y="4040200"/>
            <a:chExt cx="1579600" cy="893550"/>
          </a:xfrm>
        </p:grpSpPr>
        <p:sp>
          <p:nvSpPr>
            <p:cNvPr id="1503" name="Google Shape;1503;p2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4" name="Google Shape;1504;p2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5" name="Google Shape;1505;p2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6" name="Google Shape;1506;p2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7" name="Google Shape;1507;p2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8" name="Google Shape;1508;p2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9" name="Google Shape;1509;p2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0" name="Google Shape;1510;p2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1" name="Google Shape;1511;p2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2" name="Google Shape;1512;p2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3" name="Google Shape;1513;p2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4" name="Google Shape;1514;p2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5" name="Google Shape;1515;p2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6" name="Google Shape;1516;p2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7" name="Google Shape;1517;p2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8" name="Google Shape;1518;p2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9" name="Google Shape;1519;p2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0" name="Google Shape;1520;p2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1" name="Google Shape;1521;p2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2" name="Google Shape;1522;p2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3" name="Google Shape;1523;p2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4" name="Google Shape;1524;p2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5" name="Google Shape;1525;p2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6" name="Google Shape;1526;p2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7" name="Google Shape;1527;p2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8" name="Google Shape;1528;p2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9" name="Google Shape;1529;p2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30" name="Google Shape;1530;p22"/>
          <p:cNvGrpSpPr/>
          <p:nvPr/>
        </p:nvGrpSpPr>
        <p:grpSpPr>
          <a:xfrm flipH="1">
            <a:off x="11241029" y="5237184"/>
            <a:ext cx="833657" cy="1507149"/>
            <a:chOff x="6608925" y="2056050"/>
            <a:chExt cx="453075" cy="812450"/>
          </a:xfrm>
        </p:grpSpPr>
        <p:sp>
          <p:nvSpPr>
            <p:cNvPr id="1531" name="Google Shape;1531;p22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2" name="Google Shape;1532;p22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3" name="Google Shape;1533;p22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4" name="Google Shape;1534;p22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5" name="Google Shape;1535;p22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05500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23"/>
          <p:cNvSpPr/>
          <p:nvPr/>
        </p:nvSpPr>
        <p:spPr>
          <a:xfrm flipH="1">
            <a:off x="9858717" y="-302300"/>
            <a:ext cx="3018217" cy="2670720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8" name="Google Shape;1538;p23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39" name="Google Shape;1539;p23"/>
          <p:cNvGrpSpPr/>
          <p:nvPr/>
        </p:nvGrpSpPr>
        <p:grpSpPr>
          <a:xfrm flipH="1">
            <a:off x="8886426" y="-457287"/>
            <a:ext cx="2354604" cy="1856685"/>
            <a:chOff x="2533100" y="1212175"/>
            <a:chExt cx="1066075" cy="839825"/>
          </a:xfrm>
        </p:grpSpPr>
        <p:sp>
          <p:nvSpPr>
            <p:cNvPr id="1540" name="Google Shape;1540;p2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1" name="Google Shape;1541;p2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2" name="Google Shape;1542;p2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3" name="Google Shape;1543;p2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4" name="Google Shape;1544;p2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5" name="Google Shape;1545;p2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6" name="Google Shape;1546;p2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7" name="Google Shape;1547;p2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8" name="Google Shape;1548;p2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9" name="Google Shape;1549;p2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0" name="Google Shape;1550;p2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1" name="Google Shape;1551;p2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2" name="Google Shape;1552;p2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3" name="Google Shape;1553;p2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4" name="Google Shape;1554;p2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5" name="Google Shape;1555;p2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6" name="Google Shape;1556;p2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7" name="Google Shape;1557;p2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8" name="Google Shape;1558;p2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9" name="Google Shape;1559;p2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0" name="Google Shape;1560;p2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61" name="Google Shape;1561;p23"/>
          <p:cNvGrpSpPr/>
          <p:nvPr/>
        </p:nvGrpSpPr>
        <p:grpSpPr>
          <a:xfrm flipH="1">
            <a:off x="970498" y="5848788"/>
            <a:ext cx="3018089" cy="1708587"/>
            <a:chOff x="3260100" y="4040200"/>
            <a:chExt cx="1579600" cy="893550"/>
          </a:xfrm>
        </p:grpSpPr>
        <p:sp>
          <p:nvSpPr>
            <p:cNvPr id="1562" name="Google Shape;1562;p2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3" name="Google Shape;1563;p2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4" name="Google Shape;1564;p2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5" name="Google Shape;1565;p2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6" name="Google Shape;1566;p2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7" name="Google Shape;1567;p2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8" name="Google Shape;1568;p2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9" name="Google Shape;1569;p2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0" name="Google Shape;1570;p2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1" name="Google Shape;1571;p2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2" name="Google Shape;1572;p2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3" name="Google Shape;1573;p2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4" name="Google Shape;1574;p2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5" name="Google Shape;1575;p2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6" name="Google Shape;1576;p2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7" name="Google Shape;1577;p2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8" name="Google Shape;1578;p2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9" name="Google Shape;1579;p2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0" name="Google Shape;1580;p2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1" name="Google Shape;1581;p2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2" name="Google Shape;1582;p2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3" name="Google Shape;1583;p2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4" name="Google Shape;1584;p2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5" name="Google Shape;1585;p2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6" name="Google Shape;1586;p2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7" name="Google Shape;1587;p2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8" name="Google Shape;1588;p2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89" name="Google Shape;1589;p23"/>
          <p:cNvGrpSpPr/>
          <p:nvPr/>
        </p:nvGrpSpPr>
        <p:grpSpPr>
          <a:xfrm rot="1668569" flipH="1">
            <a:off x="821978" y="5153931"/>
            <a:ext cx="1215943" cy="1303764"/>
            <a:chOff x="1721175" y="2665325"/>
            <a:chExt cx="809625" cy="868075"/>
          </a:xfrm>
        </p:grpSpPr>
        <p:sp>
          <p:nvSpPr>
            <p:cNvPr id="1590" name="Google Shape;1590;p2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1" name="Google Shape;1591;p2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2" name="Google Shape;1592;p2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3" name="Google Shape;1593;p2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4" name="Google Shape;1594;p2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5" name="Google Shape;1595;p2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96" name="Google Shape;1596;p23"/>
          <p:cNvGrpSpPr/>
          <p:nvPr/>
        </p:nvGrpSpPr>
        <p:grpSpPr>
          <a:xfrm rot="-1556019" flipH="1">
            <a:off x="593435" y="5374194"/>
            <a:ext cx="405797" cy="1032617"/>
            <a:chOff x="4992675" y="1797250"/>
            <a:chExt cx="198925" cy="506000"/>
          </a:xfrm>
        </p:grpSpPr>
        <p:sp>
          <p:nvSpPr>
            <p:cNvPr id="1597" name="Google Shape;1597;p2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8" name="Google Shape;1598;p2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9" name="Google Shape;1599;p2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0" name="Google Shape;1600;p2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1" name="Google Shape;1601;p2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2" name="Google Shape;1602;p2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3" name="Google Shape;1603;p2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4" name="Google Shape;1604;p2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5" name="Google Shape;1605;p2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06" name="Google Shape;1606;p23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7" name="Google Shape;1607;p23"/>
          <p:cNvSpPr txBox="1">
            <a:spLocks noGrp="1"/>
          </p:cNvSpPr>
          <p:nvPr>
            <p:ph type="title" idx="2"/>
          </p:nvPr>
        </p:nvSpPr>
        <p:spPr>
          <a:xfrm>
            <a:off x="6674617" y="4452900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8" name="Google Shape;1608;p23"/>
          <p:cNvSpPr txBox="1">
            <a:spLocks noGrp="1"/>
          </p:cNvSpPr>
          <p:nvPr>
            <p:ph type="subTitle" idx="1"/>
          </p:nvPr>
        </p:nvSpPr>
        <p:spPr>
          <a:xfrm>
            <a:off x="6764433" y="2992967"/>
            <a:ext cx="3090400" cy="12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9" name="Google Shape;1609;p23"/>
          <p:cNvSpPr txBox="1">
            <a:spLocks noGrp="1"/>
          </p:cNvSpPr>
          <p:nvPr>
            <p:ph type="title" idx="3"/>
          </p:nvPr>
        </p:nvSpPr>
        <p:spPr>
          <a:xfrm>
            <a:off x="2247351" y="4452900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10" name="Google Shape;1610;p23"/>
          <p:cNvSpPr txBox="1">
            <a:spLocks noGrp="1"/>
          </p:cNvSpPr>
          <p:nvPr>
            <p:ph type="subTitle" idx="4"/>
          </p:nvPr>
        </p:nvSpPr>
        <p:spPr>
          <a:xfrm>
            <a:off x="2337167" y="2992967"/>
            <a:ext cx="3090400" cy="12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57413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24"/>
          <p:cNvSpPr/>
          <p:nvPr/>
        </p:nvSpPr>
        <p:spPr>
          <a:xfrm flipH="1">
            <a:off x="9630913" y="4947767"/>
            <a:ext cx="2872920" cy="2054703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3" name="Google Shape;1613;p24"/>
          <p:cNvSpPr/>
          <p:nvPr/>
        </p:nvSpPr>
        <p:spPr>
          <a:xfrm flipH="1">
            <a:off x="-518227" y="-423333"/>
            <a:ext cx="4535993" cy="3421840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4" name="Google Shape;1614;p24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615" name="Google Shape;1615;p24"/>
          <p:cNvGrpSpPr/>
          <p:nvPr/>
        </p:nvGrpSpPr>
        <p:grpSpPr>
          <a:xfrm rot="9958971" flipH="1">
            <a:off x="9739837" y="5414823"/>
            <a:ext cx="1785529" cy="1183023"/>
            <a:chOff x="3495050" y="1152875"/>
            <a:chExt cx="1082275" cy="847800"/>
          </a:xfrm>
        </p:grpSpPr>
        <p:sp>
          <p:nvSpPr>
            <p:cNvPr id="1616" name="Google Shape;1616;p24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24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8" name="Google Shape;1618;p24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9" name="Google Shape;1619;p24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24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24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24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24" name="Google Shape;1624;p24"/>
          <p:cNvGrpSpPr/>
          <p:nvPr/>
        </p:nvGrpSpPr>
        <p:grpSpPr>
          <a:xfrm>
            <a:off x="-951568" y="-39805"/>
            <a:ext cx="2902187" cy="1310256"/>
            <a:chOff x="2915775" y="2073500"/>
            <a:chExt cx="874750" cy="394925"/>
          </a:xfrm>
        </p:grpSpPr>
        <p:sp>
          <p:nvSpPr>
            <p:cNvPr id="1625" name="Google Shape;1625;p2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8" name="Google Shape;1628;p2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9" name="Google Shape;1629;p2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0" name="Google Shape;1630;p2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1" name="Google Shape;1631;p2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2" name="Google Shape;1632;p2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6" name="Google Shape;1636;p2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7" name="Google Shape;1637;p2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8" name="Google Shape;1638;p2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0" name="Google Shape;1640;p2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1" name="Google Shape;1641;p2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2" name="Google Shape;1642;p2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3" name="Google Shape;1643;p2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4" name="Google Shape;1644;p2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45" name="Google Shape;1645;p24"/>
          <p:cNvGrpSpPr/>
          <p:nvPr/>
        </p:nvGrpSpPr>
        <p:grpSpPr>
          <a:xfrm>
            <a:off x="10490936" y="5025368"/>
            <a:ext cx="749864" cy="1179033"/>
            <a:chOff x="6381525" y="2911575"/>
            <a:chExt cx="404225" cy="635575"/>
          </a:xfrm>
        </p:grpSpPr>
        <p:sp>
          <p:nvSpPr>
            <p:cNvPr id="1646" name="Google Shape;1646;p24"/>
            <p:cNvSpPr/>
            <p:nvPr/>
          </p:nvSpPr>
          <p:spPr>
            <a:xfrm>
              <a:off x="6412925" y="2911575"/>
              <a:ext cx="285575" cy="305975"/>
            </a:xfrm>
            <a:custGeom>
              <a:avLst/>
              <a:gdLst/>
              <a:ahLst/>
              <a:cxnLst/>
              <a:rect l="l" t="t" r="r" b="b"/>
              <a:pathLst>
                <a:path w="11423" h="12239" extrusionOk="0">
                  <a:moveTo>
                    <a:pt x="6887" y="1"/>
                  </a:moveTo>
                  <a:cubicBezTo>
                    <a:pt x="5235" y="2909"/>
                    <a:pt x="4653" y="6491"/>
                    <a:pt x="5328" y="9795"/>
                  </a:cubicBezTo>
                  <a:cubicBezTo>
                    <a:pt x="3872" y="9387"/>
                    <a:pt x="2351" y="9190"/>
                    <a:pt x="874" y="9190"/>
                  </a:cubicBezTo>
                  <a:cubicBezTo>
                    <a:pt x="581" y="9190"/>
                    <a:pt x="289" y="9198"/>
                    <a:pt x="0" y="9213"/>
                  </a:cubicBezTo>
                  <a:cubicBezTo>
                    <a:pt x="1365" y="9851"/>
                    <a:pt x="5082" y="12238"/>
                    <a:pt x="6799" y="12238"/>
                  </a:cubicBezTo>
                  <a:cubicBezTo>
                    <a:pt x="6897" y="12238"/>
                    <a:pt x="6988" y="12230"/>
                    <a:pt x="7073" y="12214"/>
                  </a:cubicBezTo>
                  <a:cubicBezTo>
                    <a:pt x="8483" y="11850"/>
                    <a:pt x="9915" y="7951"/>
                    <a:pt x="11326" y="7951"/>
                  </a:cubicBezTo>
                  <a:cubicBezTo>
                    <a:pt x="11359" y="7951"/>
                    <a:pt x="11391" y="7953"/>
                    <a:pt x="11423" y="7957"/>
                  </a:cubicBezTo>
                  <a:cubicBezTo>
                    <a:pt x="11103" y="7897"/>
                    <a:pt x="10779" y="7869"/>
                    <a:pt x="10454" y="7869"/>
                  </a:cubicBezTo>
                  <a:cubicBezTo>
                    <a:pt x="9124" y="7869"/>
                    <a:pt x="7780" y="8353"/>
                    <a:pt x="6677" y="9213"/>
                  </a:cubicBezTo>
                  <a:cubicBezTo>
                    <a:pt x="6770" y="6119"/>
                    <a:pt x="6887" y="3118"/>
                    <a:pt x="68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7" name="Google Shape;1647;p24"/>
            <p:cNvSpPr/>
            <p:nvPr/>
          </p:nvSpPr>
          <p:spPr>
            <a:xfrm>
              <a:off x="6381525" y="3187650"/>
              <a:ext cx="404225" cy="359500"/>
            </a:xfrm>
            <a:custGeom>
              <a:avLst/>
              <a:gdLst/>
              <a:ahLst/>
              <a:cxnLst/>
              <a:rect l="l" t="t" r="r" b="b"/>
              <a:pathLst>
                <a:path w="16169" h="14380" extrusionOk="0">
                  <a:moveTo>
                    <a:pt x="7942" y="0"/>
                  </a:moveTo>
                  <a:cubicBezTo>
                    <a:pt x="7260" y="0"/>
                    <a:pt x="6575" y="100"/>
                    <a:pt x="5909" y="310"/>
                  </a:cubicBezTo>
                  <a:lnTo>
                    <a:pt x="5607" y="1264"/>
                  </a:lnTo>
                  <a:cubicBezTo>
                    <a:pt x="5607" y="985"/>
                    <a:pt x="5700" y="683"/>
                    <a:pt x="5700" y="403"/>
                  </a:cubicBezTo>
                  <a:lnTo>
                    <a:pt x="5700" y="403"/>
                  </a:lnTo>
                  <a:cubicBezTo>
                    <a:pt x="2117" y="1660"/>
                    <a:pt x="0" y="5917"/>
                    <a:pt x="1256" y="9523"/>
                  </a:cubicBezTo>
                  <a:cubicBezTo>
                    <a:pt x="2278" y="12436"/>
                    <a:pt x="5283" y="14380"/>
                    <a:pt x="8296" y="14380"/>
                  </a:cubicBezTo>
                  <a:cubicBezTo>
                    <a:pt x="8989" y="14380"/>
                    <a:pt x="9683" y="14277"/>
                    <a:pt x="10353" y="14059"/>
                  </a:cubicBezTo>
                  <a:cubicBezTo>
                    <a:pt x="13958" y="12896"/>
                    <a:pt x="16169" y="8546"/>
                    <a:pt x="15005" y="4963"/>
                  </a:cubicBezTo>
                  <a:cubicBezTo>
                    <a:pt x="14053" y="2029"/>
                    <a:pt x="11026" y="0"/>
                    <a:pt x="79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3039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p25"/>
          <p:cNvSpPr/>
          <p:nvPr/>
        </p:nvSpPr>
        <p:spPr>
          <a:xfrm>
            <a:off x="-1041333" y="-302300"/>
            <a:ext cx="333910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0" name="Google Shape;1650;p25"/>
          <p:cNvGrpSpPr/>
          <p:nvPr/>
        </p:nvGrpSpPr>
        <p:grpSpPr>
          <a:xfrm>
            <a:off x="574836" y="-4"/>
            <a:ext cx="1722920" cy="1382240"/>
            <a:chOff x="2533100" y="1212175"/>
            <a:chExt cx="1066075" cy="839825"/>
          </a:xfrm>
        </p:grpSpPr>
        <p:sp>
          <p:nvSpPr>
            <p:cNvPr id="1651" name="Google Shape;1651;p25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2" name="Google Shape;1652;p25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3" name="Google Shape;1653;p25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4" name="Google Shape;1654;p25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5" name="Google Shape;1655;p25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6" name="Google Shape;1656;p25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7" name="Google Shape;1657;p25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8" name="Google Shape;1658;p25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9" name="Google Shape;1659;p25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0" name="Google Shape;1660;p25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1" name="Google Shape;1661;p25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2" name="Google Shape;1662;p25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3" name="Google Shape;1663;p25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4" name="Google Shape;1664;p25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5" name="Google Shape;1665;p25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6" name="Google Shape;1666;p25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7" name="Google Shape;1667;p25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8" name="Google Shape;1668;p25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9" name="Google Shape;1669;p25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0" name="Google Shape;1670;p25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1" name="Google Shape;1671;p25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72" name="Google Shape;1672;p25"/>
          <p:cNvSpPr/>
          <p:nvPr/>
        </p:nvSpPr>
        <p:spPr>
          <a:xfrm>
            <a:off x="9253637" y="5237201"/>
            <a:ext cx="3605968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73" name="Google Shape;1673;p25"/>
          <p:cNvGrpSpPr/>
          <p:nvPr/>
        </p:nvGrpSpPr>
        <p:grpSpPr>
          <a:xfrm>
            <a:off x="9258557" y="4859141"/>
            <a:ext cx="3659745" cy="2257060"/>
            <a:chOff x="3095850" y="2740875"/>
            <a:chExt cx="1972838" cy="1216700"/>
          </a:xfrm>
        </p:grpSpPr>
        <p:sp>
          <p:nvSpPr>
            <p:cNvPr id="1674" name="Google Shape;1674;p2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5" name="Google Shape;1675;p2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6" name="Google Shape;1676;p2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7" name="Google Shape;1677;p2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8" name="Google Shape;1678;p2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79" name="Google Shape;1679;p25"/>
          <p:cNvGrpSpPr/>
          <p:nvPr/>
        </p:nvGrpSpPr>
        <p:grpSpPr>
          <a:xfrm>
            <a:off x="10796006" y="5805568"/>
            <a:ext cx="890061" cy="904669"/>
            <a:chOff x="1980625" y="1091425"/>
            <a:chExt cx="479800" cy="487675"/>
          </a:xfrm>
        </p:grpSpPr>
        <p:sp>
          <p:nvSpPr>
            <p:cNvPr id="1680" name="Google Shape;1680;p25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1" name="Google Shape;1681;p25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2" name="Google Shape;1682;p25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3" name="Google Shape;1683;p25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4" name="Google Shape;1684;p25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5" name="Google Shape;1685;p25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6" name="Google Shape;1686;p25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7" name="Google Shape;1687;p25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8" name="Google Shape;1688;p25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9" name="Google Shape;1689;p25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0" name="Google Shape;1690;p25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1" name="Google Shape;1691;p25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2" name="Google Shape;1692;p25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3" name="Google Shape;1693;p25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94" name="Google Shape;1694;p25"/>
          <p:cNvSpPr txBox="1">
            <a:spLocks noGrp="1"/>
          </p:cNvSpPr>
          <p:nvPr>
            <p:ph type="title"/>
          </p:nvPr>
        </p:nvSpPr>
        <p:spPr>
          <a:xfrm>
            <a:off x="3083267" y="719333"/>
            <a:ext cx="81576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17192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26"/>
          <p:cNvSpPr/>
          <p:nvPr/>
        </p:nvSpPr>
        <p:spPr>
          <a:xfrm flipH="1">
            <a:off x="9882258" y="-287400"/>
            <a:ext cx="332574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7" name="Google Shape;1697;p26"/>
          <p:cNvSpPr/>
          <p:nvPr/>
        </p:nvSpPr>
        <p:spPr>
          <a:xfrm flipH="1">
            <a:off x="-634787" y="5252089"/>
            <a:ext cx="3591389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8" name="Google Shape;1698;p26"/>
          <p:cNvSpPr txBox="1">
            <a:spLocks noGrp="1"/>
          </p:cNvSpPr>
          <p:nvPr>
            <p:ph type="subTitle" idx="1"/>
          </p:nvPr>
        </p:nvSpPr>
        <p:spPr>
          <a:xfrm>
            <a:off x="950967" y="3403600"/>
            <a:ext cx="3773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99" name="Google Shape;1699;p26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700" name="Google Shape;1700;p26"/>
          <p:cNvGrpSpPr/>
          <p:nvPr/>
        </p:nvGrpSpPr>
        <p:grpSpPr>
          <a:xfrm rot="-9403048">
            <a:off x="-197369" y="5398604"/>
            <a:ext cx="3454403" cy="1479800"/>
            <a:chOff x="3260100" y="4040200"/>
            <a:chExt cx="1579600" cy="893550"/>
          </a:xfrm>
        </p:grpSpPr>
        <p:sp>
          <p:nvSpPr>
            <p:cNvPr id="1701" name="Google Shape;1701;p26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2" name="Google Shape;1702;p26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3" name="Google Shape;1703;p26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4" name="Google Shape;1704;p26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5" name="Google Shape;1705;p26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6" name="Google Shape;1706;p26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7" name="Google Shape;1707;p26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8" name="Google Shape;1708;p26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9" name="Google Shape;1709;p26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0" name="Google Shape;1710;p26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1" name="Google Shape;1711;p26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2" name="Google Shape;1712;p26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3" name="Google Shape;1713;p26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4" name="Google Shape;1714;p26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5" name="Google Shape;1715;p26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6" name="Google Shape;1716;p26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7" name="Google Shape;1717;p26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8" name="Google Shape;1718;p26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9" name="Google Shape;1719;p26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0" name="Google Shape;1720;p26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1" name="Google Shape;1721;p26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2" name="Google Shape;1722;p26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3" name="Google Shape;1723;p26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4" name="Google Shape;1724;p26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5" name="Google Shape;1725;p26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6" name="Google Shape;1726;p26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7" name="Google Shape;1727;p26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28" name="Google Shape;1728;p26"/>
          <p:cNvGrpSpPr/>
          <p:nvPr/>
        </p:nvGrpSpPr>
        <p:grpSpPr>
          <a:xfrm rot="1310010">
            <a:off x="10078102" y="45728"/>
            <a:ext cx="2009868" cy="1807909"/>
            <a:chOff x="3495050" y="1152875"/>
            <a:chExt cx="1082275" cy="881498"/>
          </a:xfrm>
        </p:grpSpPr>
        <p:sp>
          <p:nvSpPr>
            <p:cNvPr id="1729" name="Google Shape;1729;p26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0" name="Google Shape;1730;p26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1" name="Google Shape;1731;p26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2" name="Google Shape;1732;p26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3" name="Google Shape;1733;p26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4" name="Google Shape;1734;p26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5" name="Google Shape;1735;p26"/>
            <p:cNvSpPr/>
            <p:nvPr/>
          </p:nvSpPr>
          <p:spPr>
            <a:xfrm>
              <a:off x="4250888" y="1844127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6" name="Google Shape;1736;p26"/>
            <p:cNvSpPr/>
            <p:nvPr/>
          </p:nvSpPr>
          <p:spPr>
            <a:xfrm>
              <a:off x="4342837" y="1953823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37" name="Google Shape;1737;p26"/>
          <p:cNvGrpSpPr/>
          <p:nvPr/>
        </p:nvGrpSpPr>
        <p:grpSpPr>
          <a:xfrm rot="-1359523">
            <a:off x="885099" y="5791981"/>
            <a:ext cx="551600" cy="1128977"/>
            <a:chOff x="5291025" y="2315450"/>
            <a:chExt cx="319900" cy="654750"/>
          </a:xfrm>
        </p:grpSpPr>
        <p:sp>
          <p:nvSpPr>
            <p:cNvPr id="1738" name="Google Shape;1738;p26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9" name="Google Shape;1739;p26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0" name="Google Shape;1740;p26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90625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27"/>
          <p:cNvSpPr/>
          <p:nvPr/>
        </p:nvSpPr>
        <p:spPr>
          <a:xfrm flipH="1">
            <a:off x="8738370" y="4605600"/>
            <a:ext cx="4647431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43" name="Google Shape;1743;p27"/>
          <p:cNvSpPr/>
          <p:nvPr/>
        </p:nvSpPr>
        <p:spPr>
          <a:xfrm flipH="1">
            <a:off x="-394186" y="-457299"/>
            <a:ext cx="3908161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44" name="Google Shape;1744;p27"/>
          <p:cNvGrpSpPr/>
          <p:nvPr/>
        </p:nvGrpSpPr>
        <p:grpSpPr>
          <a:xfrm flipH="1">
            <a:off x="9794952" y="4920507"/>
            <a:ext cx="2335313" cy="1622267"/>
            <a:chOff x="3095850" y="2740875"/>
            <a:chExt cx="1972838" cy="1216700"/>
          </a:xfrm>
        </p:grpSpPr>
        <p:sp>
          <p:nvSpPr>
            <p:cNvPr id="1745" name="Google Shape;1745;p27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6" name="Google Shape;1746;p27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7" name="Google Shape;1747;p27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8" name="Google Shape;1748;p27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9" name="Google Shape;1749;p27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50" name="Google Shape;1750;p27"/>
          <p:cNvGrpSpPr/>
          <p:nvPr/>
        </p:nvGrpSpPr>
        <p:grpSpPr>
          <a:xfrm rot="-700348" flipH="1">
            <a:off x="452900" y="385304"/>
            <a:ext cx="2213941" cy="1837653"/>
            <a:chOff x="3495050" y="1152875"/>
            <a:chExt cx="1082275" cy="847800"/>
          </a:xfrm>
        </p:grpSpPr>
        <p:sp>
          <p:nvSpPr>
            <p:cNvPr id="1751" name="Google Shape;1751;p27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2" name="Google Shape;1752;p27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3" name="Google Shape;1753;p27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4" name="Google Shape;1754;p27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5" name="Google Shape;1755;p27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6" name="Google Shape;1756;p27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7" name="Google Shape;1757;p27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8" name="Google Shape;1758;p27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59" name="Google Shape;1759;p27"/>
          <p:cNvGrpSpPr/>
          <p:nvPr/>
        </p:nvGrpSpPr>
        <p:grpSpPr>
          <a:xfrm rot="-7942932">
            <a:off x="387205" y="235734"/>
            <a:ext cx="1127521" cy="1108724"/>
            <a:chOff x="4452350" y="1286250"/>
            <a:chExt cx="700275" cy="688600"/>
          </a:xfrm>
        </p:grpSpPr>
        <p:sp>
          <p:nvSpPr>
            <p:cNvPr id="1760" name="Google Shape;1760;p27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1" name="Google Shape;1761;p27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2" name="Google Shape;1762;p27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3" name="Google Shape;1763;p27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4" name="Google Shape;1764;p27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5" name="Google Shape;1765;p27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6" name="Google Shape;1766;p27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7" name="Google Shape;1767;p27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8" name="Google Shape;1768;p27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9" name="Google Shape;1769;p27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0" name="Google Shape;1770;p27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1" name="Google Shape;1771;p27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2" name="Google Shape;1772;p27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73" name="Google Shape;1773;p27"/>
          <p:cNvGrpSpPr/>
          <p:nvPr/>
        </p:nvGrpSpPr>
        <p:grpSpPr>
          <a:xfrm rot="-7739904">
            <a:off x="10064120" y="5677729"/>
            <a:ext cx="642624" cy="964723"/>
            <a:chOff x="3463650" y="2615600"/>
            <a:chExt cx="467625" cy="701900"/>
          </a:xfrm>
        </p:grpSpPr>
        <p:sp>
          <p:nvSpPr>
            <p:cNvPr id="1774" name="Google Shape;1774;p27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5" name="Google Shape;1775;p27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6" name="Google Shape;1776;p27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77" name="Google Shape;1777;p27"/>
          <p:cNvGrpSpPr/>
          <p:nvPr/>
        </p:nvGrpSpPr>
        <p:grpSpPr>
          <a:xfrm rot="3100062">
            <a:off x="10843978" y="5459181"/>
            <a:ext cx="1127495" cy="950735"/>
            <a:chOff x="2385375" y="4063625"/>
            <a:chExt cx="845650" cy="713075"/>
          </a:xfrm>
        </p:grpSpPr>
        <p:sp>
          <p:nvSpPr>
            <p:cNvPr id="1778" name="Google Shape;1778;p27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9" name="Google Shape;1779;p27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0" name="Google Shape;1780;p27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1" name="Google Shape;1781;p27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82" name="Google Shape;1782;p27"/>
          <p:cNvSpPr txBox="1">
            <a:spLocks noGrp="1"/>
          </p:cNvSpPr>
          <p:nvPr>
            <p:ph type="subTitle" idx="1"/>
          </p:nvPr>
        </p:nvSpPr>
        <p:spPr>
          <a:xfrm>
            <a:off x="7467200" y="3403600"/>
            <a:ext cx="3773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83" name="Google Shape;1783;p27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21944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 only 8">
    <p:spTree>
      <p:nvGrpSpPr>
        <p:cNvPr id="1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p28"/>
          <p:cNvSpPr/>
          <p:nvPr/>
        </p:nvSpPr>
        <p:spPr>
          <a:xfrm flipH="1">
            <a:off x="8738370" y="4605600"/>
            <a:ext cx="4647431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86" name="Google Shape;1786;p28"/>
          <p:cNvSpPr/>
          <p:nvPr/>
        </p:nvSpPr>
        <p:spPr>
          <a:xfrm flipH="1">
            <a:off x="-789253" y="-516333"/>
            <a:ext cx="3908161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87" name="Google Shape;1787;p28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788" name="Google Shape;1788;p28"/>
          <p:cNvGrpSpPr/>
          <p:nvPr/>
        </p:nvGrpSpPr>
        <p:grpSpPr>
          <a:xfrm>
            <a:off x="514556" y="-302279"/>
            <a:ext cx="2335557" cy="1856685"/>
            <a:chOff x="2533100" y="1212175"/>
            <a:chExt cx="1066075" cy="839825"/>
          </a:xfrm>
        </p:grpSpPr>
        <p:sp>
          <p:nvSpPr>
            <p:cNvPr id="1789" name="Google Shape;1789;p28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0" name="Google Shape;1790;p28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1" name="Google Shape;1791;p28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2" name="Google Shape;1792;p28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3" name="Google Shape;1793;p28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4" name="Google Shape;1794;p28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5" name="Google Shape;1795;p28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6" name="Google Shape;1796;p28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7" name="Google Shape;1797;p28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8" name="Google Shape;1798;p28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9" name="Google Shape;1799;p28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0" name="Google Shape;1800;p28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1" name="Google Shape;1801;p28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2" name="Google Shape;1802;p28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3" name="Google Shape;1803;p28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4" name="Google Shape;1804;p28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5" name="Google Shape;1805;p28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6" name="Google Shape;1806;p28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7" name="Google Shape;1807;p28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8" name="Google Shape;1808;p28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9" name="Google Shape;1809;p28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10" name="Google Shape;1810;p28"/>
          <p:cNvGrpSpPr/>
          <p:nvPr/>
        </p:nvGrpSpPr>
        <p:grpSpPr>
          <a:xfrm rot="-10570577">
            <a:off x="9891211" y="5337932"/>
            <a:ext cx="2330781" cy="1330176"/>
            <a:chOff x="3260100" y="4040200"/>
            <a:chExt cx="1579600" cy="893550"/>
          </a:xfrm>
        </p:grpSpPr>
        <p:sp>
          <p:nvSpPr>
            <p:cNvPr id="1811" name="Google Shape;1811;p28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2" name="Google Shape;1812;p28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3" name="Google Shape;1813;p28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4" name="Google Shape;1814;p28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5" name="Google Shape;1815;p28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6" name="Google Shape;1816;p28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7" name="Google Shape;1817;p28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8" name="Google Shape;1818;p28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9" name="Google Shape;1819;p28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0" name="Google Shape;1820;p28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1" name="Google Shape;1821;p28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2" name="Google Shape;1822;p28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3" name="Google Shape;1823;p28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4" name="Google Shape;1824;p28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5" name="Google Shape;1825;p28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6" name="Google Shape;1826;p28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7" name="Google Shape;1827;p28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8" name="Google Shape;1828;p28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9" name="Google Shape;1829;p28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0" name="Google Shape;1830;p28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1" name="Google Shape;1831;p28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2" name="Google Shape;1832;p28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3" name="Google Shape;1833;p28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4" name="Google Shape;1834;p28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5" name="Google Shape;1835;p28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6" name="Google Shape;1836;p28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7" name="Google Shape;1837;p28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38" name="Google Shape;1838;p28"/>
          <p:cNvGrpSpPr/>
          <p:nvPr/>
        </p:nvGrpSpPr>
        <p:grpSpPr>
          <a:xfrm>
            <a:off x="10841074" y="5261713"/>
            <a:ext cx="666061" cy="1141515"/>
            <a:chOff x="1332275" y="1990950"/>
            <a:chExt cx="359050" cy="615350"/>
          </a:xfrm>
        </p:grpSpPr>
        <p:sp>
          <p:nvSpPr>
            <p:cNvPr id="1839" name="Google Shape;1839;p28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0" name="Google Shape;1840;p28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1" name="Google Shape;1841;p28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2" name="Google Shape;1842;p28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3" name="Google Shape;1843;p28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4" name="Google Shape;1844;p28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5" name="Google Shape;1845;p28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6" name="Google Shape;1846;p28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7" name="Google Shape;1847;p28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8" name="Google Shape;1848;p28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9" name="Google Shape;1849;p28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0" name="Google Shape;1850;p28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1" name="Google Shape;1851;p28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076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1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" name="Google Shape;1853;p29"/>
          <p:cNvSpPr/>
          <p:nvPr/>
        </p:nvSpPr>
        <p:spPr>
          <a:xfrm flipH="1">
            <a:off x="9882258" y="-287400"/>
            <a:ext cx="332574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54" name="Google Shape;1854;p29"/>
          <p:cNvGrpSpPr/>
          <p:nvPr/>
        </p:nvGrpSpPr>
        <p:grpSpPr>
          <a:xfrm flipH="1">
            <a:off x="9883860" y="14900"/>
            <a:ext cx="1715385" cy="1382240"/>
            <a:chOff x="2533100" y="1212175"/>
            <a:chExt cx="1066075" cy="839825"/>
          </a:xfrm>
        </p:grpSpPr>
        <p:sp>
          <p:nvSpPr>
            <p:cNvPr id="1855" name="Google Shape;1855;p29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6" name="Google Shape;1856;p29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7" name="Google Shape;1857;p29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8" name="Google Shape;1858;p29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9" name="Google Shape;1859;p29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0" name="Google Shape;1860;p29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1" name="Google Shape;1861;p29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2" name="Google Shape;1862;p29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3" name="Google Shape;1863;p29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4" name="Google Shape;1864;p29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5" name="Google Shape;1865;p29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6" name="Google Shape;1866;p29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7" name="Google Shape;1867;p29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8" name="Google Shape;1868;p29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9" name="Google Shape;1869;p29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0" name="Google Shape;1870;p29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1" name="Google Shape;1871;p29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2" name="Google Shape;1872;p29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3" name="Google Shape;1873;p29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4" name="Google Shape;1874;p29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5" name="Google Shape;1875;p29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76" name="Google Shape;1876;p29"/>
          <p:cNvSpPr/>
          <p:nvPr/>
        </p:nvSpPr>
        <p:spPr>
          <a:xfrm flipH="1">
            <a:off x="-634787" y="5252089"/>
            <a:ext cx="3591389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77" name="Google Shape;1877;p29"/>
          <p:cNvGrpSpPr/>
          <p:nvPr/>
        </p:nvGrpSpPr>
        <p:grpSpPr>
          <a:xfrm rot="10569641" flipH="1">
            <a:off x="2057" y="5352817"/>
            <a:ext cx="2321324" cy="1330144"/>
            <a:chOff x="3260100" y="4040200"/>
            <a:chExt cx="1579600" cy="893550"/>
          </a:xfrm>
        </p:grpSpPr>
        <p:sp>
          <p:nvSpPr>
            <p:cNvPr id="1878" name="Google Shape;1878;p2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9" name="Google Shape;1879;p2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0" name="Google Shape;1880;p2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1" name="Google Shape;1881;p2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2" name="Google Shape;1882;p2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3" name="Google Shape;1883;p2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4" name="Google Shape;1884;p2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5" name="Google Shape;1885;p2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6" name="Google Shape;1886;p2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7" name="Google Shape;1887;p2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8" name="Google Shape;1888;p2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9" name="Google Shape;1889;p2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0" name="Google Shape;1890;p2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1" name="Google Shape;1891;p2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2" name="Google Shape;1892;p2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3" name="Google Shape;1893;p2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4" name="Google Shape;1894;p2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5" name="Google Shape;1895;p2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6" name="Google Shape;1896;p2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7" name="Google Shape;1897;p2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8" name="Google Shape;1898;p2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9" name="Google Shape;1899;p2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0" name="Google Shape;1900;p2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1" name="Google Shape;1901;p2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2" name="Google Shape;1902;p2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3" name="Google Shape;1903;p2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4" name="Google Shape;1904;p2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05" name="Google Shape;1905;p29"/>
          <p:cNvGrpSpPr/>
          <p:nvPr/>
        </p:nvGrpSpPr>
        <p:grpSpPr>
          <a:xfrm flipH="1">
            <a:off x="578684" y="5541352"/>
            <a:ext cx="796201" cy="1040368"/>
            <a:chOff x="6936350" y="2855900"/>
            <a:chExt cx="431000" cy="560825"/>
          </a:xfrm>
        </p:grpSpPr>
        <p:sp>
          <p:nvSpPr>
            <p:cNvPr id="1906" name="Google Shape;1906;p29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7" name="Google Shape;1907;p29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8" name="Google Shape;1908;p29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9" name="Google Shape;1909;p29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10" name="Google Shape;1910;p29"/>
          <p:cNvGrpSpPr/>
          <p:nvPr/>
        </p:nvGrpSpPr>
        <p:grpSpPr>
          <a:xfrm rot="5259364" flipH="1">
            <a:off x="1096378" y="6064298"/>
            <a:ext cx="566476" cy="1009349"/>
            <a:chOff x="478300" y="2547225"/>
            <a:chExt cx="305375" cy="546425"/>
          </a:xfrm>
        </p:grpSpPr>
        <p:sp>
          <p:nvSpPr>
            <p:cNvPr id="1911" name="Google Shape;1911;p29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2" name="Google Shape;1912;p29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3" name="Google Shape;1913;p29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4" name="Google Shape;1914;p29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5" name="Google Shape;1915;p29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16" name="Google Shape;1916;p29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84680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399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862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Title only 10"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30"/>
          <p:cNvSpPr/>
          <p:nvPr/>
        </p:nvSpPr>
        <p:spPr>
          <a:xfrm flipH="1">
            <a:off x="9514875" y="4841477"/>
            <a:ext cx="2930325" cy="2281921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1919" name="Google Shape;1919;p30"/>
          <p:cNvSpPr/>
          <p:nvPr/>
        </p:nvSpPr>
        <p:spPr>
          <a:xfrm>
            <a:off x="9698435" y="-175666"/>
            <a:ext cx="2930408" cy="1873143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1920" name="Google Shape;1920;p30"/>
          <p:cNvSpPr/>
          <p:nvPr/>
        </p:nvSpPr>
        <p:spPr>
          <a:xfrm flipH="1">
            <a:off x="-1012009" y="-175666"/>
            <a:ext cx="3295876" cy="240871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1921" name="Google Shape;1921;p30"/>
          <p:cNvSpPr/>
          <p:nvPr/>
        </p:nvSpPr>
        <p:spPr>
          <a:xfrm>
            <a:off x="-525766" y="4714599"/>
            <a:ext cx="3481209" cy="2408808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1922" name="Google Shape;1922;p30"/>
          <p:cNvGrpSpPr/>
          <p:nvPr/>
        </p:nvGrpSpPr>
        <p:grpSpPr>
          <a:xfrm>
            <a:off x="-646400" y="-227692"/>
            <a:ext cx="2930263" cy="1657595"/>
            <a:chOff x="3260100" y="4040200"/>
            <a:chExt cx="1579600" cy="893550"/>
          </a:xfrm>
        </p:grpSpPr>
        <p:sp>
          <p:nvSpPr>
            <p:cNvPr id="1923" name="Google Shape;1923;p30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4" name="Google Shape;1924;p30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5" name="Google Shape;1925;p30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6" name="Google Shape;1926;p30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7" name="Google Shape;1927;p30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8" name="Google Shape;1928;p30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9" name="Google Shape;1929;p30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0" name="Google Shape;1930;p30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1" name="Google Shape;1931;p30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2" name="Google Shape;1932;p30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3" name="Google Shape;1933;p30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4" name="Google Shape;1934;p30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5" name="Google Shape;1935;p30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6" name="Google Shape;1936;p30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7" name="Google Shape;1937;p30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8" name="Google Shape;1938;p30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9" name="Google Shape;1939;p30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0" name="Google Shape;1940;p30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1" name="Google Shape;1941;p30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2" name="Google Shape;1942;p30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3" name="Google Shape;1943;p30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4" name="Google Shape;1944;p30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5" name="Google Shape;1945;p30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6" name="Google Shape;1946;p30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7" name="Google Shape;1947;p30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8" name="Google Shape;1948;p30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9" name="Google Shape;1949;p30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50" name="Google Shape;1950;p30"/>
          <p:cNvGrpSpPr/>
          <p:nvPr/>
        </p:nvGrpSpPr>
        <p:grpSpPr>
          <a:xfrm>
            <a:off x="10159782" y="124746"/>
            <a:ext cx="2007692" cy="1572725"/>
            <a:chOff x="3495050" y="1152875"/>
            <a:chExt cx="1082275" cy="847800"/>
          </a:xfrm>
        </p:grpSpPr>
        <p:sp>
          <p:nvSpPr>
            <p:cNvPr id="1951" name="Google Shape;1951;p30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2" name="Google Shape;1952;p30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3" name="Google Shape;1953;p30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4" name="Google Shape;1954;p30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5" name="Google Shape;1955;p30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6" name="Google Shape;1956;p30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7" name="Google Shape;1957;p30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8" name="Google Shape;1958;p30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59" name="Google Shape;1959;p30"/>
          <p:cNvGrpSpPr/>
          <p:nvPr/>
        </p:nvGrpSpPr>
        <p:grpSpPr>
          <a:xfrm>
            <a:off x="8647657" y="5188507"/>
            <a:ext cx="3659745" cy="2257060"/>
            <a:chOff x="3095850" y="2740875"/>
            <a:chExt cx="1972838" cy="1216700"/>
          </a:xfrm>
        </p:grpSpPr>
        <p:sp>
          <p:nvSpPr>
            <p:cNvPr id="1960" name="Google Shape;1960;p30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1" name="Google Shape;1961;p30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2" name="Google Shape;1962;p30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3" name="Google Shape;1963;p30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4" name="Google Shape;1964;p30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65" name="Google Shape;1965;p30"/>
          <p:cNvGrpSpPr/>
          <p:nvPr/>
        </p:nvGrpSpPr>
        <p:grpSpPr>
          <a:xfrm rot="2914635">
            <a:off x="-608322" y="5599832"/>
            <a:ext cx="2585428" cy="1167288"/>
            <a:chOff x="2915775" y="2073500"/>
            <a:chExt cx="874750" cy="394925"/>
          </a:xfrm>
        </p:grpSpPr>
        <p:sp>
          <p:nvSpPr>
            <p:cNvPr id="1966" name="Google Shape;1966;p30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7" name="Google Shape;1967;p30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8" name="Google Shape;1968;p30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9" name="Google Shape;1969;p30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0" name="Google Shape;1970;p30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1" name="Google Shape;1971;p30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2" name="Google Shape;1972;p30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3" name="Google Shape;1973;p30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4" name="Google Shape;1974;p30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5" name="Google Shape;1975;p30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6" name="Google Shape;1976;p30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7" name="Google Shape;1977;p30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8" name="Google Shape;1978;p30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9" name="Google Shape;1979;p30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0" name="Google Shape;1980;p30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1" name="Google Shape;1981;p30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2" name="Google Shape;1982;p30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3" name="Google Shape;1983;p30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4" name="Google Shape;1984;p30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5" name="Google Shape;1985;p30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86" name="Google Shape;1986;p30"/>
          <p:cNvGrpSpPr/>
          <p:nvPr/>
        </p:nvGrpSpPr>
        <p:grpSpPr>
          <a:xfrm>
            <a:off x="352963" y="5617729"/>
            <a:ext cx="796288" cy="1041899"/>
            <a:chOff x="5840625" y="3436675"/>
            <a:chExt cx="429250" cy="561650"/>
          </a:xfrm>
        </p:grpSpPr>
        <p:sp>
          <p:nvSpPr>
            <p:cNvPr id="1987" name="Google Shape;1987;p30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8" name="Google Shape;1988;p30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9" name="Google Shape;1989;p30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0" name="Google Shape;1990;p30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91" name="Google Shape;1991;p30"/>
          <p:cNvGrpSpPr/>
          <p:nvPr/>
        </p:nvGrpSpPr>
        <p:grpSpPr>
          <a:xfrm rot="2700000">
            <a:off x="11113819" y="6055481"/>
            <a:ext cx="993640" cy="977073"/>
            <a:chOff x="4452350" y="1286250"/>
            <a:chExt cx="700275" cy="688600"/>
          </a:xfrm>
        </p:grpSpPr>
        <p:sp>
          <p:nvSpPr>
            <p:cNvPr id="1992" name="Google Shape;1992;p30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3" name="Google Shape;1993;p30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4" name="Google Shape;1994;p30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5" name="Google Shape;1995;p30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6" name="Google Shape;1996;p30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7" name="Google Shape;1997;p30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8" name="Google Shape;1998;p30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9" name="Google Shape;1999;p30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0" name="Google Shape;2000;p30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1" name="Google Shape;2001;p30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2" name="Google Shape;2002;p30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3" name="Google Shape;2003;p30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4" name="Google Shape;2004;p30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05" name="Google Shape;2005;p30"/>
          <p:cNvGrpSpPr/>
          <p:nvPr/>
        </p:nvGrpSpPr>
        <p:grpSpPr>
          <a:xfrm>
            <a:off x="10736841" y="5866659"/>
            <a:ext cx="617505" cy="991348"/>
            <a:chOff x="1054675" y="3219250"/>
            <a:chExt cx="332875" cy="534400"/>
          </a:xfrm>
        </p:grpSpPr>
        <p:sp>
          <p:nvSpPr>
            <p:cNvPr id="2006" name="Google Shape;2006;p30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7" name="Google Shape;2007;p30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8" name="Google Shape;2008;p30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09" name="Google Shape;2009;p30"/>
          <p:cNvSpPr txBox="1">
            <a:spLocks noGrp="1"/>
          </p:cNvSpPr>
          <p:nvPr>
            <p:ph type="title"/>
          </p:nvPr>
        </p:nvSpPr>
        <p:spPr>
          <a:xfrm>
            <a:off x="2156867" y="719333"/>
            <a:ext cx="78784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85445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2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1" name="Google Shape;2011;p31"/>
          <p:cNvSpPr/>
          <p:nvPr/>
        </p:nvSpPr>
        <p:spPr>
          <a:xfrm rot="10800000" flipH="1">
            <a:off x="-270139" y="-139051"/>
            <a:ext cx="3310673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12" name="Google Shape;2012;p31"/>
          <p:cNvSpPr/>
          <p:nvPr/>
        </p:nvSpPr>
        <p:spPr>
          <a:xfrm rot="10800000" flipH="1">
            <a:off x="9376816" y="5059955"/>
            <a:ext cx="3451961" cy="2477512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3" name="Google Shape;2013;p31"/>
          <p:cNvGrpSpPr/>
          <p:nvPr/>
        </p:nvGrpSpPr>
        <p:grpSpPr>
          <a:xfrm rot="9958971" flipH="1">
            <a:off x="10106737" y="5577090"/>
            <a:ext cx="1785529" cy="1183023"/>
            <a:chOff x="3495050" y="1152875"/>
            <a:chExt cx="1082275" cy="847800"/>
          </a:xfrm>
        </p:grpSpPr>
        <p:sp>
          <p:nvSpPr>
            <p:cNvPr id="2014" name="Google Shape;2014;p31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5" name="Google Shape;2015;p31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6" name="Google Shape;2016;p31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7" name="Google Shape;2017;p31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22" name="Google Shape;2022;p31"/>
          <p:cNvGrpSpPr/>
          <p:nvPr/>
        </p:nvGrpSpPr>
        <p:grpSpPr>
          <a:xfrm>
            <a:off x="-563502" y="-39805"/>
            <a:ext cx="2902187" cy="1310256"/>
            <a:chOff x="2915775" y="2073500"/>
            <a:chExt cx="874750" cy="394925"/>
          </a:xfrm>
        </p:grpSpPr>
        <p:sp>
          <p:nvSpPr>
            <p:cNvPr id="2023" name="Google Shape;2023;p3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4" name="Google Shape;2024;p3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5" name="Google Shape;2025;p3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6" name="Google Shape;2026;p3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7" name="Google Shape;2027;p3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8" name="Google Shape;2028;p3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9" name="Google Shape;2029;p3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0" name="Google Shape;2030;p3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1" name="Google Shape;2031;p3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2" name="Google Shape;2032;p3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3" name="Google Shape;2033;p3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4" name="Google Shape;2034;p3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5" name="Google Shape;2035;p3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6" name="Google Shape;2036;p3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7" name="Google Shape;2037;p3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8" name="Google Shape;2038;p3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9" name="Google Shape;2039;p3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0" name="Google Shape;2040;p3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1" name="Google Shape;2041;p3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2" name="Google Shape;2042;p3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43" name="Google Shape;2043;p31"/>
          <p:cNvGrpSpPr/>
          <p:nvPr/>
        </p:nvGrpSpPr>
        <p:grpSpPr>
          <a:xfrm>
            <a:off x="10765116" y="5678746"/>
            <a:ext cx="675329" cy="919828"/>
            <a:chOff x="5233207" y="1259125"/>
            <a:chExt cx="498668" cy="679208"/>
          </a:xfrm>
        </p:grpSpPr>
        <p:sp>
          <p:nvSpPr>
            <p:cNvPr id="2044" name="Google Shape;2044;p31"/>
            <p:cNvSpPr/>
            <p:nvPr/>
          </p:nvSpPr>
          <p:spPr>
            <a:xfrm>
              <a:off x="5233207" y="1451994"/>
              <a:ext cx="380054" cy="486339"/>
            </a:xfrm>
            <a:custGeom>
              <a:avLst/>
              <a:gdLst/>
              <a:ahLst/>
              <a:cxnLst/>
              <a:rect l="l" t="t" r="r" b="b"/>
              <a:pathLst>
                <a:path w="15122" h="19351" extrusionOk="0">
                  <a:moveTo>
                    <a:pt x="9084" y="0"/>
                  </a:moveTo>
                  <a:cubicBezTo>
                    <a:pt x="5176" y="0"/>
                    <a:pt x="1676" y="7257"/>
                    <a:pt x="768" y="10414"/>
                  </a:cubicBezTo>
                  <a:cubicBezTo>
                    <a:pt x="0" y="13228"/>
                    <a:pt x="186" y="16811"/>
                    <a:pt x="2606" y="18463"/>
                  </a:cubicBezTo>
                  <a:cubicBezTo>
                    <a:pt x="3489" y="19056"/>
                    <a:pt x="4558" y="19350"/>
                    <a:pt x="5637" y="19350"/>
                  </a:cubicBezTo>
                  <a:cubicBezTo>
                    <a:pt x="6462" y="19350"/>
                    <a:pt x="7293" y="19178"/>
                    <a:pt x="8049" y="18835"/>
                  </a:cubicBezTo>
                  <a:cubicBezTo>
                    <a:pt x="9794" y="18067"/>
                    <a:pt x="11143" y="16509"/>
                    <a:pt x="12004" y="14857"/>
                  </a:cubicBezTo>
                  <a:cubicBezTo>
                    <a:pt x="13958" y="11577"/>
                    <a:pt x="15122" y="1783"/>
                    <a:pt x="9980" y="131"/>
                  </a:cubicBezTo>
                  <a:cubicBezTo>
                    <a:pt x="9680" y="42"/>
                    <a:pt x="9381" y="0"/>
                    <a:pt x="90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5" name="Google Shape;2045;p31"/>
            <p:cNvSpPr/>
            <p:nvPr/>
          </p:nvSpPr>
          <p:spPr>
            <a:xfrm>
              <a:off x="5473650" y="1259125"/>
              <a:ext cx="258225" cy="249950"/>
            </a:xfrm>
            <a:custGeom>
              <a:avLst/>
              <a:gdLst/>
              <a:ahLst/>
              <a:cxnLst/>
              <a:rect l="l" t="t" r="r" b="b"/>
              <a:pathLst>
                <a:path w="10329" h="9998" extrusionOk="0">
                  <a:moveTo>
                    <a:pt x="9365" y="0"/>
                  </a:moveTo>
                  <a:cubicBezTo>
                    <a:pt x="9331" y="0"/>
                    <a:pt x="9296" y="2"/>
                    <a:pt x="9259" y="6"/>
                  </a:cubicBezTo>
                  <a:cubicBezTo>
                    <a:pt x="4420" y="588"/>
                    <a:pt x="628" y="4356"/>
                    <a:pt x="47" y="9195"/>
                  </a:cubicBezTo>
                  <a:cubicBezTo>
                    <a:pt x="0" y="9730"/>
                    <a:pt x="390" y="9998"/>
                    <a:pt x="815" y="9998"/>
                  </a:cubicBezTo>
                  <a:cubicBezTo>
                    <a:pt x="1239" y="9998"/>
                    <a:pt x="1699" y="9730"/>
                    <a:pt x="1792" y="9195"/>
                  </a:cubicBezTo>
                  <a:cubicBezTo>
                    <a:pt x="2187" y="5333"/>
                    <a:pt x="5374" y="2123"/>
                    <a:pt x="9259" y="1634"/>
                  </a:cubicBezTo>
                  <a:cubicBezTo>
                    <a:pt x="10293" y="1545"/>
                    <a:pt x="10328" y="0"/>
                    <a:pt x="9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6" name="Google Shape;2046;p31"/>
            <p:cNvSpPr/>
            <p:nvPr/>
          </p:nvSpPr>
          <p:spPr>
            <a:xfrm>
              <a:off x="5249725" y="1397100"/>
              <a:ext cx="273950" cy="171225"/>
            </a:xfrm>
            <a:custGeom>
              <a:avLst/>
              <a:gdLst/>
              <a:ahLst/>
              <a:cxnLst/>
              <a:rect l="l" t="t" r="r" b="b"/>
              <a:pathLst>
                <a:path w="10958" h="6849" extrusionOk="0">
                  <a:moveTo>
                    <a:pt x="10958" y="1"/>
                  </a:moveTo>
                  <a:cubicBezTo>
                    <a:pt x="6584" y="675"/>
                    <a:pt x="2606" y="3095"/>
                    <a:pt x="1" y="6584"/>
                  </a:cubicBezTo>
                  <a:cubicBezTo>
                    <a:pt x="686" y="6764"/>
                    <a:pt x="1385" y="6849"/>
                    <a:pt x="2084" y="6849"/>
                  </a:cubicBezTo>
                  <a:cubicBezTo>
                    <a:pt x="5916" y="6849"/>
                    <a:pt x="9718" y="4281"/>
                    <a:pt x="10958" y="582"/>
                  </a:cubicBezTo>
                  <a:lnTo>
                    <a:pt x="109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7" name="Google Shape;2047;p31"/>
            <p:cNvSpPr/>
            <p:nvPr/>
          </p:nvSpPr>
          <p:spPr>
            <a:xfrm>
              <a:off x="5424200" y="1433050"/>
              <a:ext cx="125650" cy="182175"/>
            </a:xfrm>
            <a:custGeom>
              <a:avLst/>
              <a:gdLst/>
              <a:ahLst/>
              <a:cxnLst/>
              <a:rect l="l" t="t" r="r" b="b"/>
              <a:pathLst>
                <a:path w="5026" h="7287" extrusionOk="0">
                  <a:moveTo>
                    <a:pt x="2867" y="0"/>
                  </a:moveTo>
                  <a:cubicBezTo>
                    <a:pt x="1280" y="0"/>
                    <a:pt x="88" y="2049"/>
                    <a:pt x="1" y="3401"/>
                  </a:cubicBezTo>
                  <a:cubicBezTo>
                    <a:pt x="1" y="4774"/>
                    <a:pt x="769" y="6123"/>
                    <a:pt x="280" y="7286"/>
                  </a:cubicBezTo>
                  <a:cubicBezTo>
                    <a:pt x="1746" y="6798"/>
                    <a:pt x="2909" y="5728"/>
                    <a:pt x="3583" y="4378"/>
                  </a:cubicBezTo>
                  <a:cubicBezTo>
                    <a:pt x="4165" y="3308"/>
                    <a:pt x="5026" y="307"/>
                    <a:pt x="3188" y="28"/>
                  </a:cubicBezTo>
                  <a:cubicBezTo>
                    <a:pt x="3080" y="9"/>
                    <a:pt x="2973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8" name="Google Shape;2048;p31"/>
            <p:cNvSpPr/>
            <p:nvPr/>
          </p:nvSpPr>
          <p:spPr>
            <a:xfrm>
              <a:off x="5490950" y="1424600"/>
              <a:ext cx="129275" cy="217375"/>
            </a:xfrm>
            <a:custGeom>
              <a:avLst/>
              <a:gdLst/>
              <a:ahLst/>
              <a:cxnLst/>
              <a:rect l="l" t="t" r="r" b="b"/>
              <a:pathLst>
                <a:path w="5171" h="8695" extrusionOk="0">
                  <a:moveTo>
                    <a:pt x="997" y="0"/>
                  </a:moveTo>
                  <a:cubicBezTo>
                    <a:pt x="0" y="0"/>
                    <a:pt x="211" y="1812"/>
                    <a:pt x="611" y="2972"/>
                  </a:cubicBezTo>
                  <a:cubicBezTo>
                    <a:pt x="1100" y="4042"/>
                    <a:pt x="1891" y="4903"/>
                    <a:pt x="2658" y="5787"/>
                  </a:cubicBezTo>
                  <a:cubicBezTo>
                    <a:pt x="3426" y="6647"/>
                    <a:pt x="4217" y="7531"/>
                    <a:pt x="4589" y="8695"/>
                  </a:cubicBezTo>
                  <a:cubicBezTo>
                    <a:pt x="5171" y="7043"/>
                    <a:pt x="5078" y="5019"/>
                    <a:pt x="4310" y="3367"/>
                  </a:cubicBezTo>
                  <a:cubicBezTo>
                    <a:pt x="3821" y="2204"/>
                    <a:pt x="2751" y="645"/>
                    <a:pt x="1588" y="157"/>
                  </a:cubicBezTo>
                  <a:cubicBezTo>
                    <a:pt x="1356" y="49"/>
                    <a:pt x="1160" y="0"/>
                    <a:pt x="9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49" name="Google Shape;2049;p31"/>
          <p:cNvSpPr txBox="1">
            <a:spLocks noGrp="1"/>
          </p:cNvSpPr>
          <p:nvPr>
            <p:ph type="body" idx="1"/>
          </p:nvPr>
        </p:nvSpPr>
        <p:spPr>
          <a:xfrm>
            <a:off x="1170667" y="2719167"/>
            <a:ext cx="5603200" cy="23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1pPr>
            <a:lvl2pPr marL="1219170" lvl="1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2400">
                <a:solidFill>
                  <a:schemeClr val="accent1"/>
                </a:solidFill>
              </a:defRPr>
            </a:lvl2pPr>
            <a:lvl3pPr marL="1828754" lvl="2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400">
                <a:solidFill>
                  <a:schemeClr val="accent1"/>
                </a:solidFill>
              </a:defRPr>
            </a:lvl3pPr>
            <a:lvl4pPr marL="2438339" lvl="3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2400">
                <a:solidFill>
                  <a:schemeClr val="accent1"/>
                </a:solidFill>
              </a:defRPr>
            </a:lvl4pPr>
            <a:lvl5pPr marL="3047924" lvl="4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2400">
                <a:solidFill>
                  <a:schemeClr val="accent1"/>
                </a:solidFill>
              </a:defRPr>
            </a:lvl5pPr>
            <a:lvl6pPr marL="3657509" lvl="5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400">
                <a:solidFill>
                  <a:schemeClr val="accent1"/>
                </a:solidFill>
              </a:defRPr>
            </a:lvl6pPr>
            <a:lvl7pPr marL="4267093" lvl="6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2400">
                <a:solidFill>
                  <a:schemeClr val="accent1"/>
                </a:solidFill>
              </a:defRPr>
            </a:lvl7pPr>
            <a:lvl8pPr marL="4876678" lvl="7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2400">
                <a:solidFill>
                  <a:schemeClr val="accent1"/>
                </a:solidFill>
              </a:defRPr>
            </a:lvl8pPr>
            <a:lvl9pPr marL="5486263" lvl="8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050" name="Google Shape;2050;p31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89875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Google Shape;2052;p32"/>
          <p:cNvSpPr/>
          <p:nvPr/>
        </p:nvSpPr>
        <p:spPr>
          <a:xfrm flipH="1">
            <a:off x="9882258" y="-287400"/>
            <a:ext cx="332574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53" name="Google Shape;2053;p32"/>
          <p:cNvSpPr/>
          <p:nvPr/>
        </p:nvSpPr>
        <p:spPr>
          <a:xfrm flipH="1">
            <a:off x="-634787" y="5252089"/>
            <a:ext cx="3591389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54" name="Google Shape;2054;p32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2055" name="Google Shape;2055;p32"/>
          <p:cNvGrpSpPr/>
          <p:nvPr/>
        </p:nvGrpSpPr>
        <p:grpSpPr>
          <a:xfrm flipH="1">
            <a:off x="9143293" y="-412020"/>
            <a:ext cx="2354604" cy="1856685"/>
            <a:chOff x="2533100" y="1212175"/>
            <a:chExt cx="1066075" cy="839825"/>
          </a:xfrm>
        </p:grpSpPr>
        <p:sp>
          <p:nvSpPr>
            <p:cNvPr id="2056" name="Google Shape;2056;p32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7" name="Google Shape;2057;p32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8" name="Google Shape;2058;p32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9" name="Google Shape;2059;p32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0" name="Google Shape;2060;p32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1" name="Google Shape;2061;p32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2" name="Google Shape;2062;p32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3" name="Google Shape;2063;p32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4" name="Google Shape;2064;p32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5" name="Google Shape;2065;p32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6" name="Google Shape;2066;p32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7" name="Google Shape;2067;p32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8" name="Google Shape;2068;p32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9" name="Google Shape;2069;p32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0" name="Google Shape;2070;p32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1" name="Google Shape;2071;p32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2" name="Google Shape;2072;p32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3" name="Google Shape;2073;p32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4" name="Google Shape;2074;p32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5" name="Google Shape;2075;p32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6" name="Google Shape;2076;p32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77" name="Google Shape;2077;p32"/>
          <p:cNvGrpSpPr/>
          <p:nvPr/>
        </p:nvGrpSpPr>
        <p:grpSpPr>
          <a:xfrm flipH="1">
            <a:off x="441332" y="5869955"/>
            <a:ext cx="3018089" cy="1708587"/>
            <a:chOff x="3260100" y="4040200"/>
            <a:chExt cx="1579600" cy="893550"/>
          </a:xfrm>
        </p:grpSpPr>
        <p:sp>
          <p:nvSpPr>
            <p:cNvPr id="2078" name="Google Shape;2078;p3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9" name="Google Shape;2079;p3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0" name="Google Shape;2080;p3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1" name="Google Shape;2081;p3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2" name="Google Shape;2082;p3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3" name="Google Shape;2083;p3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4" name="Google Shape;2084;p3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5" name="Google Shape;2085;p3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8" name="Google Shape;2088;p3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2" name="Google Shape;2092;p3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3" name="Google Shape;2093;p3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5" name="Google Shape;2095;p3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6" name="Google Shape;2096;p3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7" name="Google Shape;2097;p3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0" name="Google Shape;2100;p3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1" name="Google Shape;2101;p3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2" name="Google Shape;2102;p3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3" name="Google Shape;2103;p3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4" name="Google Shape;2104;p3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05" name="Google Shape;2105;p32"/>
          <p:cNvSpPr txBox="1">
            <a:spLocks noGrp="1"/>
          </p:cNvSpPr>
          <p:nvPr>
            <p:ph type="subTitle" idx="1"/>
          </p:nvPr>
        </p:nvSpPr>
        <p:spPr>
          <a:xfrm>
            <a:off x="914333" y="2929567"/>
            <a:ext cx="3325600" cy="4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06" name="Google Shape;2106;p32"/>
          <p:cNvSpPr txBox="1">
            <a:spLocks noGrp="1"/>
          </p:cNvSpPr>
          <p:nvPr>
            <p:ph type="subTitle" idx="2"/>
          </p:nvPr>
        </p:nvSpPr>
        <p:spPr>
          <a:xfrm>
            <a:off x="4433267" y="3985291"/>
            <a:ext cx="3325600" cy="4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07" name="Google Shape;2107;p32"/>
          <p:cNvSpPr txBox="1">
            <a:spLocks noGrp="1"/>
          </p:cNvSpPr>
          <p:nvPr>
            <p:ph type="subTitle" idx="3"/>
          </p:nvPr>
        </p:nvSpPr>
        <p:spPr>
          <a:xfrm>
            <a:off x="7952167" y="5011035"/>
            <a:ext cx="3325600" cy="4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08" name="Google Shape;2108;p32"/>
          <p:cNvSpPr txBox="1">
            <a:spLocks noGrp="1"/>
          </p:cNvSpPr>
          <p:nvPr>
            <p:ph type="title" idx="4" hasCustomPrompt="1"/>
          </p:nvPr>
        </p:nvSpPr>
        <p:spPr>
          <a:xfrm>
            <a:off x="986325" y="2370367"/>
            <a:ext cx="3181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9" name="Google Shape;2109;p32"/>
          <p:cNvSpPr txBox="1">
            <a:spLocks noGrp="1"/>
          </p:cNvSpPr>
          <p:nvPr>
            <p:ph type="title" idx="5" hasCustomPrompt="1"/>
          </p:nvPr>
        </p:nvSpPr>
        <p:spPr>
          <a:xfrm>
            <a:off x="4505241" y="3426084"/>
            <a:ext cx="3181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10" name="Google Shape;2110;p32"/>
          <p:cNvSpPr txBox="1">
            <a:spLocks noGrp="1"/>
          </p:cNvSpPr>
          <p:nvPr>
            <p:ph type="title" idx="6" hasCustomPrompt="1"/>
          </p:nvPr>
        </p:nvSpPr>
        <p:spPr>
          <a:xfrm>
            <a:off x="8024161" y="4451835"/>
            <a:ext cx="3181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5526487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accent6"/>
        </a:solidFill>
        <a:effectLst/>
      </p:bgPr>
    </p:bg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33"/>
          <p:cNvSpPr txBox="1">
            <a:spLocks noGrp="1"/>
          </p:cNvSpPr>
          <p:nvPr>
            <p:ph type="title"/>
          </p:nvPr>
        </p:nvSpPr>
        <p:spPr>
          <a:xfrm>
            <a:off x="6674617" y="4309833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3" name="Google Shape;2113;p33"/>
          <p:cNvSpPr txBox="1">
            <a:spLocks noGrp="1"/>
          </p:cNvSpPr>
          <p:nvPr>
            <p:ph type="subTitle" idx="1"/>
          </p:nvPr>
        </p:nvSpPr>
        <p:spPr>
          <a:xfrm>
            <a:off x="6764417" y="4882875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4" name="Google Shape;2114;p33"/>
          <p:cNvSpPr txBox="1">
            <a:spLocks noGrp="1"/>
          </p:cNvSpPr>
          <p:nvPr>
            <p:ph type="title" idx="2"/>
          </p:nvPr>
        </p:nvSpPr>
        <p:spPr>
          <a:xfrm>
            <a:off x="2247351" y="4309833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5" name="Google Shape;2115;p33"/>
          <p:cNvSpPr txBox="1">
            <a:spLocks noGrp="1"/>
          </p:cNvSpPr>
          <p:nvPr>
            <p:ph type="subTitle" idx="3"/>
          </p:nvPr>
        </p:nvSpPr>
        <p:spPr>
          <a:xfrm>
            <a:off x="2337151" y="4882875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6" name="Google Shape;2116;p33"/>
          <p:cNvSpPr/>
          <p:nvPr/>
        </p:nvSpPr>
        <p:spPr>
          <a:xfrm>
            <a:off x="-493767" y="-302309"/>
            <a:ext cx="3368904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17" name="Google Shape;2117;p33"/>
          <p:cNvGrpSpPr/>
          <p:nvPr/>
        </p:nvGrpSpPr>
        <p:grpSpPr>
          <a:xfrm>
            <a:off x="1494283" y="-376772"/>
            <a:ext cx="2356736" cy="1856685"/>
            <a:chOff x="2533100" y="1212175"/>
            <a:chExt cx="1066075" cy="839825"/>
          </a:xfrm>
        </p:grpSpPr>
        <p:sp>
          <p:nvSpPr>
            <p:cNvPr id="2118" name="Google Shape;2118;p3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9" name="Google Shape;2119;p3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0" name="Google Shape;2120;p3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1" name="Google Shape;2121;p3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2" name="Google Shape;2122;p3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3" name="Google Shape;2123;p3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4" name="Google Shape;2124;p3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5" name="Google Shape;2125;p3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6" name="Google Shape;2126;p3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7" name="Google Shape;2127;p3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8" name="Google Shape;2128;p3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9" name="Google Shape;2129;p3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0" name="Google Shape;2130;p3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1" name="Google Shape;2131;p3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2" name="Google Shape;2132;p3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3" name="Google Shape;2133;p3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4" name="Google Shape;2134;p3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5" name="Google Shape;2135;p3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6" name="Google Shape;2136;p3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7" name="Google Shape;2137;p3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8" name="Google Shape;2138;p3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39" name="Google Shape;2139;p33"/>
          <p:cNvGrpSpPr/>
          <p:nvPr/>
        </p:nvGrpSpPr>
        <p:grpSpPr>
          <a:xfrm>
            <a:off x="9660274" y="5707705"/>
            <a:ext cx="3020405" cy="1708587"/>
            <a:chOff x="3260100" y="4040200"/>
            <a:chExt cx="1579600" cy="893550"/>
          </a:xfrm>
        </p:grpSpPr>
        <p:sp>
          <p:nvSpPr>
            <p:cNvPr id="2140" name="Google Shape;2140;p3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1" name="Google Shape;2141;p3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2" name="Google Shape;2142;p3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3" name="Google Shape;2143;p3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4" name="Google Shape;2144;p3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5" name="Google Shape;2145;p3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6" name="Google Shape;2146;p3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7" name="Google Shape;2147;p3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8" name="Google Shape;2148;p3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9" name="Google Shape;2149;p3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0" name="Google Shape;2150;p3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1" name="Google Shape;2151;p3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2" name="Google Shape;2152;p3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3" name="Google Shape;2153;p3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4" name="Google Shape;2154;p3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5" name="Google Shape;2155;p3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6" name="Google Shape;2156;p3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7" name="Google Shape;2157;p3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8" name="Google Shape;2158;p3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9" name="Google Shape;2159;p3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0" name="Google Shape;2160;p3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1" name="Google Shape;2161;p3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2" name="Google Shape;2162;p3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3" name="Google Shape;2163;p3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4" name="Google Shape;2164;p3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5" name="Google Shape;2165;p3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6" name="Google Shape;2166;p3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67" name="Google Shape;2167;p33"/>
          <p:cNvGrpSpPr/>
          <p:nvPr/>
        </p:nvGrpSpPr>
        <p:grpSpPr>
          <a:xfrm rot="8219760">
            <a:off x="179747" y="67261"/>
            <a:ext cx="1216328" cy="1304140"/>
            <a:chOff x="1721175" y="2665325"/>
            <a:chExt cx="809625" cy="868075"/>
          </a:xfrm>
        </p:grpSpPr>
        <p:sp>
          <p:nvSpPr>
            <p:cNvPr id="2168" name="Google Shape;2168;p3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9" name="Google Shape;2169;p3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0" name="Google Shape;2170;p3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1" name="Google Shape;2171;p3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2" name="Google Shape;2172;p3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3" name="Google Shape;2173;p3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74" name="Google Shape;2174;p33"/>
          <p:cNvSpPr/>
          <p:nvPr/>
        </p:nvSpPr>
        <p:spPr>
          <a:xfrm>
            <a:off x="8378713" y="-457299"/>
            <a:ext cx="4160056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75" name="Google Shape;2175;p33"/>
          <p:cNvGrpSpPr/>
          <p:nvPr/>
        </p:nvGrpSpPr>
        <p:grpSpPr>
          <a:xfrm rot="-4621886">
            <a:off x="-252943" y="5615840"/>
            <a:ext cx="2081700" cy="2277992"/>
            <a:chOff x="3095850" y="2740875"/>
            <a:chExt cx="1972838" cy="1216700"/>
          </a:xfrm>
        </p:grpSpPr>
        <p:sp>
          <p:nvSpPr>
            <p:cNvPr id="2176" name="Google Shape;2176;p3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7" name="Google Shape;2177;p3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8" name="Google Shape;2178;p3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9" name="Google Shape;2179;p3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0" name="Google Shape;2180;p3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81" name="Google Shape;2181;p33"/>
          <p:cNvGrpSpPr/>
          <p:nvPr/>
        </p:nvGrpSpPr>
        <p:grpSpPr>
          <a:xfrm rot="659021">
            <a:off x="9283287" y="383347"/>
            <a:ext cx="2350908" cy="1841584"/>
            <a:chOff x="3495050" y="1152875"/>
            <a:chExt cx="1082275" cy="847800"/>
          </a:xfrm>
        </p:grpSpPr>
        <p:sp>
          <p:nvSpPr>
            <p:cNvPr id="2182" name="Google Shape;2182;p33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3" name="Google Shape;2183;p33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4" name="Google Shape;2184;p33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5" name="Google Shape;2185;p33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6" name="Google Shape;2186;p33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7" name="Google Shape;2187;p33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8" name="Google Shape;2188;p33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9" name="Google Shape;2189;p33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90" name="Google Shape;2190;p33"/>
          <p:cNvGrpSpPr/>
          <p:nvPr/>
        </p:nvGrpSpPr>
        <p:grpSpPr>
          <a:xfrm rot="-7942932">
            <a:off x="10754122" y="104917"/>
            <a:ext cx="1127521" cy="1108724"/>
            <a:chOff x="4452350" y="1286250"/>
            <a:chExt cx="700275" cy="688600"/>
          </a:xfrm>
        </p:grpSpPr>
        <p:sp>
          <p:nvSpPr>
            <p:cNvPr id="2191" name="Google Shape;2191;p33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2" name="Google Shape;2192;p33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3" name="Google Shape;2193;p33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4" name="Google Shape;2194;p33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5" name="Google Shape;2195;p33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6" name="Google Shape;2196;p33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7" name="Google Shape;2197;p33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8" name="Google Shape;2198;p33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9" name="Google Shape;2199;p33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0" name="Google Shape;2200;p33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1" name="Google Shape;2201;p33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2" name="Google Shape;2202;p33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3" name="Google Shape;2203;p33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04" name="Google Shape;2204;p33"/>
          <p:cNvGrpSpPr/>
          <p:nvPr/>
        </p:nvGrpSpPr>
        <p:grpSpPr>
          <a:xfrm rot="-1947867">
            <a:off x="1960942" y="5670615"/>
            <a:ext cx="333503" cy="1146251"/>
            <a:chOff x="4871700" y="1797250"/>
            <a:chExt cx="319900" cy="1099500"/>
          </a:xfrm>
        </p:grpSpPr>
        <p:sp>
          <p:nvSpPr>
            <p:cNvPr id="2205" name="Google Shape;2205;p33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6" name="Google Shape;2206;p33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7" name="Google Shape;2207;p3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8" name="Google Shape;2208;p33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9" name="Google Shape;2209;p33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0" name="Google Shape;2210;p33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1" name="Google Shape;2211;p3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2" name="Google Shape;2212;p3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3" name="Google Shape;2213;p3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4" name="Google Shape;2214;p3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5" name="Google Shape;2215;p3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6" name="Google Shape;2216;p3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7" name="Google Shape;2217;p3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8" name="Google Shape;2218;p3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19" name="Google Shape;2219;p33"/>
          <p:cNvSpPr txBox="1">
            <a:spLocks noGrp="1"/>
          </p:cNvSpPr>
          <p:nvPr>
            <p:ph type="title" idx="4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459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1" name="Google Shape;2221;p34"/>
          <p:cNvSpPr/>
          <p:nvPr/>
        </p:nvSpPr>
        <p:spPr>
          <a:xfrm flipH="1">
            <a:off x="6730964" y="5188500"/>
            <a:ext cx="7239035" cy="2711024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2222" name="Google Shape;2222;p34"/>
          <p:cNvSpPr/>
          <p:nvPr/>
        </p:nvSpPr>
        <p:spPr>
          <a:xfrm>
            <a:off x="6480067" y="-1278333"/>
            <a:ext cx="6524812" cy="323095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2223" name="Google Shape;2223;p34"/>
          <p:cNvSpPr/>
          <p:nvPr/>
        </p:nvSpPr>
        <p:spPr>
          <a:xfrm flipH="1">
            <a:off x="-949009" y="-1425135"/>
            <a:ext cx="6359209" cy="337777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2224" name="Google Shape;2224;p34"/>
          <p:cNvSpPr/>
          <p:nvPr/>
        </p:nvSpPr>
        <p:spPr>
          <a:xfrm>
            <a:off x="-1828832" y="4222618"/>
            <a:ext cx="7239035" cy="3921711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2225" name="Google Shape;2225;p34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2226" name="Google Shape;2226;p34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7" name="Google Shape;2227;p34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8" name="Google Shape;2228;p34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9" name="Google Shape;2229;p34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0" name="Google Shape;2230;p34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1" name="Google Shape;2231;p34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2" name="Google Shape;2232;p34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3" name="Google Shape;2233;p34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4" name="Google Shape;2234;p34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5" name="Google Shape;2235;p34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6" name="Google Shape;2236;p34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7" name="Google Shape;2237;p34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8" name="Google Shape;2238;p34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9" name="Google Shape;2239;p34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0" name="Google Shape;2240;p34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1" name="Google Shape;2241;p34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2" name="Google Shape;2242;p34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3" name="Google Shape;2243;p34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4" name="Google Shape;2244;p34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5" name="Google Shape;2245;p34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6" name="Google Shape;2246;p34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7" name="Google Shape;2247;p34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8" name="Google Shape;2248;p34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9" name="Google Shape;2249;p34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0" name="Google Shape;2250;p34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1" name="Google Shape;2251;p34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2" name="Google Shape;2252;p34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53" name="Google Shape;2253;p34"/>
          <p:cNvGrpSpPr/>
          <p:nvPr/>
        </p:nvGrpSpPr>
        <p:grpSpPr>
          <a:xfrm>
            <a:off x="9130899" y="-609021"/>
            <a:ext cx="2007692" cy="1572725"/>
            <a:chOff x="3495050" y="1152875"/>
            <a:chExt cx="1082275" cy="847800"/>
          </a:xfrm>
        </p:grpSpPr>
        <p:sp>
          <p:nvSpPr>
            <p:cNvPr id="2254" name="Google Shape;2254;p34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5" name="Google Shape;2255;p34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6" name="Google Shape;2256;p34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7" name="Google Shape;2257;p34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8" name="Google Shape;2258;p34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9" name="Google Shape;2259;p34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0" name="Google Shape;2260;p34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1" name="Google Shape;2261;p34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2" name="Google Shape;2262;p34"/>
          <p:cNvGrpSpPr/>
          <p:nvPr/>
        </p:nvGrpSpPr>
        <p:grpSpPr>
          <a:xfrm>
            <a:off x="8647657" y="5188507"/>
            <a:ext cx="3659745" cy="2257060"/>
            <a:chOff x="3095850" y="2740875"/>
            <a:chExt cx="1972838" cy="1216700"/>
          </a:xfrm>
        </p:grpSpPr>
        <p:sp>
          <p:nvSpPr>
            <p:cNvPr id="2263" name="Google Shape;2263;p34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4" name="Google Shape;2264;p34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5" name="Google Shape;2265;p34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6" name="Google Shape;2266;p34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7" name="Google Shape;2267;p34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8" name="Google Shape;2268;p34"/>
          <p:cNvGrpSpPr/>
          <p:nvPr/>
        </p:nvGrpSpPr>
        <p:grpSpPr>
          <a:xfrm rot="2914635">
            <a:off x="-608322" y="5599832"/>
            <a:ext cx="2585428" cy="1167288"/>
            <a:chOff x="2915775" y="2073500"/>
            <a:chExt cx="874750" cy="394925"/>
          </a:xfrm>
        </p:grpSpPr>
        <p:sp>
          <p:nvSpPr>
            <p:cNvPr id="2269" name="Google Shape;2269;p3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0" name="Google Shape;2270;p3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1" name="Google Shape;2271;p3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2" name="Google Shape;2272;p3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3" name="Google Shape;2273;p3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4" name="Google Shape;2274;p3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5" name="Google Shape;2275;p3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6" name="Google Shape;2276;p3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7" name="Google Shape;2277;p3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8" name="Google Shape;2278;p3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9" name="Google Shape;2279;p3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0" name="Google Shape;2280;p3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1" name="Google Shape;2281;p3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2" name="Google Shape;2282;p3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3" name="Google Shape;2283;p3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4" name="Google Shape;2284;p3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5" name="Google Shape;2285;p3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6" name="Google Shape;2286;p3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7" name="Google Shape;2287;p3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8" name="Google Shape;2288;p3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89" name="Google Shape;2289;p34"/>
          <p:cNvGrpSpPr/>
          <p:nvPr/>
        </p:nvGrpSpPr>
        <p:grpSpPr>
          <a:xfrm>
            <a:off x="352963" y="5617729"/>
            <a:ext cx="796288" cy="1041899"/>
            <a:chOff x="5840625" y="3436675"/>
            <a:chExt cx="429250" cy="561650"/>
          </a:xfrm>
        </p:grpSpPr>
        <p:sp>
          <p:nvSpPr>
            <p:cNvPr id="2290" name="Google Shape;2290;p34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1" name="Google Shape;2291;p34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2" name="Google Shape;2292;p34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3" name="Google Shape;2293;p34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94" name="Google Shape;2294;p34"/>
          <p:cNvGrpSpPr/>
          <p:nvPr/>
        </p:nvGrpSpPr>
        <p:grpSpPr>
          <a:xfrm rot="2700000">
            <a:off x="11113819" y="6055481"/>
            <a:ext cx="993640" cy="977073"/>
            <a:chOff x="4452350" y="1286250"/>
            <a:chExt cx="700275" cy="688600"/>
          </a:xfrm>
        </p:grpSpPr>
        <p:sp>
          <p:nvSpPr>
            <p:cNvPr id="2295" name="Google Shape;2295;p34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6" name="Google Shape;2296;p34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7" name="Google Shape;2297;p34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8" name="Google Shape;2298;p34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9" name="Google Shape;2299;p34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0" name="Google Shape;2300;p34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1" name="Google Shape;2301;p34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2" name="Google Shape;2302;p34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3" name="Google Shape;2303;p34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4" name="Google Shape;2304;p34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5" name="Google Shape;2305;p34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6" name="Google Shape;2306;p34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7" name="Google Shape;2307;p34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8" name="Google Shape;2308;p34"/>
          <p:cNvGrpSpPr/>
          <p:nvPr/>
        </p:nvGrpSpPr>
        <p:grpSpPr>
          <a:xfrm>
            <a:off x="10736841" y="5866659"/>
            <a:ext cx="617505" cy="991348"/>
            <a:chOff x="1054675" y="3219250"/>
            <a:chExt cx="332875" cy="534400"/>
          </a:xfrm>
        </p:grpSpPr>
        <p:sp>
          <p:nvSpPr>
            <p:cNvPr id="2309" name="Google Shape;2309;p34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0" name="Google Shape;2310;p34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1" name="Google Shape;2311;p34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12" name="Google Shape;2312;p34"/>
          <p:cNvSpPr txBox="1">
            <a:spLocks noGrp="1"/>
          </p:cNvSpPr>
          <p:nvPr>
            <p:ph type="ctrTitle"/>
          </p:nvPr>
        </p:nvSpPr>
        <p:spPr>
          <a:xfrm>
            <a:off x="3380600" y="1008967"/>
            <a:ext cx="5430800" cy="9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313" name="Google Shape;2313;p34"/>
          <p:cNvSpPr txBox="1">
            <a:spLocks noGrp="1"/>
          </p:cNvSpPr>
          <p:nvPr>
            <p:ph type="subTitle" idx="1"/>
          </p:nvPr>
        </p:nvSpPr>
        <p:spPr>
          <a:xfrm>
            <a:off x="3380600" y="2861700"/>
            <a:ext cx="5430800" cy="11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314" name="Google Shape;2314;p34"/>
          <p:cNvSpPr txBox="1">
            <a:spLocks noGrp="1"/>
          </p:cNvSpPr>
          <p:nvPr>
            <p:ph type="subTitle" idx="2"/>
          </p:nvPr>
        </p:nvSpPr>
        <p:spPr>
          <a:xfrm>
            <a:off x="3380600" y="2212533"/>
            <a:ext cx="5430800" cy="6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2315" name="Google Shape;2315;p34"/>
          <p:cNvSpPr txBox="1"/>
          <p:nvPr/>
        </p:nvSpPr>
        <p:spPr>
          <a:xfrm>
            <a:off x="4101600" y="4893167"/>
            <a:ext cx="3988800" cy="10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4B634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CREDITS: This presentation template was created by </a:t>
            </a:r>
            <a:r>
              <a:rPr lang="en" sz="1333" b="1" kern="0">
                <a:solidFill>
                  <a:srgbClr val="4B6344"/>
                </a:solidFill>
                <a:uFill>
                  <a:noFill/>
                </a:uFill>
                <a:latin typeface="Barlow Semi Condensed"/>
                <a:ea typeface="Barlow Semi Condensed"/>
                <a:cs typeface="Barlow Semi Condensed"/>
                <a:sym typeface="Barlow Semi Condense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4B634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, including icons by </a:t>
            </a:r>
            <a:r>
              <a:rPr lang="en" sz="1333" b="1" kern="0">
                <a:solidFill>
                  <a:srgbClr val="4B6344"/>
                </a:solidFill>
                <a:uFill>
                  <a:noFill/>
                </a:uFill>
                <a:latin typeface="Barlow Semi Condensed"/>
                <a:ea typeface="Barlow Semi Condensed"/>
                <a:cs typeface="Barlow Semi Condensed"/>
                <a:sym typeface="Barlow Semi Condense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4B634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, infographics &amp; images by </a:t>
            </a:r>
            <a:r>
              <a:rPr lang="en" sz="1333" b="1" kern="0">
                <a:solidFill>
                  <a:srgbClr val="4B6344"/>
                </a:solidFill>
                <a:uFill>
                  <a:noFill/>
                </a:uFill>
                <a:latin typeface="Barlow Semi Condensed"/>
                <a:ea typeface="Barlow Semi Condensed"/>
                <a:cs typeface="Barlow Semi Condensed"/>
                <a:sym typeface="Barlow Semi Condense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 kern="0">
              <a:solidFill>
                <a:srgbClr val="4B6344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785786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Title only 11">
    <p:spTree>
      <p:nvGrpSpPr>
        <p:cNvPr id="1" name="Shape 2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7" name="Google Shape;2317;p35"/>
          <p:cNvSpPr/>
          <p:nvPr/>
        </p:nvSpPr>
        <p:spPr>
          <a:xfrm>
            <a:off x="-567165" y="-506766"/>
            <a:ext cx="2995609" cy="2452420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8" name="Google Shape;2318;p35"/>
          <p:cNvSpPr/>
          <p:nvPr/>
        </p:nvSpPr>
        <p:spPr>
          <a:xfrm>
            <a:off x="10132403" y="-331447"/>
            <a:ext cx="2745452" cy="1945765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9" name="Google Shape;2319;p35"/>
          <p:cNvSpPr/>
          <p:nvPr/>
        </p:nvSpPr>
        <p:spPr>
          <a:xfrm rot="10800000">
            <a:off x="10437168" y="4834419"/>
            <a:ext cx="2586089" cy="2286592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20" name="Google Shape;2320;p35"/>
          <p:cNvGrpSpPr/>
          <p:nvPr/>
        </p:nvGrpSpPr>
        <p:grpSpPr>
          <a:xfrm rot="10800000">
            <a:off x="10122885" y="5854885"/>
            <a:ext cx="1607072" cy="1266120"/>
            <a:chOff x="2533100" y="1212175"/>
            <a:chExt cx="1066075" cy="839825"/>
          </a:xfrm>
        </p:grpSpPr>
        <p:sp>
          <p:nvSpPr>
            <p:cNvPr id="2321" name="Google Shape;2321;p35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2" name="Google Shape;2322;p35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3" name="Google Shape;2323;p35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4" name="Google Shape;2324;p35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5" name="Google Shape;2325;p35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6" name="Google Shape;2326;p35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7" name="Google Shape;2327;p35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8" name="Google Shape;2328;p35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9" name="Google Shape;2329;p35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0" name="Google Shape;2330;p35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1" name="Google Shape;2331;p35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2" name="Google Shape;2332;p35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3" name="Google Shape;2333;p35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4" name="Google Shape;2334;p35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5" name="Google Shape;2335;p35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6" name="Google Shape;2336;p35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7" name="Google Shape;2337;p35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8" name="Google Shape;2338;p35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9" name="Google Shape;2339;p35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0" name="Google Shape;2340;p35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1" name="Google Shape;2341;p35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42" name="Google Shape;2342;p35"/>
          <p:cNvSpPr/>
          <p:nvPr/>
        </p:nvSpPr>
        <p:spPr>
          <a:xfrm rot="10800000">
            <a:off x="-421763" y="5165778"/>
            <a:ext cx="2745452" cy="1945765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43" name="Google Shape;2343;p35"/>
          <p:cNvGrpSpPr/>
          <p:nvPr/>
        </p:nvGrpSpPr>
        <p:grpSpPr>
          <a:xfrm rot="2857198">
            <a:off x="205268" y="5741286"/>
            <a:ext cx="947489" cy="931693"/>
            <a:chOff x="4452350" y="1286250"/>
            <a:chExt cx="700275" cy="688600"/>
          </a:xfrm>
        </p:grpSpPr>
        <p:sp>
          <p:nvSpPr>
            <p:cNvPr id="2344" name="Google Shape;2344;p35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5" name="Google Shape;2345;p35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6" name="Google Shape;2346;p35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7" name="Google Shape;2347;p35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8" name="Google Shape;2348;p35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9" name="Google Shape;2349;p35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0" name="Google Shape;2350;p35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1" name="Google Shape;2351;p35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2" name="Google Shape;2352;p35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3" name="Google Shape;2353;p35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4" name="Google Shape;2354;p35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5" name="Google Shape;2355;p35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6" name="Google Shape;2356;p35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57" name="Google Shape;2357;p35"/>
          <p:cNvGrpSpPr/>
          <p:nvPr/>
        </p:nvGrpSpPr>
        <p:grpSpPr>
          <a:xfrm rot="10800000">
            <a:off x="-567165" y="-170475"/>
            <a:ext cx="3154961" cy="1945747"/>
            <a:chOff x="3095850" y="2740875"/>
            <a:chExt cx="1972838" cy="1216700"/>
          </a:xfrm>
        </p:grpSpPr>
        <p:sp>
          <p:nvSpPr>
            <p:cNvPr id="2358" name="Google Shape;2358;p3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9" name="Google Shape;2359;p3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0" name="Google Shape;2360;p3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1" name="Google Shape;2361;p3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2" name="Google Shape;2362;p3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63" name="Google Shape;2363;p3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7932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2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" name="Google Shape;2365;p36"/>
          <p:cNvSpPr/>
          <p:nvPr/>
        </p:nvSpPr>
        <p:spPr>
          <a:xfrm>
            <a:off x="-567166" y="-340900"/>
            <a:ext cx="3534100" cy="3124813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66" name="Google Shape;2366;p36"/>
          <p:cNvGrpSpPr/>
          <p:nvPr/>
        </p:nvGrpSpPr>
        <p:grpSpPr>
          <a:xfrm>
            <a:off x="1200119" y="-340817"/>
            <a:ext cx="2196115" cy="1730264"/>
            <a:chOff x="2533100" y="1212175"/>
            <a:chExt cx="1066075" cy="839825"/>
          </a:xfrm>
        </p:grpSpPr>
        <p:sp>
          <p:nvSpPr>
            <p:cNvPr id="2367" name="Google Shape;2367;p36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8" name="Google Shape;2368;p36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9" name="Google Shape;2369;p36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0" name="Google Shape;2370;p36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1" name="Google Shape;2371;p36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2" name="Google Shape;2372;p36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3" name="Google Shape;2373;p36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4" name="Google Shape;2374;p36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5" name="Google Shape;2375;p36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6" name="Google Shape;2376;p36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7" name="Google Shape;2377;p36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8" name="Google Shape;2378;p36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9" name="Google Shape;2379;p36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0" name="Google Shape;2380;p36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1" name="Google Shape;2381;p36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2" name="Google Shape;2382;p36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3" name="Google Shape;2383;p36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4" name="Google Shape;2384;p36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5" name="Google Shape;2385;p36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6" name="Google Shape;2386;p36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7" name="Google Shape;2387;p36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88" name="Google Shape;2388;p36"/>
          <p:cNvSpPr/>
          <p:nvPr/>
        </p:nvSpPr>
        <p:spPr>
          <a:xfrm>
            <a:off x="9268403" y="-170499"/>
            <a:ext cx="3345367" cy="237093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89" name="Google Shape;2389;p36"/>
          <p:cNvGrpSpPr/>
          <p:nvPr/>
        </p:nvGrpSpPr>
        <p:grpSpPr>
          <a:xfrm rot="-7942873">
            <a:off x="11016760" y="167662"/>
            <a:ext cx="1154553" cy="1135305"/>
            <a:chOff x="4452350" y="1286250"/>
            <a:chExt cx="700275" cy="688600"/>
          </a:xfrm>
        </p:grpSpPr>
        <p:sp>
          <p:nvSpPr>
            <p:cNvPr id="2390" name="Google Shape;2390;p36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1" name="Google Shape;2391;p36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2" name="Google Shape;2392;p36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3" name="Google Shape;2393;p36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4" name="Google Shape;2394;p36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5" name="Google Shape;2395;p36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6" name="Google Shape;2396;p36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7" name="Google Shape;2397;p36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8" name="Google Shape;2398;p36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9" name="Google Shape;2399;p36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0" name="Google Shape;2400;p36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1" name="Google Shape;2401;p36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2" name="Google Shape;2402;p36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03" name="Google Shape;2403;p36"/>
          <p:cNvSpPr/>
          <p:nvPr/>
        </p:nvSpPr>
        <p:spPr>
          <a:xfrm rot="10800000">
            <a:off x="9382075" y="4710133"/>
            <a:ext cx="3057525" cy="2703204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4" name="Google Shape;2404;p36"/>
          <p:cNvSpPr/>
          <p:nvPr/>
        </p:nvSpPr>
        <p:spPr>
          <a:xfrm rot="10800000">
            <a:off x="-421795" y="4606851"/>
            <a:ext cx="3534128" cy="250471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5" name="Google Shape;2405;p3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406" name="Google Shape;2406;p36"/>
          <p:cNvSpPr txBox="1">
            <a:spLocks noGrp="1"/>
          </p:cNvSpPr>
          <p:nvPr>
            <p:ph type="body" idx="1"/>
          </p:nvPr>
        </p:nvSpPr>
        <p:spPr>
          <a:xfrm>
            <a:off x="1905000" y="2355700"/>
            <a:ext cx="4011600" cy="2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867">
                <a:solidFill>
                  <a:schemeClr val="accent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407" name="Google Shape;2407;p36"/>
          <p:cNvSpPr txBox="1">
            <a:spLocks noGrp="1"/>
          </p:cNvSpPr>
          <p:nvPr>
            <p:ph type="body" idx="2"/>
          </p:nvPr>
        </p:nvSpPr>
        <p:spPr>
          <a:xfrm>
            <a:off x="6437781" y="2355700"/>
            <a:ext cx="4011600" cy="2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867">
                <a:solidFill>
                  <a:schemeClr val="accent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2408" name="Google Shape;2408;p36"/>
          <p:cNvGrpSpPr/>
          <p:nvPr/>
        </p:nvGrpSpPr>
        <p:grpSpPr>
          <a:xfrm>
            <a:off x="647501" y="5204101"/>
            <a:ext cx="816076" cy="1310135"/>
            <a:chOff x="1054675" y="3219250"/>
            <a:chExt cx="332875" cy="534400"/>
          </a:xfrm>
        </p:grpSpPr>
        <p:sp>
          <p:nvSpPr>
            <p:cNvPr id="2409" name="Google Shape;2409;p36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0" name="Google Shape;2410;p36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1" name="Google Shape;2411;p36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12" name="Google Shape;2412;p36"/>
          <p:cNvGrpSpPr/>
          <p:nvPr/>
        </p:nvGrpSpPr>
        <p:grpSpPr>
          <a:xfrm>
            <a:off x="9193787" y="4911597"/>
            <a:ext cx="3729979" cy="2300375"/>
            <a:chOff x="3095850" y="2740875"/>
            <a:chExt cx="1972838" cy="1216700"/>
          </a:xfrm>
        </p:grpSpPr>
        <p:sp>
          <p:nvSpPr>
            <p:cNvPr id="2413" name="Google Shape;2413;p36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4" name="Google Shape;2414;p36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5" name="Google Shape;2415;p36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6" name="Google Shape;2416;p36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7" name="Google Shape;2417;p36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02693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54303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93047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4054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7316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70895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31632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09241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15/3/2023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99862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01520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76280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48879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38417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97551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443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920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05641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55384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61488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98817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62998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56100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82674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094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17352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1972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410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248317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554428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58045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399448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37143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74026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49092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4774920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15/3/2023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27419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1110033" y="-410467"/>
            <a:ext cx="5430891" cy="3440565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 flipH="1">
            <a:off x="-1110037" y="4396101"/>
            <a:ext cx="5282072" cy="3440503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7664034" y="-304799"/>
            <a:ext cx="5430945" cy="3257932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7738467" y="4576967"/>
            <a:ext cx="5282072" cy="307877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" name="Google Shape;13;p2"/>
          <p:cNvGrpSpPr/>
          <p:nvPr/>
        </p:nvGrpSpPr>
        <p:grpSpPr>
          <a:xfrm rot="-7278531">
            <a:off x="-324187" y="5119612"/>
            <a:ext cx="3454352" cy="1479777"/>
            <a:chOff x="3260100" y="4040200"/>
            <a:chExt cx="1579600" cy="893550"/>
          </a:xfrm>
        </p:grpSpPr>
        <p:sp>
          <p:nvSpPr>
            <p:cNvPr id="14" name="Google Shape;14;p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" name="Google Shape;41;p2"/>
          <p:cNvSpPr txBox="1">
            <a:spLocks noGrp="1"/>
          </p:cNvSpPr>
          <p:nvPr>
            <p:ph type="ctrTitle"/>
          </p:nvPr>
        </p:nvSpPr>
        <p:spPr>
          <a:xfrm>
            <a:off x="3380600" y="1720164"/>
            <a:ext cx="5430800" cy="2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"/>
          <p:cNvSpPr txBox="1">
            <a:spLocks noGrp="1"/>
          </p:cNvSpPr>
          <p:nvPr>
            <p:ph type="subTitle" idx="1"/>
          </p:nvPr>
        </p:nvSpPr>
        <p:spPr>
          <a:xfrm>
            <a:off x="3380600" y="4573436"/>
            <a:ext cx="5430800" cy="5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" name="Google Shape;43;p2"/>
          <p:cNvGrpSpPr/>
          <p:nvPr/>
        </p:nvGrpSpPr>
        <p:grpSpPr>
          <a:xfrm rot="1310010">
            <a:off x="8986735" y="438862"/>
            <a:ext cx="2009868" cy="1807909"/>
            <a:chOff x="3495050" y="1152875"/>
            <a:chExt cx="1082275" cy="881498"/>
          </a:xfrm>
        </p:grpSpPr>
        <p:sp>
          <p:nvSpPr>
            <p:cNvPr id="44" name="Google Shape;44;p2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250888" y="1844127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342837" y="1953823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1026728" y="5039113"/>
            <a:ext cx="1008533" cy="917739"/>
            <a:chOff x="853450" y="2614875"/>
            <a:chExt cx="654325" cy="595625"/>
          </a:xfrm>
        </p:grpSpPr>
        <p:sp>
          <p:nvSpPr>
            <p:cNvPr id="53" name="Google Shape;53;p2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10213735" y="4612831"/>
            <a:ext cx="561744" cy="1930723"/>
            <a:chOff x="4871700" y="1797250"/>
            <a:chExt cx="319900" cy="1099500"/>
          </a:xfrm>
        </p:grpSpPr>
        <p:sp>
          <p:nvSpPr>
            <p:cNvPr id="57" name="Google Shape;57;p2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1" name="Google Shape;71;p2"/>
          <p:cNvGrpSpPr/>
          <p:nvPr/>
        </p:nvGrpSpPr>
        <p:grpSpPr>
          <a:xfrm rot="9275241">
            <a:off x="9600005" y="5554658"/>
            <a:ext cx="2902144" cy="1212060"/>
            <a:chOff x="2915775" y="2073500"/>
            <a:chExt cx="874750" cy="365333"/>
          </a:xfrm>
        </p:grpSpPr>
        <p:sp>
          <p:nvSpPr>
            <p:cNvPr id="72" name="Google Shape;72;p2"/>
            <p:cNvSpPr/>
            <p:nvPr/>
          </p:nvSpPr>
          <p:spPr>
            <a:xfrm>
              <a:off x="3004557" y="2399858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134334" y="2346583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094872" y="2268209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241721" y="2268481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410726">
            <a:off x="11074813" y="1235167"/>
            <a:ext cx="895551" cy="898051"/>
            <a:chOff x="1474000" y="3672875"/>
            <a:chExt cx="492050" cy="495800"/>
          </a:xfrm>
        </p:grpSpPr>
        <p:sp>
          <p:nvSpPr>
            <p:cNvPr id="93" name="Google Shape;93;p2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2" name="Google Shape;102;p2"/>
          <p:cNvGrpSpPr/>
          <p:nvPr/>
        </p:nvGrpSpPr>
        <p:grpSpPr>
          <a:xfrm rot="-789270">
            <a:off x="253161" y="156869"/>
            <a:ext cx="1044193" cy="1444968"/>
            <a:chOff x="5709775" y="2441350"/>
            <a:chExt cx="700850" cy="908350"/>
          </a:xfrm>
        </p:grpSpPr>
        <p:sp>
          <p:nvSpPr>
            <p:cNvPr id="103" name="Google Shape;103;p2"/>
            <p:cNvSpPr/>
            <p:nvPr/>
          </p:nvSpPr>
          <p:spPr>
            <a:xfrm>
              <a:off x="6044200" y="2441350"/>
              <a:ext cx="366425" cy="341725"/>
            </a:xfrm>
            <a:custGeom>
              <a:avLst/>
              <a:gdLst/>
              <a:ahLst/>
              <a:cxnLst/>
              <a:rect l="l" t="t" r="r" b="b"/>
              <a:pathLst>
                <a:path w="14657" h="13669" extrusionOk="0">
                  <a:moveTo>
                    <a:pt x="8510" y="1"/>
                  </a:moveTo>
                  <a:cubicBezTo>
                    <a:pt x="8081" y="1"/>
                    <a:pt x="7753" y="439"/>
                    <a:pt x="7561" y="780"/>
                  </a:cubicBezTo>
                  <a:cubicBezTo>
                    <a:pt x="6700" y="2339"/>
                    <a:pt x="5816" y="3781"/>
                    <a:pt x="4955" y="5340"/>
                  </a:cubicBezTo>
                  <a:cubicBezTo>
                    <a:pt x="4955" y="4479"/>
                    <a:pt x="5048" y="3502"/>
                    <a:pt x="5048" y="2618"/>
                  </a:cubicBezTo>
                  <a:cubicBezTo>
                    <a:pt x="5005" y="2614"/>
                    <a:pt x="4962" y="2612"/>
                    <a:pt x="4919" y="2612"/>
                  </a:cubicBezTo>
                  <a:cubicBezTo>
                    <a:pt x="4004" y="2612"/>
                    <a:pt x="3291" y="3545"/>
                    <a:pt x="3024" y="4479"/>
                  </a:cubicBezTo>
                  <a:cubicBezTo>
                    <a:pt x="2815" y="5433"/>
                    <a:pt x="2908" y="6410"/>
                    <a:pt x="2815" y="7387"/>
                  </a:cubicBezTo>
                  <a:cubicBezTo>
                    <a:pt x="2815" y="7666"/>
                    <a:pt x="2722" y="7969"/>
                    <a:pt x="2536" y="7969"/>
                  </a:cubicBezTo>
                  <a:cubicBezTo>
                    <a:pt x="2484" y="7993"/>
                    <a:pt x="2433" y="8004"/>
                    <a:pt x="2386" y="8004"/>
                  </a:cubicBezTo>
                  <a:cubicBezTo>
                    <a:pt x="2073" y="8004"/>
                    <a:pt x="1874" y="7521"/>
                    <a:pt x="1954" y="7178"/>
                  </a:cubicBezTo>
                  <a:cubicBezTo>
                    <a:pt x="2047" y="6898"/>
                    <a:pt x="2233" y="6410"/>
                    <a:pt x="2047" y="6107"/>
                  </a:cubicBezTo>
                  <a:cubicBezTo>
                    <a:pt x="1913" y="5900"/>
                    <a:pt x="1704" y="5804"/>
                    <a:pt x="1489" y="5804"/>
                  </a:cubicBezTo>
                  <a:cubicBezTo>
                    <a:pt x="1222" y="5804"/>
                    <a:pt x="946" y="5953"/>
                    <a:pt x="791" y="6224"/>
                  </a:cubicBezTo>
                  <a:cubicBezTo>
                    <a:pt x="489" y="6596"/>
                    <a:pt x="489" y="7085"/>
                    <a:pt x="489" y="7573"/>
                  </a:cubicBezTo>
                  <a:cubicBezTo>
                    <a:pt x="489" y="9411"/>
                    <a:pt x="0" y="11923"/>
                    <a:pt x="489" y="13668"/>
                  </a:cubicBezTo>
                  <a:cubicBezTo>
                    <a:pt x="1163" y="13575"/>
                    <a:pt x="1861" y="13389"/>
                    <a:pt x="2536" y="13389"/>
                  </a:cubicBezTo>
                  <a:cubicBezTo>
                    <a:pt x="3232" y="13464"/>
                    <a:pt x="3883" y="13601"/>
                    <a:pt x="4513" y="13601"/>
                  </a:cubicBezTo>
                  <a:cubicBezTo>
                    <a:pt x="4661" y="13601"/>
                    <a:pt x="4809" y="13593"/>
                    <a:pt x="4955" y="13575"/>
                  </a:cubicBezTo>
                  <a:cubicBezTo>
                    <a:pt x="5723" y="13482"/>
                    <a:pt x="6514" y="13087"/>
                    <a:pt x="6886" y="12412"/>
                  </a:cubicBezTo>
                  <a:cubicBezTo>
                    <a:pt x="7189" y="11644"/>
                    <a:pt x="6700" y="10667"/>
                    <a:pt x="5932" y="10574"/>
                  </a:cubicBezTo>
                  <a:cubicBezTo>
                    <a:pt x="5630" y="10574"/>
                    <a:pt x="5234" y="10760"/>
                    <a:pt x="4955" y="10877"/>
                  </a:cubicBezTo>
                  <a:cubicBezTo>
                    <a:pt x="4560" y="10877"/>
                    <a:pt x="4188" y="10760"/>
                    <a:pt x="4071" y="10481"/>
                  </a:cubicBezTo>
                  <a:cubicBezTo>
                    <a:pt x="3978" y="10295"/>
                    <a:pt x="4071" y="9993"/>
                    <a:pt x="4281" y="9806"/>
                  </a:cubicBezTo>
                  <a:cubicBezTo>
                    <a:pt x="4798" y="8986"/>
                    <a:pt x="5767" y="8507"/>
                    <a:pt x="6716" y="8507"/>
                  </a:cubicBezTo>
                  <a:cubicBezTo>
                    <a:pt x="7004" y="8507"/>
                    <a:pt x="7290" y="8551"/>
                    <a:pt x="7561" y="8643"/>
                  </a:cubicBezTo>
                  <a:cubicBezTo>
                    <a:pt x="8259" y="8829"/>
                    <a:pt x="8724" y="9225"/>
                    <a:pt x="9422" y="9318"/>
                  </a:cubicBezTo>
                  <a:cubicBezTo>
                    <a:pt x="9479" y="9327"/>
                    <a:pt x="9538" y="9331"/>
                    <a:pt x="9598" y="9331"/>
                  </a:cubicBezTo>
                  <a:cubicBezTo>
                    <a:pt x="10148" y="9331"/>
                    <a:pt x="10780" y="8958"/>
                    <a:pt x="10864" y="8434"/>
                  </a:cubicBezTo>
                  <a:cubicBezTo>
                    <a:pt x="10957" y="7759"/>
                    <a:pt x="10190" y="7271"/>
                    <a:pt x="9608" y="7085"/>
                  </a:cubicBezTo>
                  <a:cubicBezTo>
                    <a:pt x="8933" y="6898"/>
                    <a:pt x="8142" y="6689"/>
                    <a:pt x="7956" y="6107"/>
                  </a:cubicBezTo>
                  <a:cubicBezTo>
                    <a:pt x="9422" y="5921"/>
                    <a:pt x="10957" y="5642"/>
                    <a:pt x="12516" y="5433"/>
                  </a:cubicBezTo>
                  <a:cubicBezTo>
                    <a:pt x="13098" y="5433"/>
                    <a:pt x="13679" y="5247"/>
                    <a:pt x="14075" y="4851"/>
                  </a:cubicBezTo>
                  <a:cubicBezTo>
                    <a:pt x="14656" y="4084"/>
                    <a:pt x="13958" y="2827"/>
                    <a:pt x="13098" y="2525"/>
                  </a:cubicBezTo>
                  <a:cubicBezTo>
                    <a:pt x="12814" y="2444"/>
                    <a:pt x="12532" y="2410"/>
                    <a:pt x="12253" y="2410"/>
                  </a:cubicBezTo>
                  <a:cubicBezTo>
                    <a:pt x="11572" y="2410"/>
                    <a:pt x="10910" y="2613"/>
                    <a:pt x="10283" y="2827"/>
                  </a:cubicBezTo>
                  <a:cubicBezTo>
                    <a:pt x="9515" y="3106"/>
                    <a:pt x="8840" y="3316"/>
                    <a:pt x="8049" y="3502"/>
                  </a:cubicBezTo>
                  <a:cubicBezTo>
                    <a:pt x="7863" y="2920"/>
                    <a:pt x="8445" y="2246"/>
                    <a:pt x="8840" y="1664"/>
                  </a:cubicBezTo>
                  <a:cubicBezTo>
                    <a:pt x="9306" y="1176"/>
                    <a:pt x="9306" y="105"/>
                    <a:pt x="8631" y="12"/>
                  </a:cubicBezTo>
                  <a:cubicBezTo>
                    <a:pt x="8590" y="5"/>
                    <a:pt x="8550" y="1"/>
                    <a:pt x="85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39550" y="2550400"/>
              <a:ext cx="220450" cy="329800"/>
            </a:xfrm>
            <a:custGeom>
              <a:avLst/>
              <a:gdLst/>
              <a:ahLst/>
              <a:cxnLst/>
              <a:rect l="l" t="t" r="r" b="b"/>
              <a:pathLst>
                <a:path w="8818" h="13192" extrusionOk="0">
                  <a:moveTo>
                    <a:pt x="8817" y="1"/>
                  </a:moveTo>
                  <a:lnTo>
                    <a:pt x="8817" y="1"/>
                  </a:lnTo>
                  <a:cubicBezTo>
                    <a:pt x="7468" y="303"/>
                    <a:pt x="6118" y="1071"/>
                    <a:pt x="5048" y="1955"/>
                  </a:cubicBezTo>
                  <a:cubicBezTo>
                    <a:pt x="3885" y="2816"/>
                    <a:pt x="2908" y="3886"/>
                    <a:pt x="2140" y="5049"/>
                  </a:cubicBezTo>
                  <a:cubicBezTo>
                    <a:pt x="1349" y="6305"/>
                    <a:pt x="768" y="7678"/>
                    <a:pt x="489" y="9027"/>
                  </a:cubicBezTo>
                  <a:cubicBezTo>
                    <a:pt x="93" y="10376"/>
                    <a:pt x="0" y="11842"/>
                    <a:pt x="186" y="13191"/>
                  </a:cubicBezTo>
                  <a:cubicBezTo>
                    <a:pt x="489" y="11842"/>
                    <a:pt x="884" y="10586"/>
                    <a:pt x="1349" y="9306"/>
                  </a:cubicBezTo>
                  <a:cubicBezTo>
                    <a:pt x="1838" y="8050"/>
                    <a:pt x="2419" y="6794"/>
                    <a:pt x="3094" y="5724"/>
                  </a:cubicBezTo>
                  <a:cubicBezTo>
                    <a:pt x="3885" y="4560"/>
                    <a:pt x="4746" y="3607"/>
                    <a:pt x="5630" y="2630"/>
                  </a:cubicBezTo>
                  <a:cubicBezTo>
                    <a:pt x="6584" y="1652"/>
                    <a:pt x="7654" y="792"/>
                    <a:pt x="8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867375" y="2810250"/>
              <a:ext cx="346675" cy="539450"/>
            </a:xfrm>
            <a:custGeom>
              <a:avLst/>
              <a:gdLst/>
              <a:ahLst/>
              <a:cxnLst/>
              <a:rect l="l" t="t" r="r" b="b"/>
              <a:pathLst>
                <a:path w="13867" h="21578" extrusionOk="0">
                  <a:moveTo>
                    <a:pt x="6909" y="0"/>
                  </a:moveTo>
                  <a:cubicBezTo>
                    <a:pt x="4470" y="0"/>
                    <a:pt x="2052" y="1119"/>
                    <a:pt x="978" y="3379"/>
                  </a:cubicBezTo>
                  <a:cubicBezTo>
                    <a:pt x="1" y="5426"/>
                    <a:pt x="303" y="7939"/>
                    <a:pt x="1746" y="9683"/>
                  </a:cubicBezTo>
                  <a:cubicBezTo>
                    <a:pt x="3211" y="11335"/>
                    <a:pt x="5631" y="12103"/>
                    <a:pt x="7283" y="13568"/>
                  </a:cubicBezTo>
                  <a:cubicBezTo>
                    <a:pt x="6887" y="16569"/>
                    <a:pt x="6119" y="19850"/>
                    <a:pt x="9306" y="21501"/>
                  </a:cubicBezTo>
                  <a:cubicBezTo>
                    <a:pt x="9411" y="21554"/>
                    <a:pt x="9516" y="21577"/>
                    <a:pt x="9616" y="21577"/>
                  </a:cubicBezTo>
                  <a:cubicBezTo>
                    <a:pt x="10272" y="21577"/>
                    <a:pt x="10748" y="20576"/>
                    <a:pt x="9981" y="20152"/>
                  </a:cubicBezTo>
                  <a:cubicBezTo>
                    <a:pt x="8143" y="19268"/>
                    <a:pt x="8143" y="16849"/>
                    <a:pt x="8446" y="15104"/>
                  </a:cubicBezTo>
                  <a:cubicBezTo>
                    <a:pt x="8539" y="14732"/>
                    <a:pt x="8632" y="14429"/>
                    <a:pt x="8632" y="14150"/>
                  </a:cubicBezTo>
                  <a:cubicBezTo>
                    <a:pt x="10190" y="12684"/>
                    <a:pt x="11726" y="11126"/>
                    <a:pt x="12703" y="9288"/>
                  </a:cubicBezTo>
                  <a:cubicBezTo>
                    <a:pt x="13773" y="7171"/>
                    <a:pt x="13866" y="4542"/>
                    <a:pt x="12517" y="2611"/>
                  </a:cubicBezTo>
                  <a:cubicBezTo>
                    <a:pt x="11240" y="875"/>
                    <a:pt x="9066" y="0"/>
                    <a:pt x="69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877275" y="2926125"/>
              <a:ext cx="276275" cy="55850"/>
            </a:xfrm>
            <a:custGeom>
              <a:avLst/>
              <a:gdLst/>
              <a:ahLst/>
              <a:cxnLst/>
              <a:rect l="l" t="t" r="r" b="b"/>
              <a:pathLst>
                <a:path w="11051" h="2234" extrusionOk="0">
                  <a:moveTo>
                    <a:pt x="11051" y="0"/>
                  </a:moveTo>
                  <a:lnTo>
                    <a:pt x="11051" y="0"/>
                  </a:lnTo>
                  <a:cubicBezTo>
                    <a:pt x="10074" y="303"/>
                    <a:pt x="9213" y="582"/>
                    <a:pt x="8236" y="791"/>
                  </a:cubicBezTo>
                  <a:cubicBezTo>
                    <a:pt x="7375" y="884"/>
                    <a:pt x="6491" y="977"/>
                    <a:pt x="5514" y="1070"/>
                  </a:cubicBezTo>
                  <a:cubicBezTo>
                    <a:pt x="4653" y="1070"/>
                    <a:pt x="3676" y="977"/>
                    <a:pt x="2815" y="884"/>
                  </a:cubicBezTo>
                  <a:cubicBezTo>
                    <a:pt x="1838" y="791"/>
                    <a:pt x="977" y="489"/>
                    <a:pt x="0" y="303"/>
                  </a:cubicBezTo>
                  <a:lnTo>
                    <a:pt x="0" y="303"/>
                  </a:lnTo>
                  <a:cubicBezTo>
                    <a:pt x="675" y="977"/>
                    <a:pt x="1652" y="1466"/>
                    <a:pt x="2606" y="1745"/>
                  </a:cubicBezTo>
                  <a:cubicBezTo>
                    <a:pt x="3490" y="2047"/>
                    <a:pt x="4560" y="2233"/>
                    <a:pt x="5514" y="2233"/>
                  </a:cubicBezTo>
                  <a:cubicBezTo>
                    <a:pt x="6584" y="2140"/>
                    <a:pt x="7561" y="1954"/>
                    <a:pt x="8538" y="1652"/>
                  </a:cubicBezTo>
                  <a:cubicBezTo>
                    <a:pt x="9492" y="1256"/>
                    <a:pt x="10376" y="675"/>
                    <a:pt x="11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6032550" y="2974975"/>
              <a:ext cx="171600" cy="75050"/>
            </a:xfrm>
            <a:custGeom>
              <a:avLst/>
              <a:gdLst/>
              <a:ahLst/>
              <a:cxnLst/>
              <a:rect l="l" t="t" r="r" b="b"/>
              <a:pathLst>
                <a:path w="6864" h="3002" extrusionOk="0">
                  <a:moveTo>
                    <a:pt x="6771" y="0"/>
                  </a:moveTo>
                  <a:cubicBezTo>
                    <a:pt x="6398" y="582"/>
                    <a:pt x="5910" y="954"/>
                    <a:pt x="5421" y="1257"/>
                  </a:cubicBezTo>
                  <a:cubicBezTo>
                    <a:pt x="4933" y="1443"/>
                    <a:pt x="4351" y="1629"/>
                    <a:pt x="3770" y="1745"/>
                  </a:cubicBezTo>
                  <a:cubicBezTo>
                    <a:pt x="2606" y="2024"/>
                    <a:pt x="1257" y="2117"/>
                    <a:pt x="1" y="2606"/>
                  </a:cubicBezTo>
                  <a:cubicBezTo>
                    <a:pt x="676" y="2792"/>
                    <a:pt x="1350" y="2908"/>
                    <a:pt x="2025" y="3001"/>
                  </a:cubicBezTo>
                  <a:cubicBezTo>
                    <a:pt x="2606" y="3001"/>
                    <a:pt x="3281" y="3001"/>
                    <a:pt x="4072" y="2908"/>
                  </a:cubicBezTo>
                  <a:cubicBezTo>
                    <a:pt x="4747" y="2792"/>
                    <a:pt x="5421" y="2420"/>
                    <a:pt x="6003" y="1931"/>
                  </a:cubicBezTo>
                  <a:cubicBezTo>
                    <a:pt x="6491" y="1443"/>
                    <a:pt x="6864" y="675"/>
                    <a:pt x="67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925550" y="3054650"/>
              <a:ext cx="167525" cy="45975"/>
            </a:xfrm>
            <a:custGeom>
              <a:avLst/>
              <a:gdLst/>
              <a:ahLst/>
              <a:cxnLst/>
              <a:rect l="l" t="t" r="r" b="b"/>
              <a:pathLst>
                <a:path w="6701" h="1839" extrusionOk="0">
                  <a:moveTo>
                    <a:pt x="0" y="0"/>
                  </a:moveTo>
                  <a:lnTo>
                    <a:pt x="0" y="0"/>
                  </a:lnTo>
                  <a:cubicBezTo>
                    <a:pt x="303" y="582"/>
                    <a:pt x="791" y="1071"/>
                    <a:pt x="1373" y="1350"/>
                  </a:cubicBezTo>
                  <a:cubicBezTo>
                    <a:pt x="1954" y="1652"/>
                    <a:pt x="2629" y="1838"/>
                    <a:pt x="3304" y="1838"/>
                  </a:cubicBezTo>
                  <a:cubicBezTo>
                    <a:pt x="3978" y="1838"/>
                    <a:pt x="4653" y="1745"/>
                    <a:pt x="5235" y="1466"/>
                  </a:cubicBezTo>
                  <a:cubicBezTo>
                    <a:pt x="5816" y="1164"/>
                    <a:pt x="6398" y="675"/>
                    <a:pt x="6700" y="93"/>
                  </a:cubicBezTo>
                  <a:lnTo>
                    <a:pt x="6700" y="93"/>
                  </a:lnTo>
                  <a:cubicBezTo>
                    <a:pt x="6026" y="303"/>
                    <a:pt x="5537" y="489"/>
                    <a:pt x="4956" y="582"/>
                  </a:cubicBezTo>
                  <a:cubicBezTo>
                    <a:pt x="4374" y="675"/>
                    <a:pt x="3885" y="675"/>
                    <a:pt x="3304" y="675"/>
                  </a:cubicBezTo>
                  <a:cubicBezTo>
                    <a:pt x="2815" y="675"/>
                    <a:pt x="2234" y="675"/>
                    <a:pt x="1745" y="489"/>
                  </a:cubicBezTo>
                  <a:cubicBezTo>
                    <a:pt x="1163" y="396"/>
                    <a:pt x="582" y="18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" name="Google Shape;111;p2"/>
          <p:cNvGrpSpPr/>
          <p:nvPr/>
        </p:nvGrpSpPr>
        <p:grpSpPr>
          <a:xfrm>
            <a:off x="11195193" y="2702055"/>
            <a:ext cx="1028548" cy="1102803"/>
            <a:chOff x="1721175" y="2665325"/>
            <a:chExt cx="809625" cy="868075"/>
          </a:xfrm>
        </p:grpSpPr>
        <p:sp>
          <p:nvSpPr>
            <p:cNvPr id="112" name="Google Shape;112;p2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8" name="Google Shape;118;p2"/>
          <p:cNvGrpSpPr/>
          <p:nvPr/>
        </p:nvGrpSpPr>
        <p:grpSpPr>
          <a:xfrm rot="-84533">
            <a:off x="282097" y="748267"/>
            <a:ext cx="2353649" cy="1689915"/>
            <a:chOff x="3095850" y="2740875"/>
            <a:chExt cx="1972838" cy="1216700"/>
          </a:xfrm>
        </p:grpSpPr>
        <p:sp>
          <p:nvSpPr>
            <p:cNvPr id="119" name="Google Shape;119;p2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 rot="196141">
            <a:off x="97623" y="2358780"/>
            <a:ext cx="527475" cy="799536"/>
            <a:chOff x="2525525" y="689125"/>
            <a:chExt cx="298400" cy="452275"/>
          </a:xfrm>
        </p:grpSpPr>
        <p:sp>
          <p:nvSpPr>
            <p:cNvPr id="125" name="Google Shape;125;p2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2202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6443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"/>
          <p:cNvSpPr/>
          <p:nvPr/>
        </p:nvSpPr>
        <p:spPr>
          <a:xfrm>
            <a:off x="-337092" y="4343275"/>
            <a:ext cx="4402035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" name="Google Shape;150;p3"/>
          <p:cNvSpPr txBox="1">
            <a:spLocks noGrp="1"/>
          </p:cNvSpPr>
          <p:nvPr>
            <p:ph type="title" hasCustomPrompt="1"/>
          </p:nvPr>
        </p:nvSpPr>
        <p:spPr>
          <a:xfrm>
            <a:off x="3550400" y="1848117"/>
            <a:ext cx="5091200" cy="187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3"/>
          <p:cNvSpPr txBox="1">
            <a:spLocks noGrp="1"/>
          </p:cNvSpPr>
          <p:nvPr>
            <p:ph type="title" idx="2"/>
          </p:nvPr>
        </p:nvSpPr>
        <p:spPr>
          <a:xfrm>
            <a:off x="3895000" y="3009069"/>
            <a:ext cx="4402000" cy="9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3"/>
          <p:cNvSpPr/>
          <p:nvPr/>
        </p:nvSpPr>
        <p:spPr>
          <a:xfrm>
            <a:off x="-493767" y="-302309"/>
            <a:ext cx="3368904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" name="Google Shape;153;p3"/>
          <p:cNvSpPr/>
          <p:nvPr/>
        </p:nvSpPr>
        <p:spPr>
          <a:xfrm>
            <a:off x="6813523" y="4531325"/>
            <a:ext cx="5974108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4" name="Google Shape;154;p3"/>
          <p:cNvGrpSpPr/>
          <p:nvPr/>
        </p:nvGrpSpPr>
        <p:grpSpPr>
          <a:xfrm>
            <a:off x="1494283" y="-376772"/>
            <a:ext cx="2356736" cy="1856685"/>
            <a:chOff x="2533100" y="1212175"/>
            <a:chExt cx="1066075" cy="839825"/>
          </a:xfrm>
        </p:grpSpPr>
        <p:sp>
          <p:nvSpPr>
            <p:cNvPr id="155" name="Google Shape;155;p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6" name="Google Shape;176;p3"/>
          <p:cNvGrpSpPr/>
          <p:nvPr/>
        </p:nvGrpSpPr>
        <p:grpSpPr>
          <a:xfrm>
            <a:off x="6184307" y="5810039"/>
            <a:ext cx="3020405" cy="1708587"/>
            <a:chOff x="3260100" y="4040200"/>
            <a:chExt cx="1579600" cy="893550"/>
          </a:xfrm>
        </p:grpSpPr>
        <p:sp>
          <p:nvSpPr>
            <p:cNvPr id="177" name="Google Shape;177;p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4" name="Google Shape;204;p3"/>
          <p:cNvGrpSpPr/>
          <p:nvPr/>
        </p:nvGrpSpPr>
        <p:grpSpPr>
          <a:xfrm rot="8219760">
            <a:off x="-243720" y="-249839"/>
            <a:ext cx="1216328" cy="1304140"/>
            <a:chOff x="1721175" y="2665325"/>
            <a:chExt cx="809625" cy="868075"/>
          </a:xfrm>
        </p:grpSpPr>
        <p:sp>
          <p:nvSpPr>
            <p:cNvPr id="205" name="Google Shape;205;p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1" name="Google Shape;211;p3"/>
          <p:cNvGrpSpPr/>
          <p:nvPr/>
        </p:nvGrpSpPr>
        <p:grpSpPr>
          <a:xfrm>
            <a:off x="11069261" y="2274475"/>
            <a:ext cx="934436" cy="941557"/>
            <a:chOff x="1474000" y="3672875"/>
            <a:chExt cx="492050" cy="495800"/>
          </a:xfrm>
        </p:grpSpPr>
        <p:sp>
          <p:nvSpPr>
            <p:cNvPr id="212" name="Google Shape;212;p3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1" name="Google Shape;221;p3"/>
          <p:cNvGrpSpPr/>
          <p:nvPr/>
        </p:nvGrpSpPr>
        <p:grpSpPr>
          <a:xfrm>
            <a:off x="3492584" y="-46316"/>
            <a:ext cx="572333" cy="748867"/>
            <a:chOff x="5840625" y="3436675"/>
            <a:chExt cx="429250" cy="561650"/>
          </a:xfrm>
        </p:grpSpPr>
        <p:sp>
          <p:nvSpPr>
            <p:cNvPr id="222" name="Google Shape;222;p3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" name="Google Shape;226;p3"/>
          <p:cNvGrpSpPr/>
          <p:nvPr/>
        </p:nvGrpSpPr>
        <p:grpSpPr>
          <a:xfrm>
            <a:off x="11324088" y="5699699"/>
            <a:ext cx="934499" cy="1022099"/>
            <a:chOff x="5164825" y="3105675"/>
            <a:chExt cx="569400" cy="622775"/>
          </a:xfrm>
        </p:grpSpPr>
        <p:sp>
          <p:nvSpPr>
            <p:cNvPr id="227" name="Google Shape;227;p3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4" name="Google Shape;234;p3"/>
          <p:cNvGrpSpPr/>
          <p:nvPr/>
        </p:nvGrpSpPr>
        <p:grpSpPr>
          <a:xfrm rot="3369565">
            <a:off x="9628962" y="4428575"/>
            <a:ext cx="652953" cy="2244211"/>
            <a:chOff x="4871700" y="1797250"/>
            <a:chExt cx="319900" cy="1099500"/>
          </a:xfrm>
        </p:grpSpPr>
        <p:sp>
          <p:nvSpPr>
            <p:cNvPr id="235" name="Google Shape;235;p3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3"/>
          <p:cNvSpPr txBox="1">
            <a:spLocks noGrp="1"/>
          </p:cNvSpPr>
          <p:nvPr>
            <p:ph type="subTitle" idx="1"/>
          </p:nvPr>
        </p:nvSpPr>
        <p:spPr>
          <a:xfrm>
            <a:off x="4016000" y="3899633"/>
            <a:ext cx="41600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50" name="Google Shape;250;p3"/>
          <p:cNvSpPr/>
          <p:nvPr/>
        </p:nvSpPr>
        <p:spPr>
          <a:xfrm>
            <a:off x="8378713" y="-457299"/>
            <a:ext cx="4160056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1" name="Google Shape;251;p3"/>
          <p:cNvGrpSpPr/>
          <p:nvPr/>
        </p:nvGrpSpPr>
        <p:grpSpPr>
          <a:xfrm>
            <a:off x="244666" y="4920533"/>
            <a:ext cx="2630451" cy="1622267"/>
            <a:chOff x="3095850" y="2740875"/>
            <a:chExt cx="1972838" cy="1216700"/>
          </a:xfrm>
        </p:grpSpPr>
        <p:sp>
          <p:nvSpPr>
            <p:cNvPr id="252" name="Google Shape;252;p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7" name="Google Shape;257;p3"/>
          <p:cNvGrpSpPr/>
          <p:nvPr/>
        </p:nvGrpSpPr>
        <p:grpSpPr>
          <a:xfrm rot="659021">
            <a:off x="9283287" y="383347"/>
            <a:ext cx="2350908" cy="1841584"/>
            <a:chOff x="3495050" y="1152875"/>
            <a:chExt cx="1082275" cy="847800"/>
          </a:xfrm>
        </p:grpSpPr>
        <p:sp>
          <p:nvSpPr>
            <p:cNvPr id="258" name="Google Shape;258;p3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6" name="Google Shape;266;p3"/>
          <p:cNvGrpSpPr/>
          <p:nvPr/>
        </p:nvGrpSpPr>
        <p:grpSpPr>
          <a:xfrm>
            <a:off x="11208280" y="-120150"/>
            <a:ext cx="656392" cy="1343460"/>
            <a:chOff x="5291025" y="2315450"/>
            <a:chExt cx="319900" cy="654750"/>
          </a:xfrm>
        </p:grpSpPr>
        <p:sp>
          <p:nvSpPr>
            <p:cNvPr id="267" name="Google Shape;267;p3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70" name="Google Shape;270;p3"/>
          <p:cNvGrpSpPr/>
          <p:nvPr/>
        </p:nvGrpSpPr>
        <p:grpSpPr>
          <a:xfrm>
            <a:off x="368515" y="1919408"/>
            <a:ext cx="652944" cy="1119035"/>
            <a:chOff x="1332275" y="1990950"/>
            <a:chExt cx="359050" cy="615350"/>
          </a:xfrm>
        </p:grpSpPr>
        <p:sp>
          <p:nvSpPr>
            <p:cNvPr id="271" name="Google Shape;271;p3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4" name="Google Shape;284;p3"/>
          <p:cNvGrpSpPr/>
          <p:nvPr/>
        </p:nvGrpSpPr>
        <p:grpSpPr>
          <a:xfrm rot="-7942932">
            <a:off x="7804889" y="-487750"/>
            <a:ext cx="1127521" cy="1108724"/>
            <a:chOff x="4452350" y="1286250"/>
            <a:chExt cx="700275" cy="688600"/>
          </a:xfrm>
        </p:grpSpPr>
        <p:sp>
          <p:nvSpPr>
            <p:cNvPr id="285" name="Google Shape;285;p3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" name="Google Shape;298;p3"/>
          <p:cNvGrpSpPr/>
          <p:nvPr/>
        </p:nvGrpSpPr>
        <p:grpSpPr>
          <a:xfrm>
            <a:off x="3215000" y="5810018"/>
            <a:ext cx="1127533" cy="950767"/>
            <a:chOff x="2385375" y="4063625"/>
            <a:chExt cx="845650" cy="713075"/>
          </a:xfrm>
        </p:grpSpPr>
        <p:sp>
          <p:nvSpPr>
            <p:cNvPr id="299" name="Google Shape;299;p3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3" name="Google Shape;303;p3"/>
          <p:cNvGrpSpPr/>
          <p:nvPr/>
        </p:nvGrpSpPr>
        <p:grpSpPr>
          <a:xfrm rot="2700000">
            <a:off x="-390236" y="4142873"/>
            <a:ext cx="1019847" cy="1530777"/>
            <a:chOff x="3463650" y="2615600"/>
            <a:chExt cx="467625" cy="701900"/>
          </a:xfrm>
        </p:grpSpPr>
        <p:sp>
          <p:nvSpPr>
            <p:cNvPr id="304" name="Google Shape;304;p3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7" name="Google Shape;307;p3"/>
          <p:cNvGrpSpPr/>
          <p:nvPr/>
        </p:nvGrpSpPr>
        <p:grpSpPr>
          <a:xfrm>
            <a:off x="133245" y="5860326"/>
            <a:ext cx="462400" cy="700845"/>
            <a:chOff x="2525525" y="689125"/>
            <a:chExt cx="298400" cy="452275"/>
          </a:xfrm>
        </p:grpSpPr>
        <p:sp>
          <p:nvSpPr>
            <p:cNvPr id="308" name="Google Shape;308;p3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59822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"/>
          <p:cNvSpPr/>
          <p:nvPr/>
        </p:nvSpPr>
        <p:spPr>
          <a:xfrm rot="10800000">
            <a:off x="9364163" y="-428327"/>
            <a:ext cx="4099568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3" name="Google Shape;333;p4"/>
          <p:cNvSpPr/>
          <p:nvPr/>
        </p:nvSpPr>
        <p:spPr>
          <a:xfrm rot="10800000">
            <a:off x="-1254109" y="4948480"/>
            <a:ext cx="3495741" cy="2477512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34" name="Google Shape;334;p4"/>
          <p:cNvGrpSpPr/>
          <p:nvPr/>
        </p:nvGrpSpPr>
        <p:grpSpPr>
          <a:xfrm rot="-9968762">
            <a:off x="28693" y="5345089"/>
            <a:ext cx="1210121" cy="1183071"/>
            <a:chOff x="3495050" y="1152875"/>
            <a:chExt cx="1082275" cy="847800"/>
          </a:xfrm>
        </p:grpSpPr>
        <p:sp>
          <p:nvSpPr>
            <p:cNvPr id="335" name="Google Shape;335;p4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4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43" name="Google Shape;343;p4"/>
          <p:cNvGrpSpPr/>
          <p:nvPr/>
        </p:nvGrpSpPr>
        <p:grpSpPr>
          <a:xfrm>
            <a:off x="9518899" y="320028"/>
            <a:ext cx="2902187" cy="1310256"/>
            <a:chOff x="2915775" y="2073500"/>
            <a:chExt cx="874750" cy="394925"/>
          </a:xfrm>
        </p:grpSpPr>
        <p:sp>
          <p:nvSpPr>
            <p:cNvPr id="344" name="Google Shape;344;p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4" name="Google Shape;364;p4"/>
          <p:cNvGrpSpPr/>
          <p:nvPr/>
        </p:nvGrpSpPr>
        <p:grpSpPr>
          <a:xfrm>
            <a:off x="185008" y="5691559"/>
            <a:ext cx="617505" cy="991348"/>
            <a:chOff x="1054675" y="3219250"/>
            <a:chExt cx="332875" cy="534400"/>
          </a:xfrm>
        </p:grpSpPr>
        <p:sp>
          <p:nvSpPr>
            <p:cNvPr id="365" name="Google Shape;365;p4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4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4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8" name="Google Shape;368;p4"/>
          <p:cNvGrpSpPr/>
          <p:nvPr/>
        </p:nvGrpSpPr>
        <p:grpSpPr>
          <a:xfrm>
            <a:off x="9302549" y="106930"/>
            <a:ext cx="675329" cy="919828"/>
            <a:chOff x="5233207" y="1259125"/>
            <a:chExt cx="498668" cy="679208"/>
          </a:xfrm>
        </p:grpSpPr>
        <p:sp>
          <p:nvSpPr>
            <p:cNvPr id="369" name="Google Shape;369;p4"/>
            <p:cNvSpPr/>
            <p:nvPr/>
          </p:nvSpPr>
          <p:spPr>
            <a:xfrm>
              <a:off x="5233207" y="1451994"/>
              <a:ext cx="380054" cy="486339"/>
            </a:xfrm>
            <a:custGeom>
              <a:avLst/>
              <a:gdLst/>
              <a:ahLst/>
              <a:cxnLst/>
              <a:rect l="l" t="t" r="r" b="b"/>
              <a:pathLst>
                <a:path w="15122" h="19351" extrusionOk="0">
                  <a:moveTo>
                    <a:pt x="9084" y="0"/>
                  </a:moveTo>
                  <a:cubicBezTo>
                    <a:pt x="5176" y="0"/>
                    <a:pt x="1676" y="7257"/>
                    <a:pt x="768" y="10414"/>
                  </a:cubicBezTo>
                  <a:cubicBezTo>
                    <a:pt x="0" y="13228"/>
                    <a:pt x="186" y="16811"/>
                    <a:pt x="2606" y="18463"/>
                  </a:cubicBezTo>
                  <a:cubicBezTo>
                    <a:pt x="3489" y="19056"/>
                    <a:pt x="4558" y="19350"/>
                    <a:pt x="5637" y="19350"/>
                  </a:cubicBezTo>
                  <a:cubicBezTo>
                    <a:pt x="6462" y="19350"/>
                    <a:pt x="7293" y="19178"/>
                    <a:pt x="8049" y="18835"/>
                  </a:cubicBezTo>
                  <a:cubicBezTo>
                    <a:pt x="9794" y="18067"/>
                    <a:pt x="11143" y="16509"/>
                    <a:pt x="12004" y="14857"/>
                  </a:cubicBezTo>
                  <a:cubicBezTo>
                    <a:pt x="13958" y="11577"/>
                    <a:pt x="15122" y="1783"/>
                    <a:pt x="9980" y="131"/>
                  </a:cubicBezTo>
                  <a:cubicBezTo>
                    <a:pt x="9680" y="42"/>
                    <a:pt x="9381" y="0"/>
                    <a:pt x="90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4"/>
            <p:cNvSpPr/>
            <p:nvPr/>
          </p:nvSpPr>
          <p:spPr>
            <a:xfrm>
              <a:off x="5473650" y="1259125"/>
              <a:ext cx="258225" cy="249950"/>
            </a:xfrm>
            <a:custGeom>
              <a:avLst/>
              <a:gdLst/>
              <a:ahLst/>
              <a:cxnLst/>
              <a:rect l="l" t="t" r="r" b="b"/>
              <a:pathLst>
                <a:path w="10329" h="9998" extrusionOk="0">
                  <a:moveTo>
                    <a:pt x="9365" y="0"/>
                  </a:moveTo>
                  <a:cubicBezTo>
                    <a:pt x="9331" y="0"/>
                    <a:pt x="9296" y="2"/>
                    <a:pt x="9259" y="6"/>
                  </a:cubicBezTo>
                  <a:cubicBezTo>
                    <a:pt x="4420" y="588"/>
                    <a:pt x="628" y="4356"/>
                    <a:pt x="47" y="9195"/>
                  </a:cubicBezTo>
                  <a:cubicBezTo>
                    <a:pt x="0" y="9730"/>
                    <a:pt x="390" y="9998"/>
                    <a:pt x="815" y="9998"/>
                  </a:cubicBezTo>
                  <a:cubicBezTo>
                    <a:pt x="1239" y="9998"/>
                    <a:pt x="1699" y="9730"/>
                    <a:pt x="1792" y="9195"/>
                  </a:cubicBezTo>
                  <a:cubicBezTo>
                    <a:pt x="2187" y="5333"/>
                    <a:pt x="5374" y="2123"/>
                    <a:pt x="9259" y="1634"/>
                  </a:cubicBezTo>
                  <a:cubicBezTo>
                    <a:pt x="10293" y="1545"/>
                    <a:pt x="10328" y="0"/>
                    <a:pt x="9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4"/>
            <p:cNvSpPr/>
            <p:nvPr/>
          </p:nvSpPr>
          <p:spPr>
            <a:xfrm>
              <a:off x="5249725" y="1397100"/>
              <a:ext cx="273950" cy="171225"/>
            </a:xfrm>
            <a:custGeom>
              <a:avLst/>
              <a:gdLst/>
              <a:ahLst/>
              <a:cxnLst/>
              <a:rect l="l" t="t" r="r" b="b"/>
              <a:pathLst>
                <a:path w="10958" h="6849" extrusionOk="0">
                  <a:moveTo>
                    <a:pt x="10958" y="1"/>
                  </a:moveTo>
                  <a:cubicBezTo>
                    <a:pt x="6584" y="675"/>
                    <a:pt x="2606" y="3095"/>
                    <a:pt x="1" y="6584"/>
                  </a:cubicBezTo>
                  <a:cubicBezTo>
                    <a:pt x="686" y="6764"/>
                    <a:pt x="1385" y="6849"/>
                    <a:pt x="2084" y="6849"/>
                  </a:cubicBezTo>
                  <a:cubicBezTo>
                    <a:pt x="5916" y="6849"/>
                    <a:pt x="9718" y="4281"/>
                    <a:pt x="10958" y="582"/>
                  </a:cubicBezTo>
                  <a:lnTo>
                    <a:pt x="109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4"/>
            <p:cNvSpPr/>
            <p:nvPr/>
          </p:nvSpPr>
          <p:spPr>
            <a:xfrm>
              <a:off x="5424200" y="1433050"/>
              <a:ext cx="125650" cy="182175"/>
            </a:xfrm>
            <a:custGeom>
              <a:avLst/>
              <a:gdLst/>
              <a:ahLst/>
              <a:cxnLst/>
              <a:rect l="l" t="t" r="r" b="b"/>
              <a:pathLst>
                <a:path w="5026" h="7287" extrusionOk="0">
                  <a:moveTo>
                    <a:pt x="2867" y="0"/>
                  </a:moveTo>
                  <a:cubicBezTo>
                    <a:pt x="1280" y="0"/>
                    <a:pt x="88" y="2049"/>
                    <a:pt x="1" y="3401"/>
                  </a:cubicBezTo>
                  <a:cubicBezTo>
                    <a:pt x="1" y="4774"/>
                    <a:pt x="769" y="6123"/>
                    <a:pt x="280" y="7286"/>
                  </a:cubicBezTo>
                  <a:cubicBezTo>
                    <a:pt x="1746" y="6798"/>
                    <a:pt x="2909" y="5728"/>
                    <a:pt x="3583" y="4378"/>
                  </a:cubicBezTo>
                  <a:cubicBezTo>
                    <a:pt x="4165" y="3308"/>
                    <a:pt x="5026" y="307"/>
                    <a:pt x="3188" y="28"/>
                  </a:cubicBezTo>
                  <a:cubicBezTo>
                    <a:pt x="3080" y="9"/>
                    <a:pt x="2973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5490950" y="1424600"/>
              <a:ext cx="129275" cy="217375"/>
            </a:xfrm>
            <a:custGeom>
              <a:avLst/>
              <a:gdLst/>
              <a:ahLst/>
              <a:cxnLst/>
              <a:rect l="l" t="t" r="r" b="b"/>
              <a:pathLst>
                <a:path w="5171" h="8695" extrusionOk="0">
                  <a:moveTo>
                    <a:pt x="997" y="0"/>
                  </a:moveTo>
                  <a:cubicBezTo>
                    <a:pt x="0" y="0"/>
                    <a:pt x="211" y="1812"/>
                    <a:pt x="611" y="2972"/>
                  </a:cubicBezTo>
                  <a:cubicBezTo>
                    <a:pt x="1100" y="4042"/>
                    <a:pt x="1891" y="4903"/>
                    <a:pt x="2658" y="5787"/>
                  </a:cubicBezTo>
                  <a:cubicBezTo>
                    <a:pt x="3426" y="6647"/>
                    <a:pt x="4217" y="7531"/>
                    <a:pt x="4589" y="8695"/>
                  </a:cubicBezTo>
                  <a:cubicBezTo>
                    <a:pt x="5171" y="7043"/>
                    <a:pt x="5078" y="5019"/>
                    <a:pt x="4310" y="3367"/>
                  </a:cubicBezTo>
                  <a:cubicBezTo>
                    <a:pt x="3821" y="2204"/>
                    <a:pt x="2751" y="645"/>
                    <a:pt x="1588" y="157"/>
                  </a:cubicBezTo>
                  <a:cubicBezTo>
                    <a:pt x="1356" y="49"/>
                    <a:pt x="1160" y="0"/>
                    <a:pt x="9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4" name="Google Shape;374;p4"/>
          <p:cNvSpPr txBox="1">
            <a:spLocks noGrp="1"/>
          </p:cNvSpPr>
          <p:nvPr>
            <p:ph type="body" idx="1"/>
          </p:nvPr>
        </p:nvSpPr>
        <p:spPr>
          <a:xfrm>
            <a:off x="954600" y="1907800"/>
            <a:ext cx="10282800" cy="40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75" name="Google Shape;375;p4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7924800" cy="8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636299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"/>
          <p:cNvSpPr/>
          <p:nvPr/>
        </p:nvSpPr>
        <p:spPr>
          <a:xfrm>
            <a:off x="-543333" y="4648067"/>
            <a:ext cx="4099568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8" name="Google Shape;378;p5"/>
          <p:cNvGrpSpPr/>
          <p:nvPr/>
        </p:nvGrpSpPr>
        <p:grpSpPr>
          <a:xfrm>
            <a:off x="38433" y="5225333"/>
            <a:ext cx="2630451" cy="1622267"/>
            <a:chOff x="3095850" y="2740875"/>
            <a:chExt cx="1972838" cy="1216700"/>
          </a:xfrm>
        </p:grpSpPr>
        <p:sp>
          <p:nvSpPr>
            <p:cNvPr id="379" name="Google Shape;379;p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4" name="Google Shape;384;p5"/>
          <p:cNvGrpSpPr/>
          <p:nvPr/>
        </p:nvGrpSpPr>
        <p:grpSpPr>
          <a:xfrm rot="-1930960">
            <a:off x="281692" y="5374425"/>
            <a:ext cx="882185" cy="1324080"/>
            <a:chOff x="3463650" y="2615600"/>
            <a:chExt cx="467625" cy="701900"/>
          </a:xfrm>
        </p:grpSpPr>
        <p:sp>
          <p:nvSpPr>
            <p:cNvPr id="385" name="Google Shape;385;p5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8" name="Google Shape;388;p5"/>
          <p:cNvSpPr txBox="1">
            <a:spLocks noGrp="1"/>
          </p:cNvSpPr>
          <p:nvPr>
            <p:ph type="subTitle" idx="1"/>
          </p:nvPr>
        </p:nvSpPr>
        <p:spPr>
          <a:xfrm>
            <a:off x="2041600" y="3859684"/>
            <a:ext cx="3032000" cy="8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89" name="Google Shape;389;p5"/>
          <p:cNvSpPr txBox="1">
            <a:spLocks noGrp="1"/>
          </p:cNvSpPr>
          <p:nvPr>
            <p:ph type="title"/>
          </p:nvPr>
        </p:nvSpPr>
        <p:spPr>
          <a:xfrm>
            <a:off x="2099267" y="3281136"/>
            <a:ext cx="29744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90" name="Google Shape;390;p5"/>
          <p:cNvSpPr txBox="1">
            <a:spLocks noGrp="1"/>
          </p:cNvSpPr>
          <p:nvPr>
            <p:ph type="subTitle" idx="2"/>
          </p:nvPr>
        </p:nvSpPr>
        <p:spPr>
          <a:xfrm>
            <a:off x="7118400" y="3859684"/>
            <a:ext cx="3032000" cy="8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1" name="Google Shape;391;p5"/>
          <p:cNvSpPr txBox="1">
            <a:spLocks noGrp="1"/>
          </p:cNvSpPr>
          <p:nvPr>
            <p:ph type="title" idx="3"/>
          </p:nvPr>
        </p:nvSpPr>
        <p:spPr>
          <a:xfrm>
            <a:off x="7118400" y="3281136"/>
            <a:ext cx="29744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92" name="Google Shape;392;p5"/>
          <p:cNvSpPr/>
          <p:nvPr/>
        </p:nvSpPr>
        <p:spPr>
          <a:xfrm rot="10800000" flipH="1">
            <a:off x="9574432" y="-424453"/>
            <a:ext cx="3203229" cy="2525288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3" name="Google Shape;393;p5"/>
          <p:cNvGrpSpPr/>
          <p:nvPr/>
        </p:nvGrpSpPr>
        <p:grpSpPr>
          <a:xfrm rot="10800000" flipH="1">
            <a:off x="8864356" y="-556847"/>
            <a:ext cx="3020405" cy="1816408"/>
            <a:chOff x="3260100" y="4040200"/>
            <a:chExt cx="1579600" cy="893550"/>
          </a:xfrm>
        </p:grpSpPr>
        <p:sp>
          <p:nvSpPr>
            <p:cNvPr id="394" name="Google Shape;394;p5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5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5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1" name="Google Shape;421;p5"/>
          <p:cNvGrpSpPr/>
          <p:nvPr/>
        </p:nvGrpSpPr>
        <p:grpSpPr>
          <a:xfrm rot="-1591136">
            <a:off x="942736" y="5663410"/>
            <a:ext cx="1127549" cy="950780"/>
            <a:chOff x="2385375" y="4063625"/>
            <a:chExt cx="845650" cy="713075"/>
          </a:xfrm>
        </p:grpSpPr>
        <p:sp>
          <p:nvSpPr>
            <p:cNvPr id="422" name="Google Shape;422;p5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6" name="Google Shape;426;p5"/>
          <p:cNvSpPr txBox="1">
            <a:spLocks noGrp="1"/>
          </p:cNvSpPr>
          <p:nvPr>
            <p:ph type="title" idx="4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462651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6"/>
          <p:cNvSpPr/>
          <p:nvPr/>
        </p:nvSpPr>
        <p:spPr>
          <a:xfrm flipH="1">
            <a:off x="9510601" y="-302296"/>
            <a:ext cx="3366336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6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30" name="Google Shape;430;p6"/>
          <p:cNvGrpSpPr/>
          <p:nvPr/>
        </p:nvGrpSpPr>
        <p:grpSpPr>
          <a:xfrm flipH="1">
            <a:off x="8536493" y="-376753"/>
            <a:ext cx="2354604" cy="1856685"/>
            <a:chOff x="2533100" y="1212175"/>
            <a:chExt cx="1066075" cy="839825"/>
          </a:xfrm>
        </p:grpSpPr>
        <p:sp>
          <p:nvSpPr>
            <p:cNvPr id="431" name="Google Shape;431;p6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6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6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6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6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6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6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6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6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6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6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6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6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6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6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6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6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6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6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6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6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2" name="Google Shape;452;p6"/>
          <p:cNvGrpSpPr/>
          <p:nvPr/>
        </p:nvGrpSpPr>
        <p:grpSpPr>
          <a:xfrm flipH="1">
            <a:off x="970498" y="5848788"/>
            <a:ext cx="3018089" cy="1708587"/>
            <a:chOff x="3260100" y="4040200"/>
            <a:chExt cx="1579600" cy="893550"/>
          </a:xfrm>
        </p:grpSpPr>
        <p:sp>
          <p:nvSpPr>
            <p:cNvPr id="453" name="Google Shape;453;p6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6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6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6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6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6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6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6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6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6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6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6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5" name="Google Shape;465;p6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6" name="Google Shape;466;p6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6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6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6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6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6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6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6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6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6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6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0" name="Google Shape;480;p6"/>
          <p:cNvGrpSpPr/>
          <p:nvPr/>
        </p:nvGrpSpPr>
        <p:grpSpPr>
          <a:xfrm rot="-8218719" flipH="1">
            <a:off x="11412498" y="-249618"/>
            <a:ext cx="1215933" cy="1303716"/>
            <a:chOff x="1721175" y="2665325"/>
            <a:chExt cx="809625" cy="868075"/>
          </a:xfrm>
        </p:grpSpPr>
        <p:sp>
          <p:nvSpPr>
            <p:cNvPr id="481" name="Google Shape;481;p6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6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7" name="Google Shape;487;p6"/>
          <p:cNvGrpSpPr/>
          <p:nvPr/>
        </p:nvGrpSpPr>
        <p:grpSpPr>
          <a:xfrm rot="-1556019" flipH="1">
            <a:off x="593435" y="5374194"/>
            <a:ext cx="405797" cy="1032617"/>
            <a:chOff x="4992675" y="1797250"/>
            <a:chExt cx="198925" cy="506000"/>
          </a:xfrm>
        </p:grpSpPr>
        <p:sp>
          <p:nvSpPr>
            <p:cNvPr id="488" name="Google Shape;488;p6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6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6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6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6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7" name="Google Shape;497;p6"/>
          <p:cNvGrpSpPr/>
          <p:nvPr/>
        </p:nvGrpSpPr>
        <p:grpSpPr>
          <a:xfrm flipH="1">
            <a:off x="857675" y="5218762"/>
            <a:ext cx="655880" cy="1343460"/>
            <a:chOff x="5291025" y="2315450"/>
            <a:chExt cx="319900" cy="654750"/>
          </a:xfrm>
        </p:grpSpPr>
        <p:sp>
          <p:nvSpPr>
            <p:cNvPr id="498" name="Google Shape;498;p6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01" name="Google Shape;501;p6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416798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"/>
          <p:cNvSpPr txBox="1">
            <a:spLocks noGrp="1"/>
          </p:cNvSpPr>
          <p:nvPr>
            <p:ph type="title"/>
          </p:nvPr>
        </p:nvSpPr>
        <p:spPr>
          <a:xfrm>
            <a:off x="950967" y="1847433"/>
            <a:ext cx="5393600" cy="17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04" name="Google Shape;504;p7"/>
          <p:cNvSpPr txBox="1">
            <a:spLocks noGrp="1"/>
          </p:cNvSpPr>
          <p:nvPr>
            <p:ph type="subTitle" idx="1"/>
          </p:nvPr>
        </p:nvSpPr>
        <p:spPr>
          <a:xfrm>
            <a:off x="950967" y="3671667"/>
            <a:ext cx="5324000" cy="9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7"/>
          <p:cNvSpPr/>
          <p:nvPr/>
        </p:nvSpPr>
        <p:spPr>
          <a:xfrm>
            <a:off x="-703551" y="4451867"/>
            <a:ext cx="4526915" cy="2559612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06" name="Google Shape;506;p7"/>
          <p:cNvGrpSpPr/>
          <p:nvPr/>
        </p:nvGrpSpPr>
        <p:grpSpPr>
          <a:xfrm>
            <a:off x="244666" y="4920533"/>
            <a:ext cx="2630451" cy="1622267"/>
            <a:chOff x="3095850" y="2740875"/>
            <a:chExt cx="1972838" cy="1216700"/>
          </a:xfrm>
        </p:grpSpPr>
        <p:sp>
          <p:nvSpPr>
            <p:cNvPr id="507" name="Google Shape;507;p7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7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7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7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7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12" name="Google Shape;512;p7"/>
          <p:cNvGrpSpPr/>
          <p:nvPr/>
        </p:nvGrpSpPr>
        <p:grpSpPr>
          <a:xfrm rot="5100183">
            <a:off x="587355" y="5400787"/>
            <a:ext cx="876213" cy="939471"/>
            <a:chOff x="1721175" y="2665325"/>
            <a:chExt cx="809625" cy="868075"/>
          </a:xfrm>
        </p:grpSpPr>
        <p:sp>
          <p:nvSpPr>
            <p:cNvPr id="513" name="Google Shape;513;p7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7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7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7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7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7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756681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6"/>
        </a:solidFill>
        <a:effectLst/>
      </p:bgPr>
    </p:bg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Google Shape;520;p8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521" name="Google Shape;521;p8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8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8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8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8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8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8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8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8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8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8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48" name="Google Shape;548;p8"/>
          <p:cNvGrpSpPr/>
          <p:nvPr/>
        </p:nvGrpSpPr>
        <p:grpSpPr>
          <a:xfrm>
            <a:off x="10523615" y="-50572"/>
            <a:ext cx="2007692" cy="1572725"/>
            <a:chOff x="3495050" y="1152875"/>
            <a:chExt cx="1082275" cy="847800"/>
          </a:xfrm>
        </p:grpSpPr>
        <p:sp>
          <p:nvSpPr>
            <p:cNvPr id="549" name="Google Shape;549;p8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8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8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8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57" name="Google Shape;557;p8"/>
          <p:cNvGrpSpPr/>
          <p:nvPr/>
        </p:nvGrpSpPr>
        <p:grpSpPr>
          <a:xfrm>
            <a:off x="1066381" y="483441"/>
            <a:ext cx="553552" cy="839000"/>
            <a:chOff x="2525525" y="689125"/>
            <a:chExt cx="298400" cy="452275"/>
          </a:xfrm>
        </p:grpSpPr>
        <p:sp>
          <p:nvSpPr>
            <p:cNvPr id="558" name="Google Shape;558;p8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8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8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8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8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8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8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8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8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8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8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8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8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8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8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8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8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8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8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8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1" name="Google Shape;581;p8"/>
          <p:cNvGrpSpPr/>
          <p:nvPr/>
        </p:nvGrpSpPr>
        <p:grpSpPr>
          <a:xfrm>
            <a:off x="11107211" y="2675428"/>
            <a:ext cx="840484" cy="1507149"/>
            <a:chOff x="6608925" y="2056050"/>
            <a:chExt cx="453075" cy="812450"/>
          </a:xfrm>
        </p:grpSpPr>
        <p:sp>
          <p:nvSpPr>
            <p:cNvPr id="582" name="Google Shape;582;p8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8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8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8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8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7" name="Google Shape;587;p8"/>
          <p:cNvGrpSpPr/>
          <p:nvPr/>
        </p:nvGrpSpPr>
        <p:grpSpPr>
          <a:xfrm>
            <a:off x="417666" y="5335847"/>
            <a:ext cx="1169373" cy="1178219"/>
            <a:chOff x="1474000" y="3672875"/>
            <a:chExt cx="492050" cy="495800"/>
          </a:xfrm>
        </p:grpSpPr>
        <p:sp>
          <p:nvSpPr>
            <p:cNvPr id="588" name="Google Shape;588;p8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8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8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1" name="Google Shape;591;p8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2" name="Google Shape;592;p8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3" name="Google Shape;593;p8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8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8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8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97" name="Google Shape;597;p8"/>
          <p:cNvGrpSpPr/>
          <p:nvPr/>
        </p:nvGrpSpPr>
        <p:grpSpPr>
          <a:xfrm>
            <a:off x="5134683" y="5590109"/>
            <a:ext cx="908472" cy="904484"/>
            <a:chOff x="2302775" y="3407725"/>
            <a:chExt cx="489725" cy="487575"/>
          </a:xfrm>
        </p:grpSpPr>
        <p:sp>
          <p:nvSpPr>
            <p:cNvPr id="598" name="Google Shape;598;p8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8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0" name="Google Shape;600;p8"/>
          <p:cNvGrpSpPr/>
          <p:nvPr/>
        </p:nvGrpSpPr>
        <p:grpSpPr>
          <a:xfrm>
            <a:off x="10676990" y="5335820"/>
            <a:ext cx="799533" cy="1040368"/>
            <a:chOff x="6936350" y="2855900"/>
            <a:chExt cx="431000" cy="560825"/>
          </a:xfrm>
        </p:grpSpPr>
        <p:sp>
          <p:nvSpPr>
            <p:cNvPr id="601" name="Google Shape;601;p8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8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8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8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5" name="Google Shape;605;p8"/>
          <p:cNvGrpSpPr/>
          <p:nvPr/>
        </p:nvGrpSpPr>
        <p:grpSpPr>
          <a:xfrm>
            <a:off x="5438394" y="8381"/>
            <a:ext cx="907941" cy="826489"/>
            <a:chOff x="853450" y="2614875"/>
            <a:chExt cx="654325" cy="595625"/>
          </a:xfrm>
        </p:grpSpPr>
        <p:sp>
          <p:nvSpPr>
            <p:cNvPr id="606" name="Google Shape;606;p8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8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8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9" name="Google Shape;609;p8"/>
          <p:cNvGrpSpPr/>
          <p:nvPr/>
        </p:nvGrpSpPr>
        <p:grpSpPr>
          <a:xfrm>
            <a:off x="499876" y="2387841"/>
            <a:ext cx="566491" cy="1013655"/>
            <a:chOff x="478300" y="2547225"/>
            <a:chExt cx="305375" cy="546425"/>
          </a:xfrm>
        </p:grpSpPr>
        <p:sp>
          <p:nvSpPr>
            <p:cNvPr id="610" name="Google Shape;610;p8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8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8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8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4" name="Google Shape;614;p8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5" name="Google Shape;615;p8"/>
          <p:cNvSpPr txBox="1">
            <a:spLocks noGrp="1"/>
          </p:cNvSpPr>
          <p:nvPr>
            <p:ph type="title"/>
          </p:nvPr>
        </p:nvSpPr>
        <p:spPr>
          <a:xfrm>
            <a:off x="1658200" y="2741267"/>
            <a:ext cx="8875600" cy="13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78481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9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618" name="Google Shape;618;p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0" name="Google Shape;620;p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1" name="Google Shape;621;p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45" name="Google Shape;645;p9"/>
          <p:cNvGrpSpPr/>
          <p:nvPr/>
        </p:nvGrpSpPr>
        <p:grpSpPr>
          <a:xfrm>
            <a:off x="10523615" y="-50572"/>
            <a:ext cx="2007692" cy="1572725"/>
            <a:chOff x="3495050" y="1152875"/>
            <a:chExt cx="1082275" cy="847800"/>
          </a:xfrm>
        </p:grpSpPr>
        <p:sp>
          <p:nvSpPr>
            <p:cNvPr id="646" name="Google Shape;646;p9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4" name="Google Shape;654;p9"/>
          <p:cNvGrpSpPr/>
          <p:nvPr/>
        </p:nvGrpSpPr>
        <p:grpSpPr>
          <a:xfrm>
            <a:off x="1066381" y="483441"/>
            <a:ext cx="553552" cy="839000"/>
            <a:chOff x="2525525" y="689125"/>
            <a:chExt cx="298400" cy="452275"/>
          </a:xfrm>
        </p:grpSpPr>
        <p:sp>
          <p:nvSpPr>
            <p:cNvPr id="655" name="Google Shape;655;p9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8" name="Google Shape;678;p9"/>
          <p:cNvGrpSpPr/>
          <p:nvPr/>
        </p:nvGrpSpPr>
        <p:grpSpPr>
          <a:xfrm>
            <a:off x="11107211" y="2675428"/>
            <a:ext cx="840484" cy="1507149"/>
            <a:chOff x="6608925" y="2056050"/>
            <a:chExt cx="453075" cy="812450"/>
          </a:xfrm>
        </p:grpSpPr>
        <p:sp>
          <p:nvSpPr>
            <p:cNvPr id="679" name="Google Shape;679;p9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84" name="Google Shape;684;p9"/>
          <p:cNvGrpSpPr/>
          <p:nvPr/>
        </p:nvGrpSpPr>
        <p:grpSpPr>
          <a:xfrm>
            <a:off x="417666" y="5335847"/>
            <a:ext cx="1169373" cy="1178219"/>
            <a:chOff x="1474000" y="3672875"/>
            <a:chExt cx="492050" cy="495800"/>
          </a:xfrm>
        </p:grpSpPr>
        <p:sp>
          <p:nvSpPr>
            <p:cNvPr id="685" name="Google Shape;685;p9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94" name="Google Shape;694;p9"/>
          <p:cNvGrpSpPr/>
          <p:nvPr/>
        </p:nvGrpSpPr>
        <p:grpSpPr>
          <a:xfrm>
            <a:off x="5134683" y="5590109"/>
            <a:ext cx="908472" cy="904484"/>
            <a:chOff x="2302775" y="3407725"/>
            <a:chExt cx="489725" cy="487575"/>
          </a:xfrm>
        </p:grpSpPr>
        <p:sp>
          <p:nvSpPr>
            <p:cNvPr id="695" name="Google Shape;695;p9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97" name="Google Shape;697;p9"/>
          <p:cNvGrpSpPr/>
          <p:nvPr/>
        </p:nvGrpSpPr>
        <p:grpSpPr>
          <a:xfrm>
            <a:off x="10676990" y="5335820"/>
            <a:ext cx="799533" cy="1040368"/>
            <a:chOff x="6936350" y="2855900"/>
            <a:chExt cx="431000" cy="560825"/>
          </a:xfrm>
        </p:grpSpPr>
        <p:sp>
          <p:nvSpPr>
            <p:cNvPr id="698" name="Google Shape;698;p9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2" name="Google Shape;702;p9"/>
          <p:cNvGrpSpPr/>
          <p:nvPr/>
        </p:nvGrpSpPr>
        <p:grpSpPr>
          <a:xfrm>
            <a:off x="5438394" y="8381"/>
            <a:ext cx="907941" cy="826489"/>
            <a:chOff x="853450" y="2614875"/>
            <a:chExt cx="654325" cy="595625"/>
          </a:xfrm>
        </p:grpSpPr>
        <p:sp>
          <p:nvSpPr>
            <p:cNvPr id="703" name="Google Shape;703;p9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6" name="Google Shape;706;p9"/>
          <p:cNvGrpSpPr/>
          <p:nvPr/>
        </p:nvGrpSpPr>
        <p:grpSpPr>
          <a:xfrm>
            <a:off x="499876" y="2387841"/>
            <a:ext cx="566491" cy="1013655"/>
            <a:chOff x="478300" y="2547225"/>
            <a:chExt cx="305375" cy="546425"/>
          </a:xfrm>
        </p:grpSpPr>
        <p:sp>
          <p:nvSpPr>
            <p:cNvPr id="707" name="Google Shape;707;p9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9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9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12" name="Google Shape;712;p9"/>
          <p:cNvSpPr txBox="1">
            <a:spLocks noGrp="1"/>
          </p:cNvSpPr>
          <p:nvPr>
            <p:ph type="subTitle" idx="1"/>
          </p:nvPr>
        </p:nvSpPr>
        <p:spPr>
          <a:xfrm>
            <a:off x="3378600" y="3300167"/>
            <a:ext cx="5434800" cy="12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13" name="Google Shape;713;p9"/>
          <p:cNvSpPr txBox="1">
            <a:spLocks noGrp="1"/>
          </p:cNvSpPr>
          <p:nvPr>
            <p:ph type="title"/>
          </p:nvPr>
        </p:nvSpPr>
        <p:spPr>
          <a:xfrm>
            <a:off x="2736800" y="1872927"/>
            <a:ext cx="6718400" cy="13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805341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0"/>
          <p:cNvSpPr txBox="1">
            <a:spLocks noGrp="1"/>
          </p:cNvSpPr>
          <p:nvPr>
            <p:ph type="title"/>
          </p:nvPr>
        </p:nvSpPr>
        <p:spPr>
          <a:xfrm>
            <a:off x="7616267" y="719333"/>
            <a:ext cx="3624800" cy="20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175986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6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1"/>
          <p:cNvSpPr txBox="1">
            <a:spLocks noGrp="1"/>
          </p:cNvSpPr>
          <p:nvPr>
            <p:ph type="title" hasCustomPrompt="1"/>
          </p:nvPr>
        </p:nvSpPr>
        <p:spPr>
          <a:xfrm>
            <a:off x="2161967" y="1550067"/>
            <a:ext cx="7426800" cy="25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8" name="Google Shape;718;p11"/>
          <p:cNvSpPr txBox="1">
            <a:spLocks noGrp="1"/>
          </p:cNvSpPr>
          <p:nvPr>
            <p:ph type="subTitle" idx="1"/>
          </p:nvPr>
        </p:nvSpPr>
        <p:spPr>
          <a:xfrm>
            <a:off x="3334600" y="3899633"/>
            <a:ext cx="55228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719" name="Google Shape;719;p11"/>
          <p:cNvGrpSpPr/>
          <p:nvPr/>
        </p:nvGrpSpPr>
        <p:grpSpPr>
          <a:xfrm>
            <a:off x="10976392" y="2937553"/>
            <a:ext cx="1056275" cy="1155289"/>
            <a:chOff x="5164825" y="3105675"/>
            <a:chExt cx="569400" cy="622775"/>
          </a:xfrm>
        </p:grpSpPr>
        <p:sp>
          <p:nvSpPr>
            <p:cNvPr id="720" name="Google Shape;720;p11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1" name="Google Shape;721;p11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2" name="Google Shape;722;p11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3" name="Google Shape;723;p11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4" name="Google Shape;724;p11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5" name="Google Shape;725;p11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6" name="Google Shape;726;p11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27" name="Google Shape;727;p11"/>
          <p:cNvGrpSpPr/>
          <p:nvPr/>
        </p:nvGrpSpPr>
        <p:grpSpPr>
          <a:xfrm>
            <a:off x="9318203" y="4470834"/>
            <a:ext cx="749864" cy="1179033"/>
            <a:chOff x="6381525" y="2911575"/>
            <a:chExt cx="404225" cy="635575"/>
          </a:xfrm>
        </p:grpSpPr>
        <p:sp>
          <p:nvSpPr>
            <p:cNvPr id="728" name="Google Shape;728;p11"/>
            <p:cNvSpPr/>
            <p:nvPr/>
          </p:nvSpPr>
          <p:spPr>
            <a:xfrm>
              <a:off x="6412925" y="2911575"/>
              <a:ext cx="285575" cy="305975"/>
            </a:xfrm>
            <a:custGeom>
              <a:avLst/>
              <a:gdLst/>
              <a:ahLst/>
              <a:cxnLst/>
              <a:rect l="l" t="t" r="r" b="b"/>
              <a:pathLst>
                <a:path w="11423" h="12239" extrusionOk="0">
                  <a:moveTo>
                    <a:pt x="6887" y="1"/>
                  </a:moveTo>
                  <a:cubicBezTo>
                    <a:pt x="5235" y="2909"/>
                    <a:pt x="4653" y="6491"/>
                    <a:pt x="5328" y="9795"/>
                  </a:cubicBezTo>
                  <a:cubicBezTo>
                    <a:pt x="3872" y="9387"/>
                    <a:pt x="2351" y="9190"/>
                    <a:pt x="874" y="9190"/>
                  </a:cubicBezTo>
                  <a:cubicBezTo>
                    <a:pt x="581" y="9190"/>
                    <a:pt x="289" y="9198"/>
                    <a:pt x="0" y="9213"/>
                  </a:cubicBezTo>
                  <a:cubicBezTo>
                    <a:pt x="1365" y="9851"/>
                    <a:pt x="5082" y="12238"/>
                    <a:pt x="6799" y="12238"/>
                  </a:cubicBezTo>
                  <a:cubicBezTo>
                    <a:pt x="6897" y="12238"/>
                    <a:pt x="6988" y="12230"/>
                    <a:pt x="7073" y="12214"/>
                  </a:cubicBezTo>
                  <a:cubicBezTo>
                    <a:pt x="8483" y="11850"/>
                    <a:pt x="9915" y="7951"/>
                    <a:pt x="11326" y="7951"/>
                  </a:cubicBezTo>
                  <a:cubicBezTo>
                    <a:pt x="11359" y="7951"/>
                    <a:pt x="11391" y="7953"/>
                    <a:pt x="11423" y="7957"/>
                  </a:cubicBezTo>
                  <a:cubicBezTo>
                    <a:pt x="11103" y="7897"/>
                    <a:pt x="10779" y="7869"/>
                    <a:pt x="10454" y="7869"/>
                  </a:cubicBezTo>
                  <a:cubicBezTo>
                    <a:pt x="9124" y="7869"/>
                    <a:pt x="7780" y="8353"/>
                    <a:pt x="6677" y="9213"/>
                  </a:cubicBezTo>
                  <a:cubicBezTo>
                    <a:pt x="6770" y="6119"/>
                    <a:pt x="6887" y="3118"/>
                    <a:pt x="68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11"/>
            <p:cNvSpPr/>
            <p:nvPr/>
          </p:nvSpPr>
          <p:spPr>
            <a:xfrm>
              <a:off x="6381525" y="3187650"/>
              <a:ext cx="404225" cy="359500"/>
            </a:xfrm>
            <a:custGeom>
              <a:avLst/>
              <a:gdLst/>
              <a:ahLst/>
              <a:cxnLst/>
              <a:rect l="l" t="t" r="r" b="b"/>
              <a:pathLst>
                <a:path w="16169" h="14380" extrusionOk="0">
                  <a:moveTo>
                    <a:pt x="7942" y="0"/>
                  </a:moveTo>
                  <a:cubicBezTo>
                    <a:pt x="7260" y="0"/>
                    <a:pt x="6575" y="100"/>
                    <a:pt x="5909" y="310"/>
                  </a:cubicBezTo>
                  <a:lnTo>
                    <a:pt x="5607" y="1264"/>
                  </a:lnTo>
                  <a:cubicBezTo>
                    <a:pt x="5607" y="985"/>
                    <a:pt x="5700" y="683"/>
                    <a:pt x="5700" y="403"/>
                  </a:cubicBezTo>
                  <a:lnTo>
                    <a:pt x="5700" y="403"/>
                  </a:lnTo>
                  <a:cubicBezTo>
                    <a:pt x="2117" y="1660"/>
                    <a:pt x="0" y="5917"/>
                    <a:pt x="1256" y="9523"/>
                  </a:cubicBezTo>
                  <a:cubicBezTo>
                    <a:pt x="2278" y="12436"/>
                    <a:pt x="5283" y="14380"/>
                    <a:pt x="8296" y="14380"/>
                  </a:cubicBezTo>
                  <a:cubicBezTo>
                    <a:pt x="8989" y="14380"/>
                    <a:pt x="9683" y="14277"/>
                    <a:pt x="10353" y="14059"/>
                  </a:cubicBezTo>
                  <a:cubicBezTo>
                    <a:pt x="13958" y="12896"/>
                    <a:pt x="16169" y="8546"/>
                    <a:pt x="15005" y="4963"/>
                  </a:cubicBezTo>
                  <a:cubicBezTo>
                    <a:pt x="14053" y="2029"/>
                    <a:pt x="11026" y="0"/>
                    <a:pt x="79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30" name="Google Shape;730;p11"/>
          <p:cNvGrpSpPr/>
          <p:nvPr/>
        </p:nvGrpSpPr>
        <p:grpSpPr>
          <a:xfrm rot="892097">
            <a:off x="-37851" y="-59612"/>
            <a:ext cx="1977616" cy="1557912"/>
            <a:chOff x="2533100" y="1212175"/>
            <a:chExt cx="1066075" cy="839825"/>
          </a:xfrm>
        </p:grpSpPr>
        <p:sp>
          <p:nvSpPr>
            <p:cNvPr id="731" name="Google Shape;731;p11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11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11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11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11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6" name="Google Shape;736;p11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7" name="Google Shape;737;p11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11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11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11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11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11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1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1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1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1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1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1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9" name="Google Shape;749;p11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0" name="Google Shape;750;p11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1" name="Google Shape;751;p11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52" name="Google Shape;752;p11"/>
          <p:cNvGrpSpPr/>
          <p:nvPr/>
        </p:nvGrpSpPr>
        <p:grpSpPr>
          <a:xfrm>
            <a:off x="9533689" y="1609725"/>
            <a:ext cx="754428" cy="1211164"/>
            <a:chOff x="1054675" y="3219250"/>
            <a:chExt cx="332875" cy="534400"/>
          </a:xfrm>
        </p:grpSpPr>
        <p:sp>
          <p:nvSpPr>
            <p:cNvPr id="753" name="Google Shape;753;p11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4" name="Google Shape;754;p11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5" name="Google Shape;755;p11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56" name="Google Shape;756;p11"/>
          <p:cNvGrpSpPr/>
          <p:nvPr/>
        </p:nvGrpSpPr>
        <p:grpSpPr>
          <a:xfrm>
            <a:off x="5542340" y="217613"/>
            <a:ext cx="666061" cy="1141515"/>
            <a:chOff x="1332275" y="1990950"/>
            <a:chExt cx="359050" cy="615350"/>
          </a:xfrm>
        </p:grpSpPr>
        <p:sp>
          <p:nvSpPr>
            <p:cNvPr id="757" name="Google Shape;757;p11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11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9" name="Google Shape;759;p11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0" name="Google Shape;760;p11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1" name="Google Shape;761;p11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2" name="Google Shape;762;p11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3" name="Google Shape;763;p11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4" name="Google Shape;764;p11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5" name="Google Shape;765;p11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6" name="Google Shape;766;p11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7" name="Google Shape;767;p11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8" name="Google Shape;768;p11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9" name="Google Shape;769;p11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0" name="Google Shape;770;p11"/>
          <p:cNvGrpSpPr/>
          <p:nvPr/>
        </p:nvGrpSpPr>
        <p:grpSpPr>
          <a:xfrm rot="3749597">
            <a:off x="1863377" y="5549579"/>
            <a:ext cx="1169364" cy="1178188"/>
            <a:chOff x="1474000" y="3672875"/>
            <a:chExt cx="492050" cy="495800"/>
          </a:xfrm>
        </p:grpSpPr>
        <p:sp>
          <p:nvSpPr>
            <p:cNvPr id="771" name="Google Shape;771;p11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2" name="Google Shape;772;p11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11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4" name="Google Shape;774;p11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5" name="Google Shape;775;p11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6" name="Google Shape;776;p11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7" name="Google Shape;777;p11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8" name="Google Shape;778;p11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9" name="Google Shape;779;p11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0" name="Google Shape;780;p11"/>
          <p:cNvGrpSpPr/>
          <p:nvPr/>
        </p:nvGrpSpPr>
        <p:grpSpPr>
          <a:xfrm>
            <a:off x="2803972" y="336035"/>
            <a:ext cx="890061" cy="904669"/>
            <a:chOff x="1980625" y="1091425"/>
            <a:chExt cx="479800" cy="487675"/>
          </a:xfrm>
        </p:grpSpPr>
        <p:sp>
          <p:nvSpPr>
            <p:cNvPr id="781" name="Google Shape;781;p11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2" name="Google Shape;782;p11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3" name="Google Shape;783;p11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4" name="Google Shape;784;p11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11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6" name="Google Shape;786;p11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7" name="Google Shape;787;p11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8" name="Google Shape;788;p11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9" name="Google Shape;789;p11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11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11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11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11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11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5" name="Google Shape;795;p11"/>
          <p:cNvGrpSpPr/>
          <p:nvPr/>
        </p:nvGrpSpPr>
        <p:grpSpPr>
          <a:xfrm>
            <a:off x="3694049" y="4761226"/>
            <a:ext cx="908472" cy="904484"/>
            <a:chOff x="2302775" y="3407725"/>
            <a:chExt cx="489725" cy="487575"/>
          </a:xfrm>
        </p:grpSpPr>
        <p:sp>
          <p:nvSpPr>
            <p:cNvPr id="796" name="Google Shape;796;p11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11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8" name="Google Shape;798;p11"/>
          <p:cNvGrpSpPr/>
          <p:nvPr/>
        </p:nvGrpSpPr>
        <p:grpSpPr>
          <a:xfrm>
            <a:off x="8311769" y="301964"/>
            <a:ext cx="749799" cy="972808"/>
            <a:chOff x="3650216" y="-19230"/>
            <a:chExt cx="600416" cy="778912"/>
          </a:xfrm>
        </p:grpSpPr>
        <p:sp>
          <p:nvSpPr>
            <p:cNvPr id="799" name="Google Shape;799;p11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0" name="Google Shape;800;p11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1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1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03" name="Google Shape;803;p11"/>
          <p:cNvGrpSpPr/>
          <p:nvPr/>
        </p:nvGrpSpPr>
        <p:grpSpPr>
          <a:xfrm>
            <a:off x="5985562" y="5649881"/>
            <a:ext cx="1568737" cy="1322801"/>
            <a:chOff x="2385375" y="4063625"/>
            <a:chExt cx="845650" cy="713075"/>
          </a:xfrm>
        </p:grpSpPr>
        <p:sp>
          <p:nvSpPr>
            <p:cNvPr id="804" name="Google Shape;804;p11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1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11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11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08" name="Google Shape;808;p11"/>
          <p:cNvGrpSpPr/>
          <p:nvPr/>
        </p:nvGrpSpPr>
        <p:grpSpPr>
          <a:xfrm>
            <a:off x="565871" y="3777970"/>
            <a:ext cx="1213816" cy="1104924"/>
            <a:chOff x="853450" y="2614875"/>
            <a:chExt cx="654325" cy="595625"/>
          </a:xfrm>
        </p:grpSpPr>
        <p:sp>
          <p:nvSpPr>
            <p:cNvPr id="809" name="Google Shape;809;p11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11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1" name="Google Shape;811;p11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1"/>
          <p:cNvGrpSpPr/>
          <p:nvPr/>
        </p:nvGrpSpPr>
        <p:grpSpPr>
          <a:xfrm>
            <a:off x="83009" y="1708474"/>
            <a:ext cx="566491" cy="1013655"/>
            <a:chOff x="478300" y="2547225"/>
            <a:chExt cx="305375" cy="546425"/>
          </a:xfrm>
        </p:grpSpPr>
        <p:sp>
          <p:nvSpPr>
            <p:cNvPr id="813" name="Google Shape;813;p11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11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11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6" name="Google Shape;816;p11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7" name="Google Shape;817;p11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1"/>
          <p:cNvGrpSpPr/>
          <p:nvPr/>
        </p:nvGrpSpPr>
        <p:grpSpPr>
          <a:xfrm>
            <a:off x="1655509" y="1967900"/>
            <a:ext cx="1254379" cy="1344937"/>
            <a:chOff x="1721175" y="2665325"/>
            <a:chExt cx="809625" cy="868075"/>
          </a:xfrm>
        </p:grpSpPr>
        <p:sp>
          <p:nvSpPr>
            <p:cNvPr id="819" name="Google Shape;819;p11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11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1" name="Google Shape;821;p11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2" name="Google Shape;822;p11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11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25" name="Google Shape;825;p11"/>
          <p:cNvGrpSpPr/>
          <p:nvPr/>
        </p:nvGrpSpPr>
        <p:grpSpPr>
          <a:xfrm>
            <a:off x="9258557" y="4859141"/>
            <a:ext cx="3659745" cy="2257060"/>
            <a:chOff x="3095850" y="2740875"/>
            <a:chExt cx="1972838" cy="1216700"/>
          </a:xfrm>
        </p:grpSpPr>
        <p:sp>
          <p:nvSpPr>
            <p:cNvPr id="826" name="Google Shape;826;p11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11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11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9" name="Google Shape;829;p11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0" name="Google Shape;830;p11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1" name="Google Shape;831;p11"/>
          <p:cNvGrpSpPr/>
          <p:nvPr/>
        </p:nvGrpSpPr>
        <p:grpSpPr>
          <a:xfrm rot="2914635">
            <a:off x="-743089" y="5727632"/>
            <a:ext cx="2585428" cy="1167288"/>
            <a:chOff x="2915775" y="2073500"/>
            <a:chExt cx="874750" cy="394925"/>
          </a:xfrm>
        </p:grpSpPr>
        <p:sp>
          <p:nvSpPr>
            <p:cNvPr id="832" name="Google Shape;832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8" name="Google Shape;838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9" name="Google Shape;839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0" name="Google Shape;840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1" name="Google Shape;841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2" name="Google Shape;842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3" name="Google Shape;843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4" name="Google Shape;844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5" name="Google Shape;845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6" name="Google Shape;846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7" name="Google Shape;847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8" name="Google Shape;848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9" name="Google Shape;849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0" name="Google Shape;850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1" name="Google Shape;851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52" name="Google Shape;852;p11"/>
          <p:cNvGrpSpPr/>
          <p:nvPr/>
        </p:nvGrpSpPr>
        <p:grpSpPr>
          <a:xfrm rot="2914635">
            <a:off x="10211811" y="135699"/>
            <a:ext cx="2585428" cy="1167288"/>
            <a:chOff x="2915775" y="2073500"/>
            <a:chExt cx="874750" cy="394925"/>
          </a:xfrm>
        </p:grpSpPr>
        <p:sp>
          <p:nvSpPr>
            <p:cNvPr id="853" name="Google Shape;853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4" name="Google Shape;854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5" name="Google Shape;855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6" name="Google Shape;856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7" name="Google Shape;857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8" name="Google Shape;858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9" name="Google Shape;859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0" name="Google Shape;860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1" name="Google Shape;861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2" name="Google Shape;862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3" name="Google Shape;863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4" name="Google Shape;864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5" name="Google Shape;865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6" name="Google Shape;866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7" name="Google Shape;867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8" name="Google Shape;868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9" name="Google Shape;869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1" name="Google Shape;871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2" name="Google Shape;872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554652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8983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3120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3"/>
          <p:cNvSpPr/>
          <p:nvPr/>
        </p:nvSpPr>
        <p:spPr>
          <a:xfrm>
            <a:off x="-599933" y="5208532"/>
            <a:ext cx="4099568" cy="211753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7" name="Google Shape;877;p13"/>
          <p:cNvSpPr txBox="1">
            <a:spLocks noGrp="1"/>
          </p:cNvSpPr>
          <p:nvPr>
            <p:ph type="title"/>
          </p:nvPr>
        </p:nvSpPr>
        <p:spPr>
          <a:xfrm>
            <a:off x="34126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8" name="Google Shape;878;p13"/>
          <p:cNvSpPr txBox="1">
            <a:spLocks noGrp="1"/>
          </p:cNvSpPr>
          <p:nvPr>
            <p:ph type="subTitle" idx="1"/>
          </p:nvPr>
        </p:nvSpPr>
        <p:spPr>
          <a:xfrm>
            <a:off x="1334512" y="3710967"/>
            <a:ext cx="2485200" cy="12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9" name="Google Shape;879;p13"/>
          <p:cNvSpPr txBox="1">
            <a:spLocks noGrp="1"/>
          </p:cNvSpPr>
          <p:nvPr>
            <p:ph type="subTitle" idx="2"/>
          </p:nvPr>
        </p:nvSpPr>
        <p:spPr>
          <a:xfrm>
            <a:off x="4853376" y="3710967"/>
            <a:ext cx="2485200" cy="12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80" name="Google Shape;880;p13"/>
          <p:cNvSpPr/>
          <p:nvPr/>
        </p:nvSpPr>
        <p:spPr>
          <a:xfrm rot="10800000" flipH="1">
            <a:off x="9577466" y="-424453"/>
            <a:ext cx="3203229" cy="2525288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81" name="Google Shape;881;p13"/>
          <p:cNvGrpSpPr/>
          <p:nvPr/>
        </p:nvGrpSpPr>
        <p:grpSpPr>
          <a:xfrm flipH="1">
            <a:off x="9646" y="5794746"/>
            <a:ext cx="1948805" cy="1245847"/>
            <a:chOff x="3260100" y="4040200"/>
            <a:chExt cx="1579600" cy="893550"/>
          </a:xfrm>
        </p:grpSpPr>
        <p:sp>
          <p:nvSpPr>
            <p:cNvPr id="882" name="Google Shape;882;p1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8" name="Google Shape;888;p1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9" name="Google Shape;889;p1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1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1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1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8" name="Google Shape;898;p1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1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1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1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1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1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1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1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1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1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09" name="Google Shape;909;p13"/>
          <p:cNvSpPr/>
          <p:nvPr/>
        </p:nvSpPr>
        <p:spPr>
          <a:xfrm flipH="1">
            <a:off x="8168341" y="5208533"/>
            <a:ext cx="5190593" cy="2711024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10" name="Google Shape;910;p13"/>
          <p:cNvSpPr/>
          <p:nvPr/>
        </p:nvSpPr>
        <p:spPr>
          <a:xfrm flipH="1">
            <a:off x="-1440032" y="-350316"/>
            <a:ext cx="4099461" cy="2377008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911" name="Google Shape;911;p13"/>
          <p:cNvGrpSpPr/>
          <p:nvPr/>
        </p:nvGrpSpPr>
        <p:grpSpPr>
          <a:xfrm rot="10800000">
            <a:off x="10150245" y="27069"/>
            <a:ext cx="2630451" cy="1622267"/>
            <a:chOff x="3095850" y="2740875"/>
            <a:chExt cx="1972838" cy="1216700"/>
          </a:xfrm>
        </p:grpSpPr>
        <p:sp>
          <p:nvSpPr>
            <p:cNvPr id="912" name="Google Shape;912;p1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3" name="Google Shape;913;p1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4" name="Google Shape;914;p1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1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1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7" name="Google Shape;917;p13"/>
          <p:cNvSpPr txBox="1">
            <a:spLocks noGrp="1"/>
          </p:cNvSpPr>
          <p:nvPr>
            <p:ph type="subTitle" idx="3"/>
          </p:nvPr>
        </p:nvSpPr>
        <p:spPr>
          <a:xfrm>
            <a:off x="1264351" y="3608733"/>
            <a:ext cx="2625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918" name="Google Shape;918;p13"/>
          <p:cNvSpPr txBox="1">
            <a:spLocks noGrp="1"/>
          </p:cNvSpPr>
          <p:nvPr>
            <p:ph type="subTitle" idx="4"/>
          </p:nvPr>
        </p:nvSpPr>
        <p:spPr>
          <a:xfrm>
            <a:off x="4783215" y="3608733"/>
            <a:ext cx="2625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919" name="Google Shape;919;p13"/>
          <p:cNvSpPr txBox="1">
            <a:spLocks noGrp="1"/>
          </p:cNvSpPr>
          <p:nvPr>
            <p:ph type="subTitle" idx="5"/>
          </p:nvPr>
        </p:nvSpPr>
        <p:spPr>
          <a:xfrm>
            <a:off x="8372209" y="3710967"/>
            <a:ext cx="2485200" cy="12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0" name="Google Shape;920;p13"/>
          <p:cNvSpPr txBox="1">
            <a:spLocks noGrp="1"/>
          </p:cNvSpPr>
          <p:nvPr>
            <p:ph type="subTitle" idx="6"/>
          </p:nvPr>
        </p:nvSpPr>
        <p:spPr>
          <a:xfrm>
            <a:off x="8302048" y="3608733"/>
            <a:ext cx="2625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921" name="Google Shape;921;p13"/>
          <p:cNvSpPr txBox="1">
            <a:spLocks noGrp="1"/>
          </p:cNvSpPr>
          <p:nvPr>
            <p:ph type="title" idx="7" hasCustomPrompt="1"/>
          </p:nvPr>
        </p:nvSpPr>
        <p:spPr>
          <a:xfrm>
            <a:off x="1388300" y="2953167"/>
            <a:ext cx="2377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22" name="Google Shape;922;p13"/>
          <p:cNvSpPr txBox="1">
            <a:spLocks noGrp="1"/>
          </p:cNvSpPr>
          <p:nvPr>
            <p:ph type="title" idx="8" hasCustomPrompt="1"/>
          </p:nvPr>
        </p:nvSpPr>
        <p:spPr>
          <a:xfrm>
            <a:off x="4907200" y="2953167"/>
            <a:ext cx="2377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23" name="Google Shape;923;p13"/>
          <p:cNvSpPr txBox="1">
            <a:spLocks noGrp="1"/>
          </p:cNvSpPr>
          <p:nvPr>
            <p:ph type="title" idx="9" hasCustomPrompt="1"/>
          </p:nvPr>
        </p:nvSpPr>
        <p:spPr>
          <a:xfrm>
            <a:off x="8426100" y="2953167"/>
            <a:ext cx="2377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57937561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14"/>
          <p:cNvSpPr txBox="1">
            <a:spLocks noGrp="1"/>
          </p:cNvSpPr>
          <p:nvPr>
            <p:ph type="title"/>
          </p:nvPr>
        </p:nvSpPr>
        <p:spPr>
          <a:xfrm>
            <a:off x="4461000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6" name="Google Shape;926;p14"/>
          <p:cNvSpPr txBox="1">
            <a:spLocks noGrp="1"/>
          </p:cNvSpPr>
          <p:nvPr>
            <p:ph type="subTitle" idx="1"/>
          </p:nvPr>
        </p:nvSpPr>
        <p:spPr>
          <a:xfrm>
            <a:off x="4550800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7" name="Google Shape;927;p14"/>
          <p:cNvSpPr txBox="1">
            <a:spLocks noGrp="1"/>
          </p:cNvSpPr>
          <p:nvPr>
            <p:ph type="title" idx="2"/>
          </p:nvPr>
        </p:nvSpPr>
        <p:spPr>
          <a:xfrm>
            <a:off x="7971033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8" name="Google Shape;928;p14"/>
          <p:cNvSpPr txBox="1">
            <a:spLocks noGrp="1"/>
          </p:cNvSpPr>
          <p:nvPr>
            <p:ph type="subTitle" idx="3"/>
          </p:nvPr>
        </p:nvSpPr>
        <p:spPr>
          <a:xfrm>
            <a:off x="8060833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9" name="Google Shape;929;p14"/>
          <p:cNvSpPr txBox="1">
            <a:spLocks noGrp="1"/>
          </p:cNvSpPr>
          <p:nvPr>
            <p:ph type="title" idx="4"/>
          </p:nvPr>
        </p:nvSpPr>
        <p:spPr>
          <a:xfrm>
            <a:off x="950967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0" name="Google Shape;930;p14"/>
          <p:cNvSpPr txBox="1">
            <a:spLocks noGrp="1"/>
          </p:cNvSpPr>
          <p:nvPr>
            <p:ph type="subTitle" idx="5"/>
          </p:nvPr>
        </p:nvSpPr>
        <p:spPr>
          <a:xfrm>
            <a:off x="1040767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1" name="Google Shape;931;p14"/>
          <p:cNvSpPr/>
          <p:nvPr/>
        </p:nvSpPr>
        <p:spPr>
          <a:xfrm rot="-204181">
            <a:off x="-674614" y="-354767"/>
            <a:ext cx="3523099" cy="2362776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2" name="Google Shape;932;p14"/>
          <p:cNvSpPr/>
          <p:nvPr/>
        </p:nvSpPr>
        <p:spPr>
          <a:xfrm>
            <a:off x="9756867" y="4830533"/>
            <a:ext cx="3203229" cy="2375412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3" name="Google Shape;933;p14"/>
          <p:cNvSpPr txBox="1">
            <a:spLocks noGrp="1"/>
          </p:cNvSpPr>
          <p:nvPr>
            <p:ph type="title" idx="6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934" name="Google Shape;934;p14"/>
          <p:cNvGrpSpPr/>
          <p:nvPr/>
        </p:nvGrpSpPr>
        <p:grpSpPr>
          <a:xfrm rot="10800000" flipH="1">
            <a:off x="10303091" y="5684915"/>
            <a:ext cx="2705893" cy="1173085"/>
            <a:chOff x="2915775" y="2073500"/>
            <a:chExt cx="874750" cy="394925"/>
          </a:xfrm>
        </p:grpSpPr>
        <p:sp>
          <p:nvSpPr>
            <p:cNvPr id="935" name="Google Shape;935;p1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5" name="Google Shape;955;p14"/>
          <p:cNvGrpSpPr/>
          <p:nvPr/>
        </p:nvGrpSpPr>
        <p:grpSpPr>
          <a:xfrm rot="10800000" flipH="1">
            <a:off x="209671" y="117815"/>
            <a:ext cx="2705944" cy="1622267"/>
            <a:chOff x="3095850" y="2740875"/>
            <a:chExt cx="1972838" cy="1216700"/>
          </a:xfrm>
        </p:grpSpPr>
        <p:sp>
          <p:nvSpPr>
            <p:cNvPr id="956" name="Google Shape;956;p14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1" name="Google Shape;961;p14"/>
          <p:cNvGrpSpPr/>
          <p:nvPr/>
        </p:nvGrpSpPr>
        <p:grpSpPr>
          <a:xfrm>
            <a:off x="10794934" y="5488567"/>
            <a:ext cx="652967" cy="650100"/>
            <a:chOff x="2302775" y="3407725"/>
            <a:chExt cx="489725" cy="487575"/>
          </a:xfrm>
        </p:grpSpPr>
        <p:sp>
          <p:nvSpPr>
            <p:cNvPr id="962" name="Google Shape;962;p14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4" name="Google Shape;964;p14"/>
          <p:cNvGrpSpPr/>
          <p:nvPr/>
        </p:nvGrpSpPr>
        <p:grpSpPr>
          <a:xfrm>
            <a:off x="339415" y="1088661"/>
            <a:ext cx="611543" cy="793555"/>
            <a:chOff x="3650216" y="-19230"/>
            <a:chExt cx="600416" cy="778912"/>
          </a:xfrm>
        </p:grpSpPr>
        <p:sp>
          <p:nvSpPr>
            <p:cNvPr id="965" name="Google Shape;965;p14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9" name="Google Shape;969;p14"/>
          <p:cNvGrpSpPr/>
          <p:nvPr/>
        </p:nvGrpSpPr>
        <p:grpSpPr>
          <a:xfrm rot="3649446">
            <a:off x="11307956" y="5384798"/>
            <a:ext cx="550201" cy="666797"/>
            <a:chOff x="5709775" y="2465725"/>
            <a:chExt cx="342000" cy="414475"/>
          </a:xfrm>
        </p:grpSpPr>
        <p:sp>
          <p:nvSpPr>
            <p:cNvPr id="970" name="Google Shape;970;p14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280981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5"/>
          <p:cNvSpPr/>
          <p:nvPr/>
        </p:nvSpPr>
        <p:spPr>
          <a:xfrm flipH="1">
            <a:off x="6730964" y="5188500"/>
            <a:ext cx="7239035" cy="2711024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74" name="Google Shape;974;p15"/>
          <p:cNvSpPr/>
          <p:nvPr/>
        </p:nvSpPr>
        <p:spPr>
          <a:xfrm>
            <a:off x="6480067" y="-1278333"/>
            <a:ext cx="6524812" cy="323095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75" name="Google Shape;975;p15"/>
          <p:cNvSpPr/>
          <p:nvPr/>
        </p:nvSpPr>
        <p:spPr>
          <a:xfrm flipH="1">
            <a:off x="-949009" y="-1425135"/>
            <a:ext cx="6359209" cy="337777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76" name="Google Shape;976;p15"/>
          <p:cNvSpPr/>
          <p:nvPr/>
        </p:nvSpPr>
        <p:spPr>
          <a:xfrm>
            <a:off x="-1828832" y="4222618"/>
            <a:ext cx="7239035" cy="3921711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977" name="Google Shape;977;p15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978" name="Google Shape;978;p15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15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15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15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15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15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15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15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15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15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15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15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15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15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15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15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4" name="Google Shape;994;p15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5" name="Google Shape;995;p15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15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15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15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15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15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1" name="Google Shape;1001;p15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2" name="Google Shape;1002;p15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3" name="Google Shape;1003;p15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4" name="Google Shape;1004;p15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05" name="Google Shape;1005;p15"/>
          <p:cNvGrpSpPr/>
          <p:nvPr/>
        </p:nvGrpSpPr>
        <p:grpSpPr>
          <a:xfrm>
            <a:off x="9346649" y="692879"/>
            <a:ext cx="2007692" cy="1572725"/>
            <a:chOff x="3495050" y="1152875"/>
            <a:chExt cx="1082275" cy="847800"/>
          </a:xfrm>
        </p:grpSpPr>
        <p:sp>
          <p:nvSpPr>
            <p:cNvPr id="1006" name="Google Shape;1006;p15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7" name="Google Shape;1007;p15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8" name="Google Shape;1008;p15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9" name="Google Shape;1009;p15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0" name="Google Shape;1010;p15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1" name="Google Shape;1011;p15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2" name="Google Shape;1012;p15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3" name="Google Shape;1013;p15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14" name="Google Shape;1014;p15"/>
          <p:cNvGrpSpPr/>
          <p:nvPr/>
        </p:nvGrpSpPr>
        <p:grpSpPr>
          <a:xfrm>
            <a:off x="8647657" y="5188507"/>
            <a:ext cx="3659745" cy="2257060"/>
            <a:chOff x="3095850" y="2740875"/>
            <a:chExt cx="1972838" cy="1216700"/>
          </a:xfrm>
        </p:grpSpPr>
        <p:sp>
          <p:nvSpPr>
            <p:cNvPr id="1015" name="Google Shape;1015;p1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6" name="Google Shape;1016;p1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7" name="Google Shape;1017;p1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8" name="Google Shape;1018;p1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9" name="Google Shape;1019;p1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20" name="Google Shape;1020;p15"/>
          <p:cNvGrpSpPr/>
          <p:nvPr/>
        </p:nvGrpSpPr>
        <p:grpSpPr>
          <a:xfrm rot="2914635">
            <a:off x="-608322" y="5599832"/>
            <a:ext cx="2585428" cy="1167288"/>
            <a:chOff x="2915775" y="2073500"/>
            <a:chExt cx="874750" cy="394925"/>
          </a:xfrm>
        </p:grpSpPr>
        <p:sp>
          <p:nvSpPr>
            <p:cNvPr id="1021" name="Google Shape;1021;p15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2" name="Google Shape;1022;p15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3" name="Google Shape;1023;p15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4" name="Google Shape;1024;p15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5" name="Google Shape;1025;p15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6" name="Google Shape;1026;p15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15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15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15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0" name="Google Shape;1030;p15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1" name="Google Shape;1031;p15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15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3" name="Google Shape;1033;p15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4" name="Google Shape;1034;p15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5" name="Google Shape;1035;p15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6" name="Google Shape;1036;p15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7" name="Google Shape;1037;p15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8" name="Google Shape;1038;p15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9" name="Google Shape;1039;p15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0" name="Google Shape;1040;p15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41" name="Google Shape;1041;p15"/>
          <p:cNvGrpSpPr/>
          <p:nvPr/>
        </p:nvGrpSpPr>
        <p:grpSpPr>
          <a:xfrm>
            <a:off x="1230215" y="5044057"/>
            <a:ext cx="553552" cy="839000"/>
            <a:chOff x="2525525" y="689125"/>
            <a:chExt cx="298400" cy="452275"/>
          </a:xfrm>
        </p:grpSpPr>
        <p:sp>
          <p:nvSpPr>
            <p:cNvPr id="1042" name="Google Shape;1042;p15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3" name="Google Shape;1043;p15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4" name="Google Shape;1044;p15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5" name="Google Shape;1045;p15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15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15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8" name="Google Shape;1048;p15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9" name="Google Shape;1049;p15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0" name="Google Shape;1050;p15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3" name="Google Shape;1053;p15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4" name="Google Shape;1054;p15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5" name="Google Shape;1055;p15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1" name="Google Shape;1061;p15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2" name="Google Shape;1062;p15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3" name="Google Shape;1063;p15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65" name="Google Shape;1065;p15"/>
          <p:cNvGrpSpPr/>
          <p:nvPr/>
        </p:nvGrpSpPr>
        <p:grpSpPr>
          <a:xfrm>
            <a:off x="661381" y="336392"/>
            <a:ext cx="859147" cy="798779"/>
            <a:chOff x="5564375" y="1841975"/>
            <a:chExt cx="593825" cy="552100"/>
          </a:xfrm>
        </p:grpSpPr>
        <p:sp>
          <p:nvSpPr>
            <p:cNvPr id="1066" name="Google Shape;1066;p15"/>
            <p:cNvSpPr/>
            <p:nvPr/>
          </p:nvSpPr>
          <p:spPr>
            <a:xfrm>
              <a:off x="5564375" y="1841975"/>
              <a:ext cx="593825" cy="552100"/>
            </a:xfrm>
            <a:custGeom>
              <a:avLst/>
              <a:gdLst/>
              <a:ahLst/>
              <a:cxnLst/>
              <a:rect l="l" t="t" r="r" b="b"/>
              <a:pathLst>
                <a:path w="23753" h="22084" extrusionOk="0">
                  <a:moveTo>
                    <a:pt x="11168" y="0"/>
                  </a:moveTo>
                  <a:cubicBezTo>
                    <a:pt x="10437" y="0"/>
                    <a:pt x="9857" y="1017"/>
                    <a:pt x="9608" y="1887"/>
                  </a:cubicBezTo>
                  <a:cubicBezTo>
                    <a:pt x="9027" y="3911"/>
                    <a:pt x="8445" y="5958"/>
                    <a:pt x="7957" y="7982"/>
                  </a:cubicBezTo>
                  <a:cubicBezTo>
                    <a:pt x="7096" y="7982"/>
                    <a:pt x="6305" y="8284"/>
                    <a:pt x="5537" y="8680"/>
                  </a:cubicBezTo>
                  <a:cubicBezTo>
                    <a:pt x="4188" y="9145"/>
                    <a:pt x="2815" y="9727"/>
                    <a:pt x="1466" y="10308"/>
                  </a:cubicBezTo>
                  <a:cubicBezTo>
                    <a:pt x="978" y="10518"/>
                    <a:pt x="396" y="10704"/>
                    <a:pt x="303" y="11192"/>
                  </a:cubicBezTo>
                  <a:cubicBezTo>
                    <a:pt x="0" y="12169"/>
                    <a:pt x="1164" y="12751"/>
                    <a:pt x="2048" y="13030"/>
                  </a:cubicBezTo>
                  <a:cubicBezTo>
                    <a:pt x="3979" y="13612"/>
                    <a:pt x="5933" y="14100"/>
                    <a:pt x="7957" y="14682"/>
                  </a:cubicBezTo>
                  <a:cubicBezTo>
                    <a:pt x="7678" y="15077"/>
                    <a:pt x="7468" y="15543"/>
                    <a:pt x="7282" y="16031"/>
                  </a:cubicBezTo>
                  <a:cubicBezTo>
                    <a:pt x="6700" y="17404"/>
                    <a:pt x="6119" y="18753"/>
                    <a:pt x="5537" y="20102"/>
                  </a:cubicBezTo>
                  <a:cubicBezTo>
                    <a:pt x="5351" y="20591"/>
                    <a:pt x="5142" y="21079"/>
                    <a:pt x="5351" y="21568"/>
                  </a:cubicBezTo>
                  <a:cubicBezTo>
                    <a:pt x="5553" y="21942"/>
                    <a:pt x="5909" y="22083"/>
                    <a:pt x="6318" y="22083"/>
                  </a:cubicBezTo>
                  <a:cubicBezTo>
                    <a:pt x="6849" y="22083"/>
                    <a:pt x="7470" y="21844"/>
                    <a:pt x="7957" y="21568"/>
                  </a:cubicBezTo>
                  <a:cubicBezTo>
                    <a:pt x="9608" y="20684"/>
                    <a:pt x="11260" y="19730"/>
                    <a:pt x="12912" y="18753"/>
                  </a:cubicBezTo>
                  <a:cubicBezTo>
                    <a:pt x="13284" y="19032"/>
                    <a:pt x="13773" y="19242"/>
                    <a:pt x="14168" y="19428"/>
                  </a:cubicBezTo>
                  <a:cubicBezTo>
                    <a:pt x="15517" y="20009"/>
                    <a:pt x="16867" y="20591"/>
                    <a:pt x="18239" y="21079"/>
                  </a:cubicBezTo>
                  <a:cubicBezTo>
                    <a:pt x="18578" y="21209"/>
                    <a:pt x="18906" y="21394"/>
                    <a:pt x="19239" y="21394"/>
                  </a:cubicBezTo>
                  <a:cubicBezTo>
                    <a:pt x="19385" y="21394"/>
                    <a:pt x="19532" y="21358"/>
                    <a:pt x="19682" y="21265"/>
                  </a:cubicBezTo>
                  <a:cubicBezTo>
                    <a:pt x="20566" y="20893"/>
                    <a:pt x="20170" y="19521"/>
                    <a:pt x="19682" y="18753"/>
                  </a:cubicBezTo>
                  <a:cubicBezTo>
                    <a:pt x="18728" y="17008"/>
                    <a:pt x="17751" y="15263"/>
                    <a:pt x="16774" y="13426"/>
                  </a:cubicBezTo>
                  <a:cubicBezTo>
                    <a:pt x="17262" y="13333"/>
                    <a:pt x="17751" y="13123"/>
                    <a:pt x="18239" y="12937"/>
                  </a:cubicBezTo>
                  <a:cubicBezTo>
                    <a:pt x="19589" y="12355"/>
                    <a:pt x="20938" y="11867"/>
                    <a:pt x="22310" y="11285"/>
                  </a:cubicBezTo>
                  <a:cubicBezTo>
                    <a:pt x="22799" y="11099"/>
                    <a:pt x="23264" y="10890"/>
                    <a:pt x="23474" y="10425"/>
                  </a:cubicBezTo>
                  <a:cubicBezTo>
                    <a:pt x="23753" y="9447"/>
                    <a:pt x="22590" y="8773"/>
                    <a:pt x="21636" y="8563"/>
                  </a:cubicBezTo>
                  <a:cubicBezTo>
                    <a:pt x="19309" y="7889"/>
                    <a:pt x="16867" y="7214"/>
                    <a:pt x="14447" y="6539"/>
                  </a:cubicBezTo>
                  <a:cubicBezTo>
                    <a:pt x="14354" y="6144"/>
                    <a:pt x="14168" y="5655"/>
                    <a:pt x="14075" y="5283"/>
                  </a:cubicBezTo>
                  <a:cubicBezTo>
                    <a:pt x="13493" y="3911"/>
                    <a:pt x="12912" y="2561"/>
                    <a:pt x="12330" y="1212"/>
                  </a:cubicBezTo>
                  <a:cubicBezTo>
                    <a:pt x="12121" y="724"/>
                    <a:pt x="11935" y="235"/>
                    <a:pt x="11446" y="49"/>
                  </a:cubicBezTo>
                  <a:cubicBezTo>
                    <a:pt x="11352" y="16"/>
                    <a:pt x="11259" y="0"/>
                    <a:pt x="111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5702800" y="1982550"/>
              <a:ext cx="310000" cy="289650"/>
            </a:xfrm>
            <a:custGeom>
              <a:avLst/>
              <a:gdLst/>
              <a:ahLst/>
              <a:cxnLst/>
              <a:rect l="l" t="t" r="r" b="b"/>
              <a:pathLst>
                <a:path w="12400" h="11586" extrusionOk="0">
                  <a:moveTo>
                    <a:pt x="5837" y="1"/>
                  </a:moveTo>
                  <a:cubicBezTo>
                    <a:pt x="5431" y="1"/>
                    <a:pt x="5131" y="578"/>
                    <a:pt x="5048" y="1010"/>
                  </a:cubicBezTo>
                  <a:lnTo>
                    <a:pt x="4164" y="4220"/>
                  </a:lnTo>
                  <a:cubicBezTo>
                    <a:pt x="3676" y="4220"/>
                    <a:pt x="3304" y="4406"/>
                    <a:pt x="2908" y="4499"/>
                  </a:cubicBezTo>
                  <a:cubicBezTo>
                    <a:pt x="2141" y="4802"/>
                    <a:pt x="1443" y="5081"/>
                    <a:pt x="768" y="5383"/>
                  </a:cubicBezTo>
                  <a:cubicBezTo>
                    <a:pt x="489" y="5476"/>
                    <a:pt x="186" y="5662"/>
                    <a:pt x="93" y="5848"/>
                  </a:cubicBezTo>
                  <a:cubicBezTo>
                    <a:pt x="0" y="6337"/>
                    <a:pt x="582" y="6732"/>
                    <a:pt x="1070" y="6826"/>
                  </a:cubicBezTo>
                  <a:cubicBezTo>
                    <a:pt x="2141" y="7128"/>
                    <a:pt x="3094" y="7407"/>
                    <a:pt x="4164" y="7710"/>
                  </a:cubicBezTo>
                  <a:cubicBezTo>
                    <a:pt x="3978" y="7896"/>
                    <a:pt x="3885" y="8175"/>
                    <a:pt x="3769" y="8384"/>
                  </a:cubicBezTo>
                  <a:cubicBezTo>
                    <a:pt x="3490" y="9152"/>
                    <a:pt x="3187" y="9827"/>
                    <a:pt x="2908" y="10501"/>
                  </a:cubicBezTo>
                  <a:cubicBezTo>
                    <a:pt x="2815" y="10804"/>
                    <a:pt x="2722" y="11083"/>
                    <a:pt x="2815" y="11292"/>
                  </a:cubicBezTo>
                  <a:cubicBezTo>
                    <a:pt x="2896" y="11505"/>
                    <a:pt x="3070" y="11585"/>
                    <a:pt x="3280" y="11585"/>
                  </a:cubicBezTo>
                  <a:cubicBezTo>
                    <a:pt x="3553" y="11585"/>
                    <a:pt x="3889" y="11450"/>
                    <a:pt x="4164" y="11292"/>
                  </a:cubicBezTo>
                  <a:cubicBezTo>
                    <a:pt x="5048" y="10804"/>
                    <a:pt x="5816" y="10315"/>
                    <a:pt x="6677" y="9827"/>
                  </a:cubicBezTo>
                  <a:cubicBezTo>
                    <a:pt x="6979" y="9920"/>
                    <a:pt x="7166" y="10036"/>
                    <a:pt x="7375" y="10129"/>
                  </a:cubicBezTo>
                  <a:cubicBezTo>
                    <a:pt x="8143" y="10408"/>
                    <a:pt x="8817" y="10804"/>
                    <a:pt x="9492" y="11083"/>
                  </a:cubicBezTo>
                  <a:cubicBezTo>
                    <a:pt x="9708" y="11166"/>
                    <a:pt x="9912" y="11237"/>
                    <a:pt x="10087" y="11237"/>
                  </a:cubicBezTo>
                  <a:cubicBezTo>
                    <a:pt x="10158" y="11237"/>
                    <a:pt x="10223" y="11226"/>
                    <a:pt x="10283" y="11199"/>
                  </a:cubicBezTo>
                  <a:cubicBezTo>
                    <a:pt x="10748" y="10897"/>
                    <a:pt x="10562" y="10222"/>
                    <a:pt x="10283" y="9827"/>
                  </a:cubicBezTo>
                  <a:cubicBezTo>
                    <a:pt x="9794" y="8873"/>
                    <a:pt x="9306" y="7989"/>
                    <a:pt x="8724" y="7012"/>
                  </a:cubicBezTo>
                  <a:cubicBezTo>
                    <a:pt x="9003" y="7012"/>
                    <a:pt x="9306" y="6919"/>
                    <a:pt x="9492" y="6826"/>
                  </a:cubicBezTo>
                  <a:cubicBezTo>
                    <a:pt x="10167" y="6546"/>
                    <a:pt x="10958" y="6244"/>
                    <a:pt x="11632" y="5965"/>
                  </a:cubicBezTo>
                  <a:cubicBezTo>
                    <a:pt x="11911" y="5848"/>
                    <a:pt x="12214" y="5662"/>
                    <a:pt x="12214" y="5476"/>
                  </a:cubicBezTo>
                  <a:cubicBezTo>
                    <a:pt x="12400" y="4988"/>
                    <a:pt x="11818" y="4592"/>
                    <a:pt x="11330" y="4499"/>
                  </a:cubicBezTo>
                  <a:cubicBezTo>
                    <a:pt x="10073" y="4104"/>
                    <a:pt x="8817" y="3824"/>
                    <a:pt x="7561" y="3429"/>
                  </a:cubicBezTo>
                  <a:cubicBezTo>
                    <a:pt x="7468" y="3243"/>
                    <a:pt x="7375" y="2940"/>
                    <a:pt x="7375" y="2754"/>
                  </a:cubicBezTo>
                  <a:cubicBezTo>
                    <a:pt x="7072" y="2080"/>
                    <a:pt x="6793" y="1405"/>
                    <a:pt x="6491" y="614"/>
                  </a:cubicBezTo>
                  <a:cubicBezTo>
                    <a:pt x="6398" y="428"/>
                    <a:pt x="6212" y="149"/>
                    <a:pt x="6002" y="32"/>
                  </a:cubicBezTo>
                  <a:cubicBezTo>
                    <a:pt x="5945" y="11"/>
                    <a:pt x="5890" y="1"/>
                    <a:pt x="58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5843550" y="2075225"/>
              <a:ext cx="31425" cy="59400"/>
            </a:xfrm>
            <a:custGeom>
              <a:avLst/>
              <a:gdLst/>
              <a:ahLst/>
              <a:cxnLst/>
              <a:rect l="l" t="t" r="r" b="b"/>
              <a:pathLst>
                <a:path w="1257" h="2376" extrusionOk="0">
                  <a:moveTo>
                    <a:pt x="496" y="0"/>
                  </a:moveTo>
                  <a:cubicBezTo>
                    <a:pt x="452" y="0"/>
                    <a:pt x="409" y="8"/>
                    <a:pt x="372" y="24"/>
                  </a:cubicBezTo>
                  <a:cubicBezTo>
                    <a:pt x="93" y="117"/>
                    <a:pt x="0" y="397"/>
                    <a:pt x="0" y="606"/>
                  </a:cubicBezTo>
                  <a:cubicBezTo>
                    <a:pt x="93" y="1095"/>
                    <a:pt x="93" y="1560"/>
                    <a:pt x="186" y="2048"/>
                  </a:cubicBezTo>
                  <a:cubicBezTo>
                    <a:pt x="186" y="2220"/>
                    <a:pt x="451" y="2375"/>
                    <a:pt x="700" y="2375"/>
                  </a:cubicBezTo>
                  <a:cubicBezTo>
                    <a:pt x="755" y="2375"/>
                    <a:pt x="810" y="2368"/>
                    <a:pt x="861" y="2351"/>
                  </a:cubicBezTo>
                  <a:cubicBezTo>
                    <a:pt x="1163" y="2258"/>
                    <a:pt x="1256" y="2048"/>
                    <a:pt x="1163" y="1769"/>
                  </a:cubicBezTo>
                  <a:cubicBezTo>
                    <a:pt x="1163" y="1281"/>
                    <a:pt x="1047" y="792"/>
                    <a:pt x="954" y="397"/>
                  </a:cubicBezTo>
                  <a:cubicBezTo>
                    <a:pt x="954" y="167"/>
                    <a:pt x="702" y="0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5785375" y="2121175"/>
              <a:ext cx="48300" cy="32625"/>
            </a:xfrm>
            <a:custGeom>
              <a:avLst/>
              <a:gdLst/>
              <a:ahLst/>
              <a:cxnLst/>
              <a:rect l="l" t="t" r="r" b="b"/>
              <a:pathLst>
                <a:path w="1932" h="1305" extrusionOk="0">
                  <a:moveTo>
                    <a:pt x="519" y="0"/>
                  </a:moveTo>
                  <a:cubicBezTo>
                    <a:pt x="281" y="0"/>
                    <a:pt x="77" y="170"/>
                    <a:pt x="1" y="420"/>
                  </a:cubicBezTo>
                  <a:cubicBezTo>
                    <a:pt x="1" y="699"/>
                    <a:pt x="94" y="885"/>
                    <a:pt x="373" y="1001"/>
                  </a:cubicBezTo>
                  <a:cubicBezTo>
                    <a:pt x="675" y="1094"/>
                    <a:pt x="955" y="1187"/>
                    <a:pt x="1164" y="1281"/>
                  </a:cubicBezTo>
                  <a:cubicBezTo>
                    <a:pt x="1213" y="1297"/>
                    <a:pt x="1263" y="1305"/>
                    <a:pt x="1312" y="1305"/>
                  </a:cubicBezTo>
                  <a:cubicBezTo>
                    <a:pt x="1543" y="1305"/>
                    <a:pt x="1762" y="1134"/>
                    <a:pt x="1839" y="885"/>
                  </a:cubicBezTo>
                  <a:cubicBezTo>
                    <a:pt x="1932" y="606"/>
                    <a:pt x="1745" y="420"/>
                    <a:pt x="1443" y="303"/>
                  </a:cubicBezTo>
                  <a:cubicBezTo>
                    <a:pt x="1257" y="210"/>
                    <a:pt x="955" y="117"/>
                    <a:pt x="675" y="24"/>
                  </a:cubicBezTo>
                  <a:cubicBezTo>
                    <a:pt x="622" y="8"/>
                    <a:pt x="570" y="0"/>
                    <a:pt x="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5819125" y="2173475"/>
              <a:ext cx="41300" cy="48675"/>
            </a:xfrm>
            <a:custGeom>
              <a:avLst/>
              <a:gdLst/>
              <a:ahLst/>
              <a:cxnLst/>
              <a:rect l="l" t="t" r="r" b="b"/>
              <a:pathLst>
                <a:path w="1652" h="1947" extrusionOk="0">
                  <a:moveTo>
                    <a:pt x="1026" y="1"/>
                  </a:moveTo>
                  <a:cubicBezTo>
                    <a:pt x="856" y="1"/>
                    <a:pt x="696" y="72"/>
                    <a:pt x="582" y="259"/>
                  </a:cubicBezTo>
                  <a:cubicBezTo>
                    <a:pt x="489" y="538"/>
                    <a:pt x="279" y="840"/>
                    <a:pt x="93" y="1119"/>
                  </a:cubicBezTo>
                  <a:cubicBezTo>
                    <a:pt x="0" y="1422"/>
                    <a:pt x="93" y="1701"/>
                    <a:pt x="279" y="1910"/>
                  </a:cubicBezTo>
                  <a:cubicBezTo>
                    <a:pt x="359" y="1935"/>
                    <a:pt x="437" y="1946"/>
                    <a:pt x="512" y="1946"/>
                  </a:cubicBezTo>
                  <a:cubicBezTo>
                    <a:pt x="724" y="1946"/>
                    <a:pt x="916" y="1855"/>
                    <a:pt x="1070" y="1701"/>
                  </a:cubicBezTo>
                  <a:cubicBezTo>
                    <a:pt x="1163" y="1422"/>
                    <a:pt x="1349" y="1119"/>
                    <a:pt x="1559" y="747"/>
                  </a:cubicBezTo>
                  <a:cubicBezTo>
                    <a:pt x="1652" y="538"/>
                    <a:pt x="1559" y="259"/>
                    <a:pt x="1349" y="73"/>
                  </a:cubicBezTo>
                  <a:cubicBezTo>
                    <a:pt x="1242" y="28"/>
                    <a:pt x="1132" y="1"/>
                    <a:pt x="10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5867375" y="2163300"/>
              <a:ext cx="48900" cy="44575"/>
            </a:xfrm>
            <a:custGeom>
              <a:avLst/>
              <a:gdLst/>
              <a:ahLst/>
              <a:cxnLst/>
              <a:rect l="l" t="t" r="r" b="b"/>
              <a:pathLst>
                <a:path w="1956" h="1783" extrusionOk="0">
                  <a:moveTo>
                    <a:pt x="552" y="1"/>
                  </a:moveTo>
                  <a:cubicBezTo>
                    <a:pt x="421" y="1"/>
                    <a:pt x="294" y="51"/>
                    <a:pt x="210" y="177"/>
                  </a:cubicBezTo>
                  <a:cubicBezTo>
                    <a:pt x="1" y="363"/>
                    <a:pt x="1" y="666"/>
                    <a:pt x="210" y="852"/>
                  </a:cubicBezTo>
                  <a:cubicBezTo>
                    <a:pt x="489" y="1154"/>
                    <a:pt x="792" y="1433"/>
                    <a:pt x="1071" y="1643"/>
                  </a:cubicBezTo>
                  <a:cubicBezTo>
                    <a:pt x="1164" y="1736"/>
                    <a:pt x="1286" y="1782"/>
                    <a:pt x="1408" y="1782"/>
                  </a:cubicBezTo>
                  <a:cubicBezTo>
                    <a:pt x="1531" y="1782"/>
                    <a:pt x="1653" y="1736"/>
                    <a:pt x="1746" y="1643"/>
                  </a:cubicBezTo>
                  <a:cubicBezTo>
                    <a:pt x="1955" y="1433"/>
                    <a:pt x="1955" y="1061"/>
                    <a:pt x="1746" y="852"/>
                  </a:cubicBezTo>
                  <a:cubicBezTo>
                    <a:pt x="1467" y="666"/>
                    <a:pt x="1257" y="363"/>
                    <a:pt x="978" y="177"/>
                  </a:cubicBezTo>
                  <a:cubicBezTo>
                    <a:pt x="876" y="75"/>
                    <a:pt x="711" y="1"/>
                    <a:pt x="5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5887150" y="2111825"/>
              <a:ext cx="52950" cy="38075"/>
            </a:xfrm>
            <a:custGeom>
              <a:avLst/>
              <a:gdLst/>
              <a:ahLst/>
              <a:cxnLst/>
              <a:rect l="l" t="t" r="r" b="b"/>
              <a:pathLst>
                <a:path w="2118" h="1523" extrusionOk="0">
                  <a:moveTo>
                    <a:pt x="1506" y="0"/>
                  </a:moveTo>
                  <a:cubicBezTo>
                    <a:pt x="1412" y="0"/>
                    <a:pt x="1322" y="31"/>
                    <a:pt x="1257" y="96"/>
                  </a:cubicBezTo>
                  <a:cubicBezTo>
                    <a:pt x="955" y="212"/>
                    <a:pt x="676" y="398"/>
                    <a:pt x="373" y="584"/>
                  </a:cubicBezTo>
                  <a:cubicBezTo>
                    <a:pt x="94" y="677"/>
                    <a:pt x="1" y="1073"/>
                    <a:pt x="187" y="1259"/>
                  </a:cubicBezTo>
                  <a:cubicBezTo>
                    <a:pt x="247" y="1454"/>
                    <a:pt x="432" y="1523"/>
                    <a:pt x="606" y="1523"/>
                  </a:cubicBezTo>
                  <a:cubicBezTo>
                    <a:pt x="702" y="1523"/>
                    <a:pt x="795" y="1502"/>
                    <a:pt x="862" y="1468"/>
                  </a:cubicBezTo>
                  <a:cubicBezTo>
                    <a:pt x="1164" y="1259"/>
                    <a:pt x="1443" y="1166"/>
                    <a:pt x="1746" y="980"/>
                  </a:cubicBezTo>
                  <a:cubicBezTo>
                    <a:pt x="2025" y="887"/>
                    <a:pt x="2118" y="491"/>
                    <a:pt x="1932" y="305"/>
                  </a:cubicBezTo>
                  <a:cubicBezTo>
                    <a:pt x="1871" y="108"/>
                    <a:pt x="1682" y="0"/>
                    <a:pt x="15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3" name="Google Shape;1073;p15"/>
          <p:cNvGrpSpPr/>
          <p:nvPr/>
        </p:nvGrpSpPr>
        <p:grpSpPr>
          <a:xfrm>
            <a:off x="10394441" y="5417493"/>
            <a:ext cx="617505" cy="991348"/>
            <a:chOff x="1054675" y="3219250"/>
            <a:chExt cx="332875" cy="534400"/>
          </a:xfrm>
        </p:grpSpPr>
        <p:sp>
          <p:nvSpPr>
            <p:cNvPr id="1074" name="Google Shape;1074;p15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7" name="Google Shape;1077;p15"/>
          <p:cNvGrpSpPr/>
          <p:nvPr/>
        </p:nvGrpSpPr>
        <p:grpSpPr>
          <a:xfrm>
            <a:off x="2886763" y="214845"/>
            <a:ext cx="796288" cy="1041899"/>
            <a:chOff x="5840625" y="3436675"/>
            <a:chExt cx="429250" cy="561650"/>
          </a:xfrm>
        </p:grpSpPr>
        <p:sp>
          <p:nvSpPr>
            <p:cNvPr id="1078" name="Google Shape;1078;p15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2" name="Google Shape;1082;p15"/>
          <p:cNvGrpSpPr/>
          <p:nvPr/>
        </p:nvGrpSpPr>
        <p:grpSpPr>
          <a:xfrm>
            <a:off x="11080427" y="1747713"/>
            <a:ext cx="921365" cy="1255231"/>
            <a:chOff x="5235200" y="1259125"/>
            <a:chExt cx="496675" cy="676650"/>
          </a:xfrm>
        </p:grpSpPr>
        <p:sp>
          <p:nvSpPr>
            <p:cNvPr id="1083" name="Google Shape;1083;p15"/>
            <p:cNvSpPr/>
            <p:nvPr/>
          </p:nvSpPr>
          <p:spPr>
            <a:xfrm>
              <a:off x="5235200" y="1452000"/>
              <a:ext cx="378050" cy="483775"/>
            </a:xfrm>
            <a:custGeom>
              <a:avLst/>
              <a:gdLst/>
              <a:ahLst/>
              <a:cxnLst/>
              <a:rect l="l" t="t" r="r" b="b"/>
              <a:pathLst>
                <a:path w="15122" h="19351" extrusionOk="0">
                  <a:moveTo>
                    <a:pt x="9084" y="0"/>
                  </a:moveTo>
                  <a:cubicBezTo>
                    <a:pt x="5176" y="0"/>
                    <a:pt x="1676" y="7257"/>
                    <a:pt x="768" y="10414"/>
                  </a:cubicBezTo>
                  <a:cubicBezTo>
                    <a:pt x="0" y="13228"/>
                    <a:pt x="186" y="16811"/>
                    <a:pt x="2606" y="18463"/>
                  </a:cubicBezTo>
                  <a:cubicBezTo>
                    <a:pt x="3489" y="19056"/>
                    <a:pt x="4558" y="19350"/>
                    <a:pt x="5637" y="19350"/>
                  </a:cubicBezTo>
                  <a:cubicBezTo>
                    <a:pt x="6462" y="19350"/>
                    <a:pt x="7293" y="19178"/>
                    <a:pt x="8049" y="18835"/>
                  </a:cubicBezTo>
                  <a:cubicBezTo>
                    <a:pt x="9794" y="18067"/>
                    <a:pt x="11143" y="16509"/>
                    <a:pt x="12004" y="14857"/>
                  </a:cubicBezTo>
                  <a:cubicBezTo>
                    <a:pt x="13958" y="11577"/>
                    <a:pt x="15122" y="1783"/>
                    <a:pt x="9980" y="131"/>
                  </a:cubicBezTo>
                  <a:cubicBezTo>
                    <a:pt x="9680" y="42"/>
                    <a:pt x="9381" y="0"/>
                    <a:pt x="90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5473650" y="1259125"/>
              <a:ext cx="258225" cy="249950"/>
            </a:xfrm>
            <a:custGeom>
              <a:avLst/>
              <a:gdLst/>
              <a:ahLst/>
              <a:cxnLst/>
              <a:rect l="l" t="t" r="r" b="b"/>
              <a:pathLst>
                <a:path w="10329" h="9998" extrusionOk="0">
                  <a:moveTo>
                    <a:pt x="9365" y="0"/>
                  </a:moveTo>
                  <a:cubicBezTo>
                    <a:pt x="9331" y="0"/>
                    <a:pt x="9296" y="2"/>
                    <a:pt x="9259" y="6"/>
                  </a:cubicBezTo>
                  <a:cubicBezTo>
                    <a:pt x="4420" y="588"/>
                    <a:pt x="628" y="4356"/>
                    <a:pt x="47" y="9195"/>
                  </a:cubicBezTo>
                  <a:cubicBezTo>
                    <a:pt x="0" y="9730"/>
                    <a:pt x="390" y="9998"/>
                    <a:pt x="815" y="9998"/>
                  </a:cubicBezTo>
                  <a:cubicBezTo>
                    <a:pt x="1239" y="9998"/>
                    <a:pt x="1699" y="9730"/>
                    <a:pt x="1792" y="9195"/>
                  </a:cubicBezTo>
                  <a:cubicBezTo>
                    <a:pt x="2187" y="5333"/>
                    <a:pt x="5374" y="2123"/>
                    <a:pt x="9259" y="1634"/>
                  </a:cubicBezTo>
                  <a:cubicBezTo>
                    <a:pt x="10293" y="1545"/>
                    <a:pt x="10328" y="0"/>
                    <a:pt x="9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5249725" y="1397100"/>
              <a:ext cx="273950" cy="171225"/>
            </a:xfrm>
            <a:custGeom>
              <a:avLst/>
              <a:gdLst/>
              <a:ahLst/>
              <a:cxnLst/>
              <a:rect l="l" t="t" r="r" b="b"/>
              <a:pathLst>
                <a:path w="10958" h="6849" extrusionOk="0">
                  <a:moveTo>
                    <a:pt x="10958" y="1"/>
                  </a:moveTo>
                  <a:cubicBezTo>
                    <a:pt x="6584" y="675"/>
                    <a:pt x="2606" y="3095"/>
                    <a:pt x="1" y="6584"/>
                  </a:cubicBezTo>
                  <a:cubicBezTo>
                    <a:pt x="686" y="6764"/>
                    <a:pt x="1385" y="6849"/>
                    <a:pt x="2084" y="6849"/>
                  </a:cubicBezTo>
                  <a:cubicBezTo>
                    <a:pt x="5916" y="6849"/>
                    <a:pt x="9718" y="4281"/>
                    <a:pt x="10958" y="582"/>
                  </a:cubicBezTo>
                  <a:lnTo>
                    <a:pt x="109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5424200" y="1433050"/>
              <a:ext cx="125650" cy="182175"/>
            </a:xfrm>
            <a:custGeom>
              <a:avLst/>
              <a:gdLst/>
              <a:ahLst/>
              <a:cxnLst/>
              <a:rect l="l" t="t" r="r" b="b"/>
              <a:pathLst>
                <a:path w="5026" h="7287" extrusionOk="0">
                  <a:moveTo>
                    <a:pt x="2867" y="0"/>
                  </a:moveTo>
                  <a:cubicBezTo>
                    <a:pt x="1280" y="0"/>
                    <a:pt x="88" y="2049"/>
                    <a:pt x="1" y="3401"/>
                  </a:cubicBezTo>
                  <a:cubicBezTo>
                    <a:pt x="1" y="4774"/>
                    <a:pt x="769" y="6123"/>
                    <a:pt x="280" y="7286"/>
                  </a:cubicBezTo>
                  <a:cubicBezTo>
                    <a:pt x="1746" y="6798"/>
                    <a:pt x="2909" y="5728"/>
                    <a:pt x="3583" y="4378"/>
                  </a:cubicBezTo>
                  <a:cubicBezTo>
                    <a:pt x="4165" y="3308"/>
                    <a:pt x="5026" y="307"/>
                    <a:pt x="3188" y="28"/>
                  </a:cubicBezTo>
                  <a:cubicBezTo>
                    <a:pt x="3080" y="9"/>
                    <a:pt x="2973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7" name="Google Shape;1087;p15"/>
            <p:cNvSpPr/>
            <p:nvPr/>
          </p:nvSpPr>
          <p:spPr>
            <a:xfrm>
              <a:off x="5490950" y="1424600"/>
              <a:ext cx="129275" cy="217375"/>
            </a:xfrm>
            <a:custGeom>
              <a:avLst/>
              <a:gdLst/>
              <a:ahLst/>
              <a:cxnLst/>
              <a:rect l="l" t="t" r="r" b="b"/>
              <a:pathLst>
                <a:path w="5171" h="8695" extrusionOk="0">
                  <a:moveTo>
                    <a:pt x="997" y="0"/>
                  </a:moveTo>
                  <a:cubicBezTo>
                    <a:pt x="0" y="0"/>
                    <a:pt x="211" y="1812"/>
                    <a:pt x="611" y="2972"/>
                  </a:cubicBezTo>
                  <a:cubicBezTo>
                    <a:pt x="1100" y="4042"/>
                    <a:pt x="1891" y="4903"/>
                    <a:pt x="2658" y="5787"/>
                  </a:cubicBezTo>
                  <a:cubicBezTo>
                    <a:pt x="3426" y="6647"/>
                    <a:pt x="4217" y="7531"/>
                    <a:pt x="4589" y="8695"/>
                  </a:cubicBezTo>
                  <a:cubicBezTo>
                    <a:pt x="5171" y="7043"/>
                    <a:pt x="5078" y="5019"/>
                    <a:pt x="4310" y="3367"/>
                  </a:cubicBezTo>
                  <a:cubicBezTo>
                    <a:pt x="3821" y="2204"/>
                    <a:pt x="2751" y="645"/>
                    <a:pt x="1588" y="157"/>
                  </a:cubicBezTo>
                  <a:cubicBezTo>
                    <a:pt x="1356" y="49"/>
                    <a:pt x="1160" y="0"/>
                    <a:pt x="9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8" name="Google Shape;1088;p15"/>
          <p:cNvGrpSpPr/>
          <p:nvPr/>
        </p:nvGrpSpPr>
        <p:grpSpPr>
          <a:xfrm>
            <a:off x="8342863" y="124887"/>
            <a:ext cx="993644" cy="977077"/>
            <a:chOff x="4452350" y="1286250"/>
            <a:chExt cx="700275" cy="688600"/>
          </a:xfrm>
        </p:grpSpPr>
        <p:sp>
          <p:nvSpPr>
            <p:cNvPr id="1089" name="Google Shape;1089;p15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0" name="Google Shape;1090;p15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1" name="Google Shape;1091;p15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3" name="Google Shape;1093;p15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6" name="Google Shape;1096;p15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7" name="Google Shape;1097;p15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8" name="Google Shape;1098;p15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9" name="Google Shape;1099;p15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0" name="Google Shape;1100;p15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1" name="Google Shape;1101;p15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2" name="Google Shape;1102;p15"/>
          <p:cNvGrpSpPr/>
          <p:nvPr/>
        </p:nvGrpSpPr>
        <p:grpSpPr>
          <a:xfrm rot="2700000">
            <a:off x="29418" y="1369316"/>
            <a:ext cx="867477" cy="1302075"/>
            <a:chOff x="3463650" y="2615600"/>
            <a:chExt cx="467625" cy="701900"/>
          </a:xfrm>
        </p:grpSpPr>
        <p:sp>
          <p:nvSpPr>
            <p:cNvPr id="1103" name="Google Shape;1103;p15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4" name="Google Shape;1104;p15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5" name="Google Shape;1105;p15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06" name="Google Shape;1106;p15"/>
          <p:cNvSpPr txBox="1">
            <a:spLocks noGrp="1"/>
          </p:cNvSpPr>
          <p:nvPr>
            <p:ph type="title"/>
          </p:nvPr>
        </p:nvSpPr>
        <p:spPr>
          <a:xfrm>
            <a:off x="2579600" y="4471651"/>
            <a:ext cx="7032800" cy="5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07" name="Google Shape;1107;p15"/>
          <p:cNvSpPr txBox="1">
            <a:spLocks noGrp="1"/>
          </p:cNvSpPr>
          <p:nvPr>
            <p:ph type="subTitle" idx="1"/>
          </p:nvPr>
        </p:nvSpPr>
        <p:spPr>
          <a:xfrm>
            <a:off x="2579600" y="2423549"/>
            <a:ext cx="7032800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659174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16"/>
          <p:cNvSpPr txBox="1">
            <a:spLocks noGrp="1"/>
          </p:cNvSpPr>
          <p:nvPr>
            <p:ph type="title"/>
          </p:nvPr>
        </p:nvSpPr>
        <p:spPr>
          <a:xfrm>
            <a:off x="4861593" y="4306536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0" name="Google Shape;1110;p16"/>
          <p:cNvSpPr txBox="1">
            <a:spLocks noGrp="1"/>
          </p:cNvSpPr>
          <p:nvPr>
            <p:ph type="subTitle" idx="1"/>
          </p:nvPr>
        </p:nvSpPr>
        <p:spPr>
          <a:xfrm>
            <a:off x="4929384" y="5135484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11" name="Google Shape;1111;p16"/>
          <p:cNvSpPr txBox="1">
            <a:spLocks noGrp="1"/>
          </p:cNvSpPr>
          <p:nvPr>
            <p:ph type="title" idx="2"/>
          </p:nvPr>
        </p:nvSpPr>
        <p:spPr>
          <a:xfrm>
            <a:off x="7917769" y="4306536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2" name="Google Shape;1112;p16"/>
          <p:cNvSpPr txBox="1">
            <a:spLocks noGrp="1"/>
          </p:cNvSpPr>
          <p:nvPr>
            <p:ph type="subTitle" idx="3"/>
          </p:nvPr>
        </p:nvSpPr>
        <p:spPr>
          <a:xfrm>
            <a:off x="7985560" y="5135484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13" name="Google Shape;1113;p16"/>
          <p:cNvSpPr txBox="1">
            <a:spLocks noGrp="1"/>
          </p:cNvSpPr>
          <p:nvPr>
            <p:ph type="title" idx="4"/>
          </p:nvPr>
        </p:nvSpPr>
        <p:spPr>
          <a:xfrm>
            <a:off x="1805417" y="4306536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4" name="Google Shape;1114;p16"/>
          <p:cNvSpPr txBox="1">
            <a:spLocks noGrp="1"/>
          </p:cNvSpPr>
          <p:nvPr>
            <p:ph type="subTitle" idx="5"/>
          </p:nvPr>
        </p:nvSpPr>
        <p:spPr>
          <a:xfrm>
            <a:off x="1873208" y="5135484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15" name="Google Shape;1115;p16"/>
          <p:cNvSpPr/>
          <p:nvPr/>
        </p:nvSpPr>
        <p:spPr>
          <a:xfrm rot="-204181">
            <a:off x="-674614" y="-354767"/>
            <a:ext cx="3523099" cy="2362776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6" name="Google Shape;1116;p16"/>
          <p:cNvSpPr/>
          <p:nvPr/>
        </p:nvSpPr>
        <p:spPr>
          <a:xfrm>
            <a:off x="9756867" y="4830533"/>
            <a:ext cx="3203229" cy="2375412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7" name="Google Shape;1117;p16"/>
          <p:cNvSpPr txBox="1">
            <a:spLocks noGrp="1"/>
          </p:cNvSpPr>
          <p:nvPr>
            <p:ph type="title" idx="6"/>
          </p:nvPr>
        </p:nvSpPr>
        <p:spPr>
          <a:xfrm>
            <a:off x="5723400" y="719333"/>
            <a:ext cx="55176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18" name="Google Shape;1118;p16"/>
          <p:cNvGrpSpPr/>
          <p:nvPr/>
        </p:nvGrpSpPr>
        <p:grpSpPr>
          <a:xfrm rot="10800000" flipH="1">
            <a:off x="10303091" y="5684915"/>
            <a:ext cx="2705893" cy="1173085"/>
            <a:chOff x="2915775" y="2073500"/>
            <a:chExt cx="874750" cy="394925"/>
          </a:xfrm>
        </p:grpSpPr>
        <p:sp>
          <p:nvSpPr>
            <p:cNvPr id="1119" name="Google Shape;1119;p16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0" name="Google Shape;1120;p16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1" name="Google Shape;1121;p16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2" name="Google Shape;1122;p16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3" name="Google Shape;1123;p16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4" name="Google Shape;1124;p16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5" name="Google Shape;1125;p16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6" name="Google Shape;1126;p16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7" name="Google Shape;1127;p16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8" name="Google Shape;1128;p16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9" name="Google Shape;1129;p16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0" name="Google Shape;1130;p16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1" name="Google Shape;1131;p16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2" name="Google Shape;1132;p16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3" name="Google Shape;1133;p16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4" name="Google Shape;1134;p16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5" name="Google Shape;1135;p16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6" name="Google Shape;1136;p16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7" name="Google Shape;1137;p16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8" name="Google Shape;1138;p16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9" name="Google Shape;1139;p16"/>
          <p:cNvGrpSpPr/>
          <p:nvPr/>
        </p:nvGrpSpPr>
        <p:grpSpPr>
          <a:xfrm rot="10800000" flipH="1">
            <a:off x="209671" y="117815"/>
            <a:ext cx="2705944" cy="1622267"/>
            <a:chOff x="3095850" y="2740875"/>
            <a:chExt cx="1972838" cy="1216700"/>
          </a:xfrm>
        </p:grpSpPr>
        <p:sp>
          <p:nvSpPr>
            <p:cNvPr id="1140" name="Google Shape;1140;p16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1" name="Google Shape;1141;p16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2" name="Google Shape;1142;p16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3" name="Google Shape;1143;p16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4" name="Google Shape;1144;p16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5" name="Google Shape;1145;p16"/>
          <p:cNvSpPr txBox="1">
            <a:spLocks noGrp="1"/>
          </p:cNvSpPr>
          <p:nvPr>
            <p:ph type="title" idx="7"/>
          </p:nvPr>
        </p:nvSpPr>
        <p:spPr>
          <a:xfrm>
            <a:off x="4861593" y="2446932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46" name="Google Shape;1146;p16"/>
          <p:cNvSpPr txBox="1">
            <a:spLocks noGrp="1"/>
          </p:cNvSpPr>
          <p:nvPr>
            <p:ph type="subTitle" idx="8"/>
          </p:nvPr>
        </p:nvSpPr>
        <p:spPr>
          <a:xfrm>
            <a:off x="4929384" y="3275880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47" name="Google Shape;1147;p16"/>
          <p:cNvSpPr txBox="1">
            <a:spLocks noGrp="1"/>
          </p:cNvSpPr>
          <p:nvPr>
            <p:ph type="title" idx="9"/>
          </p:nvPr>
        </p:nvSpPr>
        <p:spPr>
          <a:xfrm>
            <a:off x="7917769" y="2446932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48" name="Google Shape;1148;p16"/>
          <p:cNvSpPr txBox="1">
            <a:spLocks noGrp="1"/>
          </p:cNvSpPr>
          <p:nvPr>
            <p:ph type="subTitle" idx="13"/>
          </p:nvPr>
        </p:nvSpPr>
        <p:spPr>
          <a:xfrm>
            <a:off x="7985560" y="3275880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49" name="Google Shape;1149;p16"/>
          <p:cNvSpPr txBox="1">
            <a:spLocks noGrp="1"/>
          </p:cNvSpPr>
          <p:nvPr>
            <p:ph type="title" idx="14"/>
          </p:nvPr>
        </p:nvSpPr>
        <p:spPr>
          <a:xfrm>
            <a:off x="1805417" y="2446932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50" name="Google Shape;1150;p16"/>
          <p:cNvSpPr txBox="1">
            <a:spLocks noGrp="1"/>
          </p:cNvSpPr>
          <p:nvPr>
            <p:ph type="subTitle" idx="15"/>
          </p:nvPr>
        </p:nvSpPr>
        <p:spPr>
          <a:xfrm>
            <a:off x="1873208" y="3275880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51" name="Google Shape;1151;p16"/>
          <p:cNvGrpSpPr/>
          <p:nvPr/>
        </p:nvGrpSpPr>
        <p:grpSpPr>
          <a:xfrm>
            <a:off x="384476" y="629307"/>
            <a:ext cx="566491" cy="1013655"/>
            <a:chOff x="478300" y="2547225"/>
            <a:chExt cx="305375" cy="546425"/>
          </a:xfrm>
        </p:grpSpPr>
        <p:sp>
          <p:nvSpPr>
            <p:cNvPr id="1152" name="Google Shape;1152;p16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3" name="Google Shape;1153;p16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4" name="Google Shape;1154;p16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5" name="Google Shape;1155;p16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6" name="Google Shape;1156;p16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57" name="Google Shape;1157;p16"/>
          <p:cNvGrpSpPr/>
          <p:nvPr/>
        </p:nvGrpSpPr>
        <p:grpSpPr>
          <a:xfrm rot="1885073">
            <a:off x="10913403" y="5279511"/>
            <a:ext cx="1254332" cy="1344887"/>
            <a:chOff x="1721175" y="2665325"/>
            <a:chExt cx="809625" cy="868075"/>
          </a:xfrm>
        </p:grpSpPr>
        <p:sp>
          <p:nvSpPr>
            <p:cNvPr id="1158" name="Google Shape;1158;p16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9" name="Google Shape;1159;p16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0" name="Google Shape;1160;p16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1" name="Google Shape;1161;p16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2" name="Google Shape;1162;p16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3" name="Google Shape;1163;p16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64" name="Google Shape;1164;p16"/>
          <p:cNvGrpSpPr/>
          <p:nvPr/>
        </p:nvGrpSpPr>
        <p:grpSpPr>
          <a:xfrm>
            <a:off x="10319156" y="5839818"/>
            <a:ext cx="890061" cy="904669"/>
            <a:chOff x="1980625" y="1091425"/>
            <a:chExt cx="479800" cy="487675"/>
          </a:xfrm>
        </p:grpSpPr>
        <p:sp>
          <p:nvSpPr>
            <p:cNvPr id="1165" name="Google Shape;1165;p16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6" name="Google Shape;1166;p16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7" name="Google Shape;1167;p16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8" name="Google Shape;1168;p16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9" name="Google Shape;1169;p16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0" name="Google Shape;1170;p16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1" name="Google Shape;1171;p16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2" name="Google Shape;1172;p16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3" name="Google Shape;1173;p16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4" name="Google Shape;1174;p16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5" name="Google Shape;1175;p16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6" name="Google Shape;1176;p16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7" name="Google Shape;1177;p16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8" name="Google Shape;1178;p16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16018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17"/>
          <p:cNvSpPr/>
          <p:nvPr/>
        </p:nvSpPr>
        <p:spPr>
          <a:xfrm rot="-204181">
            <a:off x="-674614" y="-354767"/>
            <a:ext cx="3523099" cy="2362776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1" name="Google Shape;1181;p17"/>
          <p:cNvSpPr/>
          <p:nvPr/>
        </p:nvSpPr>
        <p:spPr>
          <a:xfrm>
            <a:off x="9756867" y="4830533"/>
            <a:ext cx="3203229" cy="2375412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2" name="Google Shape;1182;p17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83" name="Google Shape;1183;p17"/>
          <p:cNvGrpSpPr/>
          <p:nvPr/>
        </p:nvGrpSpPr>
        <p:grpSpPr>
          <a:xfrm flipH="1">
            <a:off x="209671" y="117815"/>
            <a:ext cx="2705893" cy="1173085"/>
            <a:chOff x="2915775" y="2073500"/>
            <a:chExt cx="874750" cy="394925"/>
          </a:xfrm>
        </p:grpSpPr>
        <p:sp>
          <p:nvSpPr>
            <p:cNvPr id="1184" name="Google Shape;1184;p17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5" name="Google Shape;1185;p17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6" name="Google Shape;1186;p17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7" name="Google Shape;1187;p17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8" name="Google Shape;1188;p17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9" name="Google Shape;1189;p17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0" name="Google Shape;1190;p17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1" name="Google Shape;1191;p17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2" name="Google Shape;1192;p17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3" name="Google Shape;1193;p17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4" name="Google Shape;1194;p17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5" name="Google Shape;1195;p17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6" name="Google Shape;1196;p17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7" name="Google Shape;1197;p17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8" name="Google Shape;1198;p17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9" name="Google Shape;1199;p17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0" name="Google Shape;1200;p17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1" name="Google Shape;1201;p17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2" name="Google Shape;1202;p17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3" name="Google Shape;1203;p17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04" name="Google Shape;1204;p17"/>
          <p:cNvGrpSpPr/>
          <p:nvPr/>
        </p:nvGrpSpPr>
        <p:grpSpPr>
          <a:xfrm flipH="1">
            <a:off x="10564773" y="5207100"/>
            <a:ext cx="2705944" cy="1622267"/>
            <a:chOff x="3095850" y="2740875"/>
            <a:chExt cx="1972838" cy="1216700"/>
          </a:xfrm>
        </p:grpSpPr>
        <p:sp>
          <p:nvSpPr>
            <p:cNvPr id="1205" name="Google Shape;1205;p17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6" name="Google Shape;1206;p17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7" name="Google Shape;1207;p17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8" name="Google Shape;1208;p17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9" name="Google Shape;1209;p17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0" name="Google Shape;1210;p17"/>
          <p:cNvGrpSpPr/>
          <p:nvPr/>
        </p:nvGrpSpPr>
        <p:grpSpPr>
          <a:xfrm>
            <a:off x="209658" y="1518396"/>
            <a:ext cx="666061" cy="1141515"/>
            <a:chOff x="1332275" y="1990950"/>
            <a:chExt cx="359050" cy="615350"/>
          </a:xfrm>
        </p:grpSpPr>
        <p:sp>
          <p:nvSpPr>
            <p:cNvPr id="1211" name="Google Shape;1211;p17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2" name="Google Shape;1212;p17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17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17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17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17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17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8" name="Google Shape;1218;p17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9" name="Google Shape;1219;p17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0" name="Google Shape;1220;p17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1" name="Google Shape;1221;p17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2" name="Google Shape;1222;p17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17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4" name="Google Shape;1224;p17"/>
          <p:cNvGrpSpPr/>
          <p:nvPr/>
        </p:nvGrpSpPr>
        <p:grpSpPr>
          <a:xfrm>
            <a:off x="10717153" y="5390360"/>
            <a:ext cx="813027" cy="889240"/>
            <a:chOff x="5164825" y="3105675"/>
            <a:chExt cx="569400" cy="622775"/>
          </a:xfrm>
        </p:grpSpPr>
        <p:sp>
          <p:nvSpPr>
            <p:cNvPr id="1225" name="Google Shape;1225;p17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6" name="Google Shape;1226;p17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7" name="Google Shape;1227;p17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8" name="Google Shape;1228;p17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9" name="Google Shape;1229;p17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0" name="Google Shape;1230;p17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1" name="Google Shape;1231;p17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92160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18"/>
          <p:cNvSpPr/>
          <p:nvPr/>
        </p:nvSpPr>
        <p:spPr>
          <a:xfrm flipH="1">
            <a:off x="9510601" y="-302296"/>
            <a:ext cx="3366336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4" name="Google Shape;1234;p18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35" name="Google Shape;1235;p18"/>
          <p:cNvGrpSpPr/>
          <p:nvPr/>
        </p:nvGrpSpPr>
        <p:grpSpPr>
          <a:xfrm flipH="1">
            <a:off x="8536493" y="-376753"/>
            <a:ext cx="2354604" cy="1856685"/>
            <a:chOff x="2533100" y="1212175"/>
            <a:chExt cx="1066075" cy="839825"/>
          </a:xfrm>
        </p:grpSpPr>
        <p:sp>
          <p:nvSpPr>
            <p:cNvPr id="1236" name="Google Shape;1236;p18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7" name="Google Shape;1237;p18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8" name="Google Shape;1238;p18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9" name="Google Shape;1239;p18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0" name="Google Shape;1240;p18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1" name="Google Shape;1241;p18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2" name="Google Shape;1242;p18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18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4" name="Google Shape;1244;p18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5" name="Google Shape;1245;p18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6" name="Google Shape;1246;p18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7" name="Google Shape;1247;p18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8" name="Google Shape;1248;p18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9" name="Google Shape;1249;p18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0" name="Google Shape;1250;p18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1" name="Google Shape;1251;p18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2" name="Google Shape;1252;p18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3" name="Google Shape;1253;p18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4" name="Google Shape;1254;p18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5" name="Google Shape;1255;p18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6" name="Google Shape;1256;p18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57" name="Google Shape;1257;p18"/>
          <p:cNvGrpSpPr/>
          <p:nvPr/>
        </p:nvGrpSpPr>
        <p:grpSpPr>
          <a:xfrm flipH="1">
            <a:off x="970498" y="5848788"/>
            <a:ext cx="3018089" cy="1708587"/>
            <a:chOff x="3260100" y="4040200"/>
            <a:chExt cx="1579600" cy="893550"/>
          </a:xfrm>
        </p:grpSpPr>
        <p:sp>
          <p:nvSpPr>
            <p:cNvPr id="1258" name="Google Shape;1258;p18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9" name="Google Shape;1259;p18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0" name="Google Shape;1260;p18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1" name="Google Shape;1261;p18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2" name="Google Shape;1262;p18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3" name="Google Shape;1263;p18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4" name="Google Shape;1264;p18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5" name="Google Shape;1265;p18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6" name="Google Shape;1266;p18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7" name="Google Shape;1267;p18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8" name="Google Shape;1268;p18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9" name="Google Shape;1269;p18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18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1" name="Google Shape;1271;p18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2" name="Google Shape;1272;p18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3" name="Google Shape;1273;p18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4" name="Google Shape;1274;p18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5" name="Google Shape;1275;p18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6" name="Google Shape;1276;p18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7" name="Google Shape;1277;p18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8" name="Google Shape;1278;p18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9" name="Google Shape;1279;p18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0" name="Google Shape;1280;p18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1" name="Google Shape;1281;p18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2" name="Google Shape;1282;p18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3" name="Google Shape;1283;p18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4" name="Google Shape;1284;p18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85" name="Google Shape;1285;p18"/>
          <p:cNvGrpSpPr/>
          <p:nvPr/>
        </p:nvGrpSpPr>
        <p:grpSpPr>
          <a:xfrm rot="582039" flipH="1">
            <a:off x="342988" y="5238627"/>
            <a:ext cx="1215955" cy="1303687"/>
            <a:chOff x="1721175" y="2665325"/>
            <a:chExt cx="809625" cy="868075"/>
          </a:xfrm>
        </p:grpSpPr>
        <p:sp>
          <p:nvSpPr>
            <p:cNvPr id="1286" name="Google Shape;1286;p18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7" name="Google Shape;1287;p18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8" name="Google Shape;1288;p18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9" name="Google Shape;1289;p18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0" name="Google Shape;1290;p18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1" name="Google Shape;1291;p18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2" name="Google Shape;1292;p18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293" name="Google Shape;1293;p18"/>
          <p:cNvGrpSpPr/>
          <p:nvPr/>
        </p:nvGrpSpPr>
        <p:grpSpPr>
          <a:xfrm>
            <a:off x="11012418" y="818038"/>
            <a:ext cx="1101585" cy="1024183"/>
            <a:chOff x="5564375" y="1841975"/>
            <a:chExt cx="593825" cy="552100"/>
          </a:xfrm>
        </p:grpSpPr>
        <p:sp>
          <p:nvSpPr>
            <p:cNvPr id="1294" name="Google Shape;1294;p18"/>
            <p:cNvSpPr/>
            <p:nvPr/>
          </p:nvSpPr>
          <p:spPr>
            <a:xfrm>
              <a:off x="5564375" y="1841975"/>
              <a:ext cx="593825" cy="552100"/>
            </a:xfrm>
            <a:custGeom>
              <a:avLst/>
              <a:gdLst/>
              <a:ahLst/>
              <a:cxnLst/>
              <a:rect l="l" t="t" r="r" b="b"/>
              <a:pathLst>
                <a:path w="23753" h="22084" extrusionOk="0">
                  <a:moveTo>
                    <a:pt x="11168" y="0"/>
                  </a:moveTo>
                  <a:cubicBezTo>
                    <a:pt x="10437" y="0"/>
                    <a:pt x="9857" y="1017"/>
                    <a:pt x="9608" y="1887"/>
                  </a:cubicBezTo>
                  <a:cubicBezTo>
                    <a:pt x="9027" y="3911"/>
                    <a:pt x="8445" y="5958"/>
                    <a:pt x="7957" y="7982"/>
                  </a:cubicBezTo>
                  <a:cubicBezTo>
                    <a:pt x="7096" y="7982"/>
                    <a:pt x="6305" y="8284"/>
                    <a:pt x="5537" y="8680"/>
                  </a:cubicBezTo>
                  <a:cubicBezTo>
                    <a:pt x="4188" y="9145"/>
                    <a:pt x="2815" y="9727"/>
                    <a:pt x="1466" y="10308"/>
                  </a:cubicBezTo>
                  <a:cubicBezTo>
                    <a:pt x="978" y="10518"/>
                    <a:pt x="396" y="10704"/>
                    <a:pt x="303" y="11192"/>
                  </a:cubicBezTo>
                  <a:cubicBezTo>
                    <a:pt x="0" y="12169"/>
                    <a:pt x="1164" y="12751"/>
                    <a:pt x="2048" y="13030"/>
                  </a:cubicBezTo>
                  <a:cubicBezTo>
                    <a:pt x="3979" y="13612"/>
                    <a:pt x="5933" y="14100"/>
                    <a:pt x="7957" y="14682"/>
                  </a:cubicBezTo>
                  <a:cubicBezTo>
                    <a:pt x="7678" y="15077"/>
                    <a:pt x="7468" y="15543"/>
                    <a:pt x="7282" y="16031"/>
                  </a:cubicBezTo>
                  <a:cubicBezTo>
                    <a:pt x="6700" y="17404"/>
                    <a:pt x="6119" y="18753"/>
                    <a:pt x="5537" y="20102"/>
                  </a:cubicBezTo>
                  <a:cubicBezTo>
                    <a:pt x="5351" y="20591"/>
                    <a:pt x="5142" y="21079"/>
                    <a:pt x="5351" y="21568"/>
                  </a:cubicBezTo>
                  <a:cubicBezTo>
                    <a:pt x="5553" y="21942"/>
                    <a:pt x="5909" y="22083"/>
                    <a:pt x="6318" y="22083"/>
                  </a:cubicBezTo>
                  <a:cubicBezTo>
                    <a:pt x="6849" y="22083"/>
                    <a:pt x="7470" y="21844"/>
                    <a:pt x="7957" y="21568"/>
                  </a:cubicBezTo>
                  <a:cubicBezTo>
                    <a:pt x="9608" y="20684"/>
                    <a:pt x="11260" y="19730"/>
                    <a:pt x="12912" y="18753"/>
                  </a:cubicBezTo>
                  <a:cubicBezTo>
                    <a:pt x="13284" y="19032"/>
                    <a:pt x="13773" y="19242"/>
                    <a:pt x="14168" y="19428"/>
                  </a:cubicBezTo>
                  <a:cubicBezTo>
                    <a:pt x="15517" y="20009"/>
                    <a:pt x="16867" y="20591"/>
                    <a:pt x="18239" y="21079"/>
                  </a:cubicBezTo>
                  <a:cubicBezTo>
                    <a:pt x="18578" y="21209"/>
                    <a:pt x="18906" y="21394"/>
                    <a:pt x="19239" y="21394"/>
                  </a:cubicBezTo>
                  <a:cubicBezTo>
                    <a:pt x="19385" y="21394"/>
                    <a:pt x="19532" y="21358"/>
                    <a:pt x="19682" y="21265"/>
                  </a:cubicBezTo>
                  <a:cubicBezTo>
                    <a:pt x="20566" y="20893"/>
                    <a:pt x="20170" y="19521"/>
                    <a:pt x="19682" y="18753"/>
                  </a:cubicBezTo>
                  <a:cubicBezTo>
                    <a:pt x="18728" y="17008"/>
                    <a:pt x="17751" y="15263"/>
                    <a:pt x="16774" y="13426"/>
                  </a:cubicBezTo>
                  <a:cubicBezTo>
                    <a:pt x="17262" y="13333"/>
                    <a:pt x="17751" y="13123"/>
                    <a:pt x="18239" y="12937"/>
                  </a:cubicBezTo>
                  <a:cubicBezTo>
                    <a:pt x="19589" y="12355"/>
                    <a:pt x="20938" y="11867"/>
                    <a:pt x="22310" y="11285"/>
                  </a:cubicBezTo>
                  <a:cubicBezTo>
                    <a:pt x="22799" y="11099"/>
                    <a:pt x="23264" y="10890"/>
                    <a:pt x="23474" y="10425"/>
                  </a:cubicBezTo>
                  <a:cubicBezTo>
                    <a:pt x="23753" y="9447"/>
                    <a:pt x="22590" y="8773"/>
                    <a:pt x="21636" y="8563"/>
                  </a:cubicBezTo>
                  <a:cubicBezTo>
                    <a:pt x="19309" y="7889"/>
                    <a:pt x="16867" y="7214"/>
                    <a:pt x="14447" y="6539"/>
                  </a:cubicBezTo>
                  <a:cubicBezTo>
                    <a:pt x="14354" y="6144"/>
                    <a:pt x="14168" y="5655"/>
                    <a:pt x="14075" y="5283"/>
                  </a:cubicBezTo>
                  <a:cubicBezTo>
                    <a:pt x="13493" y="3911"/>
                    <a:pt x="12912" y="2561"/>
                    <a:pt x="12330" y="1212"/>
                  </a:cubicBezTo>
                  <a:cubicBezTo>
                    <a:pt x="12121" y="724"/>
                    <a:pt x="11935" y="235"/>
                    <a:pt x="11446" y="49"/>
                  </a:cubicBezTo>
                  <a:cubicBezTo>
                    <a:pt x="11352" y="16"/>
                    <a:pt x="11259" y="0"/>
                    <a:pt x="111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5" name="Google Shape;1295;p18"/>
            <p:cNvSpPr/>
            <p:nvPr/>
          </p:nvSpPr>
          <p:spPr>
            <a:xfrm>
              <a:off x="5702800" y="1982550"/>
              <a:ext cx="310000" cy="289650"/>
            </a:xfrm>
            <a:custGeom>
              <a:avLst/>
              <a:gdLst/>
              <a:ahLst/>
              <a:cxnLst/>
              <a:rect l="l" t="t" r="r" b="b"/>
              <a:pathLst>
                <a:path w="12400" h="11586" extrusionOk="0">
                  <a:moveTo>
                    <a:pt x="5837" y="1"/>
                  </a:moveTo>
                  <a:cubicBezTo>
                    <a:pt x="5431" y="1"/>
                    <a:pt x="5131" y="578"/>
                    <a:pt x="5048" y="1010"/>
                  </a:cubicBezTo>
                  <a:lnTo>
                    <a:pt x="4164" y="4220"/>
                  </a:lnTo>
                  <a:cubicBezTo>
                    <a:pt x="3676" y="4220"/>
                    <a:pt x="3304" y="4406"/>
                    <a:pt x="2908" y="4499"/>
                  </a:cubicBezTo>
                  <a:cubicBezTo>
                    <a:pt x="2141" y="4802"/>
                    <a:pt x="1443" y="5081"/>
                    <a:pt x="768" y="5383"/>
                  </a:cubicBezTo>
                  <a:cubicBezTo>
                    <a:pt x="489" y="5476"/>
                    <a:pt x="186" y="5662"/>
                    <a:pt x="93" y="5848"/>
                  </a:cubicBezTo>
                  <a:cubicBezTo>
                    <a:pt x="0" y="6337"/>
                    <a:pt x="582" y="6732"/>
                    <a:pt x="1070" y="6826"/>
                  </a:cubicBezTo>
                  <a:cubicBezTo>
                    <a:pt x="2141" y="7128"/>
                    <a:pt x="3094" y="7407"/>
                    <a:pt x="4164" y="7710"/>
                  </a:cubicBezTo>
                  <a:cubicBezTo>
                    <a:pt x="3978" y="7896"/>
                    <a:pt x="3885" y="8175"/>
                    <a:pt x="3769" y="8384"/>
                  </a:cubicBezTo>
                  <a:cubicBezTo>
                    <a:pt x="3490" y="9152"/>
                    <a:pt x="3187" y="9827"/>
                    <a:pt x="2908" y="10501"/>
                  </a:cubicBezTo>
                  <a:cubicBezTo>
                    <a:pt x="2815" y="10804"/>
                    <a:pt x="2722" y="11083"/>
                    <a:pt x="2815" y="11292"/>
                  </a:cubicBezTo>
                  <a:cubicBezTo>
                    <a:pt x="2896" y="11505"/>
                    <a:pt x="3070" y="11585"/>
                    <a:pt x="3280" y="11585"/>
                  </a:cubicBezTo>
                  <a:cubicBezTo>
                    <a:pt x="3553" y="11585"/>
                    <a:pt x="3889" y="11450"/>
                    <a:pt x="4164" y="11292"/>
                  </a:cubicBezTo>
                  <a:cubicBezTo>
                    <a:pt x="5048" y="10804"/>
                    <a:pt x="5816" y="10315"/>
                    <a:pt x="6677" y="9827"/>
                  </a:cubicBezTo>
                  <a:cubicBezTo>
                    <a:pt x="6979" y="9920"/>
                    <a:pt x="7166" y="10036"/>
                    <a:pt x="7375" y="10129"/>
                  </a:cubicBezTo>
                  <a:cubicBezTo>
                    <a:pt x="8143" y="10408"/>
                    <a:pt x="8817" y="10804"/>
                    <a:pt x="9492" y="11083"/>
                  </a:cubicBezTo>
                  <a:cubicBezTo>
                    <a:pt x="9708" y="11166"/>
                    <a:pt x="9912" y="11237"/>
                    <a:pt x="10087" y="11237"/>
                  </a:cubicBezTo>
                  <a:cubicBezTo>
                    <a:pt x="10158" y="11237"/>
                    <a:pt x="10223" y="11226"/>
                    <a:pt x="10283" y="11199"/>
                  </a:cubicBezTo>
                  <a:cubicBezTo>
                    <a:pt x="10748" y="10897"/>
                    <a:pt x="10562" y="10222"/>
                    <a:pt x="10283" y="9827"/>
                  </a:cubicBezTo>
                  <a:cubicBezTo>
                    <a:pt x="9794" y="8873"/>
                    <a:pt x="9306" y="7989"/>
                    <a:pt x="8724" y="7012"/>
                  </a:cubicBezTo>
                  <a:cubicBezTo>
                    <a:pt x="9003" y="7012"/>
                    <a:pt x="9306" y="6919"/>
                    <a:pt x="9492" y="6826"/>
                  </a:cubicBezTo>
                  <a:cubicBezTo>
                    <a:pt x="10167" y="6546"/>
                    <a:pt x="10958" y="6244"/>
                    <a:pt x="11632" y="5965"/>
                  </a:cubicBezTo>
                  <a:cubicBezTo>
                    <a:pt x="11911" y="5848"/>
                    <a:pt x="12214" y="5662"/>
                    <a:pt x="12214" y="5476"/>
                  </a:cubicBezTo>
                  <a:cubicBezTo>
                    <a:pt x="12400" y="4988"/>
                    <a:pt x="11818" y="4592"/>
                    <a:pt x="11330" y="4499"/>
                  </a:cubicBezTo>
                  <a:cubicBezTo>
                    <a:pt x="10073" y="4104"/>
                    <a:pt x="8817" y="3824"/>
                    <a:pt x="7561" y="3429"/>
                  </a:cubicBezTo>
                  <a:cubicBezTo>
                    <a:pt x="7468" y="3243"/>
                    <a:pt x="7375" y="2940"/>
                    <a:pt x="7375" y="2754"/>
                  </a:cubicBezTo>
                  <a:cubicBezTo>
                    <a:pt x="7072" y="2080"/>
                    <a:pt x="6793" y="1405"/>
                    <a:pt x="6491" y="614"/>
                  </a:cubicBezTo>
                  <a:cubicBezTo>
                    <a:pt x="6398" y="428"/>
                    <a:pt x="6212" y="149"/>
                    <a:pt x="6002" y="32"/>
                  </a:cubicBezTo>
                  <a:cubicBezTo>
                    <a:pt x="5945" y="11"/>
                    <a:pt x="5890" y="1"/>
                    <a:pt x="58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6" name="Google Shape;1296;p18"/>
            <p:cNvSpPr/>
            <p:nvPr/>
          </p:nvSpPr>
          <p:spPr>
            <a:xfrm>
              <a:off x="5843550" y="2075225"/>
              <a:ext cx="31425" cy="59400"/>
            </a:xfrm>
            <a:custGeom>
              <a:avLst/>
              <a:gdLst/>
              <a:ahLst/>
              <a:cxnLst/>
              <a:rect l="l" t="t" r="r" b="b"/>
              <a:pathLst>
                <a:path w="1257" h="2376" extrusionOk="0">
                  <a:moveTo>
                    <a:pt x="496" y="0"/>
                  </a:moveTo>
                  <a:cubicBezTo>
                    <a:pt x="452" y="0"/>
                    <a:pt x="409" y="8"/>
                    <a:pt x="372" y="24"/>
                  </a:cubicBezTo>
                  <a:cubicBezTo>
                    <a:pt x="93" y="117"/>
                    <a:pt x="0" y="397"/>
                    <a:pt x="0" y="606"/>
                  </a:cubicBezTo>
                  <a:cubicBezTo>
                    <a:pt x="93" y="1095"/>
                    <a:pt x="93" y="1560"/>
                    <a:pt x="186" y="2048"/>
                  </a:cubicBezTo>
                  <a:cubicBezTo>
                    <a:pt x="186" y="2220"/>
                    <a:pt x="451" y="2375"/>
                    <a:pt x="700" y="2375"/>
                  </a:cubicBezTo>
                  <a:cubicBezTo>
                    <a:pt x="755" y="2375"/>
                    <a:pt x="810" y="2368"/>
                    <a:pt x="861" y="2351"/>
                  </a:cubicBezTo>
                  <a:cubicBezTo>
                    <a:pt x="1163" y="2258"/>
                    <a:pt x="1256" y="2048"/>
                    <a:pt x="1163" y="1769"/>
                  </a:cubicBezTo>
                  <a:cubicBezTo>
                    <a:pt x="1163" y="1281"/>
                    <a:pt x="1047" y="792"/>
                    <a:pt x="954" y="397"/>
                  </a:cubicBezTo>
                  <a:cubicBezTo>
                    <a:pt x="954" y="167"/>
                    <a:pt x="702" y="0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18"/>
            <p:cNvSpPr/>
            <p:nvPr/>
          </p:nvSpPr>
          <p:spPr>
            <a:xfrm>
              <a:off x="5785375" y="2121175"/>
              <a:ext cx="48300" cy="32625"/>
            </a:xfrm>
            <a:custGeom>
              <a:avLst/>
              <a:gdLst/>
              <a:ahLst/>
              <a:cxnLst/>
              <a:rect l="l" t="t" r="r" b="b"/>
              <a:pathLst>
                <a:path w="1932" h="1305" extrusionOk="0">
                  <a:moveTo>
                    <a:pt x="519" y="0"/>
                  </a:moveTo>
                  <a:cubicBezTo>
                    <a:pt x="281" y="0"/>
                    <a:pt x="77" y="170"/>
                    <a:pt x="1" y="420"/>
                  </a:cubicBezTo>
                  <a:cubicBezTo>
                    <a:pt x="1" y="699"/>
                    <a:pt x="94" y="885"/>
                    <a:pt x="373" y="1001"/>
                  </a:cubicBezTo>
                  <a:cubicBezTo>
                    <a:pt x="675" y="1094"/>
                    <a:pt x="955" y="1187"/>
                    <a:pt x="1164" y="1281"/>
                  </a:cubicBezTo>
                  <a:cubicBezTo>
                    <a:pt x="1213" y="1297"/>
                    <a:pt x="1263" y="1305"/>
                    <a:pt x="1312" y="1305"/>
                  </a:cubicBezTo>
                  <a:cubicBezTo>
                    <a:pt x="1543" y="1305"/>
                    <a:pt x="1762" y="1134"/>
                    <a:pt x="1839" y="885"/>
                  </a:cubicBezTo>
                  <a:cubicBezTo>
                    <a:pt x="1932" y="606"/>
                    <a:pt x="1745" y="420"/>
                    <a:pt x="1443" y="303"/>
                  </a:cubicBezTo>
                  <a:cubicBezTo>
                    <a:pt x="1257" y="210"/>
                    <a:pt x="955" y="117"/>
                    <a:pt x="675" y="24"/>
                  </a:cubicBezTo>
                  <a:cubicBezTo>
                    <a:pt x="622" y="8"/>
                    <a:pt x="570" y="0"/>
                    <a:pt x="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18"/>
            <p:cNvSpPr/>
            <p:nvPr/>
          </p:nvSpPr>
          <p:spPr>
            <a:xfrm>
              <a:off x="5819125" y="2173475"/>
              <a:ext cx="41300" cy="48675"/>
            </a:xfrm>
            <a:custGeom>
              <a:avLst/>
              <a:gdLst/>
              <a:ahLst/>
              <a:cxnLst/>
              <a:rect l="l" t="t" r="r" b="b"/>
              <a:pathLst>
                <a:path w="1652" h="1947" extrusionOk="0">
                  <a:moveTo>
                    <a:pt x="1026" y="1"/>
                  </a:moveTo>
                  <a:cubicBezTo>
                    <a:pt x="856" y="1"/>
                    <a:pt x="696" y="72"/>
                    <a:pt x="582" y="259"/>
                  </a:cubicBezTo>
                  <a:cubicBezTo>
                    <a:pt x="489" y="538"/>
                    <a:pt x="279" y="840"/>
                    <a:pt x="93" y="1119"/>
                  </a:cubicBezTo>
                  <a:cubicBezTo>
                    <a:pt x="0" y="1422"/>
                    <a:pt x="93" y="1701"/>
                    <a:pt x="279" y="1910"/>
                  </a:cubicBezTo>
                  <a:cubicBezTo>
                    <a:pt x="359" y="1935"/>
                    <a:pt x="437" y="1946"/>
                    <a:pt x="512" y="1946"/>
                  </a:cubicBezTo>
                  <a:cubicBezTo>
                    <a:pt x="724" y="1946"/>
                    <a:pt x="916" y="1855"/>
                    <a:pt x="1070" y="1701"/>
                  </a:cubicBezTo>
                  <a:cubicBezTo>
                    <a:pt x="1163" y="1422"/>
                    <a:pt x="1349" y="1119"/>
                    <a:pt x="1559" y="747"/>
                  </a:cubicBezTo>
                  <a:cubicBezTo>
                    <a:pt x="1652" y="538"/>
                    <a:pt x="1559" y="259"/>
                    <a:pt x="1349" y="73"/>
                  </a:cubicBezTo>
                  <a:cubicBezTo>
                    <a:pt x="1242" y="28"/>
                    <a:pt x="1132" y="1"/>
                    <a:pt x="10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9" name="Google Shape;1299;p18"/>
            <p:cNvSpPr/>
            <p:nvPr/>
          </p:nvSpPr>
          <p:spPr>
            <a:xfrm>
              <a:off x="5867375" y="2163300"/>
              <a:ext cx="48900" cy="44575"/>
            </a:xfrm>
            <a:custGeom>
              <a:avLst/>
              <a:gdLst/>
              <a:ahLst/>
              <a:cxnLst/>
              <a:rect l="l" t="t" r="r" b="b"/>
              <a:pathLst>
                <a:path w="1956" h="1783" extrusionOk="0">
                  <a:moveTo>
                    <a:pt x="552" y="1"/>
                  </a:moveTo>
                  <a:cubicBezTo>
                    <a:pt x="421" y="1"/>
                    <a:pt x="294" y="51"/>
                    <a:pt x="210" y="177"/>
                  </a:cubicBezTo>
                  <a:cubicBezTo>
                    <a:pt x="1" y="363"/>
                    <a:pt x="1" y="666"/>
                    <a:pt x="210" y="852"/>
                  </a:cubicBezTo>
                  <a:cubicBezTo>
                    <a:pt x="489" y="1154"/>
                    <a:pt x="792" y="1433"/>
                    <a:pt x="1071" y="1643"/>
                  </a:cubicBezTo>
                  <a:cubicBezTo>
                    <a:pt x="1164" y="1736"/>
                    <a:pt x="1286" y="1782"/>
                    <a:pt x="1408" y="1782"/>
                  </a:cubicBezTo>
                  <a:cubicBezTo>
                    <a:pt x="1531" y="1782"/>
                    <a:pt x="1653" y="1736"/>
                    <a:pt x="1746" y="1643"/>
                  </a:cubicBezTo>
                  <a:cubicBezTo>
                    <a:pt x="1955" y="1433"/>
                    <a:pt x="1955" y="1061"/>
                    <a:pt x="1746" y="852"/>
                  </a:cubicBezTo>
                  <a:cubicBezTo>
                    <a:pt x="1467" y="666"/>
                    <a:pt x="1257" y="363"/>
                    <a:pt x="978" y="177"/>
                  </a:cubicBezTo>
                  <a:cubicBezTo>
                    <a:pt x="876" y="75"/>
                    <a:pt x="711" y="1"/>
                    <a:pt x="5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0" name="Google Shape;1300;p18"/>
            <p:cNvSpPr/>
            <p:nvPr/>
          </p:nvSpPr>
          <p:spPr>
            <a:xfrm>
              <a:off x="5887150" y="2111825"/>
              <a:ext cx="52950" cy="38075"/>
            </a:xfrm>
            <a:custGeom>
              <a:avLst/>
              <a:gdLst/>
              <a:ahLst/>
              <a:cxnLst/>
              <a:rect l="l" t="t" r="r" b="b"/>
              <a:pathLst>
                <a:path w="2118" h="1523" extrusionOk="0">
                  <a:moveTo>
                    <a:pt x="1506" y="0"/>
                  </a:moveTo>
                  <a:cubicBezTo>
                    <a:pt x="1412" y="0"/>
                    <a:pt x="1322" y="31"/>
                    <a:pt x="1257" y="96"/>
                  </a:cubicBezTo>
                  <a:cubicBezTo>
                    <a:pt x="955" y="212"/>
                    <a:pt x="676" y="398"/>
                    <a:pt x="373" y="584"/>
                  </a:cubicBezTo>
                  <a:cubicBezTo>
                    <a:pt x="94" y="677"/>
                    <a:pt x="1" y="1073"/>
                    <a:pt x="187" y="1259"/>
                  </a:cubicBezTo>
                  <a:cubicBezTo>
                    <a:pt x="247" y="1454"/>
                    <a:pt x="432" y="1523"/>
                    <a:pt x="606" y="1523"/>
                  </a:cubicBezTo>
                  <a:cubicBezTo>
                    <a:pt x="702" y="1523"/>
                    <a:pt x="795" y="1502"/>
                    <a:pt x="862" y="1468"/>
                  </a:cubicBezTo>
                  <a:cubicBezTo>
                    <a:pt x="1164" y="1259"/>
                    <a:pt x="1443" y="1166"/>
                    <a:pt x="1746" y="980"/>
                  </a:cubicBezTo>
                  <a:cubicBezTo>
                    <a:pt x="2025" y="887"/>
                    <a:pt x="2118" y="491"/>
                    <a:pt x="1932" y="305"/>
                  </a:cubicBezTo>
                  <a:cubicBezTo>
                    <a:pt x="1871" y="108"/>
                    <a:pt x="1682" y="0"/>
                    <a:pt x="15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13744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19"/>
          <p:cNvSpPr/>
          <p:nvPr/>
        </p:nvSpPr>
        <p:spPr>
          <a:xfrm rot="10800000">
            <a:off x="10046091" y="4612058"/>
            <a:ext cx="3363509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3" name="Google Shape;1303;p19"/>
          <p:cNvSpPr/>
          <p:nvPr/>
        </p:nvSpPr>
        <p:spPr>
          <a:xfrm rot="10800000">
            <a:off x="-1102575" y="-503213"/>
            <a:ext cx="3920779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04" name="Google Shape;1304;p19"/>
          <p:cNvGrpSpPr/>
          <p:nvPr/>
        </p:nvGrpSpPr>
        <p:grpSpPr>
          <a:xfrm rot="10800000">
            <a:off x="685774" y="-138427"/>
            <a:ext cx="2429425" cy="1376544"/>
            <a:chOff x="3260100" y="4040200"/>
            <a:chExt cx="1579600" cy="893550"/>
          </a:xfrm>
        </p:grpSpPr>
        <p:sp>
          <p:nvSpPr>
            <p:cNvPr id="1305" name="Google Shape;1305;p1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6" name="Google Shape;1306;p1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7" name="Google Shape;1307;p1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8" name="Google Shape;1308;p1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9" name="Google Shape;1309;p1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0" name="Google Shape;1310;p1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1" name="Google Shape;1311;p1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2" name="Google Shape;1312;p1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3" name="Google Shape;1313;p1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4" name="Google Shape;1314;p1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5" name="Google Shape;1315;p1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6" name="Google Shape;1316;p1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7" name="Google Shape;1317;p1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8" name="Google Shape;1318;p1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9" name="Google Shape;1319;p1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0" name="Google Shape;1320;p1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1" name="Google Shape;1321;p1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2" name="Google Shape;1322;p1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3" name="Google Shape;1323;p1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4" name="Google Shape;1324;p1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5" name="Google Shape;1325;p1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6" name="Google Shape;1326;p1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1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1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1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1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1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32" name="Google Shape;1332;p19"/>
          <p:cNvGrpSpPr/>
          <p:nvPr/>
        </p:nvGrpSpPr>
        <p:grpSpPr>
          <a:xfrm rot="-9242899">
            <a:off x="11323041" y="5845543"/>
            <a:ext cx="405536" cy="1032471"/>
            <a:chOff x="4992675" y="1797250"/>
            <a:chExt cx="198925" cy="506000"/>
          </a:xfrm>
        </p:grpSpPr>
        <p:sp>
          <p:nvSpPr>
            <p:cNvPr id="1333" name="Google Shape;1333;p19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4" name="Google Shape;1334;p19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5" name="Google Shape;1335;p19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6" name="Google Shape;1336;p19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7" name="Google Shape;1337;p19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8" name="Google Shape;1338;p19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9" name="Google Shape;1339;p19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0" name="Google Shape;1340;p19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1" name="Google Shape;1341;p19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42" name="Google Shape;1342;p19"/>
          <p:cNvSpPr txBox="1">
            <a:spLocks noGrp="1"/>
          </p:cNvSpPr>
          <p:nvPr>
            <p:ph type="subTitle" idx="1"/>
          </p:nvPr>
        </p:nvSpPr>
        <p:spPr>
          <a:xfrm>
            <a:off x="1458967" y="30599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43" name="Google Shape;1343;p19"/>
          <p:cNvSpPr txBox="1">
            <a:spLocks noGrp="1"/>
          </p:cNvSpPr>
          <p:nvPr>
            <p:ph type="title"/>
          </p:nvPr>
        </p:nvSpPr>
        <p:spPr>
          <a:xfrm>
            <a:off x="1587563" y="25937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44" name="Google Shape;1344;p19"/>
          <p:cNvSpPr txBox="1">
            <a:spLocks noGrp="1"/>
          </p:cNvSpPr>
          <p:nvPr>
            <p:ph type="subTitle" idx="2"/>
          </p:nvPr>
        </p:nvSpPr>
        <p:spPr>
          <a:xfrm>
            <a:off x="8235600" y="30599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45" name="Google Shape;1345;p19"/>
          <p:cNvSpPr txBox="1">
            <a:spLocks noGrp="1"/>
          </p:cNvSpPr>
          <p:nvPr>
            <p:ph type="title" idx="3"/>
          </p:nvPr>
        </p:nvSpPr>
        <p:spPr>
          <a:xfrm>
            <a:off x="8235600" y="25937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46" name="Google Shape;1346;p19"/>
          <p:cNvSpPr txBox="1">
            <a:spLocks noGrp="1"/>
          </p:cNvSpPr>
          <p:nvPr>
            <p:ph type="subTitle" idx="4"/>
          </p:nvPr>
        </p:nvSpPr>
        <p:spPr>
          <a:xfrm>
            <a:off x="1458967" y="48046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47" name="Google Shape;1347;p19"/>
          <p:cNvSpPr txBox="1">
            <a:spLocks noGrp="1"/>
          </p:cNvSpPr>
          <p:nvPr>
            <p:ph type="title" idx="5"/>
          </p:nvPr>
        </p:nvSpPr>
        <p:spPr>
          <a:xfrm>
            <a:off x="1587563" y="43384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48" name="Google Shape;1348;p19"/>
          <p:cNvSpPr txBox="1">
            <a:spLocks noGrp="1"/>
          </p:cNvSpPr>
          <p:nvPr>
            <p:ph type="title" idx="6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349" name="Google Shape;1349;p19"/>
          <p:cNvGrpSpPr/>
          <p:nvPr/>
        </p:nvGrpSpPr>
        <p:grpSpPr>
          <a:xfrm rot="10800000">
            <a:off x="9072462" y="5808583"/>
            <a:ext cx="2352756" cy="1856685"/>
            <a:chOff x="2533100" y="1212175"/>
            <a:chExt cx="1066075" cy="839825"/>
          </a:xfrm>
        </p:grpSpPr>
        <p:sp>
          <p:nvSpPr>
            <p:cNvPr id="1350" name="Google Shape;1350;p19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19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2" name="Google Shape;1352;p19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3" name="Google Shape;1353;p19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19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5" name="Google Shape;1355;p19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6" name="Google Shape;1356;p19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19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8" name="Google Shape;1358;p19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9" name="Google Shape;1359;p19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19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19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19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19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19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19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19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19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8" name="Google Shape;1368;p19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9" name="Google Shape;1369;p19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19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71" name="Google Shape;1371;p19"/>
          <p:cNvSpPr txBox="1">
            <a:spLocks noGrp="1"/>
          </p:cNvSpPr>
          <p:nvPr>
            <p:ph type="subTitle" idx="7"/>
          </p:nvPr>
        </p:nvSpPr>
        <p:spPr>
          <a:xfrm>
            <a:off x="8235600" y="48046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72" name="Google Shape;1372;p19"/>
          <p:cNvSpPr txBox="1">
            <a:spLocks noGrp="1"/>
          </p:cNvSpPr>
          <p:nvPr>
            <p:ph type="title" idx="8"/>
          </p:nvPr>
        </p:nvSpPr>
        <p:spPr>
          <a:xfrm>
            <a:off x="8235600" y="43384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028638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20"/>
          <p:cNvSpPr/>
          <p:nvPr/>
        </p:nvSpPr>
        <p:spPr>
          <a:xfrm>
            <a:off x="-1048400" y="-359116"/>
            <a:ext cx="2846085" cy="2538967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5" name="Google Shape;1375;p20"/>
          <p:cNvSpPr txBox="1">
            <a:spLocks noGrp="1"/>
          </p:cNvSpPr>
          <p:nvPr>
            <p:ph type="title"/>
          </p:nvPr>
        </p:nvSpPr>
        <p:spPr>
          <a:xfrm>
            <a:off x="5812467" y="719333"/>
            <a:ext cx="54284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76" name="Google Shape;1376;p20"/>
          <p:cNvSpPr/>
          <p:nvPr/>
        </p:nvSpPr>
        <p:spPr>
          <a:xfrm>
            <a:off x="8459600" y="5051767"/>
            <a:ext cx="4153128" cy="2380180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77" name="Google Shape;1377;p20"/>
          <p:cNvGrpSpPr/>
          <p:nvPr/>
        </p:nvGrpSpPr>
        <p:grpSpPr>
          <a:xfrm rot="10800000" flipH="1">
            <a:off x="10303091" y="5684915"/>
            <a:ext cx="2705893" cy="1173085"/>
            <a:chOff x="2915775" y="2073500"/>
            <a:chExt cx="874750" cy="394925"/>
          </a:xfrm>
        </p:grpSpPr>
        <p:sp>
          <p:nvSpPr>
            <p:cNvPr id="1378" name="Google Shape;1378;p20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9" name="Google Shape;1379;p20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0" name="Google Shape;1380;p20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1" name="Google Shape;1381;p20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2" name="Google Shape;1382;p20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3" name="Google Shape;1383;p20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4" name="Google Shape;1384;p20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20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20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20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20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20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20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20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20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3" name="Google Shape;1393;p20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4" name="Google Shape;1394;p20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5" name="Google Shape;1395;p20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20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20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98" name="Google Shape;1398;p20"/>
          <p:cNvGrpSpPr/>
          <p:nvPr/>
        </p:nvGrpSpPr>
        <p:grpSpPr>
          <a:xfrm rot="10800000" flipH="1">
            <a:off x="-312429" y="99248"/>
            <a:ext cx="2705944" cy="1622267"/>
            <a:chOff x="3095850" y="2740875"/>
            <a:chExt cx="1972838" cy="1216700"/>
          </a:xfrm>
        </p:grpSpPr>
        <p:sp>
          <p:nvSpPr>
            <p:cNvPr id="1399" name="Google Shape;1399;p20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0" name="Google Shape;1400;p20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1" name="Google Shape;1401;p20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2" name="Google Shape;1402;p20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3" name="Google Shape;1403;p20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02293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21"/>
          <p:cNvSpPr/>
          <p:nvPr/>
        </p:nvSpPr>
        <p:spPr>
          <a:xfrm flipH="1">
            <a:off x="9510601" y="-302296"/>
            <a:ext cx="3366336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6" name="Google Shape;1406;p21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7" name="Google Shape;1407;p21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408" name="Google Shape;1408;p21"/>
          <p:cNvGrpSpPr/>
          <p:nvPr/>
        </p:nvGrpSpPr>
        <p:grpSpPr>
          <a:xfrm rot="1927918">
            <a:off x="9903160" y="289244"/>
            <a:ext cx="2007713" cy="1572741"/>
            <a:chOff x="3495050" y="1152875"/>
            <a:chExt cx="1082275" cy="847800"/>
          </a:xfrm>
        </p:grpSpPr>
        <p:sp>
          <p:nvSpPr>
            <p:cNvPr id="1409" name="Google Shape;1409;p21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0" name="Google Shape;1410;p21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1" name="Google Shape;1411;p21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2" name="Google Shape;1412;p21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3" name="Google Shape;1413;p21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4" name="Google Shape;1414;p21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5" name="Google Shape;1415;p21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6" name="Google Shape;1416;p21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7" name="Google Shape;1417;p21"/>
          <p:cNvGrpSpPr/>
          <p:nvPr/>
        </p:nvGrpSpPr>
        <p:grpSpPr>
          <a:xfrm rot="1416901">
            <a:off x="-341770" y="5555035"/>
            <a:ext cx="2585451" cy="1167259"/>
            <a:chOff x="2915775" y="2073500"/>
            <a:chExt cx="874750" cy="394925"/>
          </a:xfrm>
        </p:grpSpPr>
        <p:sp>
          <p:nvSpPr>
            <p:cNvPr id="1418" name="Google Shape;1418;p2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9" name="Google Shape;1419;p2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0" name="Google Shape;1420;p2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1" name="Google Shape;1421;p2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2" name="Google Shape;1422;p2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3" name="Google Shape;1423;p2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4" name="Google Shape;1424;p2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5" name="Google Shape;1425;p2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6" name="Google Shape;1426;p2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7" name="Google Shape;1427;p2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8" name="Google Shape;1428;p2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9" name="Google Shape;1429;p2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0" name="Google Shape;1430;p2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1" name="Google Shape;1431;p2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2" name="Google Shape;1432;p2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3" name="Google Shape;1433;p2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4" name="Google Shape;1434;p2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5" name="Google Shape;1435;p2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6" name="Google Shape;1436;p2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7" name="Google Shape;1437;p2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38" name="Google Shape;1438;p21"/>
          <p:cNvGrpSpPr/>
          <p:nvPr/>
        </p:nvGrpSpPr>
        <p:grpSpPr>
          <a:xfrm rot="5550459">
            <a:off x="969109" y="5828703"/>
            <a:ext cx="834407" cy="820495"/>
            <a:chOff x="4452350" y="1286250"/>
            <a:chExt cx="700275" cy="688600"/>
          </a:xfrm>
        </p:grpSpPr>
        <p:sp>
          <p:nvSpPr>
            <p:cNvPr id="1439" name="Google Shape;1439;p21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0" name="Google Shape;1440;p21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1" name="Google Shape;1441;p21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2" name="Google Shape;1442;p21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3" name="Google Shape;1443;p21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4" name="Google Shape;1444;p21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5" name="Google Shape;1445;p21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6" name="Google Shape;1446;p21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7" name="Google Shape;1447;p21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8" name="Google Shape;1448;p21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9" name="Google Shape;1449;p21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0" name="Google Shape;1450;p21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1" name="Google Shape;1451;p21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52" name="Google Shape;1452;p21"/>
          <p:cNvGrpSpPr/>
          <p:nvPr/>
        </p:nvGrpSpPr>
        <p:grpSpPr>
          <a:xfrm>
            <a:off x="565015" y="5414824"/>
            <a:ext cx="553552" cy="839000"/>
            <a:chOff x="2525525" y="689125"/>
            <a:chExt cx="298400" cy="452275"/>
          </a:xfrm>
        </p:grpSpPr>
        <p:sp>
          <p:nvSpPr>
            <p:cNvPr id="1453" name="Google Shape;1453;p21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4" name="Google Shape;1454;p21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5" name="Google Shape;1455;p21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6" name="Google Shape;1456;p21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7" name="Google Shape;1457;p21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8" name="Google Shape;1458;p21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9" name="Google Shape;1459;p21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0" name="Google Shape;1460;p21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1" name="Google Shape;1461;p21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2" name="Google Shape;1462;p21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3" name="Google Shape;1463;p21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4" name="Google Shape;1464;p21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5" name="Google Shape;1465;p21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6" name="Google Shape;1466;p21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7" name="Google Shape;1467;p21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8" name="Google Shape;1468;p21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9" name="Google Shape;1469;p21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0" name="Google Shape;1470;p21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1" name="Google Shape;1471;p21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2" name="Google Shape;1472;p21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3" name="Google Shape;1473;p21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4" name="Google Shape;1474;p21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5" name="Google Shape;1475;p21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250095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22"/>
          <p:cNvSpPr/>
          <p:nvPr/>
        </p:nvSpPr>
        <p:spPr>
          <a:xfrm>
            <a:off x="-1041333" y="-302300"/>
            <a:ext cx="333910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78" name="Google Shape;1478;p22"/>
          <p:cNvGrpSpPr/>
          <p:nvPr/>
        </p:nvGrpSpPr>
        <p:grpSpPr>
          <a:xfrm>
            <a:off x="514556" y="-302279"/>
            <a:ext cx="2335557" cy="1856685"/>
            <a:chOff x="2533100" y="1212175"/>
            <a:chExt cx="1066075" cy="839825"/>
          </a:xfrm>
        </p:grpSpPr>
        <p:sp>
          <p:nvSpPr>
            <p:cNvPr id="1479" name="Google Shape;1479;p22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0" name="Google Shape;1480;p22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1" name="Google Shape;1481;p22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2" name="Google Shape;1482;p22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3" name="Google Shape;1483;p22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4" name="Google Shape;1484;p22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5" name="Google Shape;1485;p22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6" name="Google Shape;1486;p22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7" name="Google Shape;1487;p22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8" name="Google Shape;1488;p22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9" name="Google Shape;1489;p22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0" name="Google Shape;1490;p22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1" name="Google Shape;1491;p22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2" name="Google Shape;1492;p22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3" name="Google Shape;1493;p22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4" name="Google Shape;1494;p22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5" name="Google Shape;1495;p22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6" name="Google Shape;1496;p22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7" name="Google Shape;1497;p22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8" name="Google Shape;1498;p22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9" name="Google Shape;1499;p22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00" name="Google Shape;1500;p22"/>
          <p:cNvSpPr txBox="1">
            <a:spLocks noGrp="1"/>
          </p:cNvSpPr>
          <p:nvPr>
            <p:ph type="title"/>
          </p:nvPr>
        </p:nvSpPr>
        <p:spPr>
          <a:xfrm>
            <a:off x="5812467" y="719333"/>
            <a:ext cx="54284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01" name="Google Shape;1501;p22"/>
          <p:cNvSpPr/>
          <p:nvPr/>
        </p:nvSpPr>
        <p:spPr>
          <a:xfrm>
            <a:off x="9253637" y="5237201"/>
            <a:ext cx="3605968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02" name="Google Shape;1502;p22"/>
          <p:cNvGrpSpPr/>
          <p:nvPr/>
        </p:nvGrpSpPr>
        <p:grpSpPr>
          <a:xfrm rot="-10570577">
            <a:off x="9891211" y="5337932"/>
            <a:ext cx="2330781" cy="1330176"/>
            <a:chOff x="3260100" y="4040200"/>
            <a:chExt cx="1579600" cy="893550"/>
          </a:xfrm>
        </p:grpSpPr>
        <p:sp>
          <p:nvSpPr>
            <p:cNvPr id="1503" name="Google Shape;1503;p2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4" name="Google Shape;1504;p2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5" name="Google Shape;1505;p2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6" name="Google Shape;1506;p2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7" name="Google Shape;1507;p2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8" name="Google Shape;1508;p2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9" name="Google Shape;1509;p2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0" name="Google Shape;1510;p2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1" name="Google Shape;1511;p2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2" name="Google Shape;1512;p2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3" name="Google Shape;1513;p2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4" name="Google Shape;1514;p2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5" name="Google Shape;1515;p2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6" name="Google Shape;1516;p2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7" name="Google Shape;1517;p2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8" name="Google Shape;1518;p2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9" name="Google Shape;1519;p2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0" name="Google Shape;1520;p2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1" name="Google Shape;1521;p2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2" name="Google Shape;1522;p2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3" name="Google Shape;1523;p2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4" name="Google Shape;1524;p2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5" name="Google Shape;1525;p2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6" name="Google Shape;1526;p2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7" name="Google Shape;1527;p2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8" name="Google Shape;1528;p2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9" name="Google Shape;1529;p2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30" name="Google Shape;1530;p22"/>
          <p:cNvGrpSpPr/>
          <p:nvPr/>
        </p:nvGrpSpPr>
        <p:grpSpPr>
          <a:xfrm flipH="1">
            <a:off x="11241029" y="5237184"/>
            <a:ext cx="833657" cy="1507149"/>
            <a:chOff x="6608925" y="2056050"/>
            <a:chExt cx="453075" cy="812450"/>
          </a:xfrm>
        </p:grpSpPr>
        <p:sp>
          <p:nvSpPr>
            <p:cNvPr id="1531" name="Google Shape;1531;p22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2" name="Google Shape;1532;p22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3" name="Google Shape;1533;p22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4" name="Google Shape;1534;p22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5" name="Google Shape;1535;p22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0417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18" Type="http://schemas.openxmlformats.org/officeDocument/2006/relationships/slideLayout" Target="../slideLayouts/slideLayout96.xml"/><Relationship Id="rId26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81.xml"/><Relationship Id="rId21" Type="http://schemas.openxmlformats.org/officeDocument/2006/relationships/slideLayout" Target="../slideLayouts/slideLayout99.xml"/><Relationship Id="rId34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95.xml"/><Relationship Id="rId25" Type="http://schemas.openxmlformats.org/officeDocument/2006/relationships/slideLayout" Target="../slideLayouts/slideLayout103.xml"/><Relationship Id="rId33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20" Type="http://schemas.openxmlformats.org/officeDocument/2006/relationships/slideLayout" Target="../slideLayouts/slideLayout98.xml"/><Relationship Id="rId29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24" Type="http://schemas.openxmlformats.org/officeDocument/2006/relationships/slideLayout" Target="../slideLayouts/slideLayout102.xml"/><Relationship Id="rId32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23" Type="http://schemas.openxmlformats.org/officeDocument/2006/relationships/slideLayout" Target="../slideLayouts/slideLayout101.xml"/><Relationship Id="rId28" Type="http://schemas.openxmlformats.org/officeDocument/2006/relationships/slideLayout" Target="../slideLayouts/slideLayout106.xml"/><Relationship Id="rId36" Type="http://schemas.openxmlformats.org/officeDocument/2006/relationships/theme" Target="../theme/theme5.xml"/><Relationship Id="rId10" Type="http://schemas.openxmlformats.org/officeDocument/2006/relationships/slideLayout" Target="../slideLayouts/slideLayout88.xml"/><Relationship Id="rId19" Type="http://schemas.openxmlformats.org/officeDocument/2006/relationships/slideLayout" Target="../slideLayouts/slideLayout97.xml"/><Relationship Id="rId31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Relationship Id="rId22" Type="http://schemas.openxmlformats.org/officeDocument/2006/relationships/slideLayout" Target="../slideLayouts/slideLayout100.xml"/><Relationship Id="rId27" Type="http://schemas.openxmlformats.org/officeDocument/2006/relationships/slideLayout" Target="../slideLayouts/slideLayout105.xml"/><Relationship Id="rId30" Type="http://schemas.openxmlformats.org/officeDocument/2006/relationships/slideLayout" Target="../slideLayouts/slideLayout108.xml"/><Relationship Id="rId35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2E12C-0BA4-4C10-9041-B28A64C054FB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4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2005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54427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1074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  <p:sldLayoutId id="2147483728" r:id="rId24"/>
    <p:sldLayoutId id="2147483729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7736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jpeg"/><Relationship Id="rId3" Type="http://schemas.openxmlformats.org/officeDocument/2006/relationships/slideLayout" Target="../slideLayouts/slideLayout47.xml"/><Relationship Id="rId21" Type="http://schemas.microsoft.com/office/2007/relationships/hdphoto" Target="../media/hdphoto7.wdp"/><Relationship Id="rId34" Type="http://schemas.openxmlformats.org/officeDocument/2006/relationships/image" Target="../media/image17.emf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microsoft.com/office/2007/relationships/hdphoto" Target="../media/hdphoto14.wdp"/><Relationship Id="rId2" Type="http://schemas.openxmlformats.org/officeDocument/2006/relationships/audio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20.png"/><Relationship Id="rId40" Type="http://schemas.openxmlformats.org/officeDocument/2006/relationships/image" Target="../media/image22.png"/><Relationship Id="rId5" Type="http://schemas.openxmlformats.org/officeDocument/2006/relationships/audio" Target="../media/audio1.wav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9.gi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25.png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25.png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25.png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0.xml"/><Relationship Id="rId6" Type="http://schemas.openxmlformats.org/officeDocument/2006/relationships/audio" Target="../media/audio2.wav"/><Relationship Id="rId5" Type="http://schemas.openxmlformats.org/officeDocument/2006/relationships/image" Target="../media/image40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42.png"/><Relationship Id="rId5" Type="http://schemas.openxmlformats.org/officeDocument/2006/relationships/image" Target="../media/image1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2.xml"/><Relationship Id="rId5" Type="http://schemas.openxmlformats.org/officeDocument/2006/relationships/audio" Target="../media/audio2.wav"/><Relationship Id="rId4" Type="http://schemas.openxmlformats.org/officeDocument/2006/relationships/image" Target="../media/image43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png"/><Relationship Id="rId3" Type="http://schemas.openxmlformats.org/officeDocument/2006/relationships/audio" Target="../media/audio7.wav"/><Relationship Id="rId7" Type="http://schemas.openxmlformats.org/officeDocument/2006/relationships/image" Target="../media/image46.png"/><Relationship Id="rId12" Type="http://schemas.openxmlformats.org/officeDocument/2006/relationships/image" Target="../media/image5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1.png"/><Relationship Id="rId11" Type="http://schemas.openxmlformats.org/officeDocument/2006/relationships/image" Target="../media/image49.png"/><Relationship Id="rId5" Type="http://schemas.openxmlformats.org/officeDocument/2006/relationships/image" Target="../media/image45.png"/><Relationship Id="rId10" Type="http://schemas.openxmlformats.org/officeDocument/2006/relationships/image" Target="../media/image48.png"/><Relationship Id="rId4" Type="http://schemas.openxmlformats.org/officeDocument/2006/relationships/image" Target="../media/image44.jpg"/><Relationship Id="rId9" Type="http://schemas.openxmlformats.org/officeDocument/2006/relationships/image" Target="../media/image34.png"/><Relationship Id="rId14" Type="http://schemas.microsoft.com/office/2007/relationships/hdphoto" Target="../media/hdphoto1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2.xml"/><Relationship Id="rId5" Type="http://schemas.openxmlformats.org/officeDocument/2006/relationships/audio" Target="../media/audio2.wav"/><Relationship Id="rId4" Type="http://schemas.openxmlformats.org/officeDocument/2006/relationships/image" Target="../media/image4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52.png"/><Relationship Id="rId5" Type="http://schemas.openxmlformats.org/officeDocument/2006/relationships/image" Target="../media/image1.png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1.png"/><Relationship Id="rId5" Type="http://schemas.openxmlformats.org/officeDocument/2006/relationships/image" Target="../media/image53.png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54.png"/><Relationship Id="rId5" Type="http://schemas.openxmlformats.org/officeDocument/2006/relationships/image" Target="../media/image1.png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55.png"/><Relationship Id="rId5" Type="http://schemas.openxmlformats.org/officeDocument/2006/relationships/image" Target="../media/image1.png"/><Relationship Id="rId4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56.png"/><Relationship Id="rId5" Type="http://schemas.openxmlformats.org/officeDocument/2006/relationships/image" Target="../media/image1.png"/><Relationship Id="rId4" Type="http://schemas.openxmlformats.org/officeDocument/2006/relationships/audio" Target="../media/audio5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5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7.jpeg"/><Relationship Id="rId11" Type="http://schemas.openxmlformats.org/officeDocument/2006/relationships/image" Target="../media/image1.png"/><Relationship Id="rId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6.xml"/><Relationship Id="rId18" Type="http://schemas.microsoft.com/office/2007/relationships/hdphoto" Target="../media/hdphoto15.wdp"/><Relationship Id="rId3" Type="http://schemas.openxmlformats.org/officeDocument/2006/relationships/audio" Target="../media/audio1.wav"/><Relationship Id="rId21" Type="http://schemas.openxmlformats.org/officeDocument/2006/relationships/slide" Target="slide13.xml"/><Relationship Id="rId7" Type="http://schemas.openxmlformats.org/officeDocument/2006/relationships/image" Target="../media/image27.png"/><Relationship Id="rId12" Type="http://schemas.openxmlformats.org/officeDocument/2006/relationships/slide" Target="slide5.xml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8.png"/><Relationship Id="rId20" Type="http://schemas.microsoft.com/office/2007/relationships/hdphoto" Target="../media/hdphoto16.wdp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.png"/><Relationship Id="rId11" Type="http://schemas.openxmlformats.org/officeDocument/2006/relationships/slide" Target="slide12.xml"/><Relationship Id="rId5" Type="http://schemas.openxmlformats.org/officeDocument/2006/relationships/image" Target="../media/image25.png"/><Relationship Id="rId15" Type="http://schemas.openxmlformats.org/officeDocument/2006/relationships/slide" Target="slide8.xml"/><Relationship Id="rId10" Type="http://schemas.openxmlformats.org/officeDocument/2006/relationships/slide" Target="slide11.xml"/><Relationship Id="rId19" Type="http://schemas.openxmlformats.org/officeDocument/2006/relationships/image" Target="../media/image30.png"/><Relationship Id="rId4" Type="http://schemas.openxmlformats.org/officeDocument/2006/relationships/audio" Target="../media/audio3.wav"/><Relationship Id="rId9" Type="http://schemas.openxmlformats.org/officeDocument/2006/relationships/slide" Target="slide10.xml"/><Relationship Id="rId14" Type="http://schemas.openxmlformats.org/officeDocument/2006/relationships/slide" Target="slide7.xml"/><Relationship Id="rId2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25.png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25.pn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25.png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audio" Target="../media/audio1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25.png"/><Relationship Id="rId4" Type="http://schemas.openxmlformats.org/officeDocument/2006/relationships/audio" Target="../media/audio4.wav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25.png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54150"/>
      </p:ext>
    </p:extLst>
  </p:cSld>
  <p:clrMapOvr>
    <a:masterClrMapping/>
  </p:clrMapOvr>
  <p:transition spd="slow">
    <p:push dir="u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61309" y="1142999"/>
            <a:ext cx="7813964" cy="4468091"/>
          </a:xfrm>
          <a:prstGeom prst="round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 is it?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It’s </a:t>
            </a:r>
            <a:r>
              <a:rPr lang="en-US" sz="3000" dirty="0">
                <a:solidFill>
                  <a:srgbClr val="A10300"/>
                </a:solidFill>
                <a:latin typeface="Comic Sans MS" panose="030F0702030302020204" pitchFamily="66" charset="0"/>
              </a:rPr>
              <a:t>juice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9222" name="Picture 6" descr="Orange Juice, Cartoon, Character, Drink, Happy, Orang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605" y="2182738"/>
            <a:ext cx="1545372" cy="242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859742" y="1894019"/>
            <a:ext cx="1700463" cy="27991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85888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61309" y="1142999"/>
            <a:ext cx="7813964" cy="4468091"/>
          </a:xfrm>
          <a:prstGeom prst="round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 is it?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It’s </a:t>
            </a:r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cheese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10242" name="Picture 2" descr="Cheese, Cheezy, Charcuterie, Cheese Board, Wine, Foo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493" y="2115824"/>
            <a:ext cx="3635596" cy="235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36089" y="2115824"/>
            <a:ext cx="4864404" cy="15871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0579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61309" y="1142999"/>
            <a:ext cx="7813964" cy="4468091"/>
          </a:xfrm>
          <a:prstGeom prst="round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 is it?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It’s </a:t>
            </a:r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rice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11268" name="Picture 4" descr="Rice, Chopsticks, Bowl, Food, Chinese, Dish, Asi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228" y="1954435"/>
            <a:ext cx="3513053" cy="284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07832" y="1954435"/>
            <a:ext cx="1700463" cy="293593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93806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287596" y="1886467"/>
            <a:ext cx="33826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2 REVIEW</a:t>
            </a:r>
            <a:endParaRPr lang="en-US" sz="4800" b="1" dirty="0">
              <a:solidFill>
                <a:srgbClr val="FFC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91244" y="2871937"/>
            <a:ext cx="71753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E6005D"/>
                </a:solidFill>
                <a:latin typeface="Comic Sans MS" panose="030F0702030302020204" pitchFamily="66" charset="0"/>
              </a:rPr>
              <a:t>Task 1 </a:t>
            </a:r>
            <a:r>
              <a:rPr lang="en-US" sz="4800" dirty="0">
                <a:solidFill>
                  <a:srgbClr val="E6005D"/>
                </a:solidFill>
                <a:latin typeface="Comic Sans MS" panose="030F0702030302020204" pitchFamily="66" charset="0"/>
              </a:rPr>
              <a:t>Read and match.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1178" y="4011880"/>
            <a:ext cx="2115495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1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3" name="suction.wav"/>
          </p:stSnd>
        </p:sndAc>
      </p:transition>
    </mc:Choice>
    <mc:Fallback xmlns="">
      <p:transition spd="slow">
        <p:fade/>
        <p:sndAc>
          <p:stSnd>
            <p:snd r:embed="rId6" name="suction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t="-18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411705" y="511058"/>
            <a:ext cx="9015663" cy="6742546"/>
          </a:xfrm>
          <a:prstGeom prst="rect">
            <a:avLst/>
          </a:prstGeom>
          <a:solidFill>
            <a:srgbClr val="D71B07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030133" y="248371"/>
            <a:ext cx="8880449" cy="6493465"/>
            <a:chOff x="2486525" y="107861"/>
            <a:chExt cx="8880449" cy="649346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6"/>
            <a:srcRect b="1515"/>
            <a:stretch/>
          </p:blipFill>
          <p:spPr>
            <a:xfrm>
              <a:off x="2486525" y="107861"/>
              <a:ext cx="8880449" cy="649346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5" name="Rectangle 4"/>
            <p:cNvSpPr/>
            <p:nvPr/>
          </p:nvSpPr>
          <p:spPr>
            <a:xfrm>
              <a:off x="2486525" y="128337"/>
              <a:ext cx="5101389" cy="7539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689811" y="103282"/>
            <a:ext cx="5406190" cy="617903"/>
          </a:xfrm>
          <a:prstGeom prst="roundRect">
            <a:avLst/>
          </a:prstGeom>
          <a:solidFill>
            <a:srgbClr val="FFE5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rgbClr val="E31C07"/>
                </a:solidFill>
                <a:latin typeface="Comic Sans MS" panose="030F0702030302020204" pitchFamily="66" charset="0"/>
              </a:rPr>
              <a:t>Task 1 Read and match.</a:t>
            </a:r>
          </a:p>
        </p:txBody>
      </p:sp>
      <p:pic>
        <p:nvPicPr>
          <p:cNvPr id="8" name="Picture 2" descr="Chef, Cake, Woman, Lady, Female, Chubby, Hat, Dresse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17000" y="3527187"/>
            <a:ext cx="2816580" cy="321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eform 9"/>
          <p:cNvSpPr/>
          <p:nvPr/>
        </p:nvSpPr>
        <p:spPr>
          <a:xfrm>
            <a:off x="3882188" y="1186688"/>
            <a:ext cx="2211773" cy="950249"/>
          </a:xfrm>
          <a:custGeom>
            <a:avLst/>
            <a:gdLst>
              <a:gd name="connsiteX0" fmla="*/ 0 w 1812758"/>
              <a:gd name="connsiteY0" fmla="*/ 737936 h 821484"/>
              <a:gd name="connsiteX1" fmla="*/ 882316 w 1812758"/>
              <a:gd name="connsiteY1" fmla="*/ 753979 h 821484"/>
              <a:gd name="connsiteX2" fmla="*/ 1812758 w 1812758"/>
              <a:gd name="connsiteY2" fmla="*/ 0 h 82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2758" h="821484">
                <a:moveTo>
                  <a:pt x="0" y="737936"/>
                </a:moveTo>
                <a:cubicBezTo>
                  <a:pt x="290095" y="807452"/>
                  <a:pt x="580190" y="876968"/>
                  <a:pt x="882316" y="753979"/>
                </a:cubicBezTo>
                <a:cubicBezTo>
                  <a:pt x="1184442" y="630990"/>
                  <a:pt x="1593516" y="147053"/>
                  <a:pt x="1812758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219074" y="2903621"/>
            <a:ext cx="1251284" cy="1588168"/>
          </a:xfrm>
          <a:custGeom>
            <a:avLst/>
            <a:gdLst>
              <a:gd name="connsiteX0" fmla="*/ 0 w 721894"/>
              <a:gd name="connsiteY0" fmla="*/ 0 h 1187116"/>
              <a:gd name="connsiteX1" fmla="*/ 577515 w 721894"/>
              <a:gd name="connsiteY1" fmla="*/ 272716 h 1187116"/>
              <a:gd name="connsiteX2" fmla="*/ 721894 w 721894"/>
              <a:gd name="connsiteY2" fmla="*/ 1187116 h 1187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1894" h="1187116">
                <a:moveTo>
                  <a:pt x="0" y="0"/>
                </a:moveTo>
                <a:cubicBezTo>
                  <a:pt x="228599" y="37431"/>
                  <a:pt x="457199" y="74863"/>
                  <a:pt x="577515" y="272716"/>
                </a:cubicBezTo>
                <a:cubicBezTo>
                  <a:pt x="697831" y="470569"/>
                  <a:pt x="516020" y="978569"/>
                  <a:pt x="721894" y="1187116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785937" y="3727168"/>
            <a:ext cx="5261810" cy="1919653"/>
          </a:xfrm>
          <a:custGeom>
            <a:avLst/>
            <a:gdLst>
              <a:gd name="connsiteX0" fmla="*/ 0 w 5261810"/>
              <a:gd name="connsiteY0" fmla="*/ 10643 h 1919653"/>
              <a:gd name="connsiteX1" fmla="*/ 962526 w 5261810"/>
              <a:gd name="connsiteY1" fmla="*/ 235232 h 1919653"/>
              <a:gd name="connsiteX2" fmla="*/ 1556084 w 5261810"/>
              <a:gd name="connsiteY2" fmla="*/ 1598811 h 1919653"/>
              <a:gd name="connsiteX3" fmla="*/ 4491789 w 5261810"/>
              <a:gd name="connsiteY3" fmla="*/ 1502558 h 1919653"/>
              <a:gd name="connsiteX4" fmla="*/ 5261810 w 5261810"/>
              <a:gd name="connsiteY4" fmla="*/ 1919653 h 1919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1810" h="1919653">
                <a:moveTo>
                  <a:pt x="0" y="10643"/>
                </a:moveTo>
                <a:cubicBezTo>
                  <a:pt x="351589" y="-9410"/>
                  <a:pt x="703179" y="-29463"/>
                  <a:pt x="962526" y="235232"/>
                </a:cubicBezTo>
                <a:cubicBezTo>
                  <a:pt x="1221873" y="499927"/>
                  <a:pt x="967873" y="1387590"/>
                  <a:pt x="1556084" y="1598811"/>
                </a:cubicBezTo>
                <a:cubicBezTo>
                  <a:pt x="2144295" y="1810032"/>
                  <a:pt x="3874168" y="1449084"/>
                  <a:pt x="4491789" y="1502558"/>
                </a:cubicBezTo>
                <a:cubicBezTo>
                  <a:pt x="5109410" y="1556032"/>
                  <a:pt x="5185610" y="1737842"/>
                  <a:pt x="5261810" y="1919653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4620126" y="2823411"/>
            <a:ext cx="2759242" cy="1732547"/>
          </a:xfrm>
          <a:custGeom>
            <a:avLst/>
            <a:gdLst>
              <a:gd name="connsiteX0" fmla="*/ 0 w 2759242"/>
              <a:gd name="connsiteY0" fmla="*/ 1732547 h 1732547"/>
              <a:gd name="connsiteX1" fmla="*/ 481263 w 2759242"/>
              <a:gd name="connsiteY1" fmla="*/ 1427747 h 1732547"/>
              <a:gd name="connsiteX2" fmla="*/ 786063 w 2759242"/>
              <a:gd name="connsiteY2" fmla="*/ 1026694 h 1732547"/>
              <a:gd name="connsiteX3" fmla="*/ 1796716 w 2759242"/>
              <a:gd name="connsiteY3" fmla="*/ 721894 h 1732547"/>
              <a:gd name="connsiteX4" fmla="*/ 2759242 w 2759242"/>
              <a:gd name="connsiteY4" fmla="*/ 0 h 1732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9242" h="1732547">
                <a:moveTo>
                  <a:pt x="0" y="1732547"/>
                </a:moveTo>
                <a:cubicBezTo>
                  <a:pt x="175126" y="1638968"/>
                  <a:pt x="350253" y="1545389"/>
                  <a:pt x="481263" y="1427747"/>
                </a:cubicBezTo>
                <a:cubicBezTo>
                  <a:pt x="612273" y="1310105"/>
                  <a:pt x="566821" y="1144336"/>
                  <a:pt x="786063" y="1026694"/>
                </a:cubicBezTo>
                <a:cubicBezTo>
                  <a:pt x="1005305" y="909052"/>
                  <a:pt x="1467853" y="893010"/>
                  <a:pt x="1796716" y="721894"/>
                </a:cubicBezTo>
                <a:cubicBezTo>
                  <a:pt x="2125579" y="550778"/>
                  <a:pt x="2442410" y="275389"/>
                  <a:pt x="2759242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4588042" y="4652211"/>
            <a:ext cx="3866147" cy="721894"/>
          </a:xfrm>
          <a:custGeom>
            <a:avLst/>
            <a:gdLst>
              <a:gd name="connsiteX0" fmla="*/ 0 w 3866147"/>
              <a:gd name="connsiteY0" fmla="*/ 721894 h 721894"/>
              <a:gd name="connsiteX1" fmla="*/ 641684 w 3866147"/>
              <a:gd name="connsiteY1" fmla="*/ 673768 h 721894"/>
              <a:gd name="connsiteX2" fmla="*/ 1748590 w 3866147"/>
              <a:gd name="connsiteY2" fmla="*/ 465221 h 721894"/>
              <a:gd name="connsiteX3" fmla="*/ 3080084 w 3866147"/>
              <a:gd name="connsiteY3" fmla="*/ 433136 h 721894"/>
              <a:gd name="connsiteX4" fmla="*/ 3866147 w 3866147"/>
              <a:gd name="connsiteY4" fmla="*/ 0 h 721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6147" h="721894">
                <a:moveTo>
                  <a:pt x="0" y="721894"/>
                </a:moveTo>
                <a:cubicBezTo>
                  <a:pt x="175126" y="719220"/>
                  <a:pt x="350252" y="716547"/>
                  <a:pt x="641684" y="673768"/>
                </a:cubicBezTo>
                <a:cubicBezTo>
                  <a:pt x="933116" y="630989"/>
                  <a:pt x="1342190" y="505326"/>
                  <a:pt x="1748590" y="465221"/>
                </a:cubicBezTo>
                <a:cubicBezTo>
                  <a:pt x="2154990" y="425116"/>
                  <a:pt x="2727158" y="510673"/>
                  <a:pt x="3080084" y="433136"/>
                </a:cubicBezTo>
                <a:cubicBezTo>
                  <a:pt x="3433010" y="355599"/>
                  <a:pt x="3649578" y="177799"/>
                  <a:pt x="3866147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4989095" y="6224337"/>
            <a:ext cx="930442" cy="32084"/>
          </a:xfrm>
          <a:custGeom>
            <a:avLst/>
            <a:gdLst>
              <a:gd name="connsiteX0" fmla="*/ 0 w 930442"/>
              <a:gd name="connsiteY0" fmla="*/ 32084 h 32084"/>
              <a:gd name="connsiteX1" fmla="*/ 930442 w 930442"/>
              <a:gd name="connsiteY1" fmla="*/ 0 h 32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30442" h="32084">
                <a:moveTo>
                  <a:pt x="0" y="32084"/>
                </a:moveTo>
                <a:lnTo>
                  <a:pt x="930442" y="0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1680"/>
      </p:ext>
    </p:extLst>
  </p:cSld>
  <p:clrMapOvr>
    <a:masterClrMapping/>
  </p:clrMapOvr>
  <p:transition spd="slow">
    <p:push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36155" y="1392335"/>
            <a:ext cx="36455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3 PROJECT</a:t>
            </a:r>
            <a:endParaRPr lang="en-US" sz="4800" b="1" dirty="0">
              <a:solidFill>
                <a:srgbClr val="FFC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77913" y="2381683"/>
            <a:ext cx="757450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A10300"/>
                </a:solidFill>
                <a:latin typeface="Comic Sans MS" panose="030F0702030302020204" pitchFamily="66" charset="0"/>
              </a:rPr>
              <a:t>My </a:t>
            </a:r>
            <a:r>
              <a:rPr lang="en-US" sz="6600" dirty="0" err="1">
                <a:solidFill>
                  <a:srgbClr val="A10300"/>
                </a:solidFill>
                <a:latin typeface="Comic Sans MS" panose="030F0702030302020204" pitchFamily="66" charset="0"/>
              </a:rPr>
              <a:t>favourite</a:t>
            </a:r>
            <a:r>
              <a:rPr lang="en-US" sz="6600" dirty="0">
                <a:solidFill>
                  <a:srgbClr val="A10300"/>
                </a:solidFill>
                <a:latin typeface="Comic Sans MS" panose="030F0702030302020204" pitchFamily="66" charset="0"/>
              </a:rPr>
              <a:t> food.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788" y="3489679"/>
            <a:ext cx="3173958" cy="317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0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5" name="suction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Refrigerator, Kitchen, Stove, Stink, Cupboards, Cook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47" y="381663"/>
            <a:ext cx="10836812" cy="540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pic>
        <p:nvPicPr>
          <p:cNvPr id="12306" name="Picture 18" descr="Folding Table, Furniture, Massage Table, Tabl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21"/>
          <a:stretch/>
        </p:blipFill>
        <p:spPr bwMode="auto">
          <a:xfrm>
            <a:off x="4931502" y="3930229"/>
            <a:ext cx="6385929" cy="294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6005179" y="3085222"/>
            <a:ext cx="4280796" cy="2039260"/>
            <a:chOff x="8235146" y="7092854"/>
            <a:chExt cx="4280796" cy="2039260"/>
          </a:xfrm>
        </p:grpSpPr>
        <p:pic>
          <p:nvPicPr>
            <p:cNvPr id="12308" name="Picture 20" descr="Drinks, Beverages, Brown, Glasses, Alcohol, Liquid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1132029" y="7092854"/>
              <a:ext cx="1383913" cy="1411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4" descr="Turkey, Hot, Smoking, Bird, Animal, Poultry, Cooked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527" r="803"/>
            <a:stretch/>
          </p:blipFill>
          <p:spPr bwMode="auto">
            <a:xfrm>
              <a:off x="9911104" y="7423828"/>
              <a:ext cx="1640343" cy="8825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10" name="Picture 22" descr="Salad, Vegetables, Meal, Healthy, Food, Vegetarian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5146" y="7573137"/>
              <a:ext cx="1507297" cy="1084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14" name="Picture 26" descr="Plate, Dish, Kitchen, White, Porcelain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3006" y="8187471"/>
              <a:ext cx="1832035" cy="9446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16" name="Picture 28" descr="Cookie, Website, Cookies, Computer, Privacy, Data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3427" y="8260557"/>
              <a:ext cx="457797" cy="450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8" descr="Cookie, Website, Cookies, Computer, Privacy, Data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70050" y="8188544"/>
              <a:ext cx="457797" cy="450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8" descr="Cookie, Website, Cookies, Computer, Privacy, Data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85827" y="8412957"/>
              <a:ext cx="457797" cy="450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8" descr="Cookie, Website, Cookies, Computer, Privacy, Data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1165" y="8269756"/>
              <a:ext cx="457797" cy="450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8" descr="Cookie, Website, Cookies, Computer, Privacy, Data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3748" y="8441244"/>
              <a:ext cx="457797" cy="450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8" descr="Cookie, Website, Cookies, Computer, Privacy, Data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31543" y="8377986"/>
              <a:ext cx="457797" cy="450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321" y="3565505"/>
            <a:ext cx="1984747" cy="3136931"/>
          </a:xfrm>
          <a:prstGeom prst="rect">
            <a:avLst/>
          </a:prstGeom>
        </p:spPr>
      </p:pic>
      <p:sp>
        <p:nvSpPr>
          <p:cNvPr id="31" name="Oval Callout 30"/>
          <p:cNvSpPr/>
          <p:nvPr/>
        </p:nvSpPr>
        <p:spPr>
          <a:xfrm flipH="1">
            <a:off x="536075" y="1528226"/>
            <a:ext cx="7361805" cy="1792104"/>
          </a:xfrm>
          <a:prstGeom prst="wedgeEllipseCallout">
            <a:avLst>
              <a:gd name="adj1" fmla="val 9402"/>
              <a:gd name="adj2" fmla="val 75424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This is my kitchen. There is a lot of food. There are some biscuits on the table.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179571" y="272952"/>
            <a:ext cx="7332905" cy="996227"/>
          </a:xfrm>
          <a:prstGeom prst="roundRect">
            <a:avLst/>
          </a:prstGeom>
          <a:solidFill>
            <a:srgbClr val="FFE5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Draw a picture of food in your kitchen. </a:t>
            </a:r>
          </a:p>
          <a:p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Tell your class about it.</a:t>
            </a:r>
          </a:p>
        </p:txBody>
      </p:sp>
    </p:spTree>
    <p:extLst>
      <p:ext uri="{BB962C8B-B14F-4D97-AF65-F5344CB8AC3E}">
        <p14:creationId xmlns:p14="http://schemas.microsoft.com/office/powerpoint/2010/main" val="4165381952"/>
      </p:ext>
    </p:extLst>
  </p:cSld>
  <p:clrMapOvr>
    <a:masterClrMapping/>
  </p:clrMapOvr>
  <p:transition spd="slow">
    <p:push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94295" y="1550686"/>
            <a:ext cx="52245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4 ASSESSMENT</a:t>
            </a:r>
            <a:endParaRPr lang="en-US" sz="4800" b="1" dirty="0">
              <a:solidFill>
                <a:srgbClr val="FFC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63089" y="2381683"/>
            <a:ext cx="6086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A10300"/>
                </a:solidFill>
                <a:latin typeface="Comic Sans MS" panose="030F0702030302020204" pitchFamily="66" charset="0"/>
              </a:rPr>
              <a:t>Look and circle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570" y="3212680"/>
            <a:ext cx="3173958" cy="317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5" name="suction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61736" y="384400"/>
            <a:ext cx="10948737" cy="6064525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10319" y="1201692"/>
            <a:ext cx="7184301" cy="553998"/>
          </a:xfrm>
          <a:prstGeom prst="rect">
            <a:avLst/>
          </a:prstGeom>
          <a:solidFill>
            <a:schemeClr val="accent6"/>
          </a:solidFill>
          <a:ln w="28575">
            <a:solidFill>
              <a:srgbClr val="A103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1 How many bananas are there?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pic>
        <p:nvPicPr>
          <p:cNvPr id="9" name="Picture 2" descr="Bananas, Fruit, Food, Yellow Fruit, Fresh, Rip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1173"/>
            <a:ext cx="3937866" cy="253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nanas, Fruit, Food, Yellow Fruit, Fresh, Rip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933" y="2141172"/>
            <a:ext cx="3937866" cy="253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nanas, Fruit, Food, Yellow Fruit, Fresh, Rip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866" y="2103431"/>
            <a:ext cx="3937866" cy="253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nanas, Fruit, Food, Yellow Fruit, Fresh, Rip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799" y="2091090"/>
            <a:ext cx="3937866" cy="253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nanas, Fruit, Food, Yellow Fruit, Fresh, Rip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732" y="2109960"/>
            <a:ext cx="3937866" cy="253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501804" y="4808655"/>
            <a:ext cx="2373834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A Nineteen.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44528" y="4776017"/>
            <a:ext cx="2373834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B Sixteen.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87252" y="4776017"/>
            <a:ext cx="2373834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C Twenty.</a:t>
            </a:r>
          </a:p>
        </p:txBody>
      </p:sp>
      <p:sp>
        <p:nvSpPr>
          <p:cNvPr id="19" name="Oval 18"/>
          <p:cNvSpPr/>
          <p:nvPr/>
        </p:nvSpPr>
        <p:spPr>
          <a:xfrm>
            <a:off x="8220658" y="4672071"/>
            <a:ext cx="890011" cy="802910"/>
          </a:xfrm>
          <a:prstGeom prst="ellipse">
            <a:avLst/>
          </a:prstGeom>
          <a:noFill/>
          <a:ln w="38100">
            <a:solidFill>
              <a:srgbClr val="E31C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301724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61736" y="384400"/>
            <a:ext cx="10948737" cy="6064525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0720" y="1801941"/>
            <a:ext cx="6242845" cy="41639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10130" y="934355"/>
            <a:ext cx="7184301" cy="553998"/>
          </a:xfrm>
          <a:prstGeom prst="rect">
            <a:avLst/>
          </a:prstGeom>
          <a:solidFill>
            <a:schemeClr val="accent6"/>
          </a:solidFill>
          <a:ln w="28575">
            <a:solidFill>
              <a:srgbClr val="A10300"/>
            </a:solidFill>
          </a:ln>
        </p:spPr>
        <p:txBody>
          <a:bodyPr wrap="square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2 Where’s the pear?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0130" y="2311434"/>
            <a:ext cx="3832196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A It’s on the table.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10130" y="3351535"/>
            <a:ext cx="3832196" cy="507831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dirty="0">
                <a:latin typeface="Comic Sans MS" panose="030F0702030302020204" pitchFamily="66" charset="0"/>
              </a:rPr>
              <a:t>B It’s under the table.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10130" y="4395072"/>
            <a:ext cx="3832196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C It’s in the table.</a:t>
            </a:r>
          </a:p>
        </p:txBody>
      </p:sp>
      <p:sp>
        <p:nvSpPr>
          <p:cNvPr id="16" name="Oval 15"/>
          <p:cNvSpPr/>
          <p:nvPr/>
        </p:nvSpPr>
        <p:spPr>
          <a:xfrm>
            <a:off x="579752" y="2138802"/>
            <a:ext cx="890011" cy="802910"/>
          </a:xfrm>
          <a:prstGeom prst="ellipse">
            <a:avLst/>
          </a:prstGeom>
          <a:noFill/>
          <a:ln w="38100">
            <a:solidFill>
              <a:srgbClr val="E31C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929848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7" b="2807"/>
          <a:stretch/>
        </p:blipFill>
        <p:spPr>
          <a:xfrm>
            <a:off x="-1" y="-72750"/>
            <a:ext cx="12192001" cy="68532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9645" y="208522"/>
            <a:ext cx="1704537" cy="817293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768489" y="617169"/>
            <a:ext cx="9448801" cy="4647251"/>
          </a:xfrm>
          <a:prstGeom prst="cloudCallout">
            <a:avLst>
              <a:gd name="adj1" fmla="val 40457"/>
              <a:gd name="adj2" fmla="val 37359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E31C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dirty="0">
              <a:solidFill>
                <a:srgbClr val="A103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5000" dirty="0">
                <a:solidFill>
                  <a:srgbClr val="A10300"/>
                </a:solidFill>
                <a:latin typeface="Comic Sans MS" panose="030F0702030302020204" pitchFamily="66" charset="0"/>
              </a:rPr>
              <a:t>Unit 9: </a:t>
            </a:r>
            <a:br>
              <a:rPr lang="en-US" sz="5000" dirty="0">
                <a:solidFill>
                  <a:srgbClr val="A10300"/>
                </a:solidFill>
                <a:latin typeface="Comic Sans MS" panose="030F0702030302020204" pitchFamily="66" charset="0"/>
              </a:rPr>
            </a:br>
            <a:r>
              <a:rPr lang="en-US" sz="5000" dirty="0">
                <a:solidFill>
                  <a:srgbClr val="A10300"/>
                </a:solidFill>
                <a:latin typeface="Comic Sans MS" panose="030F0702030302020204" pitchFamily="66" charset="0"/>
              </a:rPr>
              <a:t>My </a:t>
            </a:r>
            <a:r>
              <a:rPr lang="en-US" sz="5000" dirty="0" err="1">
                <a:solidFill>
                  <a:srgbClr val="A10300"/>
                </a:solidFill>
                <a:latin typeface="Comic Sans MS" panose="030F0702030302020204" pitchFamily="66" charset="0"/>
              </a:rPr>
              <a:t>Favourite</a:t>
            </a:r>
            <a:r>
              <a:rPr lang="en-US" sz="5000" dirty="0">
                <a:solidFill>
                  <a:srgbClr val="A10300"/>
                </a:solidFill>
                <a:latin typeface="Comic Sans MS" panose="030F0702030302020204" pitchFamily="66" charset="0"/>
              </a:rPr>
              <a:t> Food</a:t>
            </a:r>
          </a:p>
          <a:p>
            <a:pPr algn="ctr"/>
            <a:endParaRPr lang="en-US" sz="5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Google Shape;792;p29"/>
          <p:cNvSpPr txBox="1">
            <a:spLocks/>
          </p:cNvSpPr>
          <p:nvPr/>
        </p:nvSpPr>
        <p:spPr>
          <a:xfrm>
            <a:off x="2511545" y="3474149"/>
            <a:ext cx="6324599" cy="6435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FUN TIME &amp; PROJECT</a:t>
            </a:r>
          </a:p>
        </p:txBody>
      </p:sp>
      <p:pic>
        <p:nvPicPr>
          <p:cNvPr id="9" name="Picture 2" descr="Chef, Cake, Woman, Lady, Female, Chubby, Hat, Dress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89956" y="3566655"/>
            <a:ext cx="2816580" cy="321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605255"/>
      </p:ext>
    </p:extLst>
  </p:cSld>
  <p:clrMapOvr>
    <a:masterClrMapping/>
  </p:clrMapOvr>
  <p:transition spd="slow">
    <p:push dir="u"/>
    <p:sndAc>
      <p:stSnd>
        <p:snd r:embed="rId2" name="whoosh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61736" y="384400"/>
            <a:ext cx="10948737" cy="6064525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10130" y="934355"/>
            <a:ext cx="7184301" cy="553998"/>
          </a:xfrm>
          <a:prstGeom prst="rect">
            <a:avLst/>
          </a:prstGeom>
          <a:solidFill>
            <a:schemeClr val="accent6"/>
          </a:solidFill>
          <a:ln w="28575">
            <a:solidFill>
              <a:srgbClr val="A10300"/>
            </a:solidFill>
          </a:ln>
        </p:spPr>
        <p:txBody>
          <a:bodyPr wrap="square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3 There are ______ tomatoes.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0130" y="2311434"/>
            <a:ext cx="3832196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A  many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10130" y="3351535"/>
            <a:ext cx="3832196" cy="507831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dirty="0">
                <a:latin typeface="Comic Sans MS" panose="030F0702030302020204" pitchFamily="66" charset="0"/>
              </a:rPr>
              <a:t>B    some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10130" y="4395072"/>
            <a:ext cx="3832196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C   a lot of</a:t>
            </a:r>
          </a:p>
        </p:txBody>
      </p:sp>
      <p:sp>
        <p:nvSpPr>
          <p:cNvPr id="16" name="Oval 15"/>
          <p:cNvSpPr/>
          <p:nvPr/>
        </p:nvSpPr>
        <p:spPr>
          <a:xfrm>
            <a:off x="1657352" y="3203995"/>
            <a:ext cx="890011" cy="802910"/>
          </a:xfrm>
          <a:prstGeom prst="ellipse">
            <a:avLst/>
          </a:prstGeom>
          <a:noFill/>
          <a:ln w="38100">
            <a:solidFill>
              <a:srgbClr val="E31C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Tomato, Ripe, Red, Food, Healthy, Fresh, Natura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006" y="2360800"/>
            <a:ext cx="1922425" cy="198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Tomato, Ripe, Red, Food, Healthy, Fresh, Natura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78944">
            <a:off x="8675451" y="2193538"/>
            <a:ext cx="1922425" cy="198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Tomato, Ripe, Red, Food, Healthy, Fresh, Natura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692">
            <a:off x="7451048" y="3352309"/>
            <a:ext cx="1922425" cy="198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635281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61736" y="384400"/>
            <a:ext cx="10948737" cy="6064525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10319" y="1201692"/>
            <a:ext cx="7184301" cy="553998"/>
          </a:xfrm>
          <a:prstGeom prst="rect">
            <a:avLst/>
          </a:prstGeom>
          <a:solidFill>
            <a:schemeClr val="accent6"/>
          </a:solidFill>
          <a:ln w="28575">
            <a:solidFill>
              <a:srgbClr val="A103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4 There is some _______.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501804" y="4808655"/>
            <a:ext cx="2373834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A milk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44528" y="4776017"/>
            <a:ext cx="2373834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B chocolate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87252" y="4776017"/>
            <a:ext cx="2373834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C rice</a:t>
            </a:r>
          </a:p>
        </p:txBody>
      </p:sp>
      <p:sp>
        <p:nvSpPr>
          <p:cNvPr id="19" name="Oval 18"/>
          <p:cNvSpPr/>
          <p:nvPr/>
        </p:nvSpPr>
        <p:spPr>
          <a:xfrm>
            <a:off x="4566378" y="4684199"/>
            <a:ext cx="890011" cy="802910"/>
          </a:xfrm>
          <a:prstGeom prst="ellipse">
            <a:avLst/>
          </a:prstGeom>
          <a:noFill/>
          <a:ln w="38100">
            <a:solidFill>
              <a:srgbClr val="E31C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 descr="Bar, Chocolate, Food, Sna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45046">
            <a:off x="4434638" y="1634765"/>
            <a:ext cx="4261887" cy="366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Bar, Chocolate, Food, Sna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66044">
            <a:off x="3025994" y="1603301"/>
            <a:ext cx="3767363" cy="323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164986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61736" y="384400"/>
            <a:ext cx="10948737" cy="6064525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15062" y="1194959"/>
            <a:ext cx="7184301" cy="553998"/>
          </a:xfrm>
          <a:prstGeom prst="rect">
            <a:avLst/>
          </a:prstGeom>
          <a:solidFill>
            <a:schemeClr val="accent6"/>
          </a:solidFill>
          <a:ln w="28575">
            <a:solidFill>
              <a:srgbClr val="A10300"/>
            </a:solidFill>
          </a:ln>
        </p:spPr>
        <p:txBody>
          <a:bodyPr wrap="square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5 There are ______ sweets.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0130" y="2311434"/>
            <a:ext cx="3832196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A  sixteen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10130" y="3351535"/>
            <a:ext cx="3832196" cy="507831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dirty="0">
                <a:latin typeface="Comic Sans MS" panose="030F0702030302020204" pitchFamily="66" charset="0"/>
              </a:rPr>
              <a:t>B    some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10130" y="4395072"/>
            <a:ext cx="3832196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C   a lot of</a:t>
            </a:r>
          </a:p>
        </p:txBody>
      </p:sp>
      <p:sp>
        <p:nvSpPr>
          <p:cNvPr id="16" name="Oval 15"/>
          <p:cNvSpPr/>
          <p:nvPr/>
        </p:nvSpPr>
        <p:spPr>
          <a:xfrm>
            <a:off x="1504952" y="4270616"/>
            <a:ext cx="890011" cy="802910"/>
          </a:xfrm>
          <a:prstGeom prst="ellipse">
            <a:avLst/>
          </a:prstGeom>
          <a:noFill/>
          <a:ln w="38100">
            <a:solidFill>
              <a:srgbClr val="E31C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7148" y="1908307"/>
            <a:ext cx="5322269" cy="392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94266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5" y="327265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32620"/>
      </p:ext>
    </p:extLst>
  </p:cSld>
  <p:clrMapOvr>
    <a:masterClrMapping/>
  </p:clrMapOvr>
  <p:transition spd="slow">
    <p:push dir="u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F3"/>
        </a:solidFill>
        <a:effectLst/>
      </p:bgPr>
    </p:bg>
    <p:spTree>
      <p:nvGrpSpPr>
        <p:cNvPr id="1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5" name="Google Shape;2455;p42"/>
          <p:cNvGrpSpPr/>
          <p:nvPr/>
        </p:nvGrpSpPr>
        <p:grpSpPr>
          <a:xfrm>
            <a:off x="1857830" y="-117099"/>
            <a:ext cx="8475761" cy="7820588"/>
            <a:chOff x="1386777" y="0"/>
            <a:chExt cx="5937071" cy="5477625"/>
          </a:xfrm>
        </p:grpSpPr>
        <p:sp>
          <p:nvSpPr>
            <p:cNvPr id="2456" name="Google Shape;2456;p42"/>
            <p:cNvSpPr/>
            <p:nvPr/>
          </p:nvSpPr>
          <p:spPr>
            <a:xfrm rot="1180656">
              <a:off x="2323012" y="767528"/>
              <a:ext cx="4817977" cy="2442074"/>
            </a:xfrm>
            <a:custGeom>
              <a:avLst/>
              <a:gdLst/>
              <a:ahLst/>
              <a:cxnLst/>
              <a:rect l="l" t="t" r="r" b="b"/>
              <a:pathLst>
                <a:path w="136676" h="62189" extrusionOk="0">
                  <a:moveTo>
                    <a:pt x="115053" y="1"/>
                  </a:moveTo>
                  <a:cubicBezTo>
                    <a:pt x="109301" y="1"/>
                    <a:pt x="103535" y="2453"/>
                    <a:pt x="98779" y="5873"/>
                  </a:cubicBezTo>
                  <a:cubicBezTo>
                    <a:pt x="92567" y="10316"/>
                    <a:pt x="87635" y="16342"/>
                    <a:pt x="82192" y="21669"/>
                  </a:cubicBezTo>
                  <a:cubicBezTo>
                    <a:pt x="76771" y="27089"/>
                    <a:pt x="70467" y="32045"/>
                    <a:pt x="62906" y="33394"/>
                  </a:cubicBezTo>
                  <a:cubicBezTo>
                    <a:pt x="61199" y="33725"/>
                    <a:pt x="59492" y="33864"/>
                    <a:pt x="57783" y="33864"/>
                  </a:cubicBezTo>
                  <a:cubicBezTo>
                    <a:pt x="50478" y="33864"/>
                    <a:pt x="43152" y="31318"/>
                    <a:pt x="35780" y="30300"/>
                  </a:cubicBezTo>
                  <a:cubicBezTo>
                    <a:pt x="33808" y="30038"/>
                    <a:pt x="31800" y="29897"/>
                    <a:pt x="29791" y="29897"/>
                  </a:cubicBezTo>
                  <a:cubicBezTo>
                    <a:pt x="23600" y="29897"/>
                    <a:pt x="17390" y="31232"/>
                    <a:pt x="12121" y="34464"/>
                  </a:cubicBezTo>
                  <a:cubicBezTo>
                    <a:pt x="4071" y="39396"/>
                    <a:pt x="2327" y="46864"/>
                    <a:pt x="0" y="55192"/>
                  </a:cubicBezTo>
                  <a:cubicBezTo>
                    <a:pt x="7166" y="57728"/>
                    <a:pt x="16587" y="57635"/>
                    <a:pt x="24241" y="58403"/>
                  </a:cubicBezTo>
                  <a:cubicBezTo>
                    <a:pt x="32756" y="59263"/>
                    <a:pt x="41201" y="60054"/>
                    <a:pt x="49738" y="60636"/>
                  </a:cubicBezTo>
                  <a:cubicBezTo>
                    <a:pt x="64803" y="61688"/>
                    <a:pt x="79962" y="62188"/>
                    <a:pt x="95130" y="62188"/>
                  </a:cubicBezTo>
                  <a:cubicBezTo>
                    <a:pt x="96734" y="62188"/>
                    <a:pt x="98338" y="62182"/>
                    <a:pt x="99942" y="62171"/>
                  </a:cubicBezTo>
                  <a:cubicBezTo>
                    <a:pt x="105665" y="62171"/>
                    <a:pt x="111667" y="61985"/>
                    <a:pt x="116901" y="59566"/>
                  </a:cubicBezTo>
                  <a:cubicBezTo>
                    <a:pt x="124555" y="56076"/>
                    <a:pt x="129510" y="48329"/>
                    <a:pt x="132511" y="40466"/>
                  </a:cubicBezTo>
                  <a:cubicBezTo>
                    <a:pt x="135233" y="33208"/>
                    <a:pt x="136676" y="25159"/>
                    <a:pt x="134931" y="17505"/>
                  </a:cubicBezTo>
                  <a:cubicBezTo>
                    <a:pt x="133186" y="9944"/>
                    <a:pt x="127765" y="2849"/>
                    <a:pt x="120298" y="732"/>
                  </a:cubicBezTo>
                  <a:cubicBezTo>
                    <a:pt x="118570" y="230"/>
                    <a:pt x="116812" y="1"/>
                    <a:pt x="115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7" name="Google Shape;2457;p42"/>
            <p:cNvSpPr/>
            <p:nvPr/>
          </p:nvSpPr>
          <p:spPr>
            <a:xfrm rot="-9519831">
              <a:off x="1571650" y="2212967"/>
              <a:ext cx="4828976" cy="2437615"/>
            </a:xfrm>
            <a:custGeom>
              <a:avLst/>
              <a:gdLst/>
              <a:ahLst/>
              <a:cxnLst/>
              <a:rect l="l" t="t" r="r" b="b"/>
              <a:pathLst>
                <a:path w="136676" h="62189" extrusionOk="0">
                  <a:moveTo>
                    <a:pt x="115053" y="1"/>
                  </a:moveTo>
                  <a:cubicBezTo>
                    <a:pt x="109301" y="1"/>
                    <a:pt x="103535" y="2453"/>
                    <a:pt x="98779" y="5873"/>
                  </a:cubicBezTo>
                  <a:cubicBezTo>
                    <a:pt x="92567" y="10316"/>
                    <a:pt x="87635" y="16342"/>
                    <a:pt x="82192" y="21669"/>
                  </a:cubicBezTo>
                  <a:cubicBezTo>
                    <a:pt x="76771" y="27089"/>
                    <a:pt x="70467" y="32045"/>
                    <a:pt x="62906" y="33394"/>
                  </a:cubicBezTo>
                  <a:cubicBezTo>
                    <a:pt x="61199" y="33725"/>
                    <a:pt x="59492" y="33864"/>
                    <a:pt x="57783" y="33864"/>
                  </a:cubicBezTo>
                  <a:cubicBezTo>
                    <a:pt x="50478" y="33864"/>
                    <a:pt x="43152" y="31318"/>
                    <a:pt x="35780" y="30300"/>
                  </a:cubicBezTo>
                  <a:cubicBezTo>
                    <a:pt x="33808" y="30038"/>
                    <a:pt x="31800" y="29897"/>
                    <a:pt x="29791" y="29897"/>
                  </a:cubicBezTo>
                  <a:cubicBezTo>
                    <a:pt x="23600" y="29897"/>
                    <a:pt x="17390" y="31232"/>
                    <a:pt x="12121" y="34464"/>
                  </a:cubicBezTo>
                  <a:cubicBezTo>
                    <a:pt x="4071" y="39396"/>
                    <a:pt x="2327" y="46864"/>
                    <a:pt x="0" y="55192"/>
                  </a:cubicBezTo>
                  <a:cubicBezTo>
                    <a:pt x="7166" y="57728"/>
                    <a:pt x="16587" y="57635"/>
                    <a:pt x="24241" y="58403"/>
                  </a:cubicBezTo>
                  <a:cubicBezTo>
                    <a:pt x="32756" y="59263"/>
                    <a:pt x="41201" y="60054"/>
                    <a:pt x="49738" y="60636"/>
                  </a:cubicBezTo>
                  <a:cubicBezTo>
                    <a:pt x="64803" y="61688"/>
                    <a:pt x="79962" y="62188"/>
                    <a:pt x="95130" y="62188"/>
                  </a:cubicBezTo>
                  <a:cubicBezTo>
                    <a:pt x="96734" y="62188"/>
                    <a:pt x="98338" y="62182"/>
                    <a:pt x="99942" y="62171"/>
                  </a:cubicBezTo>
                  <a:cubicBezTo>
                    <a:pt x="105665" y="62171"/>
                    <a:pt x="111667" y="61985"/>
                    <a:pt x="116901" y="59566"/>
                  </a:cubicBezTo>
                  <a:cubicBezTo>
                    <a:pt x="124555" y="56076"/>
                    <a:pt x="129510" y="48329"/>
                    <a:pt x="132511" y="40466"/>
                  </a:cubicBezTo>
                  <a:cubicBezTo>
                    <a:pt x="135233" y="33208"/>
                    <a:pt x="136676" y="25159"/>
                    <a:pt x="134931" y="17505"/>
                  </a:cubicBezTo>
                  <a:cubicBezTo>
                    <a:pt x="133186" y="9944"/>
                    <a:pt x="127765" y="2849"/>
                    <a:pt x="120298" y="732"/>
                  </a:cubicBezTo>
                  <a:cubicBezTo>
                    <a:pt x="118570" y="230"/>
                    <a:pt x="116812" y="1"/>
                    <a:pt x="115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8" name="Google Shape;2458;p42"/>
            <p:cNvSpPr/>
            <p:nvPr/>
          </p:nvSpPr>
          <p:spPr>
            <a:xfrm rot="532267">
              <a:off x="1728899" y="847427"/>
              <a:ext cx="5071634" cy="2947732"/>
            </a:xfrm>
            <a:custGeom>
              <a:avLst/>
              <a:gdLst/>
              <a:ahLst/>
              <a:cxnLst/>
              <a:rect l="l" t="t" r="r" b="b"/>
              <a:pathLst>
                <a:path w="77074" h="68148" extrusionOk="0">
                  <a:moveTo>
                    <a:pt x="47214" y="1"/>
                  </a:moveTo>
                  <a:cubicBezTo>
                    <a:pt x="42852" y="1"/>
                    <a:pt x="38491" y="193"/>
                    <a:pt x="34129" y="379"/>
                  </a:cubicBezTo>
                  <a:cubicBezTo>
                    <a:pt x="26754" y="775"/>
                    <a:pt x="19007" y="1263"/>
                    <a:pt x="13098" y="5520"/>
                  </a:cubicBezTo>
                  <a:cubicBezTo>
                    <a:pt x="5816" y="10662"/>
                    <a:pt x="3118" y="20153"/>
                    <a:pt x="1745" y="28970"/>
                  </a:cubicBezTo>
                  <a:cubicBezTo>
                    <a:pt x="396" y="38090"/>
                    <a:pt x="0" y="47395"/>
                    <a:pt x="582" y="56608"/>
                  </a:cubicBezTo>
                  <a:cubicBezTo>
                    <a:pt x="675" y="58748"/>
                    <a:pt x="1466" y="67937"/>
                    <a:pt x="4746" y="68147"/>
                  </a:cubicBezTo>
                  <a:cubicBezTo>
                    <a:pt x="4756" y="68147"/>
                    <a:pt x="4766" y="68147"/>
                    <a:pt x="4776" y="68147"/>
                  </a:cubicBezTo>
                  <a:cubicBezTo>
                    <a:pt x="6359" y="68147"/>
                    <a:pt x="10696" y="60766"/>
                    <a:pt x="13470" y="59795"/>
                  </a:cubicBezTo>
                  <a:cubicBezTo>
                    <a:pt x="15586" y="59111"/>
                    <a:pt x="17785" y="58889"/>
                    <a:pt x="19992" y="58889"/>
                  </a:cubicBezTo>
                  <a:cubicBezTo>
                    <a:pt x="21836" y="58889"/>
                    <a:pt x="23686" y="59044"/>
                    <a:pt x="25498" y="59213"/>
                  </a:cubicBezTo>
                  <a:cubicBezTo>
                    <a:pt x="27665" y="59424"/>
                    <a:pt x="29833" y="59661"/>
                    <a:pt x="31972" y="59661"/>
                  </a:cubicBezTo>
                  <a:cubicBezTo>
                    <a:pt x="33851" y="59661"/>
                    <a:pt x="35708" y="59478"/>
                    <a:pt x="37525" y="58934"/>
                  </a:cubicBezTo>
                  <a:cubicBezTo>
                    <a:pt x="42946" y="57282"/>
                    <a:pt x="47203" y="52350"/>
                    <a:pt x="48087" y="46721"/>
                  </a:cubicBezTo>
                  <a:cubicBezTo>
                    <a:pt x="48668" y="43138"/>
                    <a:pt x="47901" y="39346"/>
                    <a:pt x="49157" y="36066"/>
                  </a:cubicBezTo>
                  <a:cubicBezTo>
                    <a:pt x="51274" y="30343"/>
                    <a:pt x="57881" y="28016"/>
                    <a:pt x="63604" y="25969"/>
                  </a:cubicBezTo>
                  <a:cubicBezTo>
                    <a:pt x="69420" y="24038"/>
                    <a:pt x="75817" y="20642"/>
                    <a:pt x="76585" y="14640"/>
                  </a:cubicBezTo>
                  <a:cubicBezTo>
                    <a:pt x="77074" y="10662"/>
                    <a:pt x="74654" y="6777"/>
                    <a:pt x="71444" y="4543"/>
                  </a:cubicBezTo>
                  <a:cubicBezTo>
                    <a:pt x="68140" y="2333"/>
                    <a:pt x="64185" y="1356"/>
                    <a:pt x="60300" y="775"/>
                  </a:cubicBezTo>
                  <a:cubicBezTo>
                    <a:pt x="55938" y="193"/>
                    <a:pt x="51576" y="1"/>
                    <a:pt x="47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9" name="Google Shape;2459;p42"/>
          <p:cNvGrpSpPr/>
          <p:nvPr/>
        </p:nvGrpSpPr>
        <p:grpSpPr>
          <a:xfrm>
            <a:off x="9007234" y="1215831"/>
            <a:ext cx="867476" cy="1302071"/>
            <a:chOff x="3463650" y="2615600"/>
            <a:chExt cx="467625" cy="701900"/>
          </a:xfrm>
        </p:grpSpPr>
        <p:sp>
          <p:nvSpPr>
            <p:cNvPr id="2460" name="Google Shape;2460;p42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1" name="Google Shape;2461;p42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2" name="Google Shape;2462;p42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63" name="Google Shape;2463;p42"/>
          <p:cNvGrpSpPr/>
          <p:nvPr/>
        </p:nvGrpSpPr>
        <p:grpSpPr>
          <a:xfrm>
            <a:off x="1404418" y="4211160"/>
            <a:ext cx="1501908" cy="1610337"/>
            <a:chOff x="1721175" y="2665325"/>
            <a:chExt cx="809625" cy="868075"/>
          </a:xfrm>
        </p:grpSpPr>
        <p:sp>
          <p:nvSpPr>
            <p:cNvPr id="2464" name="Google Shape;2464;p42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5" name="Google Shape;2465;p42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6" name="Google Shape;2466;p42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7" name="Google Shape;2467;p42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8" name="Google Shape;2468;p42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9" name="Google Shape;2469;p42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976493" y="2355027"/>
            <a:ext cx="4586512" cy="1600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1 WARM UP</a:t>
            </a:r>
          </a:p>
          <a:p>
            <a:r>
              <a:rPr lang="en-US" sz="5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Climbing trees</a:t>
            </a:r>
          </a:p>
        </p:txBody>
      </p:sp>
    </p:spTree>
    <p:extLst>
      <p:ext uri="{BB962C8B-B14F-4D97-AF65-F5344CB8AC3E}">
        <p14:creationId xmlns:p14="http://schemas.microsoft.com/office/powerpoint/2010/main" val="315480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3" name="suction.wav"/>
          </p:stSnd>
        </p:sndAc>
      </p:transition>
    </mc:Choice>
    <mc:Fallback xmlns="">
      <p:transition spd="slow">
        <p:fade/>
        <p:sndAc>
          <p:stSnd>
            <p:snd r:embed="rId5" name="suction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ree, Trunk, Leaves, Branches, Nature, Outdoor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4" t="26644" r="1144" b="2798"/>
          <a:stretch/>
        </p:blipFill>
        <p:spPr bwMode="auto">
          <a:xfrm>
            <a:off x="0" y="0"/>
            <a:ext cx="6343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ature, Plant, Tre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15"/>
          <a:stretch/>
        </p:blipFill>
        <p:spPr bwMode="auto">
          <a:xfrm>
            <a:off x="5898806" y="-24714"/>
            <a:ext cx="6505575" cy="688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6-Point Star 1">
            <a:hlinkClick r:id="rId8" action="ppaction://hlinksldjump"/>
          </p:cNvPr>
          <p:cNvSpPr/>
          <p:nvPr/>
        </p:nvSpPr>
        <p:spPr>
          <a:xfrm>
            <a:off x="4343145" y="4940134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8" name="6-Point Star 7">
            <a:hlinkClick r:id="rId9" action="ppaction://hlinksldjump"/>
          </p:cNvPr>
          <p:cNvSpPr/>
          <p:nvPr/>
        </p:nvSpPr>
        <p:spPr>
          <a:xfrm>
            <a:off x="5323955" y="4940132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9" name="6-Point Star 8">
            <a:hlinkClick r:id="rId10" action="ppaction://hlinksldjump"/>
          </p:cNvPr>
          <p:cNvSpPr/>
          <p:nvPr/>
        </p:nvSpPr>
        <p:spPr>
          <a:xfrm>
            <a:off x="6299343" y="4940133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10" name="6-Point Star 9">
            <a:hlinkClick r:id="rId11" action="ppaction://hlinksldjump"/>
          </p:cNvPr>
          <p:cNvSpPr/>
          <p:nvPr/>
        </p:nvSpPr>
        <p:spPr>
          <a:xfrm>
            <a:off x="7268570" y="4940133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11" name="6-Point Star 10">
            <a:hlinkClick r:id="rId12" action="ppaction://hlinksldjump"/>
          </p:cNvPr>
          <p:cNvSpPr/>
          <p:nvPr/>
        </p:nvSpPr>
        <p:spPr>
          <a:xfrm>
            <a:off x="4335589" y="4097077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2" name="6-Point Star 11">
            <a:hlinkClick r:id="rId13" action="ppaction://hlinksldjump"/>
          </p:cNvPr>
          <p:cNvSpPr/>
          <p:nvPr/>
        </p:nvSpPr>
        <p:spPr>
          <a:xfrm>
            <a:off x="5316399" y="4097075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3" name="6-Point Star 12">
            <a:hlinkClick r:id="rId14" action="ppaction://hlinksldjump"/>
          </p:cNvPr>
          <p:cNvSpPr/>
          <p:nvPr/>
        </p:nvSpPr>
        <p:spPr>
          <a:xfrm>
            <a:off x="6291787" y="4097076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4" name="6-Point Star 13">
            <a:hlinkClick r:id="rId15" action="ppaction://hlinksldjump"/>
          </p:cNvPr>
          <p:cNvSpPr/>
          <p:nvPr/>
        </p:nvSpPr>
        <p:spPr>
          <a:xfrm>
            <a:off x="7261014" y="4097076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4</a:t>
            </a:r>
          </a:p>
        </p:txBody>
      </p:sp>
      <p:pic>
        <p:nvPicPr>
          <p:cNvPr id="3086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5" y="477800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160" y="0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57" y="1243940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474" y="-91940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788" y="-24714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691" y="1019847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027" y="0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516" y="919657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A boy climbing rope illustration Stock Vector Image &amp; Art - Alamy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289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673" y="4762006"/>
            <a:ext cx="1190935" cy="284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limbing rope art Cheaper Than Retail Price&gt; Buy Clothing, Accessories and  lifestyle products for women &amp; men -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6667" b="86441" l="2817" r="93662">
                        <a14:foregroundMark x1="15493" y1="33333" x2="15493" y2="33333"/>
                        <a14:foregroundMark x1="79577" y1="37006" x2="79577" y2="37006"/>
                        <a14:foregroundMark x1="43662" y1="51412" x2="43662" y2="51412"/>
                        <a14:foregroundMark x1="10563" y1="28531" x2="10563" y2="2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664"/>
          <a:stretch/>
        </p:blipFill>
        <p:spPr bwMode="auto">
          <a:xfrm>
            <a:off x="8493955" y="4762006"/>
            <a:ext cx="1107736" cy="219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>
            <a:hlinkClick r:id="rId21" action="ppaction://hlinksldjump"/>
          </p:cNvPr>
          <p:cNvSpPr/>
          <p:nvPr/>
        </p:nvSpPr>
        <p:spPr>
          <a:xfrm>
            <a:off x="10946686" y="6077526"/>
            <a:ext cx="929858" cy="551873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Next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1023" y="57377"/>
            <a:ext cx="1704537" cy="8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04225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1419 -0.181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90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19 -0.18148 L 0.00651 -0.326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-724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51 -0.32616 L 0.03294 -0.4775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94 -0.47754 L 0.06784 -0.6240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5" y="-73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33333E-6 L 0.0039 -0.1597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79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 -0.15973 L -0.00196 -0.3148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-0.31482 L 0.0513 -0.4358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-59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3 -0.43588 L 0.09401 -0.5763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" y="-5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84400" y="1872757"/>
            <a:ext cx="8328891" cy="3054844"/>
          </a:xfrm>
          <a:prstGeom prst="round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How many pears are there?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Twelve.			</a:t>
            </a: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52" r="38131" b="33333"/>
          <a:stretch/>
        </p:blipFill>
        <p:spPr>
          <a:xfrm>
            <a:off x="1117215" y="533400"/>
            <a:ext cx="4120573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269212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61309" y="1142999"/>
            <a:ext cx="7813964" cy="4883728"/>
          </a:xfrm>
          <a:prstGeom prst="round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How many tomatoes are there?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Fifteen.</a:t>
            </a: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5128" name="Picture 8" descr="Tomatoes, Vines, Tomato, Vegetables, Garden, Garden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001" y="2285799"/>
            <a:ext cx="1493923" cy="25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Tomatoes, Vines, Tomato, Vegetables, Garden, Garden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454" y="2285798"/>
            <a:ext cx="1493923" cy="25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Tomatoes, Vines, Tomato, Vegetables, Garden, Garden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07" y="2285797"/>
            <a:ext cx="1493923" cy="25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Tomatoes, Vines, Tomato, Vegetables, Garden, Garden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360" y="2285797"/>
            <a:ext cx="1493923" cy="25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Tomatoes, Vines, Tomato, Vegetables, Garden, Garden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986" y="2285797"/>
            <a:ext cx="1493923" cy="25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63065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61309" y="1142999"/>
            <a:ext cx="7813964" cy="4468091"/>
          </a:xfrm>
          <a:prstGeom prst="round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Where is the chicken?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It’s on the table.</a:t>
            </a: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6156" name="Picture 12" descr="Coffee Table, Table, Furniture, Wood, Wooden, Foo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448" y="3272816"/>
            <a:ext cx="3609474" cy="148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Turkey, Hot, Smoking, Bird, Animal, Poultry, Cooked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27" r="803"/>
          <a:stretch/>
        </p:blipFill>
        <p:spPr bwMode="auto">
          <a:xfrm>
            <a:off x="5332512" y="2390274"/>
            <a:ext cx="1640343" cy="88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072795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61309" y="1142999"/>
            <a:ext cx="7813964" cy="4468091"/>
          </a:xfrm>
          <a:prstGeom prst="round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Fill in the blanks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There ____ a lot of chocolate. </a:t>
            </a: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There ____ some apples.</a:t>
            </a:r>
          </a:p>
          <a:p>
            <a:pPr algn="ct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7170" name="Picture 2" descr="Bar Chocolate, Brown, Sweet, Delicious, Bla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028" l="0" r="96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339" y="2241545"/>
            <a:ext cx="2214980" cy="177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440" y="2456064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984" y="2456064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318" y="2952285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88134" y="4450774"/>
            <a:ext cx="5095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is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53891" y="4935592"/>
            <a:ext cx="7982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are</a:t>
            </a:r>
          </a:p>
        </p:txBody>
      </p:sp>
      <p:pic>
        <p:nvPicPr>
          <p:cNvPr id="14" name="Picture 2" descr="Bar Chocolate, Brown, Sweet, Delicious, Bla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028" l="0" r="96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824" y="1981180"/>
            <a:ext cx="2214980" cy="177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Bar Chocolate, Brown, Sweet, Delicious, Bla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028" l="0" r="96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132" y="2449363"/>
            <a:ext cx="2214980" cy="177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246531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31620" y="1142999"/>
            <a:ext cx="9738359" cy="4468091"/>
          </a:xfrm>
          <a:prstGeom prst="round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choose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There are </a:t>
            </a:r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a lot of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/</a:t>
            </a:r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many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/</a:t>
            </a:r>
            <a:r>
              <a:rPr lang="en-US" sz="3000">
                <a:solidFill>
                  <a:srgbClr val="E31C07"/>
                </a:solidFill>
                <a:latin typeface="Comic Sans MS" panose="030F0702030302020204" pitchFamily="66" charset="0"/>
              </a:rPr>
              <a:t>some </a:t>
            </a:r>
            <a:r>
              <a:rPr lang="en-US" sz="3000">
                <a:solidFill>
                  <a:schemeClr val="tx1"/>
                </a:solidFill>
                <a:latin typeface="Comic Sans MS" panose="030F0702030302020204" pitchFamily="66" charset="0"/>
              </a:rPr>
              <a:t>breads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. </a:t>
            </a:r>
          </a:p>
          <a:p>
            <a:pPr algn="ct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8194" name="Picture 2" descr="Bread, French Toast, Flour, Baked, Food, Bakery, Ea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683" y="1683087"/>
            <a:ext cx="5032375" cy="321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4876799" y="4946299"/>
            <a:ext cx="1524000" cy="61496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30543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B6344"/>
      </a:accent1>
      <a:accent2>
        <a:srgbClr val="FFB19E"/>
      </a:accent2>
      <a:accent3>
        <a:srgbClr val="F7D79F"/>
      </a:accent3>
      <a:accent4>
        <a:srgbClr val="C2A256"/>
      </a:accent4>
      <a:accent5>
        <a:srgbClr val="637357"/>
      </a:accent5>
      <a:accent6>
        <a:srgbClr val="FFDEDE"/>
      </a:accent6>
      <a:hlink>
        <a:srgbClr val="4C634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B6344"/>
      </a:accent1>
      <a:accent2>
        <a:srgbClr val="FFB19E"/>
      </a:accent2>
      <a:accent3>
        <a:srgbClr val="F7D79F"/>
      </a:accent3>
      <a:accent4>
        <a:srgbClr val="C2A256"/>
      </a:accent4>
      <a:accent5>
        <a:srgbClr val="637357"/>
      </a:accent5>
      <a:accent6>
        <a:srgbClr val="FFDEDE"/>
      </a:accent6>
      <a:hlink>
        <a:srgbClr val="4C634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348</Words>
  <Application>Microsoft Office PowerPoint</Application>
  <PresentationFormat>Widescreen</PresentationFormat>
  <Paragraphs>154</Paragraphs>
  <Slides>23</Slides>
  <Notes>18</Notes>
  <HiddenSlides>0</HiddenSlides>
  <MMClips>2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44" baseType="lpstr">
      <vt:lpstr>黑体</vt:lpstr>
      <vt:lpstr>宋体</vt:lpstr>
      <vt:lpstr>Arial</vt:lpstr>
      <vt:lpstr>Barlow Semi Condensed</vt:lpstr>
      <vt:lpstr>Bebas Neue</vt:lpstr>
      <vt:lpstr>Calibri</vt:lpstr>
      <vt:lpstr>Calibri Light</vt:lpstr>
      <vt:lpstr>Comic Sans MS</vt:lpstr>
      <vt:lpstr>Knewave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Office Theme</vt:lpstr>
      <vt:lpstr>Simple Light</vt:lpstr>
      <vt:lpstr>Science Subject for Elementary - 3rd Grade: Physical, Life, and Earth by Slidesgo</vt:lpstr>
      <vt:lpstr>P.E. Subject for Middle School - 6th Grade: Sports &amp; Games by Slidesgo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Thi Phep</dc:creator>
  <cp:lastModifiedBy>Administrator</cp:lastModifiedBy>
  <cp:revision>62</cp:revision>
  <dcterms:created xsi:type="dcterms:W3CDTF">2022-04-30T15:10:41Z</dcterms:created>
  <dcterms:modified xsi:type="dcterms:W3CDTF">2023-03-15T03:15:35Z</dcterms:modified>
</cp:coreProperties>
</file>