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2" r:id="rId2"/>
    <p:sldMasterId id="2147483690" r:id="rId3"/>
  </p:sldMasterIdLst>
  <p:notesMasterIdLst>
    <p:notesMasterId r:id="rId44"/>
  </p:notesMasterIdLst>
  <p:sldIdLst>
    <p:sldId id="360" r:id="rId4"/>
    <p:sldId id="256" r:id="rId5"/>
    <p:sldId id="259" r:id="rId6"/>
    <p:sldId id="317" r:id="rId7"/>
    <p:sldId id="361" r:id="rId8"/>
    <p:sldId id="333" r:id="rId9"/>
    <p:sldId id="288" r:id="rId10"/>
    <p:sldId id="313" r:id="rId11"/>
    <p:sldId id="264" r:id="rId12"/>
    <p:sldId id="362" r:id="rId13"/>
    <p:sldId id="363" r:id="rId14"/>
    <p:sldId id="365" r:id="rId15"/>
    <p:sldId id="364" r:id="rId16"/>
    <p:sldId id="295" r:id="rId17"/>
    <p:sldId id="345" r:id="rId18"/>
    <p:sldId id="348" r:id="rId19"/>
    <p:sldId id="349" r:id="rId20"/>
    <p:sldId id="351" r:id="rId21"/>
    <p:sldId id="352" r:id="rId22"/>
    <p:sldId id="358" r:id="rId23"/>
    <p:sldId id="354" r:id="rId24"/>
    <p:sldId id="359" r:id="rId25"/>
    <p:sldId id="356" r:id="rId26"/>
    <p:sldId id="319" r:id="rId27"/>
    <p:sldId id="315" r:id="rId28"/>
    <p:sldId id="326" r:id="rId29"/>
    <p:sldId id="367" r:id="rId30"/>
    <p:sldId id="369" r:id="rId31"/>
    <p:sldId id="370" r:id="rId32"/>
    <p:sldId id="371" r:id="rId33"/>
    <p:sldId id="372" r:id="rId34"/>
    <p:sldId id="373" r:id="rId35"/>
    <p:sldId id="374" r:id="rId36"/>
    <p:sldId id="375" r:id="rId37"/>
    <p:sldId id="376" r:id="rId38"/>
    <p:sldId id="337" r:id="rId39"/>
    <p:sldId id="336" r:id="rId40"/>
    <p:sldId id="267" r:id="rId41"/>
    <p:sldId id="340" r:id="rId42"/>
    <p:sldId id="268" r:id="rId43"/>
  </p:sldIdLst>
  <p:sldSz cx="9144000" cy="5143500" type="screen16x9"/>
  <p:notesSz cx="6858000" cy="9144000"/>
  <p:embeddedFontLst>
    <p:embeddedFont>
      <p:font typeface="Jua" panose="020B0604020202020204" charset="-127"/>
      <p:regular r:id="rId45"/>
    </p:embeddedFont>
    <p:embeddedFont>
      <p:font typeface=".VnBlack" panose="020B7200000000000000" pitchFamily="34" charset="0"/>
      <p:regular r:id="rId46"/>
    </p:embeddedFont>
    <p:embeddedFont>
      <p:font typeface="Aharoni" panose="02010803020104030203" pitchFamily="2" charset="-79"/>
      <p:bold r:id="rId47"/>
    </p:embeddedFont>
    <p:embeddedFont>
      <p:font typeface="Articulate Extrabold" panose="02000503050000020004" pitchFamily="2" charset="0"/>
      <p:regular r:id="rId48"/>
      <p:italic r:id="rId49"/>
    </p:embeddedFont>
    <p:embeddedFont>
      <p:font typeface="Bebas Neue" panose="020B0606020202050201" pitchFamily="34" charset="0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Calibri Light" panose="020F0302020204030204" pitchFamily="34" charset="0"/>
      <p:regular r:id="rId55"/>
      <p:italic r:id="rId56"/>
    </p:embeddedFont>
    <p:embeddedFont>
      <p:font typeface="Comic Sans MS" panose="030F0702030302020204" pitchFamily="66" charset="0"/>
      <p:regular r:id="rId57"/>
      <p:bold r:id="rId58"/>
      <p:italic r:id="rId59"/>
      <p:boldItalic r:id="rId60"/>
    </p:embeddedFont>
    <p:embeddedFont>
      <p:font typeface="Gill Sans Ultra Bold" panose="020B0A02020104020203" pitchFamily="34" charset="0"/>
      <p:regular r:id="rId61"/>
    </p:embeddedFont>
    <p:embeddedFont>
      <p:font typeface="Ink Free" panose="03080402000500000000" pitchFamily="66" charset="0"/>
      <p:regular r:id="rId62"/>
    </p:embeddedFont>
    <p:embeddedFont>
      <p:font typeface="Life Savers" panose="020B0604020202020204" charset="0"/>
      <p:regular r:id="rId63"/>
      <p:bold r:id="rId64"/>
    </p:embeddedFont>
    <p:embeddedFont>
      <p:font typeface="Life Savers ExtraBold" panose="020B0604020202020204" charset="0"/>
      <p:bold r:id="rId65"/>
    </p:embeddedFont>
    <p:embeddedFont>
      <p:font typeface="Myriad Pro" panose="020B0503030403020204" pitchFamily="34" charset="0"/>
      <p:regular r:id="rId66"/>
      <p:bold r:id="rId67"/>
      <p:italic r:id="rId68"/>
      <p:boldItalic r:id="rId69"/>
    </p:embeddedFont>
    <p:embeddedFont>
      <p:font typeface="Nunito Light" pitchFamily="2" charset="0"/>
      <p:regular r:id="rId70"/>
      <p:italic r:id="rId71"/>
    </p:embeddedFont>
    <p:embeddedFont>
      <p:font typeface="Quicksand" pitchFamily="2" charset="0"/>
      <p:regular r:id="rId72"/>
      <p:bold r:id="rId73"/>
    </p:embeddedFont>
    <p:embeddedFont>
      <p:font typeface="Quicksand Medium" pitchFamily="2" charset="0"/>
      <p:regular r:id="rId74"/>
      <p:bold r:id="rId75"/>
    </p:embeddedFont>
    <p:embeddedFont>
      <p:font typeface="Quicksand SemiBold" pitchFamily="2" charset="0"/>
      <p:regular r:id="rId76"/>
      <p:bold r:id="rId77"/>
    </p:embeddedFont>
  </p:embeddedFontLst>
  <p:custDataLst>
    <p:tags r:id="rId7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8504647-C115-4E0C-B322-5A0B3F3246E6}">
  <a:tblStyle styleId="{D8504647-C115-4E0C-B322-5A0B3F3246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9CFEC22-1DDF-44A7-A838-9F43C77D0ED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640"/>
  </p:normalViewPr>
  <p:slideViewPr>
    <p:cSldViewPr snapToGrid="0">
      <p:cViewPr varScale="1">
        <p:scale>
          <a:sx n="135" d="100"/>
          <a:sy n="135" d="100"/>
        </p:scale>
        <p:origin x="73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68" Type="http://schemas.openxmlformats.org/officeDocument/2006/relationships/font" Target="fonts/font24.fntdata"/><Relationship Id="rId76" Type="http://schemas.openxmlformats.org/officeDocument/2006/relationships/font" Target="fonts/font32.fntdata"/><Relationship Id="rId7" Type="http://schemas.openxmlformats.org/officeDocument/2006/relationships/slide" Target="slides/slide4.xml"/><Relationship Id="rId71" Type="http://schemas.openxmlformats.org/officeDocument/2006/relationships/font" Target="fonts/font2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font" Target="fonts/font22.fntdata"/><Relationship Id="rId74" Type="http://schemas.openxmlformats.org/officeDocument/2006/relationships/font" Target="fonts/font30.fntdata"/><Relationship Id="rId79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font" Target="fonts/font17.fntdata"/><Relationship Id="rId82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font" Target="fonts/font21.fntdata"/><Relationship Id="rId73" Type="http://schemas.openxmlformats.org/officeDocument/2006/relationships/font" Target="fonts/font29.fntdata"/><Relationship Id="rId78" Type="http://schemas.openxmlformats.org/officeDocument/2006/relationships/tags" Target="tags/tag1.xml"/><Relationship Id="rId8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font" Target="fonts/font25.fntdata"/><Relationship Id="rId77" Type="http://schemas.openxmlformats.org/officeDocument/2006/relationships/font" Target="fonts/font33.fntdata"/><Relationship Id="rId8" Type="http://schemas.openxmlformats.org/officeDocument/2006/relationships/slide" Target="slides/slide5.xml"/><Relationship Id="rId51" Type="http://schemas.openxmlformats.org/officeDocument/2006/relationships/font" Target="fonts/font7.fntdata"/><Relationship Id="rId72" Type="http://schemas.openxmlformats.org/officeDocument/2006/relationships/font" Target="fonts/font28.fntdata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font" Target="fonts/font23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font" Target="fonts/font26.fntdata"/><Relationship Id="rId75" Type="http://schemas.openxmlformats.org/officeDocument/2006/relationships/font" Target="fonts/font3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5.fntdata"/><Relationship Id="rId57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93832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7836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360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31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7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36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16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ko-KR" sz="1100" b="1" dirty="0">
                <a:latin typeface="Aharoni" pitchFamily="2" charset="-79"/>
                <a:ea typeface="굴림" pitchFamily="50" charset="-127"/>
                <a:cs typeface="Aharoni" pitchFamily="2" charset="-79"/>
              </a:rPr>
              <a:t>Pass the ball. When the music stops – whoever has the ball must answer the question</a:t>
            </a:r>
          </a:p>
          <a:p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239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16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504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87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18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17406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0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6327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4020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49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2896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433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442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1878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6671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510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011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91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9980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53912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238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6941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0745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525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5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1405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230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106bfee995c_0_27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106bfee995c_0_27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62333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05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567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106bfee995c_0_2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106bfee995c_0_2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992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36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3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106bfee995c_0_30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106bfee995c_0_30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1272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56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3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51475" y="7100"/>
            <a:ext cx="9433400" cy="5136401"/>
            <a:chOff x="-51475" y="7100"/>
            <a:chExt cx="9433400" cy="5136401"/>
          </a:xfrm>
        </p:grpSpPr>
        <p:pic>
          <p:nvPicPr>
            <p:cNvPr id="10" name="Google Shape;10;p2"/>
            <p:cNvPicPr preferRelativeResize="0"/>
            <p:nvPr/>
          </p:nvPicPr>
          <p:blipFill rotWithShape="1">
            <a:blip r:embed="rId2">
              <a:alphaModFix/>
            </a:blip>
            <a:srcRect l="31982" b="40726"/>
            <a:stretch/>
          </p:blipFill>
          <p:spPr>
            <a:xfrm>
              <a:off x="3195541" y="1723525"/>
              <a:ext cx="5939174" cy="3419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1;p2"/>
            <p:cNvPicPr preferRelativeResize="0"/>
            <p:nvPr/>
          </p:nvPicPr>
          <p:blipFill rotWithShape="1">
            <a:blip r:embed="rId3">
              <a:alphaModFix/>
            </a:blip>
            <a:srcRect t="-3820" r="21935"/>
            <a:stretch/>
          </p:blipFill>
          <p:spPr>
            <a:xfrm flipH="1">
              <a:off x="0" y="7100"/>
              <a:ext cx="2509350" cy="2336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 rotWithShape="1">
            <a:blip r:embed="rId4">
              <a:alphaModFix/>
            </a:blip>
            <a:srcRect l="19620" b="21795"/>
            <a:stretch/>
          </p:blipFill>
          <p:spPr>
            <a:xfrm>
              <a:off x="-51475" y="2706900"/>
              <a:ext cx="4113014" cy="2436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7883350" y="2468950"/>
              <a:ext cx="1498575" cy="826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811800" y="1086100"/>
            <a:ext cx="5520300" cy="24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205575" y="3369025"/>
            <a:ext cx="51726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2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1"/>
          <p:cNvPicPr preferRelativeResize="0"/>
          <p:nvPr/>
        </p:nvPicPr>
        <p:blipFill rotWithShape="1">
          <a:blip r:embed="rId2">
            <a:alphaModFix/>
          </a:blip>
          <a:srcRect l="7097" b="20917"/>
          <a:stretch/>
        </p:blipFill>
        <p:spPr>
          <a:xfrm flipH="1"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1"/>
          <p:cNvPicPr preferRelativeResize="0"/>
          <p:nvPr/>
        </p:nvPicPr>
        <p:blipFill rotWithShape="1">
          <a:blip r:embed="rId3">
            <a:alphaModFix/>
          </a:blip>
          <a:srcRect l="13577" b="69268"/>
          <a:stretch/>
        </p:blipFill>
        <p:spPr>
          <a:xfrm>
            <a:off x="-47550" y="4211850"/>
            <a:ext cx="7902848" cy="93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E5E4C-8CDC-415C-BB71-14C7E487324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8432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7693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237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3831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1193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1889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25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03/29/2023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70182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9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6"/>
          <p:cNvGrpSpPr/>
          <p:nvPr/>
        </p:nvGrpSpPr>
        <p:grpSpPr>
          <a:xfrm>
            <a:off x="7" y="-21886"/>
            <a:ext cx="9135076" cy="2238026"/>
            <a:chOff x="7" y="-21886"/>
            <a:chExt cx="9135076" cy="2238026"/>
          </a:xfrm>
        </p:grpSpPr>
        <p:pic>
          <p:nvPicPr>
            <p:cNvPr id="40" name="Google Shape;40;p6"/>
            <p:cNvPicPr preferRelativeResize="0"/>
            <p:nvPr/>
          </p:nvPicPr>
          <p:blipFill rotWithShape="1">
            <a:blip r:embed="rId2">
              <a:alphaModFix amt="61000"/>
            </a:blip>
            <a:srcRect l="16922" b="36126"/>
            <a:stretch/>
          </p:blipFill>
          <p:spPr>
            <a:xfrm rot="10800000">
              <a:off x="7" y="-21886"/>
              <a:ext cx="4405051" cy="22380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6"/>
            <p:cNvPicPr preferRelativeResize="0"/>
            <p:nvPr/>
          </p:nvPicPr>
          <p:blipFill rotWithShape="1">
            <a:blip r:embed="rId2">
              <a:alphaModFix amt="61000"/>
            </a:blip>
            <a:srcRect l="16922" b="36126"/>
            <a:stretch/>
          </p:blipFill>
          <p:spPr>
            <a:xfrm rot="10800000" flipH="1">
              <a:off x="4730032" y="-21886"/>
              <a:ext cx="4405051" cy="22380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18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73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93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34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95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11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700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828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90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0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7"/>
          <p:cNvPicPr preferRelativeResize="0"/>
          <p:nvPr/>
        </p:nvPicPr>
        <p:blipFill rotWithShape="1">
          <a:blip r:embed="rId2">
            <a:alphaModFix/>
          </a:blip>
          <a:srcRect l="7097" b="20917"/>
          <a:stretch/>
        </p:blipFill>
        <p:spPr>
          <a:xfrm flipH="1"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720000" y="888204"/>
            <a:ext cx="505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ubTitle" idx="1"/>
          </p:nvPr>
        </p:nvSpPr>
        <p:spPr>
          <a:xfrm>
            <a:off x="720000" y="1762354"/>
            <a:ext cx="4565700" cy="2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Light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 rotWithShape="1">
          <a:blip r:embed="rId2">
            <a:alphaModFix amt="74000"/>
          </a:blip>
          <a:srcRect l="-29600" t="-39523" b="29184"/>
          <a:stretch/>
        </p:blipFill>
        <p:spPr>
          <a:xfrm rot="10800000"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8"/>
          <p:cNvPicPr preferRelativeResize="0"/>
          <p:nvPr/>
        </p:nvPicPr>
        <p:blipFill rotWithShape="1">
          <a:blip r:embed="rId3">
            <a:alphaModFix/>
          </a:blip>
          <a:srcRect l="3642" t="2400"/>
          <a:stretch/>
        </p:blipFill>
        <p:spPr>
          <a:xfrm>
            <a:off x="0" y="0"/>
            <a:ext cx="8441124" cy="357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8"/>
          <p:cNvPicPr preferRelativeResize="0"/>
          <p:nvPr/>
        </p:nvPicPr>
        <p:blipFill rotWithShape="1">
          <a:blip r:embed="rId4">
            <a:alphaModFix/>
          </a:blip>
          <a:srcRect l="1167" r="3148" b="26226"/>
          <a:stretch/>
        </p:blipFill>
        <p:spPr>
          <a:xfrm flipH="1">
            <a:off x="3" y="3387875"/>
            <a:ext cx="9143997" cy="17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9675" y="0"/>
            <a:ext cx="3257224" cy="228067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821100" y="779575"/>
            <a:ext cx="5520600" cy="20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9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2">
            <a:alphaModFix amt="83000"/>
          </a:blip>
          <a:srcRect l="7097" b="29458"/>
          <a:stretch/>
        </p:blipFill>
        <p:spPr>
          <a:xfrm>
            <a:off x="0" y="609600"/>
            <a:ext cx="9144000" cy="458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r="24975"/>
          <a:stretch/>
        </p:blipFill>
        <p:spPr>
          <a:xfrm>
            <a:off x="7896000" y="2824275"/>
            <a:ext cx="1289401" cy="6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l="36008"/>
          <a:stretch/>
        </p:blipFill>
        <p:spPr>
          <a:xfrm>
            <a:off x="-9525" y="445025"/>
            <a:ext cx="1099799" cy="6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7"/>
          <p:cNvGrpSpPr/>
          <p:nvPr/>
        </p:nvGrpSpPr>
        <p:grpSpPr>
          <a:xfrm>
            <a:off x="0" y="0"/>
            <a:ext cx="9144000" cy="5166675"/>
            <a:chOff x="0" y="0"/>
            <a:chExt cx="9144000" cy="5166675"/>
          </a:xfrm>
        </p:grpSpPr>
        <p:pic>
          <p:nvPicPr>
            <p:cNvPr id="111" name="Google Shape;111;p17"/>
            <p:cNvPicPr preferRelativeResize="0"/>
            <p:nvPr/>
          </p:nvPicPr>
          <p:blipFill rotWithShape="1">
            <a:blip r:embed="rId2">
              <a:alphaModFix/>
            </a:blip>
            <a:srcRect l="7097" b="20917"/>
            <a:stretch/>
          </p:blipFill>
          <p:spPr>
            <a:xfrm flipH="1">
              <a:off x="0" y="0"/>
              <a:ext cx="9144000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7"/>
            <p:cNvPicPr preferRelativeResize="0"/>
            <p:nvPr/>
          </p:nvPicPr>
          <p:blipFill rotWithShape="1">
            <a:blip r:embed="rId3">
              <a:alphaModFix/>
            </a:blip>
            <a:srcRect l="34925" b="37031"/>
            <a:stretch/>
          </p:blipFill>
          <p:spPr>
            <a:xfrm flipH="1">
              <a:off x="5013200" y="3841425"/>
              <a:ext cx="4130801" cy="1325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732550" y="2707700"/>
            <a:ext cx="5419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title" idx="2" hasCustomPrompt="1"/>
          </p:nvPr>
        </p:nvSpPr>
        <p:spPr>
          <a:xfrm>
            <a:off x="1062325" y="1589875"/>
            <a:ext cx="14073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1"/>
          </p:nvPr>
        </p:nvSpPr>
        <p:spPr>
          <a:xfrm>
            <a:off x="908525" y="3460425"/>
            <a:ext cx="50676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8"/>
          <p:cNvGrpSpPr/>
          <p:nvPr/>
        </p:nvGrpSpPr>
        <p:grpSpPr>
          <a:xfrm>
            <a:off x="-214625" y="0"/>
            <a:ext cx="9730125" cy="5163082"/>
            <a:chOff x="-214625" y="0"/>
            <a:chExt cx="9730125" cy="5163082"/>
          </a:xfrm>
        </p:grpSpPr>
        <p:pic>
          <p:nvPicPr>
            <p:cNvPr id="118" name="Google Shape;118;p18"/>
            <p:cNvPicPr preferRelativeResize="0"/>
            <p:nvPr/>
          </p:nvPicPr>
          <p:blipFill rotWithShape="1">
            <a:blip r:embed="rId2">
              <a:alphaModFix/>
            </a:blip>
            <a:srcRect l="7097" b="20917"/>
            <a:stretch/>
          </p:blipFill>
          <p:spPr>
            <a:xfrm>
              <a:off x="0" y="0"/>
              <a:ext cx="9144000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8"/>
            <p:cNvPicPr preferRelativeResize="0"/>
            <p:nvPr/>
          </p:nvPicPr>
          <p:blipFill rotWithShape="1">
            <a:blip r:embed="rId3">
              <a:alphaModFix/>
            </a:blip>
            <a:srcRect b="32628"/>
            <a:stretch/>
          </p:blipFill>
          <p:spPr>
            <a:xfrm>
              <a:off x="-214625" y="3530632"/>
              <a:ext cx="9730125" cy="1632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8"/>
            <p:cNvPicPr preferRelativeResize="0"/>
            <p:nvPr/>
          </p:nvPicPr>
          <p:blipFill rotWithShape="1">
            <a:blip r:embed="rId4">
              <a:alphaModFix/>
            </a:blip>
            <a:srcRect l="34335"/>
            <a:stretch/>
          </p:blipFill>
          <p:spPr>
            <a:xfrm>
              <a:off x="252100" y="22475"/>
              <a:ext cx="2957373" cy="1878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1450650" y="1009700"/>
            <a:ext cx="62427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1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"/>
          </p:nvPr>
        </p:nvSpPr>
        <p:spPr>
          <a:xfrm>
            <a:off x="2158550" y="2239100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9"/>
          <p:cNvPicPr preferRelativeResize="0"/>
          <p:nvPr/>
        </p:nvPicPr>
        <p:blipFill rotWithShape="1">
          <a:blip r:embed="rId2">
            <a:alphaModFix/>
          </a:blip>
          <a:srcRect l="7097" b="20917"/>
          <a:stretch/>
        </p:blipFill>
        <p:spPr>
          <a:xfrm flipH="1"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B4F5FC"/>
            </a:gs>
            <a:gs pos="100000">
              <a:srgbClr val="4DE5F4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Jua"/>
              <a:buNone/>
              <a:defRPr sz="35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8" r:id="rId5"/>
    <p:sldLayoutId id="2147483661" r:id="rId6"/>
    <p:sldLayoutId id="2147483663" r:id="rId7"/>
    <p:sldLayoutId id="2147483664" r:id="rId8"/>
    <p:sldLayoutId id="2147483675" r:id="rId9"/>
    <p:sldLayoutId id="2147483677" r:id="rId10"/>
    <p:sldLayoutId id="214748368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06859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03/29/2023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94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7.png"/><Relationship Id="rId26" Type="http://schemas.openxmlformats.org/officeDocument/2006/relationships/image" Target="../media/image21.png"/><Relationship Id="rId39" Type="http://schemas.openxmlformats.org/officeDocument/2006/relationships/image" Target="../media/image29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25.png"/><Relationship Id="rId42" Type="http://schemas.openxmlformats.org/officeDocument/2006/relationships/image" Target="../media/image31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8.gif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microsoft.com/office/2007/relationships/hdphoto" Target="../media/hdphoto11.wdp"/><Relationship Id="rId41" Type="http://schemas.openxmlformats.org/officeDocument/2006/relationships/image" Target="../media/image30.jpeg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24" Type="http://schemas.openxmlformats.org/officeDocument/2006/relationships/image" Target="../media/image20.png"/><Relationship Id="rId32" Type="http://schemas.openxmlformats.org/officeDocument/2006/relationships/image" Target="../media/image24.png"/><Relationship Id="rId37" Type="http://schemas.openxmlformats.org/officeDocument/2006/relationships/image" Target="../media/image27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22.png"/><Relationship Id="rId36" Type="http://schemas.openxmlformats.org/officeDocument/2006/relationships/image" Target="../media/image26.emf"/><Relationship Id="rId10" Type="http://schemas.openxmlformats.org/officeDocument/2006/relationships/image" Target="../media/image13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microsoft.com/office/2007/relationships/hdphoto" Target="../media/hdphoto10.wdp"/><Relationship Id="rId30" Type="http://schemas.openxmlformats.org/officeDocument/2006/relationships/image" Target="../media/image23.png"/><Relationship Id="rId35" Type="http://schemas.microsoft.com/office/2007/relationships/hdphoto" Target="../media/hdphoto14.wdp"/><Relationship Id="rId43" Type="http://schemas.openxmlformats.org/officeDocument/2006/relationships/image" Target="../media/image3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5.mp3"/><Relationship Id="rId7" Type="http://schemas.openxmlformats.org/officeDocument/2006/relationships/image" Target="../media/image32.png"/><Relationship Id="rId2" Type="http://schemas.microsoft.com/office/2007/relationships/media" Target="../media/media5.mp3"/><Relationship Id="rId1" Type="http://schemas.openxmlformats.org/officeDocument/2006/relationships/tags" Target="../tags/tag11.xml"/><Relationship Id="rId6" Type="http://schemas.openxmlformats.org/officeDocument/2006/relationships/image" Target="../media/image50.JP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6.mp3"/><Relationship Id="rId7" Type="http://schemas.openxmlformats.org/officeDocument/2006/relationships/image" Target="../media/image32.png"/><Relationship Id="rId2" Type="http://schemas.microsoft.com/office/2007/relationships/media" Target="../media/media6.mp3"/><Relationship Id="rId1" Type="http://schemas.openxmlformats.org/officeDocument/2006/relationships/tags" Target="../tags/tag12.xml"/><Relationship Id="rId6" Type="http://schemas.openxmlformats.org/officeDocument/2006/relationships/image" Target="../media/image51.JP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7.mp3"/><Relationship Id="rId7" Type="http://schemas.openxmlformats.org/officeDocument/2006/relationships/image" Target="../media/image32.png"/><Relationship Id="rId2" Type="http://schemas.microsoft.com/office/2007/relationships/media" Target="../media/media7.mp3"/><Relationship Id="rId1" Type="http://schemas.openxmlformats.org/officeDocument/2006/relationships/tags" Target="../tags/tag13.xml"/><Relationship Id="rId6" Type="http://schemas.openxmlformats.org/officeDocument/2006/relationships/image" Target="../media/image52.JP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8.wav"/><Relationship Id="rId7" Type="http://schemas.openxmlformats.org/officeDocument/2006/relationships/image" Target="../media/image53.JP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media" Target="../media/media7.mp3"/><Relationship Id="rId13" Type="http://schemas.openxmlformats.org/officeDocument/2006/relationships/notesSlide" Target="../notesSlides/notesSlide14.xml"/><Relationship Id="rId18" Type="http://schemas.openxmlformats.org/officeDocument/2006/relationships/image" Target="../media/image52.JPG"/><Relationship Id="rId3" Type="http://schemas.openxmlformats.org/officeDocument/2006/relationships/audio" Target="../media/media4.mp3"/><Relationship Id="rId21" Type="http://schemas.openxmlformats.org/officeDocument/2006/relationships/image" Target="../media/image49.png"/><Relationship Id="rId7" Type="http://schemas.openxmlformats.org/officeDocument/2006/relationships/audio" Target="../media/media6.mp3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51.JPG"/><Relationship Id="rId2" Type="http://schemas.microsoft.com/office/2007/relationships/media" Target="../media/media4.mp3"/><Relationship Id="rId16" Type="http://schemas.openxmlformats.org/officeDocument/2006/relationships/image" Target="../media/image50.JPG"/><Relationship Id="rId20" Type="http://schemas.openxmlformats.org/officeDocument/2006/relationships/image" Target="../media/image32.png"/><Relationship Id="rId1" Type="http://schemas.openxmlformats.org/officeDocument/2006/relationships/tags" Target="../tags/tag15.xml"/><Relationship Id="rId6" Type="http://schemas.microsoft.com/office/2007/relationships/media" Target="../media/media6.mp3"/><Relationship Id="rId11" Type="http://schemas.openxmlformats.org/officeDocument/2006/relationships/audio" Target="../media/media9.mp3"/><Relationship Id="rId5" Type="http://schemas.openxmlformats.org/officeDocument/2006/relationships/audio" Target="../media/media5.mp3"/><Relationship Id="rId15" Type="http://schemas.openxmlformats.org/officeDocument/2006/relationships/image" Target="../media/image48.JPG"/><Relationship Id="rId10" Type="http://schemas.microsoft.com/office/2007/relationships/media" Target="../media/media9.mp3"/><Relationship Id="rId19" Type="http://schemas.openxmlformats.org/officeDocument/2006/relationships/image" Target="../media/image53.JPG"/><Relationship Id="rId4" Type="http://schemas.microsoft.com/office/2007/relationships/media" Target="../media/media5.mp3"/><Relationship Id="rId9" Type="http://schemas.openxmlformats.org/officeDocument/2006/relationships/audio" Target="../media/media7.mp3"/><Relationship Id="rId1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5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Relationship Id="rId6" Type="http://schemas.openxmlformats.org/officeDocument/2006/relationships/image" Target="../media/image56.png"/><Relationship Id="rId5" Type="http://schemas.microsoft.com/office/2007/relationships/hdphoto" Target="../media/hdphoto17.wdp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audio" Target="../media/media10.WAV"/><Relationship Id="rId7" Type="http://schemas.openxmlformats.org/officeDocument/2006/relationships/image" Target="../media/image58.png"/><Relationship Id="rId2" Type="http://schemas.microsoft.com/office/2007/relationships/media" Target="../media/media10.WAV"/><Relationship Id="rId1" Type="http://schemas.openxmlformats.org/officeDocument/2006/relationships/tags" Target="../tags/tag17.xml"/><Relationship Id="rId6" Type="http://schemas.openxmlformats.org/officeDocument/2006/relationships/image" Target="../media/image57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5" Type="http://schemas.openxmlformats.org/officeDocument/2006/relationships/image" Target="../media/image32.png"/><Relationship Id="rId4" Type="http://schemas.openxmlformats.org/officeDocument/2006/relationships/image" Target="../media/image51.JP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audio" Target="../media/media10.WAV"/><Relationship Id="rId7" Type="http://schemas.openxmlformats.org/officeDocument/2006/relationships/image" Target="../media/image58.png"/><Relationship Id="rId2" Type="http://schemas.microsoft.com/office/2007/relationships/media" Target="../media/media10.WAV"/><Relationship Id="rId1" Type="http://schemas.openxmlformats.org/officeDocument/2006/relationships/tags" Target="../tags/tag19.xml"/><Relationship Id="rId6" Type="http://schemas.openxmlformats.org/officeDocument/2006/relationships/image" Target="../media/image57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0.xml"/><Relationship Id="rId5" Type="http://schemas.openxmlformats.org/officeDocument/2006/relationships/image" Target="../media/image32.png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3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audio" Target="../media/media10.WAV"/><Relationship Id="rId7" Type="http://schemas.openxmlformats.org/officeDocument/2006/relationships/image" Target="../media/image58.png"/><Relationship Id="rId2" Type="http://schemas.microsoft.com/office/2007/relationships/media" Target="../media/media10.WAV"/><Relationship Id="rId1" Type="http://schemas.openxmlformats.org/officeDocument/2006/relationships/tags" Target="../tags/tag21.xml"/><Relationship Id="rId6" Type="http://schemas.openxmlformats.org/officeDocument/2006/relationships/image" Target="../media/image57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.xml"/><Relationship Id="rId5" Type="http://schemas.openxmlformats.org/officeDocument/2006/relationships/image" Target="../media/image32.png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audio" Target="../media/media10.WAV"/><Relationship Id="rId7" Type="http://schemas.openxmlformats.org/officeDocument/2006/relationships/image" Target="../media/image58.png"/><Relationship Id="rId2" Type="http://schemas.microsoft.com/office/2007/relationships/media" Target="../media/media10.WAV"/><Relationship Id="rId1" Type="http://schemas.openxmlformats.org/officeDocument/2006/relationships/tags" Target="../tags/tag23.xml"/><Relationship Id="rId6" Type="http://schemas.openxmlformats.org/officeDocument/2006/relationships/image" Target="../media/image57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4.xml"/><Relationship Id="rId5" Type="http://schemas.openxmlformats.org/officeDocument/2006/relationships/image" Target="../media/image32.png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53.JPG"/><Relationship Id="rId3" Type="http://schemas.openxmlformats.org/officeDocument/2006/relationships/audio" Target="../media/media11.mp3"/><Relationship Id="rId7" Type="http://schemas.openxmlformats.org/officeDocument/2006/relationships/image" Target="../media/image60.png"/><Relationship Id="rId12" Type="http://schemas.openxmlformats.org/officeDocument/2006/relationships/image" Target="../media/image52.JPG"/><Relationship Id="rId2" Type="http://schemas.microsoft.com/office/2007/relationships/media" Target="../media/media11.mp3"/><Relationship Id="rId1" Type="http://schemas.openxmlformats.org/officeDocument/2006/relationships/tags" Target="../tags/tag25.xml"/><Relationship Id="rId6" Type="http://schemas.openxmlformats.org/officeDocument/2006/relationships/image" Target="../media/image59.png"/><Relationship Id="rId11" Type="http://schemas.openxmlformats.org/officeDocument/2006/relationships/image" Target="../media/image51.JPG"/><Relationship Id="rId5" Type="http://schemas.openxmlformats.org/officeDocument/2006/relationships/notesSlide" Target="../notesSlides/notesSlide24.xml"/><Relationship Id="rId15" Type="http://schemas.openxmlformats.org/officeDocument/2006/relationships/image" Target="../media/image49.png"/><Relationship Id="rId10" Type="http://schemas.openxmlformats.org/officeDocument/2006/relationships/image" Target="../media/image50.JP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8.JPG"/><Relationship Id="rId1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0.png"/><Relationship Id="rId3" Type="http://schemas.openxmlformats.org/officeDocument/2006/relationships/audio" Target="../media/media12.mp3"/><Relationship Id="rId7" Type="http://schemas.openxmlformats.org/officeDocument/2006/relationships/image" Target="../media/image63.png"/><Relationship Id="rId12" Type="http://schemas.microsoft.com/office/2007/relationships/hdphoto" Target="../media/hdphoto21.wdp"/><Relationship Id="rId2" Type="http://schemas.microsoft.com/office/2007/relationships/media" Target="../media/media12.mp3"/><Relationship Id="rId16" Type="http://schemas.openxmlformats.org/officeDocument/2006/relationships/image" Target="../media/image49.png"/><Relationship Id="rId1" Type="http://schemas.openxmlformats.org/officeDocument/2006/relationships/tags" Target="../tags/tag27.xml"/><Relationship Id="rId6" Type="http://schemas.openxmlformats.org/officeDocument/2006/relationships/image" Target="../media/image62.png"/><Relationship Id="rId11" Type="http://schemas.openxmlformats.org/officeDocument/2006/relationships/image" Target="../media/image66.png"/><Relationship Id="rId5" Type="http://schemas.openxmlformats.org/officeDocument/2006/relationships/notesSlide" Target="../notesSlides/notesSlide26.xml"/><Relationship Id="rId15" Type="http://schemas.openxmlformats.org/officeDocument/2006/relationships/image" Target="../media/image32.png"/><Relationship Id="rId10" Type="http://schemas.openxmlformats.org/officeDocument/2006/relationships/image" Target="../media/image65.png"/><Relationship Id="rId4" Type="http://schemas.openxmlformats.org/officeDocument/2006/relationships/slideLayout" Target="../slideLayouts/slideLayout5.xml"/><Relationship Id="rId9" Type="http://schemas.microsoft.com/office/2007/relationships/hdphoto" Target="../media/hdphoto20.wdp"/><Relationship Id="rId1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7.png"/><Relationship Id="rId3" Type="http://schemas.openxmlformats.org/officeDocument/2006/relationships/audio" Target="../media/media13.mp3"/><Relationship Id="rId7" Type="http://schemas.openxmlformats.org/officeDocument/2006/relationships/image" Target="../media/image63.png"/><Relationship Id="rId12" Type="http://schemas.openxmlformats.org/officeDocument/2006/relationships/image" Target="../media/image60.png"/><Relationship Id="rId2" Type="http://schemas.microsoft.com/office/2007/relationships/media" Target="../media/media13.mp3"/><Relationship Id="rId16" Type="http://schemas.openxmlformats.org/officeDocument/2006/relationships/image" Target="../media/image49.png"/><Relationship Id="rId1" Type="http://schemas.openxmlformats.org/officeDocument/2006/relationships/tags" Target="../tags/tag28.xml"/><Relationship Id="rId6" Type="http://schemas.openxmlformats.org/officeDocument/2006/relationships/image" Target="../media/image62.png"/><Relationship Id="rId11" Type="http://schemas.microsoft.com/office/2007/relationships/hdphoto" Target="../media/hdphoto20.wdp"/><Relationship Id="rId5" Type="http://schemas.openxmlformats.org/officeDocument/2006/relationships/notesSlide" Target="../notesSlides/notesSlide27.xml"/><Relationship Id="rId15" Type="http://schemas.openxmlformats.org/officeDocument/2006/relationships/image" Target="../media/image32.png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5.xml"/><Relationship Id="rId9" Type="http://schemas.microsoft.com/office/2007/relationships/hdphoto" Target="../media/hdphoto21.wdp"/><Relationship Id="rId1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7.png"/><Relationship Id="rId3" Type="http://schemas.openxmlformats.org/officeDocument/2006/relationships/audio" Target="../media/media13.mp3"/><Relationship Id="rId7" Type="http://schemas.openxmlformats.org/officeDocument/2006/relationships/image" Target="../media/image63.png"/><Relationship Id="rId12" Type="http://schemas.openxmlformats.org/officeDocument/2006/relationships/image" Target="../media/image60.png"/><Relationship Id="rId2" Type="http://schemas.microsoft.com/office/2007/relationships/media" Target="../media/media13.mp3"/><Relationship Id="rId16" Type="http://schemas.openxmlformats.org/officeDocument/2006/relationships/image" Target="../media/image49.png"/><Relationship Id="rId1" Type="http://schemas.openxmlformats.org/officeDocument/2006/relationships/tags" Target="../tags/tag29.xml"/><Relationship Id="rId6" Type="http://schemas.openxmlformats.org/officeDocument/2006/relationships/image" Target="../media/image62.png"/><Relationship Id="rId11" Type="http://schemas.microsoft.com/office/2007/relationships/hdphoto" Target="../media/hdphoto20.wdp"/><Relationship Id="rId5" Type="http://schemas.openxmlformats.org/officeDocument/2006/relationships/notesSlide" Target="../notesSlides/notesSlide28.xml"/><Relationship Id="rId15" Type="http://schemas.openxmlformats.org/officeDocument/2006/relationships/image" Target="../media/image32.png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5.xml"/><Relationship Id="rId9" Type="http://schemas.microsoft.com/office/2007/relationships/hdphoto" Target="../media/hdphoto21.wdp"/><Relationship Id="rId1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29.xml"/><Relationship Id="rId7" Type="http://schemas.microsoft.com/office/2007/relationships/hdphoto" Target="../media/hdphoto21.wdp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Relationship Id="rId6" Type="http://schemas.openxmlformats.org/officeDocument/2006/relationships/image" Target="../media/image66.png"/><Relationship Id="rId11" Type="http://schemas.openxmlformats.org/officeDocument/2006/relationships/image" Target="../media/image67.png"/><Relationship Id="rId5" Type="http://schemas.openxmlformats.org/officeDocument/2006/relationships/image" Target="../media/image63.png"/><Relationship Id="rId10" Type="http://schemas.openxmlformats.org/officeDocument/2006/relationships/image" Target="../media/image60.png"/><Relationship Id="rId4" Type="http://schemas.openxmlformats.org/officeDocument/2006/relationships/image" Target="../media/image62.png"/><Relationship Id="rId9" Type="http://schemas.microsoft.com/office/2007/relationships/hdphoto" Target="../media/hdphoto2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6" Type="http://schemas.openxmlformats.org/officeDocument/2006/relationships/image" Target="../media/image32.png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1.jp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2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3.xml"/><Relationship Id="rId5" Type="http://schemas.openxmlformats.org/officeDocument/2006/relationships/image" Target="../media/image32.png"/><Relationship Id="rId4" Type="http://schemas.openxmlformats.org/officeDocument/2006/relationships/image" Target="../media/image68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4.xml"/><Relationship Id="rId5" Type="http://schemas.openxmlformats.org/officeDocument/2006/relationships/image" Target="../media/image32.png"/><Relationship Id="rId4" Type="http://schemas.openxmlformats.org/officeDocument/2006/relationships/image" Target="../media/image6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5.xml"/><Relationship Id="rId5" Type="http://schemas.openxmlformats.org/officeDocument/2006/relationships/image" Target="../media/image32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6.xml"/><Relationship Id="rId5" Type="http://schemas.openxmlformats.org/officeDocument/2006/relationships/image" Target="../media/image32.png"/><Relationship Id="rId4" Type="http://schemas.openxmlformats.org/officeDocument/2006/relationships/image" Target="../media/image71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8.xml"/><Relationship Id="rId6" Type="http://schemas.openxmlformats.org/officeDocument/2006/relationships/image" Target="../media/image67.png"/><Relationship Id="rId5" Type="http://schemas.openxmlformats.org/officeDocument/2006/relationships/image" Target="../media/image72.png"/><Relationship Id="rId4" Type="http://schemas.openxmlformats.org/officeDocument/2006/relationships/image" Target="../media/image46.png"/><Relationship Id="rId9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0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32.png"/><Relationship Id="rId4" Type="http://schemas.openxmlformats.org/officeDocument/2006/relationships/image" Target="../media/image46.png"/><Relationship Id="rId9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32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38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microsoft.com/office/2007/relationships/hdphoto" Target="../media/hdphoto16.wdp"/><Relationship Id="rId5" Type="http://schemas.openxmlformats.org/officeDocument/2006/relationships/image" Target="../media/image34.png"/><Relationship Id="rId4" Type="http://schemas.openxmlformats.org/officeDocument/2006/relationships/image" Target="../media/image39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6" Type="http://schemas.openxmlformats.org/officeDocument/2006/relationships/image" Target="../media/image32.png"/><Relationship Id="rId5" Type="http://schemas.openxmlformats.org/officeDocument/2006/relationships/image" Target="../media/image40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9.xml"/><Relationship Id="rId2" Type="http://schemas.microsoft.com/office/2007/relationships/media" Target="../media/media3.mp3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49.png"/><Relationship Id="rId5" Type="http://schemas.openxmlformats.org/officeDocument/2006/relationships/audio" Target="../media/media4.mp3"/><Relationship Id="rId10" Type="http://schemas.openxmlformats.org/officeDocument/2006/relationships/image" Target="../media/image32.png"/><Relationship Id="rId4" Type="http://schemas.microsoft.com/office/2007/relationships/media" Target="../media/media4.mp3"/><Relationship Id="rId9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890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F53ADB4-F049-BEA0-701D-5FC8A0806392}"/>
              </a:ext>
            </a:extLst>
          </p:cNvPr>
          <p:cNvSpPr txBox="1"/>
          <p:nvPr/>
        </p:nvSpPr>
        <p:spPr>
          <a:xfrm>
            <a:off x="3906704" y="4233087"/>
            <a:ext cx="1298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  <a:ea typeface="Times New Roman" panose="02020603050405020304" pitchFamily="18" charset="0"/>
              </a:rPr>
              <a:t>river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D48CB5-039C-0677-4E11-2D284358066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568" r="20568"/>
          <a:stretch/>
        </p:blipFill>
        <p:spPr>
          <a:xfrm>
            <a:off x="2006892" y="345228"/>
            <a:ext cx="5098375" cy="3822545"/>
          </a:xfrm>
          <a:prstGeom prst="rect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1-2.mp3" descr="10.1-2.mp3">
            <a:hlinkClick r:id="" action="ppaction://media"/>
            <a:extLst>
              <a:ext uri="{FF2B5EF4-FFF2-40B4-BE49-F238E27FC236}">
                <a16:creationId xmlns:a16="http://schemas.microsoft.com/office/drawing/2014/main" id="{EAB0F6A1-3E3B-5298-87F3-05CC70B728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19486" y="4300826"/>
            <a:ext cx="572407" cy="572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24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F53ADB4-F049-BEA0-701D-5FC8A0806392}"/>
              </a:ext>
            </a:extLst>
          </p:cNvPr>
          <p:cNvSpPr txBox="1"/>
          <p:nvPr/>
        </p:nvSpPr>
        <p:spPr>
          <a:xfrm>
            <a:off x="3782726" y="3712656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</a:rPr>
              <a:t>rock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BF88A1-D105-D9D9-5B6B-22FA52FAF5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96" r="5596"/>
          <a:stretch/>
        </p:blipFill>
        <p:spPr>
          <a:xfrm>
            <a:off x="3144049" y="1165645"/>
            <a:ext cx="2855901" cy="2349998"/>
          </a:xfrm>
          <a:prstGeom prst="rect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1-3.mp3" descr="10.1-3.mp3">
            <a:hlinkClick r:id="" action="ppaction://media"/>
            <a:extLst>
              <a:ext uri="{FF2B5EF4-FFF2-40B4-BE49-F238E27FC236}">
                <a16:creationId xmlns:a16="http://schemas.microsoft.com/office/drawing/2014/main" id="{71550B8D-9D0F-8116-F76E-78D291BC3A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88857" y="3769509"/>
            <a:ext cx="594179" cy="5941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171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F53ADB4-F049-BEA0-701D-5FC8A0806392}"/>
              </a:ext>
            </a:extLst>
          </p:cNvPr>
          <p:cNvSpPr txBox="1"/>
          <p:nvPr/>
        </p:nvSpPr>
        <p:spPr>
          <a:xfrm>
            <a:off x="4107001" y="3965427"/>
            <a:ext cx="1127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</a:rPr>
              <a:t>tree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6CB844-58DB-2A89-9D08-2B09052BCB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44333" y="666163"/>
            <a:ext cx="3452486" cy="3211147"/>
          </a:xfrm>
          <a:prstGeom prst="rect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1-6.mp3" descr="10.1-6.mp3">
            <a:hlinkClick r:id="" action="ppaction://media"/>
            <a:extLst>
              <a:ext uri="{FF2B5EF4-FFF2-40B4-BE49-F238E27FC236}">
                <a16:creationId xmlns:a16="http://schemas.microsoft.com/office/drawing/2014/main" id="{BB9110C1-7394-84AA-5159-7A1D709570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41257" y="4022280"/>
            <a:ext cx="594179" cy="5941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567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F53ADB4-F049-BEA0-701D-5FC8A0806392}"/>
              </a:ext>
            </a:extLst>
          </p:cNvPr>
          <p:cNvSpPr txBox="1"/>
          <p:nvPr/>
        </p:nvSpPr>
        <p:spPr>
          <a:xfrm>
            <a:off x="3738510" y="3894084"/>
            <a:ext cx="15263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</a:rPr>
              <a:t>water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14" name="10.1">
            <a:hlinkClick r:id="" action="ppaction://media"/>
            <a:extLst>
              <a:ext uri="{FF2B5EF4-FFF2-40B4-BE49-F238E27FC236}">
                <a16:creationId xmlns:a16="http://schemas.microsoft.com/office/drawing/2014/main" id="{EC68981D-6DE7-9680-3426-FB9AC327A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7754" end="671.54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21347" y="4113112"/>
            <a:ext cx="445462" cy="4454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DF4876-D47D-3DB9-27A2-09B0A8A9F67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78795" y="672300"/>
            <a:ext cx="5473099" cy="3069084"/>
          </a:xfrm>
          <a:prstGeom prst="rect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01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4F10CE-DDF4-4EF0-BAAC-70C8FE7C810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4286" r="36190" b="17301"/>
          <a:stretch/>
        </p:blipFill>
        <p:spPr>
          <a:xfrm>
            <a:off x="71811" y="2545237"/>
            <a:ext cx="1563025" cy="246271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C23BE-4D6B-447F-977C-6F2ADD052807}"/>
              </a:ext>
            </a:extLst>
          </p:cNvPr>
          <p:cNvSpPr/>
          <p:nvPr/>
        </p:nvSpPr>
        <p:spPr>
          <a:xfrm>
            <a:off x="506545" y="772779"/>
            <a:ext cx="8153400" cy="20604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F80087-A3CC-BD73-9584-6F486FB64EB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58273" y="973843"/>
            <a:ext cx="1418163" cy="1263159"/>
          </a:xfrm>
          <a:prstGeom prst="rect">
            <a:avLst/>
          </a:prstGeom>
          <a:ln w="76200"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55D4F7-1A1D-86C2-8882-5750C9FD6AC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312572" y="973843"/>
            <a:ext cx="1418163" cy="1276917"/>
          </a:xfrm>
          <a:prstGeom prst="rect">
            <a:avLst/>
          </a:prstGeom>
          <a:ln w="76200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9411A3-42C6-F9BA-BD5F-3CDEC2F0912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3899416" y="973843"/>
            <a:ext cx="1502480" cy="1292552"/>
          </a:xfrm>
          <a:prstGeom prst="rect">
            <a:avLst/>
          </a:prstGeom>
          <a:ln w="76200"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9D3D04-05B8-6B8B-2475-4DA02087CC7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576791" y="946694"/>
            <a:ext cx="1405736" cy="1307471"/>
          </a:xfrm>
          <a:prstGeom prst="rect">
            <a:avLst/>
          </a:prstGeom>
          <a:ln w="76200"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169E6A1-2127-07C4-C88B-017B72F137D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7157422" y="946695"/>
            <a:ext cx="1362183" cy="1289474"/>
          </a:xfrm>
          <a:prstGeom prst="rect">
            <a:avLst/>
          </a:prstGeom>
          <a:ln w="76200"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6C54738-8AA3-C000-CCC6-2855B07902A8}"/>
              </a:ext>
            </a:extLst>
          </p:cNvPr>
          <p:cNvSpPr txBox="1"/>
          <p:nvPr/>
        </p:nvSpPr>
        <p:spPr>
          <a:xfrm>
            <a:off x="896455" y="2236169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>
                <a:solidFill>
                  <a:srgbClr val="0070C0"/>
                </a:solidFill>
                <a:ea typeface="Times New Roman" panose="02020603050405020304" pitchFamily="18" charset="0"/>
              </a:rPr>
              <a:t>climb</a:t>
            </a:r>
            <a:endParaRPr lang="en-US" sz="44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3F60C5-5012-4B61-D994-B4C83C46903B}"/>
              </a:ext>
            </a:extLst>
          </p:cNvPr>
          <p:cNvSpPr txBox="1"/>
          <p:nvPr/>
        </p:nvSpPr>
        <p:spPr>
          <a:xfrm>
            <a:off x="2649744" y="2229501"/>
            <a:ext cx="739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>
                <a:solidFill>
                  <a:srgbClr val="0070C0"/>
                </a:solidFill>
                <a:ea typeface="Times New Roman" panose="02020603050405020304" pitchFamily="18" charset="0"/>
              </a:rPr>
              <a:t>river</a:t>
            </a:r>
            <a:endParaRPr lang="en-US" sz="44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6E8DB5-A9A1-367D-5334-DFE9E0BBFDE8}"/>
              </a:ext>
            </a:extLst>
          </p:cNvPr>
          <p:cNvSpPr txBox="1"/>
          <p:nvPr/>
        </p:nvSpPr>
        <p:spPr>
          <a:xfrm>
            <a:off x="4187221" y="2252484"/>
            <a:ext cx="8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0070C0"/>
                </a:solidFill>
                <a:cs typeface="Aharoni" panose="02010803020104030203" pitchFamily="2" charset="-79"/>
              </a:rPr>
              <a:t>rock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9173E1-FFFF-178E-8F21-2018F3F86B47}"/>
              </a:ext>
            </a:extLst>
          </p:cNvPr>
          <p:cNvSpPr txBox="1"/>
          <p:nvPr/>
        </p:nvSpPr>
        <p:spPr>
          <a:xfrm>
            <a:off x="5945435" y="2229501"/>
            <a:ext cx="731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  <a:cs typeface="Aharoni" panose="02010803020104030203" pitchFamily="2" charset="-79"/>
              </a:rPr>
              <a:t>tree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106D1C-9CFC-B090-5C7F-36CA7BF13C84}"/>
              </a:ext>
            </a:extLst>
          </p:cNvPr>
          <p:cNvSpPr txBox="1"/>
          <p:nvPr/>
        </p:nvSpPr>
        <p:spPr>
          <a:xfrm>
            <a:off x="7300836" y="2250760"/>
            <a:ext cx="1001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0070C0"/>
                </a:solidFill>
                <a:cs typeface="Aharoni" panose="02010803020104030203" pitchFamily="2" charset="-79"/>
              </a:rPr>
              <a:t>water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6" name="10.1.mp3" descr="10.1.mp3">
            <a:hlinkClick r:id="" action="ppaction://media"/>
            <a:extLst>
              <a:ext uri="{FF2B5EF4-FFF2-40B4-BE49-F238E27FC236}">
                <a16:creationId xmlns:a16="http://schemas.microsoft.com/office/drawing/2014/main" id="{FC6263EC-9E6D-0E91-2FB9-16AFEF95F7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90269" y="2260559"/>
            <a:ext cx="397152" cy="397152"/>
          </a:xfrm>
          <a:prstGeom prst="rect">
            <a:avLst/>
          </a:prstGeom>
        </p:spPr>
      </p:pic>
      <p:pic>
        <p:nvPicPr>
          <p:cNvPr id="7" name="10.1-2.mp3" descr="10.1-2.mp3">
            <a:hlinkClick r:id="" action="ppaction://media"/>
            <a:extLst>
              <a:ext uri="{FF2B5EF4-FFF2-40B4-BE49-F238E27FC236}">
                <a16:creationId xmlns:a16="http://schemas.microsoft.com/office/drawing/2014/main" id="{1D19C9ED-D738-5568-8F1B-54E8CE4CD8F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48149" y="2250760"/>
            <a:ext cx="400110" cy="400110"/>
          </a:xfrm>
          <a:prstGeom prst="rect">
            <a:avLst/>
          </a:prstGeom>
        </p:spPr>
      </p:pic>
      <p:pic>
        <p:nvPicPr>
          <p:cNvPr id="8" name="10.1-3.mp3" descr="10.1-3.mp3">
            <a:hlinkClick r:id="" action="ppaction://media"/>
            <a:extLst>
              <a:ext uri="{FF2B5EF4-FFF2-40B4-BE49-F238E27FC236}">
                <a16:creationId xmlns:a16="http://schemas.microsoft.com/office/drawing/2014/main" id="{738E66E2-E331-EC29-E834-357D8E92848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79592" y="2265167"/>
            <a:ext cx="406400" cy="406400"/>
          </a:xfrm>
          <a:prstGeom prst="rect">
            <a:avLst/>
          </a:prstGeom>
        </p:spPr>
      </p:pic>
      <p:pic>
        <p:nvPicPr>
          <p:cNvPr id="9" name="10.1-6.mp3" descr="10.1-6.mp3">
            <a:hlinkClick r:id="" action="ppaction://media"/>
            <a:extLst>
              <a:ext uri="{FF2B5EF4-FFF2-40B4-BE49-F238E27FC236}">
                <a16:creationId xmlns:a16="http://schemas.microsoft.com/office/drawing/2014/main" id="{73E3212B-1385-D528-A111-5B63701B10B0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05080" y="2253717"/>
            <a:ext cx="397153" cy="397153"/>
          </a:xfrm>
          <a:prstGeom prst="rect">
            <a:avLst/>
          </a:prstGeom>
        </p:spPr>
      </p:pic>
      <p:pic>
        <p:nvPicPr>
          <p:cNvPr id="12" name="10.1-4.mp3" descr="10.1-4.mp3">
            <a:hlinkClick r:id="" action="ppaction://media"/>
            <a:extLst>
              <a:ext uri="{FF2B5EF4-FFF2-40B4-BE49-F238E27FC236}">
                <a16:creationId xmlns:a16="http://schemas.microsoft.com/office/drawing/2014/main" id="{D00CBEE2-0A76-B08C-E087-FD06A0571966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59927" y="2265128"/>
            <a:ext cx="397153" cy="3971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8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45257" y="334346"/>
            <a:ext cx="7688581" cy="18254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339587" y="523802"/>
            <a:ext cx="789992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VOCABULARY </a:t>
            </a:r>
            <a:r>
              <a:rPr lang="en-US" sz="48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CHECKING </a:t>
            </a:r>
          </a:p>
          <a:p>
            <a:pPr algn="ctr"/>
            <a:r>
              <a:rPr lang="en-US" sz="4000" b="1" cap="none" spc="0" dirty="0">
                <a:ln/>
                <a:solidFill>
                  <a:schemeClr val="tx1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PASS THE BALL GAME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3" b="98529" l="95" r="99811">
                        <a14:foregroundMark x1="6818" y1="20882" x2="12784" y2="54412"/>
                        <a14:foregroundMark x1="5492" y1="78824" x2="12595" y2="70882"/>
                        <a14:foregroundMark x1="13352" y1="47353" x2="20265" y2="35294"/>
                        <a14:foregroundMark x1="45833" y1="8529" x2="52652" y2="69706"/>
                        <a14:foregroundMark x1="1705" y1="37647" x2="6629" y2="51471"/>
                        <a14:foregroundMark x1="12121" y1="84412" x2="13731" y2="69118"/>
                        <a14:foregroundMark x1="8523" y1="91765" x2="8617" y2="82941"/>
                        <a14:foregroundMark x1="7860" y1="98529" x2="8902" y2="87353"/>
                        <a14:foregroundMark x1="47538" y1="57059" x2="50473" y2="40294"/>
                        <a14:foregroundMark x1="22254" y1="30000" x2="23864" y2="21176"/>
                        <a14:foregroundMark x1="69034" y1="12647" x2="71970" y2="66765"/>
                        <a14:foregroundMark x1="60795" y1="37059" x2="66761" y2="42353"/>
                        <a14:foregroundMark x1="48485" y1="93824" x2="50000" y2="84412"/>
                        <a14:foregroundMark x1="87973" y1="13824" x2="93750" y2="75882"/>
                        <a14:foregroundMark x1="79640" y1="42647" x2="81629" y2="42941"/>
                        <a14:foregroundMark x1="98769" y1="26765" x2="97254" y2="34706"/>
                        <a14:foregroundMark x1="91572" y1="92647" x2="94318" y2="826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257" y="2571750"/>
            <a:ext cx="7970892" cy="2566385"/>
          </a:xfrm>
          <a:prstGeom prst="rect">
            <a:avLst/>
          </a:prstGeom>
        </p:spPr>
      </p:pic>
      <p:pic>
        <p:nvPicPr>
          <p:cNvPr id="9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889" l="1111" r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00910" y="2109424"/>
            <a:ext cx="1153261" cy="111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672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54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29300" y="51435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75661" y="1744980"/>
            <a:ext cx="2240756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912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24" y="3812258"/>
            <a:ext cx="7717500" cy="572700"/>
          </a:xfrm>
        </p:spPr>
        <p:txBody>
          <a:bodyPr/>
          <a:lstStyle/>
          <a:p>
            <a:r>
              <a:rPr lang="en-US" sz="6000" dirty="0">
                <a:latin typeface="Myriad Pro" panose="020B0503030403020204" pitchFamily="34" charset="0"/>
              </a:rPr>
              <a:t>It’s a rock.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17</a:t>
            </a:fld>
            <a:endParaRPr lang="en-US" altLang="ko-K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22BCFE-76C0-446B-1664-A73CD7A81E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96" r="5596"/>
          <a:stretch/>
        </p:blipFill>
        <p:spPr>
          <a:xfrm>
            <a:off x="2704097" y="758542"/>
            <a:ext cx="3583354" cy="2948588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76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54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29300" y="51435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75661" y="1744980"/>
            <a:ext cx="2240756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226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152" y="3789826"/>
            <a:ext cx="7717500" cy="572700"/>
          </a:xfrm>
        </p:spPr>
        <p:txBody>
          <a:bodyPr/>
          <a:lstStyle/>
          <a:p>
            <a:r>
              <a:rPr lang="en-US" sz="6000" dirty="0">
                <a:latin typeface="Myriad Pro" panose="020B0503030403020204" pitchFamily="34" charset="0"/>
              </a:rPr>
              <a:t>tree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19</a:t>
            </a:fld>
            <a:endParaRPr lang="en-US" altLang="ko-K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A35E6F-AB20-B3AF-6B5E-F4F1C7B7B5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22152" y="491005"/>
            <a:ext cx="3663501" cy="3407411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58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4F5FC"/>
            </a:gs>
            <a:gs pos="100000">
              <a:srgbClr val="4DE5F4"/>
            </a:gs>
          </a:gsLst>
          <a:lin ang="5400012" scaled="0"/>
        </a:gra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5"/>
          <p:cNvPicPr preferRelativeResize="0"/>
          <p:nvPr/>
        </p:nvPicPr>
        <p:blipFill rotWithShape="1">
          <a:blip r:embed="rId4">
            <a:alphaModFix/>
          </a:blip>
          <a:srcRect r="62493" b="30608"/>
          <a:stretch/>
        </p:blipFill>
        <p:spPr>
          <a:xfrm>
            <a:off x="5900305" y="229900"/>
            <a:ext cx="2509350" cy="1936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12" y="110508"/>
            <a:ext cx="8421418" cy="3862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96156" y="1116224"/>
            <a:ext cx="310052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10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Our World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87828" y="2275824"/>
            <a:ext cx="3198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</a:rPr>
              <a:t>Lesson 1 – Task 1,2,3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4560" y="3064497"/>
            <a:ext cx="1944920" cy="2285456"/>
          </a:xfrm>
          <a:prstGeom prst="rect">
            <a:avLst/>
          </a:prstGeom>
        </p:spPr>
      </p:pic>
      <p:pic>
        <p:nvPicPr>
          <p:cNvPr id="12" name="Google Shape;2338;p7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332015" y="3291839"/>
            <a:ext cx="2107476" cy="1851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340;p7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06706" y="3363551"/>
            <a:ext cx="2026525" cy="177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344;p7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32767" y="4689633"/>
            <a:ext cx="1501575" cy="53245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54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29300" y="51435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75661" y="1744980"/>
            <a:ext cx="2240756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129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354" y="3649674"/>
            <a:ext cx="7717500" cy="572700"/>
          </a:xfrm>
        </p:spPr>
        <p:txBody>
          <a:bodyPr/>
          <a:lstStyle/>
          <a:p>
            <a:r>
              <a:rPr lang="en-US" sz="6000" dirty="0">
                <a:latin typeface="Myriad Pro" panose="020B0503030403020204" pitchFamily="34" charset="0"/>
              </a:rPr>
              <a:t>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21</a:t>
            </a:fld>
            <a:endParaRPr lang="en-US" altLang="ko-K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2145386" y="1091505"/>
            <a:ext cx="4691400" cy="2630740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42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54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29300" y="51435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75661" y="1744980"/>
            <a:ext cx="2240756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421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66" y="3826729"/>
            <a:ext cx="7717500" cy="572700"/>
          </a:xfrm>
        </p:spPr>
        <p:txBody>
          <a:bodyPr/>
          <a:lstStyle/>
          <a:p>
            <a:r>
              <a:rPr lang="en-US" sz="6000" dirty="0">
                <a:latin typeface="Myriad Pro" panose="020B0503030403020204" pitchFamily="34" charset="0"/>
              </a:rPr>
              <a:t>river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23</a:t>
            </a:fld>
            <a:endParaRPr lang="en-US" altLang="ko-K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2372547" y="1030757"/>
            <a:ext cx="4728916" cy="2670385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590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6"/>
          <a:srcRect l="4927" t="1070" r="51104"/>
          <a:stretch/>
        </p:blipFill>
        <p:spPr>
          <a:xfrm>
            <a:off x="-10510" y="63062"/>
            <a:ext cx="3594857" cy="501539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445" y="40260"/>
            <a:ext cx="8190051" cy="5078456"/>
          </a:xfrm>
          <a:prstGeom prst="rect">
            <a:avLst/>
          </a:prstGeom>
        </p:spPr>
      </p:pic>
      <p:grpSp>
        <p:nvGrpSpPr>
          <p:cNvPr id="36" name="Google Shape;971;p47"/>
          <p:cNvGrpSpPr/>
          <p:nvPr/>
        </p:nvGrpSpPr>
        <p:grpSpPr>
          <a:xfrm>
            <a:off x="4039983" y="967502"/>
            <a:ext cx="520622" cy="401189"/>
            <a:chOff x="5814365" y="313825"/>
            <a:chExt cx="766141" cy="59857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7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8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43" name="Google Shape;1489;p63"/>
          <p:cNvGrpSpPr/>
          <p:nvPr/>
        </p:nvGrpSpPr>
        <p:grpSpPr>
          <a:xfrm>
            <a:off x="7892630" y="744310"/>
            <a:ext cx="623320" cy="592530"/>
            <a:chOff x="397551" y="281000"/>
            <a:chExt cx="457711" cy="445973"/>
          </a:xfrm>
          <a:solidFill>
            <a:srgbClr val="FFC000"/>
          </a:solidFill>
        </p:grpSpPr>
        <p:sp>
          <p:nvSpPr>
            <p:cNvPr id="44" name="Google Shape;1490;p63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grpFill/>
            <a:ln w="19050" cap="flat" cmpd="sng">
              <a:solidFill>
                <a:schemeClr val="accent6">
                  <a:lumMod val="75000"/>
                </a:schemeClr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491;p63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1293;p57"/>
          <p:cNvGrpSpPr/>
          <p:nvPr/>
        </p:nvGrpSpPr>
        <p:grpSpPr>
          <a:xfrm>
            <a:off x="3520251" y="4331328"/>
            <a:ext cx="783032" cy="670974"/>
            <a:chOff x="566725" y="4222438"/>
            <a:chExt cx="585510" cy="526987"/>
          </a:xfrm>
        </p:grpSpPr>
        <p:sp>
          <p:nvSpPr>
            <p:cNvPr id="40" name="Google Shape;1294;p57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5;p57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96;p57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118871" y="2605434"/>
            <a:ext cx="8696739" cy="204135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283304" y="4008443"/>
            <a:ext cx="192024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rock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17753" y="3988915"/>
            <a:ext cx="192024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river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-128108" y="3966986"/>
            <a:ext cx="192024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climb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08616" y="3999228"/>
            <a:ext cx="1506931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tree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66014" y="211067"/>
            <a:ext cx="6089999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1.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Listen and point. Repeat.</a:t>
            </a:r>
          </a:p>
        </p:txBody>
      </p:sp>
      <p:pic>
        <p:nvPicPr>
          <p:cNvPr id="24" name="Picture 23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063" b="40495" l="3953" r="23646">
                        <a14:foregroundMark x1="11786" y1="26693" x2="18887" y2="27474"/>
                        <a14:foregroundMark x1="12225" y1="23958" x2="14422" y2="33203"/>
                        <a14:foregroundMark x1="18594" y1="24219" x2="18228" y2="30990"/>
                        <a14:foregroundMark x1="10102" y1="29297" x2="15300" y2="25260"/>
                        <a14:foregroundMark x1="11127" y1="28255" x2="18594" y2="29948"/>
                        <a14:foregroundMark x1="13616" y1="35547" x2="17350" y2="35547"/>
                        <a14:foregroundMark x1="13763" y1="32292" x2="15813" y2="37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4880194" y="267943"/>
            <a:ext cx="611930" cy="454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6801519" y="4024880"/>
            <a:ext cx="1506931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water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657873" y="1864150"/>
            <a:ext cx="6949440" cy="731520"/>
            <a:chOff x="564141" y="1625575"/>
            <a:chExt cx="6949440" cy="731520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564141" y="1641430"/>
              <a:ext cx="694944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198381" y="1991335"/>
              <a:ext cx="73152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7147821" y="1991335"/>
              <a:ext cx="73152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ounded Rectangle 21"/>
          <p:cNvSpPr/>
          <p:nvPr/>
        </p:nvSpPr>
        <p:spPr>
          <a:xfrm>
            <a:off x="3172473" y="1628260"/>
            <a:ext cx="192024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nature</a:t>
            </a:r>
          </a:p>
        </p:txBody>
      </p:sp>
      <p:grpSp>
        <p:nvGrpSpPr>
          <p:cNvPr id="51" name="Google Shape;2097;p76"/>
          <p:cNvGrpSpPr/>
          <p:nvPr/>
        </p:nvGrpSpPr>
        <p:grpSpPr>
          <a:xfrm rot="741126" flipH="1">
            <a:off x="8065510" y="4007840"/>
            <a:ext cx="850038" cy="1116492"/>
            <a:chOff x="181724" y="3902898"/>
            <a:chExt cx="850038" cy="1116492"/>
          </a:xfrm>
        </p:grpSpPr>
        <p:grpSp>
          <p:nvGrpSpPr>
            <p:cNvPr id="52" name="Google Shape;2098;p76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54" name="Google Shape;2099;p76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100;p76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101;p76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102;p76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" name="Google Shape;2103;p76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1489;p63"/>
          <p:cNvGrpSpPr/>
          <p:nvPr/>
        </p:nvGrpSpPr>
        <p:grpSpPr>
          <a:xfrm flipH="1">
            <a:off x="8432939" y="1342973"/>
            <a:ext cx="397036" cy="387882"/>
            <a:chOff x="397551" y="281000"/>
            <a:chExt cx="457711" cy="445973"/>
          </a:xfrm>
          <a:solidFill>
            <a:srgbClr val="FFC000"/>
          </a:solidFill>
        </p:grpSpPr>
        <p:sp>
          <p:nvSpPr>
            <p:cNvPr id="62" name="Google Shape;1490;p63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grpFill/>
            <a:ln w="19050" cap="flat" cmpd="sng">
              <a:solidFill>
                <a:schemeClr val="accent6">
                  <a:lumMod val="75000"/>
                </a:schemeClr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91;p63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971;p47"/>
          <p:cNvGrpSpPr/>
          <p:nvPr/>
        </p:nvGrpSpPr>
        <p:grpSpPr>
          <a:xfrm flipH="1">
            <a:off x="2121291" y="1808042"/>
            <a:ext cx="639198" cy="528849"/>
            <a:chOff x="5814365" y="313825"/>
            <a:chExt cx="766141" cy="59857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65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07CB721-FAED-CA14-AB5F-A6B5A32DA51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73678" y="2712885"/>
            <a:ext cx="1418163" cy="1263159"/>
          </a:xfrm>
          <a:prstGeom prst="rect">
            <a:avLst/>
          </a:prstGeom>
          <a:ln w="76200"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B99589-5B5A-4FFF-E31B-7BF210E2983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27977" y="2712885"/>
            <a:ext cx="1418163" cy="1276917"/>
          </a:xfrm>
          <a:prstGeom prst="rect">
            <a:avLst/>
          </a:prstGeom>
          <a:ln w="76200"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FDE4C6-A844-7951-BADC-E89E102D2AE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514821" y="2712885"/>
            <a:ext cx="1502480" cy="1292552"/>
          </a:xfrm>
          <a:prstGeom prst="rect">
            <a:avLst/>
          </a:prstGeom>
          <a:ln w="76200"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8D5129-7EF9-D15F-3BA7-8BE7641FB2F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192196" y="2685736"/>
            <a:ext cx="1405736" cy="1307471"/>
          </a:xfrm>
          <a:prstGeom prst="rect">
            <a:avLst/>
          </a:prstGeom>
          <a:ln w="76200"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B32E22-789B-2397-A3BF-A722B8F7C59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772827" y="2685737"/>
            <a:ext cx="1362183" cy="1289474"/>
          </a:xfrm>
          <a:prstGeom prst="rect">
            <a:avLst/>
          </a:prstGeom>
          <a:ln w="76200">
            <a:noFill/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1.mp3" descr="10.1.mp3">
            <a:hlinkClick r:id="" action="ppaction://media"/>
            <a:extLst>
              <a:ext uri="{FF2B5EF4-FFF2-40B4-BE49-F238E27FC236}">
                <a16:creationId xmlns:a16="http://schemas.microsoft.com/office/drawing/2014/main" id="{0311A231-63DE-DC3F-7489-26E4AA232DD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27093" y="231346"/>
            <a:ext cx="549608" cy="5496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702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28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6749" y="-237437"/>
            <a:ext cx="4856199" cy="34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0"/>
          <p:cNvPicPr preferRelativeResize="0"/>
          <p:nvPr/>
        </p:nvPicPr>
        <p:blipFill rotWithShape="1">
          <a:blip r:embed="rId5">
            <a:alphaModFix/>
          </a:blip>
          <a:srcRect l="27562" b="13629"/>
          <a:stretch/>
        </p:blipFill>
        <p:spPr>
          <a:xfrm flipH="1">
            <a:off x="4280399" y="1612375"/>
            <a:ext cx="4863601" cy="353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0"/>
          <p:cNvPicPr preferRelativeResize="0"/>
          <p:nvPr/>
        </p:nvPicPr>
        <p:blipFill rotWithShape="1">
          <a:blip r:embed="rId6">
            <a:alphaModFix/>
          </a:blip>
          <a:srcRect l="33687"/>
          <a:stretch/>
        </p:blipFill>
        <p:spPr>
          <a:xfrm>
            <a:off x="6028800" y="202075"/>
            <a:ext cx="2866326" cy="180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19598" y="2343298"/>
            <a:ext cx="800997" cy="10625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80;p38"/>
          <p:cNvSpPr txBox="1">
            <a:spLocks noGrp="1"/>
          </p:cNvSpPr>
          <p:nvPr>
            <p:ph type="title"/>
          </p:nvPr>
        </p:nvSpPr>
        <p:spPr>
          <a:xfrm>
            <a:off x="1781726" y="180349"/>
            <a:ext cx="62427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latin typeface="Myriad Pro" panose="020B0503030403020204" pitchFamily="34" charset="0"/>
              </a:rPr>
              <a:t>3</a:t>
            </a:r>
            <a:endParaRPr sz="8000" b="1" dirty="0">
              <a:latin typeface="Myriad Pro" panose="020B0503030403020204" pitchFamily="34" charset="0"/>
            </a:endParaRPr>
          </a:p>
        </p:txBody>
      </p:sp>
      <p:sp>
        <p:nvSpPr>
          <p:cNvPr id="10" name="Google Shape;281;p38"/>
          <p:cNvSpPr txBox="1">
            <a:spLocks noGrp="1"/>
          </p:cNvSpPr>
          <p:nvPr>
            <p:ph type="subTitle" idx="1"/>
          </p:nvPr>
        </p:nvSpPr>
        <p:spPr>
          <a:xfrm>
            <a:off x="1781726" y="1722833"/>
            <a:ext cx="5913395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rgbClr val="FF0000"/>
                </a:solidFill>
                <a:latin typeface="Myriad Pro" panose="020B0503030403020204" pitchFamily="34" charset="0"/>
              </a:rPr>
              <a:t>Practice</a:t>
            </a:r>
            <a:endParaRPr sz="8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B2A1074-EDAC-B5B8-A26F-71B5A8E4ACE3}"/>
              </a:ext>
            </a:extLst>
          </p:cNvPr>
          <p:cNvGrpSpPr/>
          <p:nvPr/>
        </p:nvGrpSpPr>
        <p:grpSpPr>
          <a:xfrm>
            <a:off x="3113537" y="2489852"/>
            <a:ext cx="3070693" cy="769441"/>
            <a:chOff x="397164" y="323274"/>
            <a:chExt cx="3070693" cy="76944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C5F284A-2B97-ECD1-064C-910C179F979D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55BA1BB-05F1-4EB1-8432-3DFFEEB0CDF5}"/>
                </a:ext>
              </a:extLst>
            </p:cNvPr>
            <p:cNvSpPr txBox="1"/>
            <p:nvPr/>
          </p:nvSpPr>
          <p:spPr>
            <a:xfrm>
              <a:off x="764873" y="446384"/>
              <a:ext cx="27029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Listen and tick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941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260" y="0"/>
            <a:ext cx="4066384" cy="51698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4067503" cy="51673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95" r="87927">
                        <a14:backgroundMark x1="15945" y1="9480" x2="33713" y2="1487"/>
                        <a14:backgroundMark x1="71754" y1="2045" x2="47153" y2="929"/>
                        <a14:backgroundMark x1="83827" y1="56877" x2="71982" y2="23792"/>
                        <a14:backgroundMark x1="63554" y1="44424" x2="72210" y2="113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097" y="2493350"/>
            <a:ext cx="2132204" cy="261304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A8E17F1-E44D-12C4-67FF-E81C406B9C3D}"/>
              </a:ext>
            </a:extLst>
          </p:cNvPr>
          <p:cNvGrpSpPr/>
          <p:nvPr/>
        </p:nvGrpSpPr>
        <p:grpSpPr>
          <a:xfrm>
            <a:off x="4059289" y="-2467"/>
            <a:ext cx="5299010" cy="5169856"/>
            <a:chOff x="4059289" y="-2467"/>
            <a:chExt cx="5299010" cy="516985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59289" y="-2467"/>
              <a:ext cx="5194353" cy="5169856"/>
            </a:xfrm>
            <a:prstGeom prst="rect">
              <a:avLst/>
            </a:prstGeom>
          </p:spPr>
        </p:pic>
        <p:pic>
          <p:nvPicPr>
            <p:cNvPr id="11" name="Picture 10" descr="A person holding a microphone&#10;&#10;Description automatically generated with medium confidence">
              <a:extLst>
                <a:ext uri="{FF2B5EF4-FFF2-40B4-BE49-F238E27FC236}">
                  <a16:creationId xmlns:a16="http://schemas.microsoft.com/office/drawing/2014/main" id="{73D3BA9B-AA51-22BC-9BA8-24D2357D4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962194" y="339082"/>
              <a:ext cx="1396105" cy="3243353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62" b="100000" l="9778" r="87556">
                        <a14:foregroundMark x1="26222" y1="28176" x2="33333" y2="327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5398" y="2692354"/>
            <a:ext cx="1254408" cy="2414039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EDE31261-3B25-73E0-D6D7-090F17CA80A0}"/>
              </a:ext>
            </a:extLst>
          </p:cNvPr>
          <p:cNvGrpSpPr/>
          <p:nvPr/>
        </p:nvGrpSpPr>
        <p:grpSpPr>
          <a:xfrm>
            <a:off x="258519" y="167529"/>
            <a:ext cx="5076879" cy="585628"/>
            <a:chOff x="258519" y="167529"/>
            <a:chExt cx="5076879" cy="585628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381A093-4809-AD2E-9C77-E3DF5413605B}"/>
                </a:ext>
              </a:extLst>
            </p:cNvPr>
            <p:cNvGrpSpPr/>
            <p:nvPr/>
          </p:nvGrpSpPr>
          <p:grpSpPr>
            <a:xfrm>
              <a:off x="258519" y="167529"/>
              <a:ext cx="5076879" cy="585628"/>
              <a:chOff x="258519" y="167529"/>
              <a:chExt cx="5076879" cy="58562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258519" y="167529"/>
                <a:ext cx="5076879" cy="58562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Myriad Pro" panose="020B0503030403020204" pitchFamily="34" charset="0"/>
                  </a:rPr>
                  <a:t>2</a:t>
                </a:r>
                <a:r>
                  <a:rPr lang="en-US" sz="2800" b="1">
                    <a:solidFill>
                      <a:sysClr val="windowText" lastClr="000000"/>
                    </a:solidFill>
                    <a:latin typeface="Myriad Pro" panose="020B0503030403020204" pitchFamily="34" charset="0"/>
                  </a:rPr>
                  <a:t>. </a:t>
                </a:r>
                <a:r>
                  <a:rPr lang="en-US" sz="2800" b="1" dirty="0">
                    <a:solidFill>
                      <a:sysClr val="windowText" lastClr="000000"/>
                    </a:solidFill>
                    <a:latin typeface="Myriad Pro" panose="020B0503030403020204" pitchFamily="34" charset="0"/>
                  </a:rPr>
                  <a:t>Listen and tick.</a:t>
                </a:r>
              </a:p>
            </p:txBody>
          </p:sp>
          <p:pic>
            <p:nvPicPr>
              <p:cNvPr id="22" name="Picture 21"/>
              <p:cNvPicPr/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50" t="13500" r="76111" b="59500"/>
              <a:stretch/>
            </p:blipFill>
            <p:spPr bwMode="auto">
              <a:xfrm>
                <a:off x="3435235" y="229965"/>
                <a:ext cx="609915" cy="454644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23" name="Picture 22"/>
            <p:cNvPicPr/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445" t="10500" r="3471" b="57000"/>
            <a:stretch/>
          </p:blipFill>
          <p:spPr bwMode="auto">
            <a:xfrm>
              <a:off x="4129138" y="191756"/>
              <a:ext cx="513148" cy="4969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2.mp3" descr="10.2.mp3">
            <a:hlinkClick r:id="" action="ppaction://media"/>
            <a:extLst>
              <a:ext uri="{FF2B5EF4-FFF2-40B4-BE49-F238E27FC236}">
                <a16:creationId xmlns:a16="http://schemas.microsoft.com/office/drawing/2014/main" id="{AA0FC7AA-3FD9-4A8D-DD64-AE03280C3D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>
            <a:duotone>
              <a:prstClr val="black"/>
              <a:schemeClr val="tx1">
                <a:lumMod val="75000"/>
                <a:lumOff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03921" y="164472"/>
            <a:ext cx="585629" cy="5856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295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260" y="0"/>
            <a:ext cx="4066384" cy="51698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4067503" cy="51673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289" y="-2467"/>
            <a:ext cx="5194353" cy="5169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" b="100000" l="9778" r="87556">
                        <a14:foregroundMark x1="26222" y1="28176" x2="33333" y2="327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3732" y="2729461"/>
            <a:ext cx="1254408" cy="2414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95" r="87927">
                        <a14:backgroundMark x1="15945" y1="9480" x2="33713" y2="1487"/>
                        <a14:backgroundMark x1="71754" y1="2045" x2="47153" y2="929"/>
                        <a14:backgroundMark x1="83827" y1="56877" x2="71982" y2="23792"/>
                        <a14:backgroundMark x1="63554" y1="44424" x2="72210" y2="113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097" y="2493350"/>
            <a:ext cx="2132204" cy="261304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258519" y="167529"/>
            <a:ext cx="5076879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Myriad Pro" panose="020B0503030403020204" pitchFamily="34" charset="0"/>
              </a:rPr>
              <a:t>2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Listen and tick.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435235" y="229965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129138" y="1917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person holding a microphone&#10;&#10;Description automatically generated with medium confidence">
            <a:extLst>
              <a:ext uri="{FF2B5EF4-FFF2-40B4-BE49-F238E27FC236}">
                <a16:creationId xmlns:a16="http://schemas.microsoft.com/office/drawing/2014/main" id="{73D3BA9B-AA51-22BC-9BA8-24D2357D4B6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62194" y="339082"/>
            <a:ext cx="1396105" cy="32433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2-2.mp3" descr="10.2-2.mp3">
            <a:hlinkClick r:id="" action="ppaction://media"/>
            <a:extLst>
              <a:ext uri="{FF2B5EF4-FFF2-40B4-BE49-F238E27FC236}">
                <a16:creationId xmlns:a16="http://schemas.microsoft.com/office/drawing/2014/main" id="{4B03B784-7294-0E45-F901-F52D164578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01031" y="164472"/>
            <a:ext cx="585629" cy="5856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817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260" y="0"/>
            <a:ext cx="4066384" cy="51698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4067503" cy="51673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289" y="-2467"/>
            <a:ext cx="5194353" cy="5169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" b="100000" l="9778" r="87556">
                        <a14:foregroundMark x1="26222" y1="28176" x2="33333" y2="327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0092" y="2729461"/>
            <a:ext cx="1254408" cy="2414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95" r="87927">
                        <a14:backgroundMark x1="15945" y1="9480" x2="33713" y2="1487"/>
                        <a14:backgroundMark x1="71754" y1="2045" x2="47153" y2="929"/>
                        <a14:backgroundMark x1="83827" y1="56877" x2="71982" y2="23792"/>
                        <a14:backgroundMark x1="63554" y1="44424" x2="72210" y2="113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097" y="2493350"/>
            <a:ext cx="2132204" cy="261304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258519" y="167529"/>
            <a:ext cx="5076879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Myriad Pro" panose="020B0503030403020204" pitchFamily="34" charset="0"/>
              </a:rPr>
              <a:t>2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Listen and tick.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435235" y="229965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129138" y="1917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person holding a microphone&#10;&#10;Description automatically generated with medium confidence">
            <a:extLst>
              <a:ext uri="{FF2B5EF4-FFF2-40B4-BE49-F238E27FC236}">
                <a16:creationId xmlns:a16="http://schemas.microsoft.com/office/drawing/2014/main" id="{73D3BA9B-AA51-22BC-9BA8-24D2357D4B6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1878" y="303593"/>
            <a:ext cx="1396105" cy="3243353"/>
          </a:xfrm>
          <a:prstGeom prst="rect">
            <a:avLst/>
          </a:prstGeom>
        </p:spPr>
      </p:pic>
      <p:sp>
        <p:nvSpPr>
          <p:cNvPr id="8" name="Oval Callout 17">
            <a:extLst>
              <a:ext uri="{FF2B5EF4-FFF2-40B4-BE49-F238E27FC236}">
                <a16:creationId xmlns:a16="http://schemas.microsoft.com/office/drawing/2014/main" id="{B12614A5-6D4F-4010-F00E-1A8BD089321A}"/>
              </a:ext>
            </a:extLst>
          </p:cNvPr>
          <p:cNvSpPr/>
          <p:nvPr/>
        </p:nvSpPr>
        <p:spPr>
          <a:xfrm>
            <a:off x="312993" y="1063300"/>
            <a:ext cx="3816145" cy="1119906"/>
          </a:xfrm>
          <a:prstGeom prst="wedgeEllipseCallout">
            <a:avLst>
              <a:gd name="adj1" fmla="val -34743"/>
              <a:gd name="adj2" fmla="val 654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Look! Can you see</a:t>
            </a:r>
            <a:b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me in the photo? 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339FF96-26C1-F59D-5B89-ABEFE62BE7FA}"/>
              </a:ext>
            </a:extLst>
          </p:cNvPr>
          <p:cNvGrpSpPr/>
          <p:nvPr/>
        </p:nvGrpSpPr>
        <p:grpSpPr>
          <a:xfrm>
            <a:off x="1444201" y="2148106"/>
            <a:ext cx="3982067" cy="1624378"/>
            <a:chOff x="1453162" y="3341788"/>
            <a:chExt cx="3982067" cy="1624378"/>
          </a:xfrm>
        </p:grpSpPr>
        <p:sp>
          <p:nvSpPr>
            <p:cNvPr id="10" name="Oval Callout 17">
              <a:extLst>
                <a:ext uri="{FF2B5EF4-FFF2-40B4-BE49-F238E27FC236}">
                  <a16:creationId xmlns:a16="http://schemas.microsoft.com/office/drawing/2014/main" id="{AE78FF9A-EFA6-219A-30D0-F4DFB828ABCF}"/>
                </a:ext>
              </a:extLst>
            </p:cNvPr>
            <p:cNvSpPr/>
            <p:nvPr/>
          </p:nvSpPr>
          <p:spPr>
            <a:xfrm>
              <a:off x="1453162" y="3380465"/>
              <a:ext cx="3700423" cy="1547025"/>
            </a:xfrm>
            <a:prstGeom prst="wedgeEllipseCallout">
              <a:avLst>
                <a:gd name="adj1" fmla="val -34743"/>
                <a:gd name="adj2" fmla="val 654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br>
                <a:rPr lang="en-US" sz="2400" dirty="0">
                  <a:solidFill>
                    <a:schemeClr val="tx1"/>
                  </a:solidFill>
                </a:rPr>
              </a:br>
              <a:endParaRPr lang="en-US" sz="24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Oval Callout 19">
              <a:extLst>
                <a:ext uri="{FF2B5EF4-FFF2-40B4-BE49-F238E27FC236}">
                  <a16:creationId xmlns:a16="http://schemas.microsoft.com/office/drawing/2014/main" id="{D9836546-B61D-0B0D-001C-227F0AF570FD}"/>
                </a:ext>
              </a:extLst>
            </p:cNvPr>
            <p:cNvSpPr/>
            <p:nvPr/>
          </p:nvSpPr>
          <p:spPr>
            <a:xfrm>
              <a:off x="1497251" y="3341788"/>
              <a:ext cx="3937978" cy="1624378"/>
            </a:xfrm>
            <a:prstGeom prst="wedgeEllipseCallout">
              <a:avLst>
                <a:gd name="adj1" fmla="val -46740"/>
                <a:gd name="adj2" fmla="val 45725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Yes. And I climb</a:t>
              </a:r>
              <a:br>
                <a:rPr lang="en-US" sz="2600" dirty="0">
                  <a:solidFill>
                    <a:schemeClr val="tx1"/>
                  </a:solidFill>
                  <a:latin typeface="Comic Sans MS" panose="030F0702030302020204" pitchFamily="66" charset="0"/>
                </a:rPr>
              </a:br>
              <a:r>
                <a:rPr lang="en-US" sz="26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big rocks with my friends! </a:t>
              </a:r>
              <a:br>
                <a:rPr lang="en-US" sz="2600" dirty="0">
                  <a:solidFill>
                    <a:schemeClr val="tx1"/>
                  </a:solidFill>
                  <a:latin typeface="Comic Sans MS" panose="030F0702030302020204" pitchFamily="66" charset="0"/>
                </a:rPr>
              </a:br>
              <a:endParaRPr lang="en-US" sz="26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Oval Callout 18">
            <a:extLst>
              <a:ext uri="{FF2B5EF4-FFF2-40B4-BE49-F238E27FC236}">
                <a16:creationId xmlns:a16="http://schemas.microsoft.com/office/drawing/2014/main" id="{D866770D-5609-3C73-75E2-8F6D922EFFC1}"/>
              </a:ext>
            </a:extLst>
          </p:cNvPr>
          <p:cNvSpPr/>
          <p:nvPr/>
        </p:nvSpPr>
        <p:spPr>
          <a:xfrm>
            <a:off x="4588380" y="492023"/>
            <a:ext cx="3668975" cy="1893284"/>
          </a:xfrm>
          <a:prstGeom prst="wedgeEllipseCallout">
            <a:avLst>
              <a:gd name="adj1" fmla="val 1642"/>
              <a:gd name="adj2" fmla="val 678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Yes, Uncle John.</a:t>
            </a:r>
            <a:b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Wow! You can climb</a:t>
            </a:r>
            <a:b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rock! </a:t>
            </a:r>
            <a:b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14" name="10.2-2.mp3" descr="10.2-2.mp3">
            <a:hlinkClick r:id="" action="ppaction://media"/>
            <a:extLst>
              <a:ext uri="{FF2B5EF4-FFF2-40B4-BE49-F238E27FC236}">
                <a16:creationId xmlns:a16="http://schemas.microsoft.com/office/drawing/2014/main" id="{3D99F0C3-EE4E-F8BF-4D2B-258B10B0AF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>
            <a:duotone>
              <a:prstClr val="black"/>
              <a:schemeClr val="tx1">
                <a:lumMod val="75000"/>
                <a:lumOff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6383" y="140590"/>
            <a:ext cx="633393" cy="6333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221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260" y="0"/>
            <a:ext cx="4066384" cy="51698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067503" cy="51673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150" y="0"/>
            <a:ext cx="5194353" cy="5169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2" b="100000" l="9778" r="87556">
                        <a14:foregroundMark x1="26222" y1="28176" x2="33333" y2="327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5474" y="2729461"/>
            <a:ext cx="1254408" cy="2414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95" r="87927">
                        <a14:backgroundMark x1="15945" y1="9480" x2="33713" y2="1487"/>
                        <a14:backgroundMark x1="71754" y1="2045" x2="47153" y2="929"/>
                        <a14:backgroundMark x1="83827" y1="56877" x2="71982" y2="23792"/>
                        <a14:backgroundMark x1="63554" y1="44424" x2="72210" y2="113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097" y="2493350"/>
            <a:ext cx="2132204" cy="261304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258519" y="167529"/>
            <a:ext cx="5076879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Myriad Pro" panose="020B0503030403020204" pitchFamily="34" charset="0"/>
              </a:rPr>
              <a:t>2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Listen and tick.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435235" y="229965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129138" y="1917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person holding a microphone&#10;&#10;Description automatically generated with medium confidence">
            <a:extLst>
              <a:ext uri="{FF2B5EF4-FFF2-40B4-BE49-F238E27FC236}">
                <a16:creationId xmlns:a16="http://schemas.microsoft.com/office/drawing/2014/main" id="{73D3BA9B-AA51-22BC-9BA8-24D2357D4B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1878" y="303593"/>
            <a:ext cx="1396105" cy="3243353"/>
          </a:xfrm>
          <a:prstGeom prst="rect">
            <a:avLst/>
          </a:prstGeom>
        </p:spPr>
      </p:pic>
      <p:sp>
        <p:nvSpPr>
          <p:cNvPr id="8" name="Oval Callout 17">
            <a:extLst>
              <a:ext uri="{FF2B5EF4-FFF2-40B4-BE49-F238E27FC236}">
                <a16:creationId xmlns:a16="http://schemas.microsoft.com/office/drawing/2014/main" id="{B12614A5-6D4F-4010-F00E-1A8BD089321A}"/>
              </a:ext>
            </a:extLst>
          </p:cNvPr>
          <p:cNvSpPr/>
          <p:nvPr/>
        </p:nvSpPr>
        <p:spPr>
          <a:xfrm>
            <a:off x="552318" y="1188687"/>
            <a:ext cx="3248340" cy="1119906"/>
          </a:xfrm>
          <a:prstGeom prst="wedgeEllipseCallout">
            <a:avLst>
              <a:gd name="adj1" fmla="val -34743"/>
              <a:gd name="adj2" fmla="val 654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mic Sans MS" panose="030F0702030302020204" pitchFamily="66" charset="0"/>
              </a:rPr>
              <a:t>Look! Can you see</a:t>
            </a:r>
            <a:br>
              <a:rPr lang="en-US" sz="200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>
                <a:solidFill>
                  <a:schemeClr val="tx1"/>
                </a:solidFill>
                <a:latin typeface="Comic Sans MS" panose="030F0702030302020204" pitchFamily="66" charset="0"/>
              </a:rPr>
              <a:t>me in the photo? </a:t>
            </a:r>
            <a:br>
              <a:rPr lang="en-US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339FF96-26C1-F59D-5B89-ABEFE62BE7FA}"/>
              </a:ext>
            </a:extLst>
          </p:cNvPr>
          <p:cNvGrpSpPr/>
          <p:nvPr/>
        </p:nvGrpSpPr>
        <p:grpSpPr>
          <a:xfrm>
            <a:off x="1209510" y="2381017"/>
            <a:ext cx="3456873" cy="1533046"/>
            <a:chOff x="1188817" y="3602552"/>
            <a:chExt cx="3937978" cy="1716369"/>
          </a:xfrm>
        </p:grpSpPr>
        <p:sp>
          <p:nvSpPr>
            <p:cNvPr id="10" name="Oval Callout 17">
              <a:extLst>
                <a:ext uri="{FF2B5EF4-FFF2-40B4-BE49-F238E27FC236}">
                  <a16:creationId xmlns:a16="http://schemas.microsoft.com/office/drawing/2014/main" id="{AE78FF9A-EFA6-219A-30D0-F4DFB828ABCF}"/>
                </a:ext>
              </a:extLst>
            </p:cNvPr>
            <p:cNvSpPr/>
            <p:nvPr/>
          </p:nvSpPr>
          <p:spPr>
            <a:xfrm>
              <a:off x="1404195" y="3602552"/>
              <a:ext cx="3700423" cy="1547025"/>
            </a:xfrm>
            <a:prstGeom prst="wedgeEllipseCallout">
              <a:avLst>
                <a:gd name="adj1" fmla="val -34743"/>
                <a:gd name="adj2" fmla="val 654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br>
                <a:rPr lang="en-US" sz="1600" dirty="0">
                  <a:solidFill>
                    <a:schemeClr val="tx1"/>
                  </a:solidFill>
                </a:rPr>
              </a:br>
              <a:endParaRPr lang="en-US" sz="16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Oval Callout 19">
              <a:extLst>
                <a:ext uri="{FF2B5EF4-FFF2-40B4-BE49-F238E27FC236}">
                  <a16:creationId xmlns:a16="http://schemas.microsoft.com/office/drawing/2014/main" id="{D9836546-B61D-0B0D-001C-227F0AF570FD}"/>
                </a:ext>
              </a:extLst>
            </p:cNvPr>
            <p:cNvSpPr/>
            <p:nvPr/>
          </p:nvSpPr>
          <p:spPr>
            <a:xfrm>
              <a:off x="1188817" y="3694543"/>
              <a:ext cx="3937978" cy="1624378"/>
            </a:xfrm>
            <a:prstGeom prst="wedgeEllipseCallout">
              <a:avLst>
                <a:gd name="adj1" fmla="val -46740"/>
                <a:gd name="adj2" fmla="val 45725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Yes. And I climb</a:t>
              </a:r>
              <a:br>
                <a:rPr lang="en-US" sz="2000" dirty="0">
                  <a:solidFill>
                    <a:schemeClr val="tx1"/>
                  </a:solidFill>
                  <a:latin typeface="Comic Sans MS" panose="030F0702030302020204" pitchFamily="66" charset="0"/>
                </a:rPr>
              </a:br>
              <a:r>
                <a:rPr lang="en-US" sz="20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big rocks with my friends</a:t>
              </a:r>
              <a:r>
                <a:rPr lang="en-US" sz="2000">
                  <a:solidFill>
                    <a:schemeClr val="tx1"/>
                  </a:solidFill>
                  <a:latin typeface="Comic Sans MS" panose="030F0702030302020204" pitchFamily="66" charset="0"/>
                </a:rPr>
                <a:t>! </a:t>
              </a:r>
              <a:endParaRPr lang="en-US" sz="20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Oval Callout 18">
            <a:extLst>
              <a:ext uri="{FF2B5EF4-FFF2-40B4-BE49-F238E27FC236}">
                <a16:creationId xmlns:a16="http://schemas.microsoft.com/office/drawing/2014/main" id="{D866770D-5609-3C73-75E2-8F6D922EFFC1}"/>
              </a:ext>
            </a:extLst>
          </p:cNvPr>
          <p:cNvSpPr/>
          <p:nvPr/>
        </p:nvSpPr>
        <p:spPr>
          <a:xfrm>
            <a:off x="4588380" y="934425"/>
            <a:ext cx="3668975" cy="1450881"/>
          </a:xfrm>
          <a:prstGeom prst="wedgeEllipseCallout">
            <a:avLst>
              <a:gd name="adj1" fmla="val -17050"/>
              <a:gd name="adj2" fmla="val 678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Yes, Uncle John.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Wow! You can climb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the rock! </a:t>
            </a:r>
            <a:b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65DDD41-ED05-0120-2682-FD01C2D620BF}"/>
              </a:ext>
            </a:extLst>
          </p:cNvPr>
          <p:cNvGrpSpPr/>
          <p:nvPr/>
        </p:nvGrpSpPr>
        <p:grpSpPr>
          <a:xfrm>
            <a:off x="6578958" y="3525144"/>
            <a:ext cx="2683247" cy="1642245"/>
            <a:chOff x="6578958" y="3525144"/>
            <a:chExt cx="2683247" cy="164224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488029A-2928-9E16-1822-A0B9F2B696C2}"/>
                </a:ext>
              </a:extLst>
            </p:cNvPr>
            <p:cNvSpPr/>
            <p:nvPr/>
          </p:nvSpPr>
          <p:spPr>
            <a:xfrm>
              <a:off x="6578958" y="3525144"/>
              <a:ext cx="2683247" cy="164224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A435E2-B46C-DC0B-7549-28BD7FA4E043}"/>
                </a:ext>
              </a:extLst>
            </p:cNvPr>
            <p:cNvSpPr txBox="1"/>
            <p:nvPr/>
          </p:nvSpPr>
          <p:spPr>
            <a:xfrm>
              <a:off x="6598426" y="3569570"/>
              <a:ext cx="26196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1800">
                  <a:latin typeface="Myriad Pro" panose="020B0503030403020204" pitchFamily="34" charset="0"/>
                </a:rPr>
                <a:t>Can Uncle John climb the rock? </a:t>
              </a:r>
              <a:endParaRPr lang="en-US" sz="18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C1C868-987E-467A-B354-B8490DAEBB98}"/>
                </a:ext>
              </a:extLst>
            </p:cNvPr>
            <p:cNvSpPr/>
            <p:nvPr/>
          </p:nvSpPr>
          <p:spPr>
            <a:xfrm>
              <a:off x="7424084" y="4272904"/>
              <a:ext cx="15560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rgbClr val="0070C0"/>
                  </a:solidFill>
                  <a:latin typeface="Myriad Pro" panose="020B0503030403020204" pitchFamily="34" charset="0"/>
                </a:rPr>
                <a:t>Yes, he can.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9BBB4EB-6B6D-E1C7-ABE9-88098735E400}"/>
                </a:ext>
              </a:extLst>
            </p:cNvPr>
            <p:cNvSpPr/>
            <p:nvPr/>
          </p:nvSpPr>
          <p:spPr>
            <a:xfrm>
              <a:off x="7491674" y="4712896"/>
              <a:ext cx="15560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rgbClr val="0070C0"/>
                  </a:solidFill>
                  <a:latin typeface="Myriad Pro" panose="020B0503030403020204" pitchFamily="34" charset="0"/>
                </a:rPr>
                <a:t>No</a:t>
              </a:r>
              <a:r>
                <a:rPr lang="en-US" sz="1800">
                  <a:solidFill>
                    <a:srgbClr val="0070C0"/>
                  </a:solidFill>
                  <a:latin typeface="Myriad Pro" panose="020B0503030403020204" pitchFamily="34" charset="0"/>
                </a:rPr>
                <a:t>, he </a:t>
              </a:r>
              <a:r>
                <a:rPr lang="en-US" sz="1800" dirty="0">
                  <a:solidFill>
                    <a:srgbClr val="0070C0"/>
                  </a:solidFill>
                  <a:latin typeface="Myriad Pro" panose="020B0503030403020204" pitchFamily="34" charset="0"/>
                </a:rPr>
                <a:t>can’t.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2095FEB-41CB-D38C-7CD9-15774B1799D5}"/>
                </a:ext>
              </a:extLst>
            </p:cNvPr>
            <p:cNvSpPr/>
            <p:nvPr/>
          </p:nvSpPr>
          <p:spPr>
            <a:xfrm>
              <a:off x="6995471" y="4709408"/>
              <a:ext cx="393317" cy="36809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D91556A-60A1-0DFF-70A5-F21187C3B180}"/>
                </a:ext>
              </a:extLst>
            </p:cNvPr>
            <p:cNvSpPr/>
            <p:nvPr/>
          </p:nvSpPr>
          <p:spPr>
            <a:xfrm>
              <a:off x="6980074" y="4274144"/>
              <a:ext cx="393317" cy="36809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46EC249-6FF0-2FDF-B73D-ABF5BABE199B}"/>
              </a:ext>
            </a:extLst>
          </p:cNvPr>
          <p:cNvSpPr txBox="1"/>
          <p:nvPr/>
        </p:nvSpPr>
        <p:spPr>
          <a:xfrm>
            <a:off x="6936818" y="4201571"/>
            <a:ext cx="451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32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8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6749" y="-237437"/>
            <a:ext cx="4856199" cy="340027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 txBox="1">
            <a:spLocks noGrp="1"/>
          </p:cNvSpPr>
          <p:nvPr>
            <p:ph type="title"/>
          </p:nvPr>
        </p:nvSpPr>
        <p:spPr>
          <a:xfrm>
            <a:off x="1732488" y="180349"/>
            <a:ext cx="62427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Myriad Pro" panose="020B0503030403020204" pitchFamily="34" charset="0"/>
              </a:rPr>
              <a:t>1</a:t>
            </a:r>
            <a:endParaRPr b="1" dirty="0">
              <a:latin typeface="Myriad Pro" panose="020B0503030403020204" pitchFamily="34" charset="0"/>
            </a:endParaRPr>
          </a:p>
        </p:txBody>
      </p:sp>
      <p:sp>
        <p:nvSpPr>
          <p:cNvPr id="281" name="Google Shape;281;p38"/>
          <p:cNvSpPr txBox="1">
            <a:spLocks noGrp="1"/>
          </p:cNvSpPr>
          <p:nvPr>
            <p:ph type="subTitle" idx="1"/>
          </p:nvPr>
        </p:nvSpPr>
        <p:spPr>
          <a:xfrm>
            <a:off x="1781726" y="1722833"/>
            <a:ext cx="5913395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rgbClr val="FF0000"/>
                </a:solidFill>
                <a:latin typeface="Myriad Pro" panose="020B0503030403020204" pitchFamily="34" charset="0"/>
              </a:rPr>
              <a:t>Warm Up </a:t>
            </a:r>
            <a:endParaRPr sz="8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6980" y="2612505"/>
            <a:ext cx="4678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Listen to the song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0"/>
          <p:cNvPicPr preferRelativeResize="0"/>
          <p:nvPr/>
        </p:nvPicPr>
        <p:blipFill rotWithShape="1">
          <a:blip r:embed="rId4">
            <a:alphaModFix/>
          </a:blip>
          <a:srcRect l="27562" b="13629"/>
          <a:stretch/>
        </p:blipFill>
        <p:spPr>
          <a:xfrm flipH="1">
            <a:off x="4280399" y="1612375"/>
            <a:ext cx="4863601" cy="353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19598" y="2343298"/>
            <a:ext cx="800997" cy="1062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81;p38"/>
          <p:cNvSpPr txBox="1">
            <a:spLocks noGrp="1"/>
          </p:cNvSpPr>
          <p:nvPr>
            <p:ph type="subTitle" idx="1"/>
          </p:nvPr>
        </p:nvSpPr>
        <p:spPr>
          <a:xfrm>
            <a:off x="239486" y="1542298"/>
            <a:ext cx="8904514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rgbClr val="FF0000"/>
                </a:solidFill>
                <a:latin typeface="Myriad Pro" panose="020B0503030403020204" pitchFamily="34" charset="0"/>
              </a:rPr>
              <a:t>Listen and Match</a:t>
            </a:r>
            <a:endParaRPr sz="6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036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B40D7FA-F08F-4811-DCCD-E28CEF2554DB}"/>
              </a:ext>
            </a:extLst>
          </p:cNvPr>
          <p:cNvGrpSpPr/>
          <p:nvPr/>
        </p:nvGrpSpPr>
        <p:grpSpPr>
          <a:xfrm>
            <a:off x="1103086" y="293133"/>
            <a:ext cx="2206172" cy="1067353"/>
            <a:chOff x="1103086" y="293133"/>
            <a:chExt cx="2206172" cy="1067353"/>
          </a:xfrm>
        </p:grpSpPr>
        <p:pic>
          <p:nvPicPr>
            <p:cNvPr id="3" name="Picture 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9A7F8C87-A26A-27FD-B6F6-54406A496A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20921"/>
            <a:stretch/>
          </p:blipFill>
          <p:spPr>
            <a:xfrm>
              <a:off x="1509607" y="293133"/>
              <a:ext cx="1799651" cy="1067353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1135E3-6632-BB00-504A-7C52A1C4DB22}"/>
                </a:ext>
              </a:extLst>
            </p:cNvPr>
            <p:cNvSpPr txBox="1"/>
            <p:nvPr/>
          </p:nvSpPr>
          <p:spPr>
            <a:xfrm>
              <a:off x="1103086" y="635226"/>
              <a:ext cx="397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1.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72B620-7B5F-8734-9187-B7C0C31F7A7B}"/>
              </a:ext>
            </a:extLst>
          </p:cNvPr>
          <p:cNvGrpSpPr/>
          <p:nvPr/>
        </p:nvGrpSpPr>
        <p:grpSpPr>
          <a:xfrm>
            <a:off x="1103086" y="1475368"/>
            <a:ext cx="2213306" cy="1067354"/>
            <a:chOff x="1103086" y="1475368"/>
            <a:chExt cx="2213306" cy="1067354"/>
          </a:xfrm>
        </p:grpSpPr>
        <p:pic>
          <p:nvPicPr>
            <p:cNvPr id="8" name="Picture 7" descr="Map&#10;&#10;Description automatically generated">
              <a:extLst>
                <a:ext uri="{FF2B5EF4-FFF2-40B4-BE49-F238E27FC236}">
                  <a16:creationId xmlns:a16="http://schemas.microsoft.com/office/drawing/2014/main" id="{5E01BE37-8A2D-34D0-3F0C-23178BDCA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09607" y="1475368"/>
              <a:ext cx="1806785" cy="1067354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5F327B-278A-B2FD-4C06-83236070AA9A}"/>
                </a:ext>
              </a:extLst>
            </p:cNvPr>
            <p:cNvSpPr txBox="1"/>
            <p:nvPr/>
          </p:nvSpPr>
          <p:spPr>
            <a:xfrm>
              <a:off x="1103086" y="1808990"/>
              <a:ext cx="397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2.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CBA85A-E495-60F2-8560-A05C0A202837}"/>
              </a:ext>
            </a:extLst>
          </p:cNvPr>
          <p:cNvGrpSpPr/>
          <p:nvPr/>
        </p:nvGrpSpPr>
        <p:grpSpPr>
          <a:xfrm>
            <a:off x="1111740" y="2674017"/>
            <a:ext cx="2204652" cy="1067354"/>
            <a:chOff x="1111740" y="2681274"/>
            <a:chExt cx="2204652" cy="1067354"/>
          </a:xfrm>
        </p:grpSpPr>
        <p:pic>
          <p:nvPicPr>
            <p:cNvPr id="10" name="Picture 9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7CF8455D-BFF7-B9DC-1974-5E99FFEE1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242" t="13489" b="20951"/>
            <a:stretch/>
          </p:blipFill>
          <p:spPr>
            <a:xfrm>
              <a:off x="1509608" y="2681274"/>
              <a:ext cx="1806784" cy="1067354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E156DF-8624-6904-4AB0-AF6AF7207562}"/>
                </a:ext>
              </a:extLst>
            </p:cNvPr>
            <p:cNvSpPr txBox="1"/>
            <p:nvPr/>
          </p:nvSpPr>
          <p:spPr>
            <a:xfrm>
              <a:off x="1111740" y="2980985"/>
              <a:ext cx="397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3.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770CA5-F25C-734D-75C6-DD77C838B887}"/>
              </a:ext>
            </a:extLst>
          </p:cNvPr>
          <p:cNvGrpSpPr/>
          <p:nvPr/>
        </p:nvGrpSpPr>
        <p:grpSpPr>
          <a:xfrm>
            <a:off x="1111740" y="3875315"/>
            <a:ext cx="2204649" cy="987769"/>
            <a:chOff x="1111740" y="3889829"/>
            <a:chExt cx="2204649" cy="987769"/>
          </a:xfrm>
        </p:grpSpPr>
        <p:pic>
          <p:nvPicPr>
            <p:cNvPr id="15" name="Picture 14" descr="A child from a tree&#10;&#10;Description automatically generated with low confidence">
              <a:extLst>
                <a:ext uri="{FF2B5EF4-FFF2-40B4-BE49-F238E27FC236}">
                  <a16:creationId xmlns:a16="http://schemas.microsoft.com/office/drawing/2014/main" id="{D57B5BDA-7F9A-6FA5-8DB2-0C54139B7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09606" y="3889829"/>
              <a:ext cx="1806783" cy="987769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B1F19C-5AD1-BDB6-2DF8-43ADDD3AAE40}"/>
                </a:ext>
              </a:extLst>
            </p:cNvPr>
            <p:cNvSpPr txBox="1"/>
            <p:nvPr/>
          </p:nvSpPr>
          <p:spPr>
            <a:xfrm>
              <a:off x="1111740" y="4153007"/>
              <a:ext cx="397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4.</a:t>
              </a:r>
            </a:p>
          </p:txBody>
        </p:sp>
      </p:grpSp>
      <p:sp>
        <p:nvSpPr>
          <p:cNvPr id="25" name="Rounded Rectangular Callout 15">
            <a:extLst>
              <a:ext uri="{FF2B5EF4-FFF2-40B4-BE49-F238E27FC236}">
                <a16:creationId xmlns:a16="http://schemas.microsoft.com/office/drawing/2014/main" id="{4B2ACA8C-0520-8688-42F4-650ABE376EA6}"/>
              </a:ext>
            </a:extLst>
          </p:cNvPr>
          <p:cNvSpPr/>
          <p:nvPr/>
        </p:nvSpPr>
        <p:spPr>
          <a:xfrm>
            <a:off x="5476801" y="3886785"/>
            <a:ext cx="3239028" cy="987769"/>
          </a:xfrm>
          <a:prstGeom prst="wedgeRoundRectCallout">
            <a:avLst>
              <a:gd name="adj1" fmla="val -38175"/>
              <a:gd name="adj2" fmla="val 84629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d. No</a:t>
            </a: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I can’t. 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ounded Rectangular Callout 15">
            <a:extLst>
              <a:ext uri="{FF2B5EF4-FFF2-40B4-BE49-F238E27FC236}">
                <a16:creationId xmlns:a16="http://schemas.microsoft.com/office/drawing/2014/main" id="{6DD2BDB7-1355-0CE7-E2BE-6B86AACF1DAF}"/>
              </a:ext>
            </a:extLst>
          </p:cNvPr>
          <p:cNvSpPr/>
          <p:nvPr/>
        </p:nvSpPr>
        <p:spPr>
          <a:xfrm>
            <a:off x="5476801" y="2753602"/>
            <a:ext cx="3239028" cy="987769"/>
          </a:xfrm>
          <a:prstGeom prst="wedgeRoundRectCallout">
            <a:avLst>
              <a:gd name="adj1" fmla="val -38175"/>
              <a:gd name="adj2" fmla="val 84629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c. No</a:t>
            </a: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I can’t. 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ounded Rectangular Callout 15">
            <a:extLst>
              <a:ext uri="{FF2B5EF4-FFF2-40B4-BE49-F238E27FC236}">
                <a16:creationId xmlns:a16="http://schemas.microsoft.com/office/drawing/2014/main" id="{9EC90388-2FDD-77CD-63AF-043C3AA10C21}"/>
              </a:ext>
            </a:extLst>
          </p:cNvPr>
          <p:cNvSpPr/>
          <p:nvPr/>
        </p:nvSpPr>
        <p:spPr>
          <a:xfrm>
            <a:off x="5556629" y="1645579"/>
            <a:ext cx="3239028" cy="987769"/>
          </a:xfrm>
          <a:prstGeom prst="wedgeRoundRectCallout">
            <a:avLst>
              <a:gd name="adj1" fmla="val -38175"/>
              <a:gd name="adj2" fmla="val 84629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b. Yes, I can.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ounded Rectangular Callout 15">
            <a:extLst>
              <a:ext uri="{FF2B5EF4-FFF2-40B4-BE49-F238E27FC236}">
                <a16:creationId xmlns:a16="http://schemas.microsoft.com/office/drawing/2014/main" id="{F731436B-ACFD-8A58-B742-7248C71EB16A}"/>
              </a:ext>
            </a:extLst>
          </p:cNvPr>
          <p:cNvSpPr/>
          <p:nvPr/>
        </p:nvSpPr>
        <p:spPr>
          <a:xfrm>
            <a:off x="5600172" y="424295"/>
            <a:ext cx="3239028" cy="987769"/>
          </a:xfrm>
          <a:prstGeom prst="wedgeRoundRectCallout">
            <a:avLst>
              <a:gd name="adj1" fmla="val -38175"/>
              <a:gd name="adj2" fmla="val 84629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a. Yes, I can.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FD04AEE7-7BCC-4CFB-F79F-5AD7D4BEF2C4}"/>
              </a:ext>
            </a:extLst>
          </p:cNvPr>
          <p:cNvCxnSpPr>
            <a:cxnSpLocks/>
          </p:cNvCxnSpPr>
          <p:nvPr/>
        </p:nvCxnSpPr>
        <p:spPr>
          <a:xfrm>
            <a:off x="3338286" y="826810"/>
            <a:ext cx="2167543" cy="3553860"/>
          </a:xfrm>
          <a:prstGeom prst="curvedConnector3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26348F5C-7476-5414-196D-1E928F8285D0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3349172" y="1992738"/>
            <a:ext cx="2207457" cy="146726"/>
          </a:xfrm>
          <a:prstGeom prst="curvedConnector3">
            <a:avLst>
              <a:gd name="adj1" fmla="val 48685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53EA9D8A-E66D-C410-41D2-08130980C238}"/>
              </a:ext>
            </a:extLst>
          </p:cNvPr>
          <p:cNvCxnSpPr>
            <a:cxnSpLocks/>
          </p:cNvCxnSpPr>
          <p:nvPr/>
        </p:nvCxnSpPr>
        <p:spPr>
          <a:xfrm flipV="1">
            <a:off x="3349172" y="1031441"/>
            <a:ext cx="2251000" cy="2226204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063C9D48-D5EC-0546-CFE9-005D18DD4C6A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3349172" y="3247487"/>
            <a:ext cx="2127629" cy="1118695"/>
          </a:xfrm>
          <a:prstGeom prst="curvedConnector3">
            <a:avLst>
              <a:gd name="adj1" fmla="val 50000"/>
            </a:avLst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30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9A7F8C87-A26A-27FD-B6F6-54406A496A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921"/>
          <a:stretch/>
        </p:blipFill>
        <p:spPr>
          <a:xfrm>
            <a:off x="3355303" y="1677025"/>
            <a:ext cx="3143468" cy="195658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28" name="Rounded Rectangular Callout 15">
            <a:extLst>
              <a:ext uri="{FF2B5EF4-FFF2-40B4-BE49-F238E27FC236}">
                <a16:creationId xmlns:a16="http://schemas.microsoft.com/office/drawing/2014/main" id="{F731436B-ACFD-8A58-B742-7248C71EB16A}"/>
              </a:ext>
            </a:extLst>
          </p:cNvPr>
          <p:cNvSpPr/>
          <p:nvPr/>
        </p:nvSpPr>
        <p:spPr>
          <a:xfrm>
            <a:off x="490682" y="575685"/>
            <a:ext cx="4545776" cy="733448"/>
          </a:xfrm>
          <a:prstGeom prst="wedgeRoundRectCallout">
            <a:avLst>
              <a:gd name="adj1" fmla="val 45621"/>
              <a:gd name="adj2" fmla="val 853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Can you drink cold water?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358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7F8C87-A26A-27FD-B6F6-54406A496A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4" r="4814"/>
          <a:stretch/>
        </p:blipFill>
        <p:spPr>
          <a:xfrm>
            <a:off x="2370559" y="1641856"/>
            <a:ext cx="4300781" cy="267692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28" name="Rounded Rectangular Callout 15">
            <a:extLst>
              <a:ext uri="{FF2B5EF4-FFF2-40B4-BE49-F238E27FC236}">
                <a16:creationId xmlns:a16="http://schemas.microsoft.com/office/drawing/2014/main" id="{F731436B-ACFD-8A58-B742-7248C71EB16A}"/>
              </a:ext>
            </a:extLst>
          </p:cNvPr>
          <p:cNvSpPr/>
          <p:nvPr/>
        </p:nvSpPr>
        <p:spPr>
          <a:xfrm>
            <a:off x="490682" y="575685"/>
            <a:ext cx="4545776" cy="733448"/>
          </a:xfrm>
          <a:prstGeom prst="wedgeRoundRectCallout">
            <a:avLst>
              <a:gd name="adj1" fmla="val 45621"/>
              <a:gd name="adj2" fmla="val 853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Can you swim in the river?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463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7F8C87-A26A-27FD-B6F6-54406A496A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102" b="21102"/>
          <a:stretch/>
        </p:blipFill>
        <p:spPr>
          <a:xfrm>
            <a:off x="2166583" y="1655923"/>
            <a:ext cx="4843212" cy="301455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28" name="Rounded Rectangular Callout 15">
            <a:extLst>
              <a:ext uri="{FF2B5EF4-FFF2-40B4-BE49-F238E27FC236}">
                <a16:creationId xmlns:a16="http://schemas.microsoft.com/office/drawing/2014/main" id="{F731436B-ACFD-8A58-B742-7248C71EB16A}"/>
              </a:ext>
            </a:extLst>
          </p:cNvPr>
          <p:cNvSpPr/>
          <p:nvPr/>
        </p:nvSpPr>
        <p:spPr>
          <a:xfrm>
            <a:off x="490682" y="575685"/>
            <a:ext cx="4545776" cy="733448"/>
          </a:xfrm>
          <a:prstGeom prst="wedgeRoundRectCallout">
            <a:avLst>
              <a:gd name="adj1" fmla="val 45621"/>
              <a:gd name="adj2" fmla="val 853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Can you climb the rock?</a:t>
            </a:r>
            <a:endParaRPr 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993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7F8C87-A26A-27FD-B6F6-54406A496A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2" r="1802"/>
          <a:stretch/>
        </p:blipFill>
        <p:spPr>
          <a:xfrm>
            <a:off x="2328360" y="1613719"/>
            <a:ext cx="4617199" cy="2873873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28" name="Rounded Rectangular Callout 15">
            <a:extLst>
              <a:ext uri="{FF2B5EF4-FFF2-40B4-BE49-F238E27FC236}">
                <a16:creationId xmlns:a16="http://schemas.microsoft.com/office/drawing/2014/main" id="{F731436B-ACFD-8A58-B742-7248C71EB16A}"/>
              </a:ext>
            </a:extLst>
          </p:cNvPr>
          <p:cNvSpPr/>
          <p:nvPr/>
        </p:nvSpPr>
        <p:spPr>
          <a:xfrm>
            <a:off x="490682" y="505347"/>
            <a:ext cx="4545776" cy="733448"/>
          </a:xfrm>
          <a:prstGeom prst="wedgeRoundRectCallout">
            <a:avLst>
              <a:gd name="adj1" fmla="val 45621"/>
              <a:gd name="adj2" fmla="val 853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Can you climb the tree?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112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28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6749" y="-237437"/>
            <a:ext cx="4856199" cy="34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0"/>
          <p:cNvPicPr preferRelativeResize="0"/>
          <p:nvPr/>
        </p:nvPicPr>
        <p:blipFill rotWithShape="1">
          <a:blip r:embed="rId5">
            <a:alphaModFix/>
          </a:blip>
          <a:srcRect l="27562" b="13629"/>
          <a:stretch/>
        </p:blipFill>
        <p:spPr>
          <a:xfrm flipH="1">
            <a:off x="4280399" y="1566454"/>
            <a:ext cx="4863601" cy="353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0"/>
          <p:cNvPicPr preferRelativeResize="0"/>
          <p:nvPr/>
        </p:nvPicPr>
        <p:blipFill rotWithShape="1">
          <a:blip r:embed="rId6">
            <a:alphaModFix/>
          </a:blip>
          <a:srcRect l="33687"/>
          <a:stretch/>
        </p:blipFill>
        <p:spPr>
          <a:xfrm>
            <a:off x="6028800" y="202075"/>
            <a:ext cx="2866326" cy="180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19598" y="2343298"/>
            <a:ext cx="800997" cy="10625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80;p38"/>
          <p:cNvSpPr txBox="1">
            <a:spLocks noGrp="1"/>
          </p:cNvSpPr>
          <p:nvPr>
            <p:ph type="title"/>
          </p:nvPr>
        </p:nvSpPr>
        <p:spPr>
          <a:xfrm>
            <a:off x="1711386" y="179865"/>
            <a:ext cx="62427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latin typeface="Myriad Pro" panose="020B0503030403020204" pitchFamily="34" charset="0"/>
              </a:rPr>
              <a:t>4</a:t>
            </a:r>
            <a:endParaRPr sz="8000" b="1" dirty="0">
              <a:latin typeface="Myriad Pro" panose="020B0503030403020204" pitchFamily="34" charset="0"/>
            </a:endParaRPr>
          </a:p>
        </p:txBody>
      </p:sp>
      <p:sp>
        <p:nvSpPr>
          <p:cNvPr id="10" name="Google Shape;281;p38"/>
          <p:cNvSpPr txBox="1">
            <a:spLocks noGrp="1"/>
          </p:cNvSpPr>
          <p:nvPr>
            <p:ph type="subTitle" idx="1"/>
          </p:nvPr>
        </p:nvSpPr>
        <p:spPr>
          <a:xfrm>
            <a:off x="1781726" y="1722833"/>
            <a:ext cx="5913395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rgbClr val="FF0000"/>
                </a:solidFill>
                <a:latin typeface="Myriad Pro" panose="020B0503030403020204" pitchFamily="34" charset="0"/>
              </a:rPr>
              <a:t>Production</a:t>
            </a:r>
            <a:endParaRPr sz="8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65075D-7FC2-2951-2083-1853372D2ACD}"/>
              </a:ext>
            </a:extLst>
          </p:cNvPr>
          <p:cNvGrpSpPr/>
          <p:nvPr/>
        </p:nvGrpSpPr>
        <p:grpSpPr>
          <a:xfrm>
            <a:off x="2934656" y="2571750"/>
            <a:ext cx="4065586" cy="769441"/>
            <a:chOff x="397164" y="323274"/>
            <a:chExt cx="3075439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597CB5-6C47-F1D2-0C7D-A56604AFD2D4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2F71B2-0736-61B7-8D60-252CD076656F}"/>
                </a:ext>
              </a:extLst>
            </p:cNvPr>
            <p:cNvSpPr txBox="1"/>
            <p:nvPr/>
          </p:nvSpPr>
          <p:spPr>
            <a:xfrm>
              <a:off x="750546" y="558880"/>
              <a:ext cx="2722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AU" sz="2400" b="1">
                  <a:effectLst/>
                  <a:ea typeface="Times New Roman" panose="02020603050405020304" pitchFamily="18" charset="0"/>
                </a:rPr>
                <a:t>Ask and answer. Tick.</a:t>
              </a:r>
              <a:endParaRPr lang="en-US" sz="2400" dirty="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562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54" y="1177431"/>
            <a:ext cx="8965891" cy="278863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6014" y="211067"/>
            <a:ext cx="5271225" cy="7328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Myriad Pro" panose="020B0503030403020204" pitchFamily="34" charset="0"/>
              </a:rPr>
              <a:t>3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 Ask and answer. Tick .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135" y="1317523"/>
            <a:ext cx="3264310" cy="521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384279" y="315287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Google Shape;2037;p74"/>
          <p:cNvSpPr/>
          <p:nvPr/>
        </p:nvSpPr>
        <p:spPr>
          <a:xfrm rot="5805167">
            <a:off x="8197939" y="3431579"/>
            <a:ext cx="990863" cy="1130449"/>
          </a:xfrm>
          <a:custGeom>
            <a:avLst/>
            <a:gdLst/>
            <a:ahLst/>
            <a:cxnLst/>
            <a:rect l="l" t="t" r="r" b="b"/>
            <a:pathLst>
              <a:path w="12030" h="13841" extrusionOk="0">
                <a:moveTo>
                  <a:pt x="11928" y="11423"/>
                </a:moveTo>
                <a:lnTo>
                  <a:pt x="12006" y="11521"/>
                </a:lnTo>
                <a:lnTo>
                  <a:pt x="12006" y="11521"/>
                </a:lnTo>
                <a:cubicBezTo>
                  <a:pt x="11993" y="11491"/>
                  <a:pt x="11965" y="11458"/>
                  <a:pt x="11928" y="11423"/>
                </a:cubicBezTo>
                <a:close/>
                <a:moveTo>
                  <a:pt x="12006" y="11521"/>
                </a:moveTo>
                <a:cubicBezTo>
                  <a:pt x="12010" y="11532"/>
                  <a:pt x="12012" y="11542"/>
                  <a:pt x="12012" y="11551"/>
                </a:cubicBezTo>
                <a:cubicBezTo>
                  <a:pt x="12012" y="11551"/>
                  <a:pt x="12012" y="11568"/>
                  <a:pt x="12012" y="11568"/>
                </a:cubicBezTo>
                <a:cubicBezTo>
                  <a:pt x="12012" y="11568"/>
                  <a:pt x="12030" y="11551"/>
                  <a:pt x="12030" y="11551"/>
                </a:cubicBezTo>
                <a:lnTo>
                  <a:pt x="12006" y="11521"/>
                </a:lnTo>
                <a:close/>
                <a:moveTo>
                  <a:pt x="2905" y="1"/>
                </a:moveTo>
                <a:cubicBezTo>
                  <a:pt x="2871" y="1"/>
                  <a:pt x="2871" y="18"/>
                  <a:pt x="2940" y="120"/>
                </a:cubicBezTo>
                <a:cubicBezTo>
                  <a:pt x="2974" y="172"/>
                  <a:pt x="3008" y="240"/>
                  <a:pt x="3025" y="308"/>
                </a:cubicBezTo>
                <a:cubicBezTo>
                  <a:pt x="3059" y="360"/>
                  <a:pt x="3042" y="377"/>
                  <a:pt x="3025" y="377"/>
                </a:cubicBezTo>
                <a:lnTo>
                  <a:pt x="2974" y="325"/>
                </a:lnTo>
                <a:cubicBezTo>
                  <a:pt x="2923" y="257"/>
                  <a:pt x="2854" y="206"/>
                  <a:pt x="2786" y="172"/>
                </a:cubicBezTo>
                <a:cubicBezTo>
                  <a:pt x="2780" y="170"/>
                  <a:pt x="2776" y="169"/>
                  <a:pt x="2772" y="169"/>
                </a:cubicBezTo>
                <a:cubicBezTo>
                  <a:pt x="2738" y="169"/>
                  <a:pt x="2755" y="230"/>
                  <a:pt x="2786" y="291"/>
                </a:cubicBezTo>
                <a:cubicBezTo>
                  <a:pt x="2820" y="360"/>
                  <a:pt x="2871" y="479"/>
                  <a:pt x="2923" y="565"/>
                </a:cubicBezTo>
                <a:cubicBezTo>
                  <a:pt x="2923" y="565"/>
                  <a:pt x="2923" y="565"/>
                  <a:pt x="2923" y="582"/>
                </a:cubicBezTo>
                <a:cubicBezTo>
                  <a:pt x="2854" y="616"/>
                  <a:pt x="2837" y="718"/>
                  <a:pt x="2888" y="855"/>
                </a:cubicBezTo>
                <a:cubicBezTo>
                  <a:pt x="2820" y="872"/>
                  <a:pt x="2752" y="906"/>
                  <a:pt x="2718" y="958"/>
                </a:cubicBezTo>
                <a:cubicBezTo>
                  <a:pt x="2700" y="975"/>
                  <a:pt x="2700" y="975"/>
                  <a:pt x="2700" y="992"/>
                </a:cubicBezTo>
                <a:cubicBezTo>
                  <a:pt x="2666" y="941"/>
                  <a:pt x="2632" y="889"/>
                  <a:pt x="2615" y="838"/>
                </a:cubicBezTo>
                <a:cubicBezTo>
                  <a:pt x="2581" y="753"/>
                  <a:pt x="2615" y="736"/>
                  <a:pt x="2598" y="684"/>
                </a:cubicBezTo>
                <a:cubicBezTo>
                  <a:pt x="2478" y="565"/>
                  <a:pt x="2427" y="599"/>
                  <a:pt x="2342" y="548"/>
                </a:cubicBezTo>
                <a:lnTo>
                  <a:pt x="2342" y="548"/>
                </a:lnTo>
                <a:cubicBezTo>
                  <a:pt x="2342" y="548"/>
                  <a:pt x="2342" y="582"/>
                  <a:pt x="2359" y="599"/>
                </a:cubicBezTo>
                <a:cubicBezTo>
                  <a:pt x="2376" y="650"/>
                  <a:pt x="2410" y="701"/>
                  <a:pt x="2427" y="736"/>
                </a:cubicBezTo>
                <a:cubicBezTo>
                  <a:pt x="2427" y="787"/>
                  <a:pt x="2495" y="872"/>
                  <a:pt x="2512" y="923"/>
                </a:cubicBezTo>
                <a:cubicBezTo>
                  <a:pt x="2530" y="975"/>
                  <a:pt x="2547" y="1009"/>
                  <a:pt x="2547" y="1009"/>
                </a:cubicBezTo>
                <a:cubicBezTo>
                  <a:pt x="2538" y="1009"/>
                  <a:pt x="2525" y="1026"/>
                  <a:pt x="2498" y="1026"/>
                </a:cubicBezTo>
                <a:cubicBezTo>
                  <a:pt x="2470" y="1026"/>
                  <a:pt x="2427" y="1009"/>
                  <a:pt x="2359" y="941"/>
                </a:cubicBezTo>
                <a:cubicBezTo>
                  <a:pt x="2342" y="932"/>
                  <a:pt x="2333" y="928"/>
                  <a:pt x="2329" y="928"/>
                </a:cubicBezTo>
                <a:cubicBezTo>
                  <a:pt x="2325" y="928"/>
                  <a:pt x="2325" y="932"/>
                  <a:pt x="2325" y="941"/>
                </a:cubicBezTo>
                <a:cubicBezTo>
                  <a:pt x="2359" y="992"/>
                  <a:pt x="2376" y="1026"/>
                  <a:pt x="2393" y="1077"/>
                </a:cubicBezTo>
                <a:cubicBezTo>
                  <a:pt x="2376" y="1129"/>
                  <a:pt x="2427" y="1197"/>
                  <a:pt x="2512" y="1299"/>
                </a:cubicBezTo>
                <a:cubicBezTo>
                  <a:pt x="2530" y="1316"/>
                  <a:pt x="2547" y="1351"/>
                  <a:pt x="2564" y="1368"/>
                </a:cubicBezTo>
                <a:lnTo>
                  <a:pt x="2530" y="1419"/>
                </a:lnTo>
                <a:cubicBezTo>
                  <a:pt x="2495" y="1385"/>
                  <a:pt x="2461" y="1334"/>
                  <a:pt x="2427" y="1299"/>
                </a:cubicBezTo>
                <a:cubicBezTo>
                  <a:pt x="2342" y="1163"/>
                  <a:pt x="2342" y="1163"/>
                  <a:pt x="2273" y="1146"/>
                </a:cubicBezTo>
                <a:lnTo>
                  <a:pt x="2102" y="1077"/>
                </a:lnTo>
                <a:cubicBezTo>
                  <a:pt x="2100" y="1076"/>
                  <a:pt x="2098" y="1075"/>
                  <a:pt x="2096" y="1075"/>
                </a:cubicBezTo>
                <a:cubicBezTo>
                  <a:pt x="2071" y="1075"/>
                  <a:pt x="2089" y="1168"/>
                  <a:pt x="2137" y="1231"/>
                </a:cubicBezTo>
                <a:cubicBezTo>
                  <a:pt x="2154" y="1265"/>
                  <a:pt x="2171" y="1299"/>
                  <a:pt x="2188" y="1316"/>
                </a:cubicBezTo>
                <a:cubicBezTo>
                  <a:pt x="2273" y="1402"/>
                  <a:pt x="2342" y="1470"/>
                  <a:pt x="2410" y="1556"/>
                </a:cubicBezTo>
                <a:lnTo>
                  <a:pt x="2137" y="1863"/>
                </a:lnTo>
                <a:lnTo>
                  <a:pt x="2102" y="1829"/>
                </a:lnTo>
                <a:cubicBezTo>
                  <a:pt x="2054" y="1793"/>
                  <a:pt x="2014" y="1757"/>
                  <a:pt x="1989" y="1757"/>
                </a:cubicBezTo>
                <a:cubicBezTo>
                  <a:pt x="1979" y="1757"/>
                  <a:pt x="1971" y="1763"/>
                  <a:pt x="1966" y="1778"/>
                </a:cubicBezTo>
                <a:cubicBezTo>
                  <a:pt x="1966" y="1803"/>
                  <a:pt x="1961" y="1816"/>
                  <a:pt x="1949" y="1816"/>
                </a:cubicBezTo>
                <a:cubicBezTo>
                  <a:pt x="1936" y="1816"/>
                  <a:pt x="1914" y="1803"/>
                  <a:pt x="1880" y="1778"/>
                </a:cubicBezTo>
                <a:cubicBezTo>
                  <a:pt x="1842" y="1755"/>
                  <a:pt x="1821" y="1745"/>
                  <a:pt x="1809" y="1745"/>
                </a:cubicBezTo>
                <a:cubicBezTo>
                  <a:pt x="1795" y="1745"/>
                  <a:pt x="1795" y="1759"/>
                  <a:pt x="1795" y="1778"/>
                </a:cubicBezTo>
                <a:cubicBezTo>
                  <a:pt x="1778" y="1812"/>
                  <a:pt x="1744" y="1812"/>
                  <a:pt x="1795" y="1914"/>
                </a:cubicBezTo>
                <a:cubicBezTo>
                  <a:pt x="1762" y="1904"/>
                  <a:pt x="1732" y="1898"/>
                  <a:pt x="1706" y="1898"/>
                </a:cubicBezTo>
                <a:cubicBezTo>
                  <a:pt x="1610" y="1898"/>
                  <a:pt x="1563" y="1972"/>
                  <a:pt x="1590" y="2120"/>
                </a:cubicBezTo>
                <a:cubicBezTo>
                  <a:pt x="1521" y="2154"/>
                  <a:pt x="1487" y="2239"/>
                  <a:pt x="1556" y="2410"/>
                </a:cubicBezTo>
                <a:cubicBezTo>
                  <a:pt x="1573" y="2444"/>
                  <a:pt x="1590" y="2478"/>
                  <a:pt x="1590" y="2495"/>
                </a:cubicBezTo>
                <a:lnTo>
                  <a:pt x="1573" y="2513"/>
                </a:lnTo>
                <a:cubicBezTo>
                  <a:pt x="1556" y="2513"/>
                  <a:pt x="1539" y="2530"/>
                  <a:pt x="1521" y="2530"/>
                </a:cubicBezTo>
                <a:cubicBezTo>
                  <a:pt x="1487" y="2547"/>
                  <a:pt x="1436" y="2581"/>
                  <a:pt x="1419" y="2615"/>
                </a:cubicBezTo>
                <a:cubicBezTo>
                  <a:pt x="1369" y="2590"/>
                  <a:pt x="1319" y="2574"/>
                  <a:pt x="1262" y="2574"/>
                </a:cubicBezTo>
                <a:cubicBezTo>
                  <a:pt x="1241" y="2574"/>
                  <a:pt x="1220" y="2576"/>
                  <a:pt x="1197" y="2581"/>
                </a:cubicBezTo>
                <a:cubicBezTo>
                  <a:pt x="1111" y="2615"/>
                  <a:pt x="1094" y="2718"/>
                  <a:pt x="1094" y="2837"/>
                </a:cubicBezTo>
                <a:lnTo>
                  <a:pt x="1060" y="2837"/>
                </a:lnTo>
                <a:cubicBezTo>
                  <a:pt x="1026" y="2820"/>
                  <a:pt x="992" y="2803"/>
                  <a:pt x="958" y="2803"/>
                </a:cubicBezTo>
                <a:cubicBezTo>
                  <a:pt x="923" y="2803"/>
                  <a:pt x="889" y="2820"/>
                  <a:pt x="872" y="2837"/>
                </a:cubicBezTo>
                <a:lnTo>
                  <a:pt x="838" y="2820"/>
                </a:lnTo>
                <a:cubicBezTo>
                  <a:pt x="787" y="2769"/>
                  <a:pt x="736" y="2735"/>
                  <a:pt x="684" y="2718"/>
                </a:cubicBezTo>
                <a:cubicBezTo>
                  <a:pt x="684" y="2683"/>
                  <a:pt x="650" y="2615"/>
                  <a:pt x="582" y="2530"/>
                </a:cubicBezTo>
                <a:cubicBezTo>
                  <a:pt x="513" y="2444"/>
                  <a:pt x="513" y="2427"/>
                  <a:pt x="548" y="2427"/>
                </a:cubicBezTo>
                <a:cubicBezTo>
                  <a:pt x="582" y="2427"/>
                  <a:pt x="582" y="2427"/>
                  <a:pt x="530" y="2342"/>
                </a:cubicBezTo>
                <a:cubicBezTo>
                  <a:pt x="513" y="2325"/>
                  <a:pt x="479" y="2290"/>
                  <a:pt x="462" y="2273"/>
                </a:cubicBezTo>
                <a:cubicBezTo>
                  <a:pt x="445" y="2273"/>
                  <a:pt x="445" y="2290"/>
                  <a:pt x="445" y="2307"/>
                </a:cubicBezTo>
                <a:cubicBezTo>
                  <a:pt x="445" y="2325"/>
                  <a:pt x="462" y="2376"/>
                  <a:pt x="462" y="2376"/>
                </a:cubicBezTo>
                <a:cubicBezTo>
                  <a:pt x="428" y="2393"/>
                  <a:pt x="377" y="2410"/>
                  <a:pt x="343" y="2410"/>
                </a:cubicBezTo>
                <a:cubicBezTo>
                  <a:pt x="325" y="2410"/>
                  <a:pt x="274" y="2359"/>
                  <a:pt x="223" y="2325"/>
                </a:cubicBezTo>
                <a:lnTo>
                  <a:pt x="189" y="2273"/>
                </a:lnTo>
                <a:lnTo>
                  <a:pt x="155" y="2222"/>
                </a:lnTo>
                <a:lnTo>
                  <a:pt x="137" y="2222"/>
                </a:lnTo>
                <a:cubicBezTo>
                  <a:pt x="137" y="2222"/>
                  <a:pt x="137" y="2239"/>
                  <a:pt x="137" y="2239"/>
                </a:cubicBezTo>
                <a:cubicBezTo>
                  <a:pt x="120" y="2273"/>
                  <a:pt x="103" y="2307"/>
                  <a:pt x="86" y="2325"/>
                </a:cubicBezTo>
                <a:cubicBezTo>
                  <a:pt x="69" y="2325"/>
                  <a:pt x="52" y="2342"/>
                  <a:pt x="18" y="2342"/>
                </a:cubicBezTo>
                <a:cubicBezTo>
                  <a:pt x="1" y="2342"/>
                  <a:pt x="1" y="2376"/>
                  <a:pt x="18" y="2427"/>
                </a:cubicBezTo>
                <a:lnTo>
                  <a:pt x="9057" y="13841"/>
                </a:lnTo>
                <a:cubicBezTo>
                  <a:pt x="9057" y="13841"/>
                  <a:pt x="9074" y="13841"/>
                  <a:pt x="9091" y="13824"/>
                </a:cubicBezTo>
                <a:cubicBezTo>
                  <a:pt x="9074" y="13824"/>
                  <a:pt x="9074" y="13807"/>
                  <a:pt x="9057" y="13789"/>
                </a:cubicBezTo>
                <a:cubicBezTo>
                  <a:pt x="9039" y="13721"/>
                  <a:pt x="8988" y="13636"/>
                  <a:pt x="9005" y="13619"/>
                </a:cubicBezTo>
                <a:cubicBezTo>
                  <a:pt x="9022" y="13567"/>
                  <a:pt x="8954" y="13482"/>
                  <a:pt x="8971" y="13431"/>
                </a:cubicBezTo>
                <a:cubicBezTo>
                  <a:pt x="8976" y="13421"/>
                  <a:pt x="8981" y="13416"/>
                  <a:pt x="8986" y="13416"/>
                </a:cubicBezTo>
                <a:cubicBezTo>
                  <a:pt x="8998" y="13416"/>
                  <a:pt x="9010" y="13441"/>
                  <a:pt x="9022" y="13465"/>
                </a:cubicBezTo>
                <a:lnTo>
                  <a:pt x="9108" y="13516"/>
                </a:lnTo>
                <a:cubicBezTo>
                  <a:pt x="9142" y="13533"/>
                  <a:pt x="9176" y="13567"/>
                  <a:pt x="9210" y="13601"/>
                </a:cubicBezTo>
                <a:cubicBezTo>
                  <a:pt x="9244" y="13574"/>
                  <a:pt x="9287" y="13563"/>
                  <a:pt x="9335" y="13563"/>
                </a:cubicBezTo>
                <a:cubicBezTo>
                  <a:pt x="9408" y="13563"/>
                  <a:pt x="9494" y="13588"/>
                  <a:pt x="9586" y="13619"/>
                </a:cubicBezTo>
                <a:cubicBezTo>
                  <a:pt x="9655" y="13567"/>
                  <a:pt x="9723" y="13516"/>
                  <a:pt x="9774" y="13465"/>
                </a:cubicBezTo>
                <a:cubicBezTo>
                  <a:pt x="9757" y="13431"/>
                  <a:pt x="9723" y="13396"/>
                  <a:pt x="9672" y="13345"/>
                </a:cubicBezTo>
                <a:lnTo>
                  <a:pt x="9586" y="13243"/>
                </a:lnTo>
                <a:cubicBezTo>
                  <a:pt x="9586" y="13226"/>
                  <a:pt x="9552" y="13191"/>
                  <a:pt x="9518" y="13174"/>
                </a:cubicBezTo>
                <a:cubicBezTo>
                  <a:pt x="9457" y="13082"/>
                  <a:pt x="9436" y="13018"/>
                  <a:pt x="9482" y="13018"/>
                </a:cubicBezTo>
                <a:cubicBezTo>
                  <a:pt x="9488" y="13018"/>
                  <a:pt x="9494" y="13019"/>
                  <a:pt x="9501" y="13021"/>
                </a:cubicBezTo>
                <a:cubicBezTo>
                  <a:pt x="9569" y="13021"/>
                  <a:pt x="9637" y="13021"/>
                  <a:pt x="9723" y="13003"/>
                </a:cubicBezTo>
                <a:cubicBezTo>
                  <a:pt x="9740" y="13003"/>
                  <a:pt x="9757" y="12986"/>
                  <a:pt x="9757" y="12952"/>
                </a:cubicBezTo>
                <a:cubicBezTo>
                  <a:pt x="9757" y="12918"/>
                  <a:pt x="9770" y="12905"/>
                  <a:pt x="9795" y="12905"/>
                </a:cubicBezTo>
                <a:cubicBezTo>
                  <a:pt x="9821" y="12905"/>
                  <a:pt x="9860" y="12918"/>
                  <a:pt x="9911" y="12935"/>
                </a:cubicBezTo>
                <a:cubicBezTo>
                  <a:pt x="9954" y="12957"/>
                  <a:pt x="9988" y="12966"/>
                  <a:pt x="10013" y="12966"/>
                </a:cubicBezTo>
                <a:cubicBezTo>
                  <a:pt x="10047" y="12966"/>
                  <a:pt x="10065" y="12948"/>
                  <a:pt x="10065" y="12918"/>
                </a:cubicBezTo>
                <a:cubicBezTo>
                  <a:pt x="10082" y="12901"/>
                  <a:pt x="10082" y="12884"/>
                  <a:pt x="10065" y="12867"/>
                </a:cubicBezTo>
                <a:cubicBezTo>
                  <a:pt x="10065" y="12798"/>
                  <a:pt x="10099" y="12764"/>
                  <a:pt x="10167" y="12764"/>
                </a:cubicBezTo>
                <a:cubicBezTo>
                  <a:pt x="10201" y="12764"/>
                  <a:pt x="10201" y="12747"/>
                  <a:pt x="10218" y="12730"/>
                </a:cubicBezTo>
                <a:lnTo>
                  <a:pt x="10321" y="12781"/>
                </a:lnTo>
                <a:cubicBezTo>
                  <a:pt x="10321" y="12781"/>
                  <a:pt x="10304" y="12798"/>
                  <a:pt x="10321" y="12816"/>
                </a:cubicBezTo>
                <a:cubicBezTo>
                  <a:pt x="10321" y="12833"/>
                  <a:pt x="10338" y="12850"/>
                  <a:pt x="10355" y="12867"/>
                </a:cubicBezTo>
                <a:cubicBezTo>
                  <a:pt x="10372" y="12884"/>
                  <a:pt x="10389" y="12901"/>
                  <a:pt x="10423" y="12918"/>
                </a:cubicBezTo>
                <a:lnTo>
                  <a:pt x="10475" y="12918"/>
                </a:lnTo>
                <a:lnTo>
                  <a:pt x="10440" y="12833"/>
                </a:lnTo>
                <a:cubicBezTo>
                  <a:pt x="10492" y="12833"/>
                  <a:pt x="10440" y="12747"/>
                  <a:pt x="10406" y="12696"/>
                </a:cubicBezTo>
                <a:cubicBezTo>
                  <a:pt x="10372" y="12645"/>
                  <a:pt x="10406" y="12610"/>
                  <a:pt x="10287" y="12525"/>
                </a:cubicBezTo>
                <a:lnTo>
                  <a:pt x="10201" y="12474"/>
                </a:lnTo>
                <a:cubicBezTo>
                  <a:pt x="10184" y="12440"/>
                  <a:pt x="10201" y="12440"/>
                  <a:pt x="10235" y="12423"/>
                </a:cubicBezTo>
                <a:cubicBezTo>
                  <a:pt x="10338" y="12525"/>
                  <a:pt x="10475" y="12593"/>
                  <a:pt x="10611" y="12628"/>
                </a:cubicBezTo>
                <a:cubicBezTo>
                  <a:pt x="10628" y="12645"/>
                  <a:pt x="10646" y="12662"/>
                  <a:pt x="10663" y="12679"/>
                </a:cubicBezTo>
                <a:cubicBezTo>
                  <a:pt x="10663" y="12593"/>
                  <a:pt x="10731" y="12508"/>
                  <a:pt x="10833" y="12491"/>
                </a:cubicBezTo>
                <a:cubicBezTo>
                  <a:pt x="10816" y="12354"/>
                  <a:pt x="10868" y="12235"/>
                  <a:pt x="11004" y="12235"/>
                </a:cubicBezTo>
                <a:lnTo>
                  <a:pt x="11073" y="12235"/>
                </a:lnTo>
                <a:cubicBezTo>
                  <a:pt x="11124" y="12217"/>
                  <a:pt x="11158" y="12217"/>
                  <a:pt x="11209" y="12200"/>
                </a:cubicBezTo>
                <a:cubicBezTo>
                  <a:pt x="11192" y="12166"/>
                  <a:pt x="11158" y="12132"/>
                  <a:pt x="11124" y="12098"/>
                </a:cubicBezTo>
                <a:cubicBezTo>
                  <a:pt x="11107" y="12081"/>
                  <a:pt x="11090" y="12064"/>
                  <a:pt x="11073" y="12047"/>
                </a:cubicBezTo>
                <a:cubicBezTo>
                  <a:pt x="11107" y="11978"/>
                  <a:pt x="11141" y="11910"/>
                  <a:pt x="11124" y="11842"/>
                </a:cubicBezTo>
                <a:cubicBezTo>
                  <a:pt x="11124" y="11825"/>
                  <a:pt x="11124" y="11790"/>
                  <a:pt x="11124" y="11773"/>
                </a:cubicBezTo>
                <a:cubicBezTo>
                  <a:pt x="11192" y="11773"/>
                  <a:pt x="11244" y="11790"/>
                  <a:pt x="11312" y="11825"/>
                </a:cubicBezTo>
                <a:lnTo>
                  <a:pt x="11363" y="11825"/>
                </a:lnTo>
                <a:cubicBezTo>
                  <a:pt x="11395" y="11835"/>
                  <a:pt x="11440" y="11859"/>
                  <a:pt x="11462" y="11859"/>
                </a:cubicBezTo>
                <a:cubicBezTo>
                  <a:pt x="11474" y="11859"/>
                  <a:pt x="11479" y="11850"/>
                  <a:pt x="11466" y="11825"/>
                </a:cubicBezTo>
                <a:cubicBezTo>
                  <a:pt x="11449" y="11790"/>
                  <a:pt x="11449" y="11756"/>
                  <a:pt x="11431" y="11722"/>
                </a:cubicBezTo>
                <a:lnTo>
                  <a:pt x="11483" y="11722"/>
                </a:lnTo>
                <a:cubicBezTo>
                  <a:pt x="11551" y="11756"/>
                  <a:pt x="11585" y="11773"/>
                  <a:pt x="11619" y="11773"/>
                </a:cubicBezTo>
                <a:cubicBezTo>
                  <a:pt x="11654" y="11739"/>
                  <a:pt x="11705" y="11705"/>
                  <a:pt x="11756" y="11705"/>
                </a:cubicBezTo>
                <a:cubicBezTo>
                  <a:pt x="11790" y="11705"/>
                  <a:pt x="11773" y="11637"/>
                  <a:pt x="11722" y="11585"/>
                </a:cubicBezTo>
                <a:cubicBezTo>
                  <a:pt x="11706" y="11554"/>
                  <a:pt x="11705" y="11544"/>
                  <a:pt x="11713" y="11544"/>
                </a:cubicBezTo>
                <a:cubicBezTo>
                  <a:pt x="11722" y="11544"/>
                  <a:pt x="11745" y="11559"/>
                  <a:pt x="11773" y="11568"/>
                </a:cubicBezTo>
                <a:cubicBezTo>
                  <a:pt x="11807" y="11588"/>
                  <a:pt x="11830" y="11595"/>
                  <a:pt x="11845" y="11595"/>
                </a:cubicBezTo>
                <a:cubicBezTo>
                  <a:pt x="11869" y="11595"/>
                  <a:pt x="11876" y="11579"/>
                  <a:pt x="11876" y="11568"/>
                </a:cubicBezTo>
                <a:cubicBezTo>
                  <a:pt x="11876" y="11500"/>
                  <a:pt x="11859" y="11432"/>
                  <a:pt x="11859" y="11363"/>
                </a:cubicBezTo>
                <a:lnTo>
                  <a:pt x="11859" y="11363"/>
                </a:lnTo>
                <a:cubicBezTo>
                  <a:pt x="11884" y="11383"/>
                  <a:pt x="11908" y="11403"/>
                  <a:pt x="11928" y="11423"/>
                </a:cubicBezTo>
                <a:lnTo>
                  <a:pt x="11928" y="11423"/>
                </a:lnTo>
                <a:lnTo>
                  <a:pt x="290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8" name="Google Shape;2005;p74"/>
          <p:cNvGrpSpPr/>
          <p:nvPr/>
        </p:nvGrpSpPr>
        <p:grpSpPr>
          <a:xfrm rot="1224312">
            <a:off x="28171" y="3902182"/>
            <a:ext cx="2592344" cy="1298080"/>
            <a:chOff x="7110451" y="4123771"/>
            <a:chExt cx="2429676" cy="1216626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9" name="Google Shape;2006;p7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2007;p7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1" name="Google Shape;2036;p74"/>
          <p:cNvSpPr/>
          <p:nvPr/>
        </p:nvSpPr>
        <p:spPr>
          <a:xfrm rot="6151581" flipH="1">
            <a:off x="-85855" y="879482"/>
            <a:ext cx="1178396" cy="1091724"/>
          </a:xfrm>
          <a:custGeom>
            <a:avLst/>
            <a:gdLst/>
            <a:ahLst/>
            <a:cxnLst/>
            <a:rect l="l" t="t" r="r" b="b"/>
            <a:pathLst>
              <a:path w="16968" h="15720" extrusionOk="0">
                <a:moveTo>
                  <a:pt x="13021" y="0"/>
                </a:moveTo>
                <a:lnTo>
                  <a:pt x="1" y="11055"/>
                </a:lnTo>
                <a:lnTo>
                  <a:pt x="3948" y="15719"/>
                </a:lnTo>
                <a:lnTo>
                  <a:pt x="16967" y="4665"/>
                </a:lnTo>
                <a:lnTo>
                  <a:pt x="13021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1" b="97431" l="9978" r="92683">
                        <a14:foregroundMark x1="73171" y1="16601" x2="78271" y2="18972"/>
                        <a14:foregroundMark x1="75831" y1="36759" x2="78714" y2="363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325521" y="3061963"/>
            <a:ext cx="2005094" cy="2184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212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19876" y="745460"/>
            <a:ext cx="4856199" cy="34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46"/>
          <p:cNvPicPr preferRelativeResize="0"/>
          <p:nvPr/>
        </p:nvPicPr>
        <p:blipFill rotWithShape="1">
          <a:blip r:embed="rId5">
            <a:alphaModFix/>
          </a:blip>
          <a:srcRect r="-1698"/>
          <a:stretch/>
        </p:blipFill>
        <p:spPr>
          <a:xfrm>
            <a:off x="4943225" y="539500"/>
            <a:ext cx="3784875" cy="14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46"/>
          <p:cNvSpPr txBox="1">
            <a:spLocks noGrp="1"/>
          </p:cNvSpPr>
          <p:nvPr>
            <p:ph type="title"/>
          </p:nvPr>
        </p:nvSpPr>
        <p:spPr>
          <a:xfrm>
            <a:off x="2469625" y="1536001"/>
            <a:ext cx="5806105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rgbClr val="FF0000"/>
                </a:solidFill>
                <a:latin typeface="Myriad Pro" panose="020B0503030403020204" pitchFamily="34" charset="0"/>
              </a:rPr>
              <a:t>Assessment</a:t>
            </a:r>
            <a:endParaRPr sz="8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sp>
        <p:nvSpPr>
          <p:cNvPr id="650" name="Google Shape;650;p46"/>
          <p:cNvSpPr txBox="1">
            <a:spLocks noGrp="1"/>
          </p:cNvSpPr>
          <p:nvPr>
            <p:ph type="title" idx="2"/>
          </p:nvPr>
        </p:nvSpPr>
        <p:spPr>
          <a:xfrm>
            <a:off x="1062325" y="1589875"/>
            <a:ext cx="14073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</a:t>
            </a:r>
            <a:endParaRPr dirty="0"/>
          </a:p>
        </p:txBody>
      </p:sp>
      <p:sp>
        <p:nvSpPr>
          <p:cNvPr id="651" name="Google Shape;651;p46"/>
          <p:cNvSpPr txBox="1">
            <a:spLocks noGrp="1"/>
          </p:cNvSpPr>
          <p:nvPr>
            <p:ph type="subTitle" idx="1"/>
          </p:nvPr>
        </p:nvSpPr>
        <p:spPr>
          <a:xfrm>
            <a:off x="2569816" y="2436169"/>
            <a:ext cx="50676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000" b="1">
                <a:latin typeface="Myriad Pro" panose="020B0503030403020204" pitchFamily="34" charset="0"/>
              </a:rPr>
              <a:t>Match </a:t>
            </a:r>
            <a:endParaRPr sz="4000" b="1" dirty="0">
              <a:latin typeface="Myriad Pro" panose="020B0503030403020204" pitchFamily="34" charset="0"/>
            </a:endParaRPr>
          </a:p>
        </p:txBody>
      </p:sp>
      <p:pic>
        <p:nvPicPr>
          <p:cNvPr id="652" name="Google Shape;652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6921" y="628400"/>
            <a:ext cx="1642600" cy="90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57038" y="2465950"/>
            <a:ext cx="1914525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Google Shape;1942;p72"/>
          <p:cNvSpPr/>
          <p:nvPr/>
        </p:nvSpPr>
        <p:spPr>
          <a:xfrm>
            <a:off x="138989" y="829733"/>
            <a:ext cx="8924543" cy="4368416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Rounded Rectangle 19"/>
          <p:cNvSpPr/>
          <p:nvPr/>
        </p:nvSpPr>
        <p:spPr>
          <a:xfrm>
            <a:off x="221224" y="287536"/>
            <a:ext cx="1218045" cy="4821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Match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2665" y="1021710"/>
            <a:ext cx="2017262" cy="42159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1.climb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52665" y="2456461"/>
            <a:ext cx="2017262" cy="39422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3.river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C40329-4D00-CABA-03E3-D360AD9189A8}"/>
              </a:ext>
            </a:extLst>
          </p:cNvPr>
          <p:cNvGrpSpPr/>
          <p:nvPr/>
        </p:nvGrpSpPr>
        <p:grpSpPr>
          <a:xfrm>
            <a:off x="3292271" y="1200544"/>
            <a:ext cx="5552070" cy="3202103"/>
            <a:chOff x="3292271" y="1200544"/>
            <a:chExt cx="5552070" cy="320210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76733" y="1218150"/>
              <a:ext cx="1127461" cy="114526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5123" y="1200544"/>
              <a:ext cx="1222483" cy="1188656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92271" y="3013941"/>
              <a:ext cx="1258607" cy="1335217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74436" y="3052146"/>
              <a:ext cx="1369905" cy="1350501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04843" y="3075351"/>
              <a:ext cx="1236976" cy="1243521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3773849" y="1897570"/>
              <a:ext cx="480060" cy="4658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6035123" y="1919834"/>
              <a:ext cx="480060" cy="4658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3784143" y="3727396"/>
              <a:ext cx="480060" cy="4658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6180798" y="3727396"/>
              <a:ext cx="480060" cy="4658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8324060" y="3727395"/>
              <a:ext cx="480060" cy="4658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920546" y="1740817"/>
            <a:ext cx="1892147" cy="43159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2.rock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63188" y="3153672"/>
            <a:ext cx="2006861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4.tree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32597" y="3940674"/>
            <a:ext cx="2234478" cy="45936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5.water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273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82716E-6 L 2.77778E-7 0.0003 C 0.00347 0.00463 0.00694 0.00987 0.01042 0.0145 C 0.01146 0.01605 0.01285 0.01728 0.01389 0.01851 C 0.01476 0.01913 0.0158 0.01913 0.01667 0.02006 C 0.02344 0.02901 0.02951 0.04105 0.03698 0.04784 C 0.04271 0.0537 0.04844 0.05802 0.05382 0.06512 C 0.06181 0.075 0.07118 0.08271 0.07674 0.09845 C 0.07778 0.10061 0.0783 0.1037 0.07951 0.10586 C 0.08299 0.11142 0.08733 0.11543 0.09097 0.12098 C 0.09201 0.12253 0.09271 0.12469 0.09358 0.12623 C 0.0974 0.13209 0.10122 0.13796 0.10521 0.1429 C 0.10625 0.14444 0.10764 0.14537 0.10868 0.14691 C 0.11441 0.15463 0.11997 0.16327 0.12535 0.17098 L 0.14219 0.19537 C 0.14306 0.1966 0.1441 0.19814 0.14497 0.19876 C 0.15035 0.20493 0.15556 0.21172 0.16076 0.21728 C 0.16181 0.21851 0.16267 0.21851 0.16354 0.21944 C 0.16771 0.22376 0.1717 0.2287 0.17587 0.2324 C 0.17708 0.23364 0.1783 0.23333 0.17951 0.23456 C 0.18715 0.24074 0.19462 0.25 0.20243 0.25493 C 0.20538 0.25648 0.20833 0.25802 0.21128 0.26049 C 0.21267 0.26111 0.21354 0.26358 0.21476 0.26419 C 0.2184 0.26605 0.22205 0.26605 0.22552 0.2679 C 0.22865 0.26975 0.23177 0.27222 0.23507 0.27376 C 0.23854 0.27469 0.24236 0.27438 0.24583 0.2753 C 0.24844 0.27592 0.25868 0.27901 0.26094 0.27901 C 0.2684 0.27963 0.27622 0.27901 0.28403 0.27901 L 0.28403 0.27963 " pathEditMode="relative" rAng="0" ptsTypes="AAAAAAAAAAAAAAAAAAAAAAAAAAA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1" y="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31 0.04197 L 0.12031 0.04228 C 0.12066 0.04568 0.12083 0.05031 0.12152 0.0537 C 0.12239 0.05864 0.12378 0.06173 0.12482 0.06574 L 0.12621 0.07068 C 0.12673 0.07191 0.12708 0.07315 0.12743 0.075 C 0.12864 0.08179 0.12795 0.07808 0.12968 0.0858 C 0.1335 0.13549 0.1309 0.11697 0.13559 0.14506 C 0.13576 0.15 0.13593 0.15524 0.13611 0.16018 C 0.13628 0.16697 0.13628 0.17006 0.13732 0.17531 C 0.13802 0.17963 0.13906 0.18333 0.13993 0.18734 C 0.14027 0.19105 0.14045 0.19475 0.1408 0.19815 C 0.14097 0.19969 0.14149 0.20123 0.14166 0.20277 C 0.14201 0.20555 0.14184 0.20895 0.14201 0.21173 C 0.14236 0.21697 0.14271 0.22222 0.1434 0.22716 C 0.14357 0.22994 0.14427 0.23179 0.14461 0.23456 C 0.14514 0.23919 0.14548 0.24382 0.146 0.24815 C 0.14687 0.25679 0.14739 0.25586 0.14896 0.26512 C 0.14965 0.26975 0.15034 0.27561 0.15104 0.28024 C 0.15208 0.28673 0.15382 0.29166 0.15451 0.29876 C 0.15521 0.30555 0.15555 0.31018 0.15677 0.31821 C 0.15711 0.32222 0.15781 0.32531 0.15833 0.32901 C 0.16041 0.34444 0.16441 0.37592 0.16441 0.37623 C 0.16458 0.38086 0.16458 0.38642 0.16527 0.39105 C 0.16771 0.41265 0.16649 0.40339 0.16875 0.41852 C 0.16892 0.42222 0.16892 0.42561 0.16909 0.42901 C 0.16927 0.43395 0.16927 0.43827 0.16961 0.4429 C 0.16979 0.44753 0.17048 0.45185 0.17083 0.45679 C 0.171 0.45956 0.171 0.46265 0.17118 0.46574 C 0.17152 0.47037 0.17257 0.48055 0.17343 0.48395 C 0.17378 0.4858 0.17465 0.48673 0.17517 0.48858 C 0.17656 0.49321 0.17621 0.49382 0.17812 0.49753 C 0.17847 0.49845 0.17899 0.49876 0.17934 0.49907 C 0.17968 0.50123 0.17968 0.50339 0.18038 0.50524 C 0.18055 0.50648 0.18107 0.50648 0.18159 0.50679 C 0.18889 0.51173 0.18802 0.5108 0.19444 0.51265 C 0.20034 0.51975 0.19514 0.51419 0.21041 0.51419 L 0.21041 0.5145 " pathEditMode="relative" rAng="0" ptsTypes="AAAAAAAAAAAAAAAAAAAAAAAAAAAAAAAAAAAA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7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73472E-17 L 2.77778E-7 0.00031 C 0.00139 0.00031 0.0033 0.00123 0.00521 0.00216 C 0.0066 0.00216 0.00851 0.00278 0.01059 0.00278 C 0.01892 0.00432 0.01649 0.00432 0.02205 0.00432 C 0.02448 0.00494 0.02674 0.00586 0.02951 0.00648 C 0.03021 0.00648 0.03142 0.00648 0.03229 0.0071 C 0.03715 0.0071 0.04236 0.00802 0.04722 0.00895 C 0.04809 0.00895 0.04931 0.00895 0.05 0.00895 C 0.05365 0.00957 0.05764 0.00957 0.06128 0.01019 C 0.06354 0.01019 0.06528 0.01111 0.06753 0.01111 C 0.08316 0.01235 0.09792 0.0142 0.11354 0.01481 C 0.13038 0.01543 0.1059 0.01481 0.13767 0.01636 C 0.14045 0.01636 0.14288 0.01636 0.14514 0.01636 L 0.17899 0.0179 C 0.19635 0.02006 0.17413 0.0179 0.21267 0.01852 C 0.22083 0.01944 0.22882 0.02006 0.23715 0.02006 C 0.24931 0.02099 0.26128 0.02099 0.27344 0.02191 L 0.35833 0.02099 C 0.36007 0.02099 0.36181 0.02099 0.36302 0.02099 C 0.36667 0.02099 0.36997 0.02099 0.37361 0.02006 L 0.39115 0.02006 C 0.40226 0.0179 0.39028 0.02006 0.42031 0.01852 C 0.42309 0.01852 0.42587 0.01852 0.42865 0.0179 C 0.43368 0.0179 0.43628 0.0179 0.44271 0.0179 C 0.4474 0.01698 0.45191 0.01698 0.45677 0.01636 C 0.46406 0.01636 0.47187 0.01543 0.47917 0.01543 C 0.48941 0.01481 0.48559 0.01543 0.49115 0.01481 C 0.49931 0.01481 0.50747 0.01481 0.51545 0.01481 C 0.51667 0.01481 0.51667 0.01543 0.51736 0.01543 C 0.52708 0.01944 0.5125 0.01327 0.52309 0.0179 C 0.52396 0.01852 0.52309 0.01852 0.52535 0.01852 L 0.52535 0.01944 " pathEditMode="relative" rAng="0" ptsTypes="AAAAAAAAAAAAAAAAAAAAAAAAAAAAAAAAA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1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95062E-6 L 3.33333E-6 0.0003 C 0.00191 0.00277 0.00364 0.00555 0.00607 0.00833 C 0.00902 0.01203 0.01284 0.0145 0.0158 0.01851 C 0.01684 0.02037 0.01718 0.02376 0.0184 0.02561 C 0.02118 0.02932 0.02448 0.03086 0.02725 0.03426 C 0.03871 0.0466 0.03142 0.04228 0.03889 0.04598 C 0.04774 0.05895 0.03993 0.04845 0.0592 0.06851 C 0.06146 0.07068 0.06354 0.07284 0.06545 0.0753 C 0.07413 0.08549 0.06961 0.08209 0.07517 0.0858 C 0.08316 0.09722 0.07465 0.08611 0.08246 0.09259 C 0.09045 0.09907 0.0776 0.09351 0.09045 0.09753 C 0.09253 0.1003 0.09427 0.10401 0.09687 0.10617 C 0.12934 0.13765 0.10503 0.11358 0.1217 0.125 C 0.12934 0.13055 0.13698 0.13734 0.14479 0.14228 L 0.15277 0.14753 C 0.1592 0.1574 0.15642 0.15401 0.16597 0.16296 C 0.17257 0.16882 0.17864 0.17654 0.18559 0.18024 C 0.19149 0.18302 0.19757 0.18518 0.20347 0.18888 C 0.20764 0.19105 0.21163 0.19537 0.2158 0.19753 C 0.246 0.21327 0.1967 0.18703 0.24271 0.21265 C 0.24409 0.21358 0.24548 0.21419 0.24705 0.2145 C 0.25139 0.21574 0.2559 0.21666 0.26041 0.2179 C 0.27118 0.22098 0.28142 0.22716 0.29236 0.22808 C 0.31909 0.23117 0.34583 0.22932 0.37239 0.22993 C 0.39687 0.2537 0.37777 0.23642 0.43038 0.26944 C 0.44757 0.28086 0.43229 0.27222 0.4651 0.28703 C 0.49705 0.28549 0.52899 0.2858 0.56111 0.28333 C 0.56753 0.28302 0.60312 0.26851 0.60451 0.2679 C 0.60573 0.26728 0.60694 0.26605 0.60833 0.26605 C 0.61354 0.26512 0.61875 0.26512 0.62413 0.26419 C 0.65399 0.25216 0.62812 0.26172 0.66336 0.25216 C 0.68802 0.24568 0.65833 0.25154 0.68298 0.24722 C 0.68385 0.24629 0.68472 0.24629 0.68559 0.24537 C 0.68836 0.24259 0.68906 0.2395 0.69184 0.23672 C 0.69271 0.23611 0.69357 0.2358 0.69444 0.23487 C 0.69479 0.23487 0.69496 0.23487 0.69531 0.23487 L 0.69739 0.22993 " pathEditMode="relative" rAng="0" ptsTypes="AAAAAAAAAAAAAAAAAAAAAAAAAAAAAAAAAAAAAA">
                                      <p:cBhvr>
                                        <p:cTn id="3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61" y="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46914E-6 L -1.94444E-6 0.00031 C 0.00695 0.00587 0.00625 0.00247 0.01111 0.0142 C 0.01528 0.02346 0.01979 0.03889 0.025 0.04352 C 0.02656 0.04506 0.02847 0.04599 0.03021 0.04784 C 0.03177 0.04969 0.03334 0.05278 0.03507 0.05432 C 0.03715 0.05618 0.03941 0.05648 0.04167 0.05834 C 0.04497 0.06111 0.04792 0.06451 0.05139 0.06667 C 0.05573 0.06976 0.06719 0.07315 0.07118 0.07531 C 0.09393 0.08611 0.07066 0.07809 0.09757 0.08611 C 0.09844 0.08642 0.09913 0.08735 0.1 0.08797 C 0.10816 0.0926 0.11302 0.09383 0.12222 0.09445 L 0.30625 0.09908 L 0.3342 0.09661 C 0.33768 0.0963 0.34115 0.09476 0.34497 0.09445 C 0.35191 0.09352 0.4092 0.08889 0.42361 0.08797 C 0.43299 0.08797 0.44219 0.08797 0.45174 0.08797 L 0.45174 0.08827 " pathEditMode="relative" rAng="0" ptsTypes="AAAAAAAAAAAAAAAAAA">
                                      <p:cBhvr>
                                        <p:cTn id="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87" y="4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What Do You See- Song - Nature and Animals - Learn 12 Words English Matt VS Bat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9999" y="445025"/>
            <a:ext cx="7335429" cy="4220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76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47"/>
          <p:cNvSpPr txBox="1">
            <a:spLocks noGrp="1"/>
          </p:cNvSpPr>
          <p:nvPr>
            <p:ph type="title"/>
          </p:nvPr>
        </p:nvSpPr>
        <p:spPr>
          <a:xfrm>
            <a:off x="599940" y="722552"/>
            <a:ext cx="7957140" cy="20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  <a:latin typeface="Ink Free" panose="03080402000500000000" pitchFamily="66" charset="0"/>
              </a:rPr>
              <a:t>See you next time!</a:t>
            </a:r>
            <a:endParaRPr dirty="0">
              <a:solidFill>
                <a:schemeClr val="accent3">
                  <a:lumMod val="75000"/>
                </a:schemeClr>
              </a:solidFill>
              <a:latin typeface="Ink Free" panose="03080402000500000000" pitchFamily="66" charset="0"/>
            </a:endParaRPr>
          </a:p>
        </p:txBody>
      </p:sp>
      <p:pic>
        <p:nvPicPr>
          <p:cNvPr id="659" name="Google Shape;65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15023" y="2284774"/>
            <a:ext cx="1017875" cy="128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99925" y="3118900"/>
            <a:ext cx="680442" cy="4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88025" y="3048625"/>
            <a:ext cx="435675" cy="4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4552361-2E0B-4701-72F5-577A565419C2}"/>
              </a:ext>
            </a:extLst>
          </p:cNvPr>
          <p:cNvGrpSpPr/>
          <p:nvPr/>
        </p:nvGrpSpPr>
        <p:grpSpPr>
          <a:xfrm>
            <a:off x="1756886" y="1273842"/>
            <a:ext cx="6291609" cy="4224709"/>
            <a:chOff x="1756886" y="1273842"/>
            <a:chExt cx="6291609" cy="422470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676E38-B414-2908-81BC-09CFAC20237B}"/>
                </a:ext>
              </a:extLst>
            </p:cNvPr>
            <p:cNvGrpSpPr/>
            <p:nvPr/>
          </p:nvGrpSpPr>
          <p:grpSpPr>
            <a:xfrm>
              <a:off x="1756886" y="1410523"/>
              <a:ext cx="3410200" cy="683891"/>
              <a:chOff x="1756886" y="1410523"/>
              <a:chExt cx="3410200" cy="683891"/>
            </a:xfrm>
          </p:grpSpPr>
          <p:pic>
            <p:nvPicPr>
              <p:cNvPr id="3" name="Picture 2" descr="Graphical user interface&#10;&#10;Description automatically generated with medium confidence">
                <a:extLst>
                  <a:ext uri="{FF2B5EF4-FFF2-40B4-BE49-F238E27FC236}">
                    <a16:creationId xmlns:a16="http://schemas.microsoft.com/office/drawing/2014/main" id="{48B0884F-1EE0-2A03-C6F5-485721C244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56886" y="1410523"/>
                <a:ext cx="3410200" cy="683891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FC9D0C-1237-529C-F016-5E6B73396222}"/>
                  </a:ext>
                </a:extLst>
              </p:cNvPr>
              <p:cNvSpPr txBox="1"/>
              <p:nvPr/>
            </p:nvSpPr>
            <p:spPr>
              <a:xfrm>
                <a:off x="1833466" y="1521635"/>
                <a:ext cx="29562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70C0"/>
                    </a:solidFill>
                    <a:latin typeface="Comic Sans MS" panose="030F0702030302020204" pitchFamily="66" charset="0"/>
                  </a:rPr>
                  <a:t>Where do you see?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B618239-F79A-18C4-0B8B-344282EA9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05" b="91398" l="9928" r="90975">
                          <a14:foregroundMark x1="24729" y1="48848" x2="46029" y2="74808"/>
                          <a14:foregroundMark x1="55776" y1="44393" x2="32491" y2="54531"/>
                          <a14:foregroundMark x1="44043" y1="44700" x2="29061" y2="43318"/>
                          <a14:foregroundMark x1="32310" y1="26575" x2="51083" y2="28418"/>
                          <a14:foregroundMark x1="35740" y1="80031" x2="33935" y2="88326"/>
                          <a14:foregroundMark x1="47112" y1="79877" x2="49278" y2="87404"/>
                          <a14:foregroundMark x1="34657" y1="6605" x2="48375" y2="10138"/>
                          <a14:foregroundMark x1="32310" y1="90015" x2="37726" y2="895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53274" y="1273842"/>
              <a:ext cx="3595221" cy="42247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379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2344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5157" y="4449491"/>
            <a:ext cx="2613863" cy="86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0411" t="880" r="9058" b="1158"/>
          <a:stretch/>
        </p:blipFill>
        <p:spPr>
          <a:xfrm>
            <a:off x="541613" y="752636"/>
            <a:ext cx="2483544" cy="2174769"/>
          </a:xfrm>
          <a:prstGeom prst="wedgeEllipseCallout">
            <a:avLst>
              <a:gd name="adj1" fmla="val 58073"/>
              <a:gd name="adj2" fmla="val 26058"/>
            </a:avLst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6439" y="838747"/>
            <a:ext cx="2830346" cy="2491098"/>
          </a:xfrm>
          <a:prstGeom prst="wedgeEllipseCallout">
            <a:avLst>
              <a:gd name="adj1" fmla="val -68952"/>
              <a:gd name="adj2" fmla="val 9953"/>
            </a:avLst>
          </a:prstGeom>
        </p:spPr>
      </p:pic>
      <p:sp>
        <p:nvSpPr>
          <p:cNvPr id="8" name="Rectangle 7"/>
          <p:cNvSpPr/>
          <p:nvPr/>
        </p:nvSpPr>
        <p:spPr>
          <a:xfrm>
            <a:off x="551407" y="56827"/>
            <a:ext cx="7438824" cy="472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91136" y="3681449"/>
            <a:ext cx="2225734" cy="468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Myriad Pro" panose="020B0503030403020204" pitchFamily="34" charset="0"/>
              </a:rPr>
              <a:t>mountain</a:t>
            </a:r>
          </a:p>
        </p:txBody>
      </p:sp>
      <p:sp>
        <p:nvSpPr>
          <p:cNvPr id="10" name="Rectangle 9"/>
          <p:cNvSpPr/>
          <p:nvPr/>
        </p:nvSpPr>
        <p:spPr>
          <a:xfrm>
            <a:off x="799423" y="3085570"/>
            <a:ext cx="2225734" cy="468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Myriad Pro" panose="020B0503030403020204" pitchFamily="34" charset="0"/>
              </a:rPr>
              <a:t>river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8188" y="1085156"/>
            <a:ext cx="3595221" cy="422470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12290" y="87712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Myriad Pro" panose="020B0503030403020204" pitchFamily="34" charset="0"/>
              </a:rPr>
              <a:t>Can you see them in the song ?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61656" y="68383"/>
            <a:ext cx="6287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Myriad Pro" panose="020B0503030403020204" pitchFamily="34" charset="0"/>
              </a:rPr>
              <a:t>I love skiing. So, where can I go ?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255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/>
      <p:bldP spid="2" grpId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0" name="Google Shape;1080;p67"/>
          <p:cNvPicPr preferRelativeResize="0"/>
          <p:nvPr/>
        </p:nvPicPr>
        <p:blipFill rotWithShape="1">
          <a:blip r:embed="rId4">
            <a:alphaModFix/>
          </a:blip>
          <a:srcRect l="4952" t="4763" r="4344" b="10476"/>
          <a:stretch/>
        </p:blipFill>
        <p:spPr>
          <a:xfrm flipH="1">
            <a:off x="8771" y="1240850"/>
            <a:ext cx="8502484" cy="2049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1" name="Google Shape;1081;p67"/>
          <p:cNvPicPr preferRelativeResize="0"/>
          <p:nvPr/>
        </p:nvPicPr>
        <p:blipFill rotWithShape="1">
          <a:blip r:embed="rId5">
            <a:alphaModFix/>
          </a:blip>
          <a:srcRect l="3679" t="1452" b="3635"/>
          <a:stretch/>
        </p:blipFill>
        <p:spPr>
          <a:xfrm flipH="1">
            <a:off x="8771" y="1152901"/>
            <a:ext cx="9143997" cy="3990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7" name="Google Shape;1097;p67"/>
          <p:cNvGrpSpPr/>
          <p:nvPr/>
        </p:nvGrpSpPr>
        <p:grpSpPr>
          <a:xfrm>
            <a:off x="6436184" y="341997"/>
            <a:ext cx="2201321" cy="1364596"/>
            <a:chOff x="6426001" y="613837"/>
            <a:chExt cx="2021230" cy="1290276"/>
          </a:xfrm>
        </p:grpSpPr>
        <p:pic>
          <p:nvPicPr>
            <p:cNvPr id="1098" name="Google Shape;1098;p67"/>
            <p:cNvPicPr preferRelativeResize="0"/>
            <p:nvPr/>
          </p:nvPicPr>
          <p:blipFill rotWithShape="1">
            <a:blip r:embed="rId6">
              <a:alphaModFix/>
            </a:blip>
            <a:srcRect l="35413"/>
            <a:stretch/>
          </p:blipFill>
          <p:spPr>
            <a:xfrm>
              <a:off x="6426000" y="613837"/>
              <a:ext cx="1998001" cy="12902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9" name="Google Shape;1099;p6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503055" y="648692"/>
              <a:ext cx="1944175" cy="751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00" name="Google Shape;1100;p67"/>
          <p:cNvPicPr preferRelativeResize="0"/>
          <p:nvPr/>
        </p:nvPicPr>
        <p:blipFill rotWithShape="1">
          <a:blip r:embed="rId8">
            <a:alphaModFix/>
          </a:blip>
          <a:srcRect l="30439" b="21060"/>
          <a:stretch/>
        </p:blipFill>
        <p:spPr>
          <a:xfrm rot="10800000" flipH="1">
            <a:off x="-2575" y="0"/>
            <a:ext cx="2595575" cy="20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478640" y="736032"/>
            <a:ext cx="497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400" b="1" dirty="0">
                <a:latin typeface="Myriad Pro" panose="020B0503030403020204" pitchFamily="34" charset="0"/>
              </a:rPr>
              <a:t>2</a:t>
            </a:r>
            <a:endParaRPr lang="en-US" sz="44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0000" y="508707"/>
            <a:ext cx="7704000" cy="572700"/>
          </a:xfrm>
        </p:spPr>
        <p:txBody>
          <a:bodyPr/>
          <a:lstStyle/>
          <a:p>
            <a:r>
              <a:rPr lang="en-US" sz="8000" b="1" dirty="0">
                <a:solidFill>
                  <a:srgbClr val="FF0000"/>
                </a:solidFill>
                <a:latin typeface="Myriad Pro" panose="020B0503030403020204" pitchFamily="34" charset="0"/>
              </a:rPr>
              <a:t>Presentation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C76A1C-3F3E-6787-F631-52C151A212E3}"/>
              </a:ext>
            </a:extLst>
          </p:cNvPr>
          <p:cNvGrpSpPr/>
          <p:nvPr/>
        </p:nvGrpSpPr>
        <p:grpSpPr>
          <a:xfrm>
            <a:off x="2486727" y="1588505"/>
            <a:ext cx="4263840" cy="769441"/>
            <a:chOff x="397164" y="323274"/>
            <a:chExt cx="4263840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4E5C93-19C4-F863-D5A8-78211C0A2F00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2DAA70-E42B-240B-77C0-9EE7D698A6FA}"/>
                </a:ext>
              </a:extLst>
            </p:cNvPr>
            <p:cNvSpPr txBox="1"/>
            <p:nvPr/>
          </p:nvSpPr>
          <p:spPr>
            <a:xfrm>
              <a:off x="764873" y="446384"/>
              <a:ext cx="38961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Listen and point. Repeat.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143500"/>
          </a:xfrm>
          <a:prstGeom prst="rect">
            <a:avLst/>
          </a:prstGeom>
        </p:spPr>
      </p:pic>
      <p:grpSp>
        <p:nvGrpSpPr>
          <p:cNvPr id="6" name="Google Shape;1078;p52"/>
          <p:cNvGrpSpPr/>
          <p:nvPr/>
        </p:nvGrpSpPr>
        <p:grpSpPr>
          <a:xfrm rot="6313601">
            <a:off x="6793974" y="-250782"/>
            <a:ext cx="2299117" cy="2918256"/>
            <a:chOff x="1154976" y="632775"/>
            <a:chExt cx="2502430" cy="3877954"/>
          </a:xfrm>
        </p:grpSpPr>
        <p:sp>
          <p:nvSpPr>
            <p:cNvPr id="7" name="Google Shape;1079;p52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80;p52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1076;p52"/>
          <p:cNvSpPr/>
          <p:nvPr/>
        </p:nvSpPr>
        <p:spPr>
          <a:xfrm>
            <a:off x="99868" y="1196677"/>
            <a:ext cx="3254419" cy="2448571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 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r="-1607" b="6914"/>
          <a:stretch/>
        </p:blipFill>
        <p:spPr>
          <a:xfrm rot="481733">
            <a:off x="3428825" y="944904"/>
            <a:ext cx="5534940" cy="3205639"/>
          </a:xfrm>
          <a:prstGeom prst="rect">
            <a:avLst/>
          </a:prstGeom>
        </p:spPr>
      </p:pic>
      <p:grpSp>
        <p:nvGrpSpPr>
          <p:cNvPr id="19" name="Google Shape;1036;p51"/>
          <p:cNvGrpSpPr/>
          <p:nvPr/>
        </p:nvGrpSpPr>
        <p:grpSpPr>
          <a:xfrm rot="17094648" flipH="1">
            <a:off x="122137" y="2384104"/>
            <a:ext cx="1329014" cy="3085241"/>
            <a:chOff x="-751900" y="2850775"/>
            <a:chExt cx="516875" cy="1199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0" name="Google Shape;1037;p51"/>
            <p:cNvSpPr/>
            <p:nvPr/>
          </p:nvSpPr>
          <p:spPr>
            <a:xfrm>
              <a:off x="-751900" y="2850775"/>
              <a:ext cx="516875" cy="1199900"/>
            </a:xfrm>
            <a:custGeom>
              <a:avLst/>
              <a:gdLst/>
              <a:ahLst/>
              <a:cxnLst/>
              <a:rect l="l" t="t" r="r" b="b"/>
              <a:pathLst>
                <a:path w="20675" h="47996" extrusionOk="0">
                  <a:moveTo>
                    <a:pt x="0" y="0"/>
                  </a:moveTo>
                  <a:lnTo>
                    <a:pt x="0" y="46372"/>
                  </a:lnTo>
                  <a:lnTo>
                    <a:pt x="137" y="46372"/>
                  </a:lnTo>
                  <a:cubicBezTo>
                    <a:pt x="188" y="46355"/>
                    <a:pt x="256" y="46355"/>
                    <a:pt x="325" y="46355"/>
                  </a:cubicBezTo>
                  <a:cubicBezTo>
                    <a:pt x="444" y="46355"/>
                    <a:pt x="581" y="46321"/>
                    <a:pt x="701" y="46253"/>
                  </a:cubicBezTo>
                  <a:cubicBezTo>
                    <a:pt x="735" y="46236"/>
                    <a:pt x="752" y="46218"/>
                    <a:pt x="786" y="46201"/>
                  </a:cubicBezTo>
                  <a:lnTo>
                    <a:pt x="888" y="46201"/>
                  </a:lnTo>
                  <a:cubicBezTo>
                    <a:pt x="1059" y="46201"/>
                    <a:pt x="1230" y="46167"/>
                    <a:pt x="1384" y="46099"/>
                  </a:cubicBezTo>
                  <a:lnTo>
                    <a:pt x="1555" y="46150"/>
                  </a:lnTo>
                  <a:cubicBezTo>
                    <a:pt x="1640" y="46321"/>
                    <a:pt x="1777" y="46458"/>
                    <a:pt x="1965" y="46509"/>
                  </a:cubicBezTo>
                  <a:cubicBezTo>
                    <a:pt x="2027" y="46534"/>
                    <a:pt x="2099" y="46550"/>
                    <a:pt x="2173" y="46550"/>
                  </a:cubicBezTo>
                  <a:cubicBezTo>
                    <a:pt x="2200" y="46550"/>
                    <a:pt x="2228" y="46548"/>
                    <a:pt x="2255" y="46543"/>
                  </a:cubicBezTo>
                  <a:cubicBezTo>
                    <a:pt x="2341" y="46543"/>
                    <a:pt x="2426" y="46526"/>
                    <a:pt x="2512" y="46492"/>
                  </a:cubicBezTo>
                  <a:lnTo>
                    <a:pt x="2529" y="46492"/>
                  </a:lnTo>
                  <a:lnTo>
                    <a:pt x="2580" y="46475"/>
                  </a:lnTo>
                  <a:lnTo>
                    <a:pt x="2717" y="46475"/>
                  </a:lnTo>
                  <a:cubicBezTo>
                    <a:pt x="2785" y="46458"/>
                    <a:pt x="2870" y="46441"/>
                    <a:pt x="2939" y="46406"/>
                  </a:cubicBezTo>
                  <a:cubicBezTo>
                    <a:pt x="3041" y="46560"/>
                    <a:pt x="3212" y="46646"/>
                    <a:pt x="3383" y="46663"/>
                  </a:cubicBezTo>
                  <a:cubicBezTo>
                    <a:pt x="3503" y="46663"/>
                    <a:pt x="3622" y="46680"/>
                    <a:pt x="3759" y="46697"/>
                  </a:cubicBezTo>
                  <a:lnTo>
                    <a:pt x="3930" y="46697"/>
                  </a:lnTo>
                  <a:cubicBezTo>
                    <a:pt x="4049" y="46680"/>
                    <a:pt x="4152" y="46646"/>
                    <a:pt x="4272" y="46594"/>
                  </a:cubicBezTo>
                  <a:lnTo>
                    <a:pt x="4306" y="46594"/>
                  </a:lnTo>
                  <a:cubicBezTo>
                    <a:pt x="4357" y="46594"/>
                    <a:pt x="4408" y="46577"/>
                    <a:pt x="4477" y="46577"/>
                  </a:cubicBezTo>
                  <a:cubicBezTo>
                    <a:pt x="4579" y="46646"/>
                    <a:pt x="4699" y="46697"/>
                    <a:pt x="4835" y="46731"/>
                  </a:cubicBezTo>
                  <a:cubicBezTo>
                    <a:pt x="4887" y="46748"/>
                    <a:pt x="4921" y="46748"/>
                    <a:pt x="4972" y="46748"/>
                  </a:cubicBezTo>
                  <a:cubicBezTo>
                    <a:pt x="5075" y="46787"/>
                    <a:pt x="5177" y="46806"/>
                    <a:pt x="5287" y="46806"/>
                  </a:cubicBezTo>
                  <a:cubicBezTo>
                    <a:pt x="5323" y="46806"/>
                    <a:pt x="5361" y="46804"/>
                    <a:pt x="5399" y="46799"/>
                  </a:cubicBezTo>
                  <a:cubicBezTo>
                    <a:pt x="5502" y="46799"/>
                    <a:pt x="5604" y="46765"/>
                    <a:pt x="5707" y="46731"/>
                  </a:cubicBezTo>
                  <a:cubicBezTo>
                    <a:pt x="5775" y="46714"/>
                    <a:pt x="5826" y="46697"/>
                    <a:pt x="5878" y="46680"/>
                  </a:cubicBezTo>
                  <a:lnTo>
                    <a:pt x="6031" y="46680"/>
                  </a:lnTo>
                  <a:cubicBezTo>
                    <a:pt x="6134" y="46680"/>
                    <a:pt x="6219" y="46663"/>
                    <a:pt x="6322" y="46629"/>
                  </a:cubicBezTo>
                  <a:cubicBezTo>
                    <a:pt x="6459" y="46629"/>
                    <a:pt x="6595" y="46594"/>
                    <a:pt x="6715" y="46526"/>
                  </a:cubicBezTo>
                  <a:cubicBezTo>
                    <a:pt x="6783" y="46543"/>
                    <a:pt x="6869" y="46543"/>
                    <a:pt x="6937" y="46543"/>
                  </a:cubicBezTo>
                  <a:lnTo>
                    <a:pt x="7074" y="46543"/>
                  </a:lnTo>
                  <a:lnTo>
                    <a:pt x="7159" y="46594"/>
                  </a:lnTo>
                  <a:cubicBezTo>
                    <a:pt x="7398" y="46697"/>
                    <a:pt x="7655" y="46765"/>
                    <a:pt x="7911" y="46782"/>
                  </a:cubicBezTo>
                  <a:lnTo>
                    <a:pt x="8048" y="46799"/>
                  </a:lnTo>
                  <a:cubicBezTo>
                    <a:pt x="8065" y="46834"/>
                    <a:pt x="8082" y="46851"/>
                    <a:pt x="8116" y="46868"/>
                  </a:cubicBezTo>
                  <a:cubicBezTo>
                    <a:pt x="8236" y="46987"/>
                    <a:pt x="8389" y="47039"/>
                    <a:pt x="8543" y="47056"/>
                  </a:cubicBezTo>
                  <a:cubicBezTo>
                    <a:pt x="8731" y="47073"/>
                    <a:pt x="8902" y="47141"/>
                    <a:pt x="9056" y="47261"/>
                  </a:cubicBezTo>
                  <a:cubicBezTo>
                    <a:pt x="9175" y="47363"/>
                    <a:pt x="9312" y="47414"/>
                    <a:pt x="9483" y="47432"/>
                  </a:cubicBezTo>
                  <a:lnTo>
                    <a:pt x="9688" y="47432"/>
                  </a:lnTo>
                  <a:cubicBezTo>
                    <a:pt x="9704" y="47433"/>
                    <a:pt x="9720" y="47434"/>
                    <a:pt x="9736" y="47434"/>
                  </a:cubicBezTo>
                  <a:cubicBezTo>
                    <a:pt x="9910" y="47434"/>
                    <a:pt x="10093" y="47352"/>
                    <a:pt x="10218" y="47227"/>
                  </a:cubicBezTo>
                  <a:cubicBezTo>
                    <a:pt x="10252" y="47209"/>
                    <a:pt x="10286" y="47192"/>
                    <a:pt x="10320" y="47175"/>
                  </a:cubicBezTo>
                  <a:cubicBezTo>
                    <a:pt x="10337" y="47158"/>
                    <a:pt x="10371" y="47141"/>
                    <a:pt x="10388" y="47141"/>
                  </a:cubicBezTo>
                  <a:cubicBezTo>
                    <a:pt x="10423" y="47124"/>
                    <a:pt x="10440" y="47124"/>
                    <a:pt x="10457" y="47107"/>
                  </a:cubicBezTo>
                  <a:lnTo>
                    <a:pt x="10559" y="47107"/>
                  </a:lnTo>
                  <a:cubicBezTo>
                    <a:pt x="10616" y="47101"/>
                    <a:pt x="10672" y="47097"/>
                    <a:pt x="10728" y="47097"/>
                  </a:cubicBezTo>
                  <a:cubicBezTo>
                    <a:pt x="10826" y="47097"/>
                    <a:pt x="10923" y="47109"/>
                    <a:pt x="11021" y="47141"/>
                  </a:cubicBezTo>
                  <a:cubicBezTo>
                    <a:pt x="11055" y="47141"/>
                    <a:pt x="11089" y="47158"/>
                    <a:pt x="11123" y="47158"/>
                  </a:cubicBezTo>
                  <a:cubicBezTo>
                    <a:pt x="11157" y="47175"/>
                    <a:pt x="11174" y="47192"/>
                    <a:pt x="11209" y="47209"/>
                  </a:cubicBezTo>
                  <a:cubicBezTo>
                    <a:pt x="11243" y="47227"/>
                    <a:pt x="11277" y="47244"/>
                    <a:pt x="11294" y="47261"/>
                  </a:cubicBezTo>
                  <a:cubicBezTo>
                    <a:pt x="11397" y="47329"/>
                    <a:pt x="11516" y="47380"/>
                    <a:pt x="11636" y="47397"/>
                  </a:cubicBezTo>
                  <a:cubicBezTo>
                    <a:pt x="11755" y="47534"/>
                    <a:pt x="11909" y="47620"/>
                    <a:pt x="12097" y="47654"/>
                  </a:cubicBezTo>
                  <a:lnTo>
                    <a:pt x="12114" y="47654"/>
                  </a:lnTo>
                  <a:cubicBezTo>
                    <a:pt x="12217" y="47773"/>
                    <a:pt x="12370" y="47825"/>
                    <a:pt x="12541" y="47842"/>
                  </a:cubicBezTo>
                  <a:cubicBezTo>
                    <a:pt x="12593" y="47842"/>
                    <a:pt x="12644" y="47842"/>
                    <a:pt x="12695" y="47825"/>
                  </a:cubicBezTo>
                  <a:cubicBezTo>
                    <a:pt x="12798" y="47807"/>
                    <a:pt x="12900" y="47773"/>
                    <a:pt x="12986" y="47739"/>
                  </a:cubicBezTo>
                  <a:cubicBezTo>
                    <a:pt x="13054" y="47705"/>
                    <a:pt x="13105" y="47671"/>
                    <a:pt x="13156" y="47637"/>
                  </a:cubicBezTo>
                  <a:cubicBezTo>
                    <a:pt x="13225" y="47654"/>
                    <a:pt x="13293" y="47654"/>
                    <a:pt x="13361" y="47654"/>
                  </a:cubicBezTo>
                  <a:lnTo>
                    <a:pt x="13464" y="47654"/>
                  </a:lnTo>
                  <a:cubicBezTo>
                    <a:pt x="13515" y="47671"/>
                    <a:pt x="13584" y="47688"/>
                    <a:pt x="13635" y="47688"/>
                  </a:cubicBezTo>
                  <a:lnTo>
                    <a:pt x="13754" y="47688"/>
                  </a:lnTo>
                  <a:cubicBezTo>
                    <a:pt x="13806" y="47671"/>
                    <a:pt x="13874" y="47671"/>
                    <a:pt x="13942" y="47671"/>
                  </a:cubicBezTo>
                  <a:lnTo>
                    <a:pt x="14045" y="47671"/>
                  </a:lnTo>
                  <a:cubicBezTo>
                    <a:pt x="14079" y="47671"/>
                    <a:pt x="14096" y="47688"/>
                    <a:pt x="14130" y="47688"/>
                  </a:cubicBezTo>
                  <a:cubicBezTo>
                    <a:pt x="14267" y="47705"/>
                    <a:pt x="14370" y="47756"/>
                    <a:pt x="14472" y="47842"/>
                  </a:cubicBezTo>
                  <a:cubicBezTo>
                    <a:pt x="14592" y="47927"/>
                    <a:pt x="14728" y="47978"/>
                    <a:pt x="14882" y="47978"/>
                  </a:cubicBezTo>
                  <a:lnTo>
                    <a:pt x="14950" y="47978"/>
                  </a:lnTo>
                  <a:cubicBezTo>
                    <a:pt x="15002" y="47995"/>
                    <a:pt x="15053" y="47995"/>
                    <a:pt x="15104" y="47995"/>
                  </a:cubicBezTo>
                  <a:cubicBezTo>
                    <a:pt x="15190" y="47995"/>
                    <a:pt x="15275" y="47978"/>
                    <a:pt x="15361" y="47944"/>
                  </a:cubicBezTo>
                  <a:cubicBezTo>
                    <a:pt x="15429" y="47944"/>
                    <a:pt x="15480" y="47961"/>
                    <a:pt x="15531" y="47978"/>
                  </a:cubicBezTo>
                  <a:cubicBezTo>
                    <a:pt x="15583" y="47978"/>
                    <a:pt x="15634" y="47995"/>
                    <a:pt x="15685" y="47995"/>
                  </a:cubicBezTo>
                  <a:cubicBezTo>
                    <a:pt x="15788" y="47995"/>
                    <a:pt x="15907" y="47961"/>
                    <a:pt x="16010" y="47910"/>
                  </a:cubicBezTo>
                  <a:cubicBezTo>
                    <a:pt x="16078" y="47859"/>
                    <a:pt x="16146" y="47842"/>
                    <a:pt x="16232" y="47842"/>
                  </a:cubicBezTo>
                  <a:lnTo>
                    <a:pt x="16283" y="47842"/>
                  </a:lnTo>
                  <a:cubicBezTo>
                    <a:pt x="16437" y="47842"/>
                    <a:pt x="16608" y="47773"/>
                    <a:pt x="16727" y="47654"/>
                  </a:cubicBezTo>
                  <a:lnTo>
                    <a:pt x="16779" y="47602"/>
                  </a:lnTo>
                  <a:lnTo>
                    <a:pt x="16813" y="47568"/>
                  </a:lnTo>
                  <a:cubicBezTo>
                    <a:pt x="16813" y="47568"/>
                    <a:pt x="16830" y="47568"/>
                    <a:pt x="16830" y="47551"/>
                  </a:cubicBezTo>
                  <a:lnTo>
                    <a:pt x="16847" y="47534"/>
                  </a:lnTo>
                  <a:lnTo>
                    <a:pt x="16864" y="47534"/>
                  </a:lnTo>
                  <a:lnTo>
                    <a:pt x="16898" y="47517"/>
                  </a:lnTo>
                  <a:cubicBezTo>
                    <a:pt x="16984" y="47483"/>
                    <a:pt x="17052" y="47432"/>
                    <a:pt x="17120" y="47363"/>
                  </a:cubicBezTo>
                  <a:cubicBezTo>
                    <a:pt x="17257" y="47329"/>
                    <a:pt x="17394" y="47244"/>
                    <a:pt x="17479" y="47124"/>
                  </a:cubicBezTo>
                  <a:cubicBezTo>
                    <a:pt x="17496" y="47107"/>
                    <a:pt x="17496" y="47090"/>
                    <a:pt x="17513" y="47073"/>
                  </a:cubicBezTo>
                  <a:cubicBezTo>
                    <a:pt x="17650" y="47056"/>
                    <a:pt x="17770" y="47004"/>
                    <a:pt x="17872" y="46919"/>
                  </a:cubicBezTo>
                  <a:cubicBezTo>
                    <a:pt x="17889" y="46902"/>
                    <a:pt x="17923" y="46868"/>
                    <a:pt x="17941" y="46851"/>
                  </a:cubicBezTo>
                  <a:cubicBezTo>
                    <a:pt x="18111" y="46731"/>
                    <a:pt x="18214" y="46543"/>
                    <a:pt x="18197" y="46338"/>
                  </a:cubicBezTo>
                  <a:lnTo>
                    <a:pt x="18197" y="46287"/>
                  </a:lnTo>
                  <a:cubicBezTo>
                    <a:pt x="18197" y="46287"/>
                    <a:pt x="18197" y="46270"/>
                    <a:pt x="18197" y="46253"/>
                  </a:cubicBezTo>
                  <a:cubicBezTo>
                    <a:pt x="18214" y="46048"/>
                    <a:pt x="18128" y="45825"/>
                    <a:pt x="17958" y="45672"/>
                  </a:cubicBezTo>
                  <a:cubicBezTo>
                    <a:pt x="17941" y="45638"/>
                    <a:pt x="17923" y="45603"/>
                    <a:pt x="17906" y="45569"/>
                  </a:cubicBezTo>
                  <a:cubicBezTo>
                    <a:pt x="17889" y="45552"/>
                    <a:pt x="17872" y="45535"/>
                    <a:pt x="17872" y="45518"/>
                  </a:cubicBezTo>
                  <a:lnTo>
                    <a:pt x="17838" y="45450"/>
                  </a:lnTo>
                  <a:lnTo>
                    <a:pt x="17838" y="45381"/>
                  </a:lnTo>
                  <a:cubicBezTo>
                    <a:pt x="17821" y="45262"/>
                    <a:pt x="17838" y="45125"/>
                    <a:pt x="17889" y="45005"/>
                  </a:cubicBezTo>
                  <a:cubicBezTo>
                    <a:pt x="17889" y="44988"/>
                    <a:pt x="17906" y="44954"/>
                    <a:pt x="17906" y="44920"/>
                  </a:cubicBezTo>
                  <a:cubicBezTo>
                    <a:pt x="17923" y="44903"/>
                    <a:pt x="17941" y="44886"/>
                    <a:pt x="17958" y="44869"/>
                  </a:cubicBezTo>
                  <a:cubicBezTo>
                    <a:pt x="17975" y="44834"/>
                    <a:pt x="17992" y="44817"/>
                    <a:pt x="18009" y="44783"/>
                  </a:cubicBezTo>
                  <a:cubicBezTo>
                    <a:pt x="18094" y="44698"/>
                    <a:pt x="18146" y="44595"/>
                    <a:pt x="18163" y="44493"/>
                  </a:cubicBezTo>
                  <a:cubicBezTo>
                    <a:pt x="18299" y="44390"/>
                    <a:pt x="18402" y="44254"/>
                    <a:pt x="18436" y="44100"/>
                  </a:cubicBezTo>
                  <a:lnTo>
                    <a:pt x="18453" y="44083"/>
                  </a:lnTo>
                  <a:cubicBezTo>
                    <a:pt x="18624" y="43929"/>
                    <a:pt x="18709" y="43690"/>
                    <a:pt x="18658" y="43450"/>
                  </a:cubicBezTo>
                  <a:cubicBezTo>
                    <a:pt x="18641" y="43348"/>
                    <a:pt x="18624" y="43245"/>
                    <a:pt x="18590" y="43143"/>
                  </a:cubicBezTo>
                  <a:cubicBezTo>
                    <a:pt x="18573" y="43092"/>
                    <a:pt x="18556" y="43040"/>
                    <a:pt x="18521" y="42989"/>
                  </a:cubicBezTo>
                  <a:cubicBezTo>
                    <a:pt x="18556" y="42904"/>
                    <a:pt x="18556" y="42818"/>
                    <a:pt x="18573" y="42716"/>
                  </a:cubicBezTo>
                  <a:cubicBezTo>
                    <a:pt x="18607" y="42613"/>
                    <a:pt x="18624" y="42511"/>
                    <a:pt x="18607" y="42408"/>
                  </a:cubicBezTo>
                  <a:cubicBezTo>
                    <a:pt x="18607" y="42357"/>
                    <a:pt x="18607" y="42306"/>
                    <a:pt x="18607" y="42254"/>
                  </a:cubicBezTo>
                  <a:cubicBezTo>
                    <a:pt x="18607" y="42220"/>
                    <a:pt x="18607" y="42203"/>
                    <a:pt x="18607" y="42169"/>
                  </a:cubicBezTo>
                  <a:cubicBezTo>
                    <a:pt x="18624" y="42135"/>
                    <a:pt x="18641" y="42118"/>
                    <a:pt x="18641" y="42084"/>
                  </a:cubicBezTo>
                  <a:cubicBezTo>
                    <a:pt x="18675" y="41981"/>
                    <a:pt x="18744" y="41879"/>
                    <a:pt x="18829" y="41810"/>
                  </a:cubicBezTo>
                  <a:cubicBezTo>
                    <a:pt x="18966" y="41691"/>
                    <a:pt x="19051" y="41520"/>
                    <a:pt x="19068" y="41349"/>
                  </a:cubicBezTo>
                  <a:cubicBezTo>
                    <a:pt x="19137" y="41212"/>
                    <a:pt x="19154" y="41058"/>
                    <a:pt x="19137" y="40922"/>
                  </a:cubicBezTo>
                  <a:cubicBezTo>
                    <a:pt x="19137" y="40888"/>
                    <a:pt x="19154" y="40853"/>
                    <a:pt x="19188" y="40802"/>
                  </a:cubicBezTo>
                  <a:cubicBezTo>
                    <a:pt x="19273" y="40631"/>
                    <a:pt x="19290" y="40443"/>
                    <a:pt x="19239" y="40272"/>
                  </a:cubicBezTo>
                  <a:cubicBezTo>
                    <a:pt x="19222" y="40221"/>
                    <a:pt x="19222" y="40170"/>
                    <a:pt x="19239" y="40119"/>
                  </a:cubicBezTo>
                  <a:lnTo>
                    <a:pt x="19239" y="40102"/>
                  </a:lnTo>
                  <a:cubicBezTo>
                    <a:pt x="19307" y="39914"/>
                    <a:pt x="19273" y="39726"/>
                    <a:pt x="19188" y="39572"/>
                  </a:cubicBezTo>
                  <a:lnTo>
                    <a:pt x="19137" y="39521"/>
                  </a:lnTo>
                  <a:cubicBezTo>
                    <a:pt x="19137" y="39504"/>
                    <a:pt x="19119" y="39504"/>
                    <a:pt x="19119" y="39486"/>
                  </a:cubicBezTo>
                  <a:cubicBezTo>
                    <a:pt x="19119" y="39486"/>
                    <a:pt x="19102" y="39469"/>
                    <a:pt x="19102" y="39469"/>
                  </a:cubicBezTo>
                  <a:lnTo>
                    <a:pt x="19102" y="39452"/>
                  </a:lnTo>
                  <a:lnTo>
                    <a:pt x="19102" y="39418"/>
                  </a:lnTo>
                  <a:cubicBezTo>
                    <a:pt x="19085" y="39350"/>
                    <a:pt x="19051" y="39264"/>
                    <a:pt x="19000" y="39213"/>
                  </a:cubicBezTo>
                  <a:lnTo>
                    <a:pt x="19000" y="39196"/>
                  </a:lnTo>
                  <a:lnTo>
                    <a:pt x="19034" y="39162"/>
                  </a:lnTo>
                  <a:cubicBezTo>
                    <a:pt x="19154" y="39042"/>
                    <a:pt x="19222" y="38871"/>
                    <a:pt x="19222" y="38701"/>
                  </a:cubicBezTo>
                  <a:cubicBezTo>
                    <a:pt x="19290" y="38564"/>
                    <a:pt x="19325" y="38410"/>
                    <a:pt x="19290" y="38273"/>
                  </a:cubicBezTo>
                  <a:lnTo>
                    <a:pt x="19290" y="38256"/>
                  </a:lnTo>
                  <a:lnTo>
                    <a:pt x="19290" y="38188"/>
                  </a:lnTo>
                  <a:lnTo>
                    <a:pt x="19290" y="38085"/>
                  </a:lnTo>
                  <a:cubicBezTo>
                    <a:pt x="19325" y="37966"/>
                    <a:pt x="19342" y="37846"/>
                    <a:pt x="19325" y="37727"/>
                  </a:cubicBezTo>
                  <a:cubicBezTo>
                    <a:pt x="19393" y="37573"/>
                    <a:pt x="19393" y="37385"/>
                    <a:pt x="19342" y="37231"/>
                  </a:cubicBezTo>
                  <a:cubicBezTo>
                    <a:pt x="19307" y="37163"/>
                    <a:pt x="19273" y="37111"/>
                    <a:pt x="19239" y="37060"/>
                  </a:cubicBezTo>
                  <a:lnTo>
                    <a:pt x="19290" y="37026"/>
                  </a:lnTo>
                  <a:lnTo>
                    <a:pt x="19393" y="36958"/>
                  </a:lnTo>
                  <a:cubicBezTo>
                    <a:pt x="19495" y="36906"/>
                    <a:pt x="19564" y="36838"/>
                    <a:pt x="19615" y="36736"/>
                  </a:cubicBezTo>
                  <a:cubicBezTo>
                    <a:pt x="19718" y="36548"/>
                    <a:pt x="19735" y="36308"/>
                    <a:pt x="19649" y="36103"/>
                  </a:cubicBezTo>
                  <a:cubicBezTo>
                    <a:pt x="19598" y="35950"/>
                    <a:pt x="19512" y="35813"/>
                    <a:pt x="19427" y="35693"/>
                  </a:cubicBezTo>
                  <a:lnTo>
                    <a:pt x="19393" y="35642"/>
                  </a:lnTo>
                  <a:cubicBezTo>
                    <a:pt x="19393" y="35488"/>
                    <a:pt x="19359" y="35317"/>
                    <a:pt x="19307" y="35164"/>
                  </a:cubicBezTo>
                  <a:cubicBezTo>
                    <a:pt x="19359" y="35061"/>
                    <a:pt x="19393" y="34924"/>
                    <a:pt x="19393" y="34805"/>
                  </a:cubicBezTo>
                  <a:cubicBezTo>
                    <a:pt x="19393" y="34651"/>
                    <a:pt x="19359" y="34514"/>
                    <a:pt x="19307" y="34378"/>
                  </a:cubicBezTo>
                  <a:cubicBezTo>
                    <a:pt x="19273" y="34326"/>
                    <a:pt x="19256" y="34292"/>
                    <a:pt x="19222" y="34241"/>
                  </a:cubicBezTo>
                  <a:lnTo>
                    <a:pt x="19222" y="34224"/>
                  </a:lnTo>
                  <a:cubicBezTo>
                    <a:pt x="19325" y="33899"/>
                    <a:pt x="19205" y="33540"/>
                    <a:pt x="18949" y="33335"/>
                  </a:cubicBezTo>
                  <a:cubicBezTo>
                    <a:pt x="19085" y="33216"/>
                    <a:pt x="19171" y="33045"/>
                    <a:pt x="19188" y="32857"/>
                  </a:cubicBezTo>
                  <a:lnTo>
                    <a:pt x="19188" y="32840"/>
                  </a:lnTo>
                  <a:lnTo>
                    <a:pt x="19188" y="32669"/>
                  </a:lnTo>
                  <a:cubicBezTo>
                    <a:pt x="19359" y="32532"/>
                    <a:pt x="19461" y="32344"/>
                    <a:pt x="19478" y="32122"/>
                  </a:cubicBezTo>
                  <a:cubicBezTo>
                    <a:pt x="19478" y="32088"/>
                    <a:pt x="19478" y="32037"/>
                    <a:pt x="19478" y="31986"/>
                  </a:cubicBezTo>
                  <a:cubicBezTo>
                    <a:pt x="19564" y="31866"/>
                    <a:pt x="19615" y="31729"/>
                    <a:pt x="19615" y="31576"/>
                  </a:cubicBezTo>
                  <a:cubicBezTo>
                    <a:pt x="19598" y="31507"/>
                    <a:pt x="19581" y="31456"/>
                    <a:pt x="19564" y="31388"/>
                  </a:cubicBezTo>
                  <a:cubicBezTo>
                    <a:pt x="19581" y="31251"/>
                    <a:pt x="19615" y="31114"/>
                    <a:pt x="19666" y="30978"/>
                  </a:cubicBezTo>
                  <a:cubicBezTo>
                    <a:pt x="19700" y="30875"/>
                    <a:pt x="19700" y="30773"/>
                    <a:pt x="19700" y="30670"/>
                  </a:cubicBezTo>
                  <a:cubicBezTo>
                    <a:pt x="19718" y="30636"/>
                    <a:pt x="19735" y="30619"/>
                    <a:pt x="19735" y="30619"/>
                  </a:cubicBezTo>
                  <a:cubicBezTo>
                    <a:pt x="19854" y="30448"/>
                    <a:pt x="19888" y="30243"/>
                    <a:pt x="19837" y="30055"/>
                  </a:cubicBezTo>
                  <a:cubicBezTo>
                    <a:pt x="19923" y="29918"/>
                    <a:pt x="19940" y="29764"/>
                    <a:pt x="19923" y="29611"/>
                  </a:cubicBezTo>
                  <a:cubicBezTo>
                    <a:pt x="19871" y="29423"/>
                    <a:pt x="19752" y="29235"/>
                    <a:pt x="19564" y="29149"/>
                  </a:cubicBezTo>
                  <a:cubicBezTo>
                    <a:pt x="19564" y="29098"/>
                    <a:pt x="19547" y="29047"/>
                    <a:pt x="19530" y="28996"/>
                  </a:cubicBezTo>
                  <a:cubicBezTo>
                    <a:pt x="19547" y="28927"/>
                    <a:pt x="19564" y="28859"/>
                    <a:pt x="19581" y="28791"/>
                  </a:cubicBezTo>
                  <a:cubicBezTo>
                    <a:pt x="19683" y="28654"/>
                    <a:pt x="19718" y="28466"/>
                    <a:pt x="19666" y="28295"/>
                  </a:cubicBezTo>
                  <a:cubicBezTo>
                    <a:pt x="19649" y="28192"/>
                    <a:pt x="19649" y="28090"/>
                    <a:pt x="19666" y="27987"/>
                  </a:cubicBezTo>
                  <a:cubicBezTo>
                    <a:pt x="19700" y="27782"/>
                    <a:pt x="19632" y="27577"/>
                    <a:pt x="19495" y="27424"/>
                  </a:cubicBezTo>
                  <a:cubicBezTo>
                    <a:pt x="19495" y="27355"/>
                    <a:pt x="19478" y="27287"/>
                    <a:pt x="19461" y="27219"/>
                  </a:cubicBezTo>
                  <a:lnTo>
                    <a:pt x="19461" y="27082"/>
                  </a:lnTo>
                  <a:cubicBezTo>
                    <a:pt x="19461" y="27014"/>
                    <a:pt x="19478" y="26945"/>
                    <a:pt x="19512" y="26877"/>
                  </a:cubicBezTo>
                  <a:cubicBezTo>
                    <a:pt x="19547" y="26809"/>
                    <a:pt x="19564" y="26723"/>
                    <a:pt x="19581" y="26638"/>
                  </a:cubicBezTo>
                  <a:lnTo>
                    <a:pt x="19581" y="26552"/>
                  </a:lnTo>
                  <a:lnTo>
                    <a:pt x="19598" y="26210"/>
                  </a:lnTo>
                  <a:cubicBezTo>
                    <a:pt x="19718" y="26108"/>
                    <a:pt x="19786" y="25937"/>
                    <a:pt x="19803" y="25766"/>
                  </a:cubicBezTo>
                  <a:cubicBezTo>
                    <a:pt x="19940" y="25595"/>
                    <a:pt x="19991" y="25373"/>
                    <a:pt x="19974" y="25151"/>
                  </a:cubicBezTo>
                  <a:cubicBezTo>
                    <a:pt x="19974" y="25117"/>
                    <a:pt x="19974" y="25083"/>
                    <a:pt x="19974" y="25049"/>
                  </a:cubicBezTo>
                  <a:cubicBezTo>
                    <a:pt x="20076" y="24758"/>
                    <a:pt x="20076" y="24451"/>
                    <a:pt x="19974" y="24160"/>
                  </a:cubicBezTo>
                  <a:cubicBezTo>
                    <a:pt x="20008" y="23904"/>
                    <a:pt x="19940" y="23630"/>
                    <a:pt x="19803" y="23408"/>
                  </a:cubicBezTo>
                  <a:cubicBezTo>
                    <a:pt x="19803" y="23357"/>
                    <a:pt x="19820" y="23306"/>
                    <a:pt x="19820" y="23237"/>
                  </a:cubicBezTo>
                  <a:cubicBezTo>
                    <a:pt x="19923" y="23084"/>
                    <a:pt x="19991" y="22930"/>
                    <a:pt x="20025" y="22742"/>
                  </a:cubicBezTo>
                  <a:cubicBezTo>
                    <a:pt x="20093" y="22520"/>
                    <a:pt x="20093" y="22298"/>
                    <a:pt x="20059" y="22076"/>
                  </a:cubicBezTo>
                  <a:lnTo>
                    <a:pt x="20230" y="22076"/>
                  </a:lnTo>
                  <a:cubicBezTo>
                    <a:pt x="20384" y="22059"/>
                    <a:pt x="20521" y="22007"/>
                    <a:pt x="20657" y="21922"/>
                  </a:cubicBezTo>
                  <a:lnTo>
                    <a:pt x="2067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1038;p51"/>
            <p:cNvGrpSpPr/>
            <p:nvPr/>
          </p:nvGrpSpPr>
          <p:grpSpPr>
            <a:xfrm>
              <a:off x="-751900" y="2916975"/>
              <a:ext cx="516875" cy="1126000"/>
              <a:chOff x="-751900" y="2916975"/>
              <a:chExt cx="516875" cy="1126000"/>
            </a:xfrm>
            <a:grpFill/>
          </p:grpSpPr>
          <p:sp>
            <p:nvSpPr>
              <p:cNvPr id="22" name="Google Shape;1039;p51"/>
              <p:cNvSpPr/>
              <p:nvPr/>
            </p:nvSpPr>
            <p:spPr>
              <a:xfrm>
                <a:off x="-751900" y="29169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40;p51"/>
              <p:cNvSpPr/>
              <p:nvPr/>
            </p:nvSpPr>
            <p:spPr>
              <a:xfrm>
                <a:off x="-751900" y="29870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041;p51"/>
              <p:cNvSpPr/>
              <p:nvPr/>
            </p:nvSpPr>
            <p:spPr>
              <a:xfrm>
                <a:off x="-751900" y="30575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42;p51"/>
              <p:cNvSpPr/>
              <p:nvPr/>
            </p:nvSpPr>
            <p:spPr>
              <a:xfrm>
                <a:off x="-751900" y="3128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043;p51"/>
              <p:cNvSpPr/>
              <p:nvPr/>
            </p:nvSpPr>
            <p:spPr>
              <a:xfrm>
                <a:off x="-751900" y="31984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44;p51"/>
              <p:cNvSpPr/>
              <p:nvPr/>
            </p:nvSpPr>
            <p:spPr>
              <a:xfrm>
                <a:off x="-751900" y="32685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045;p51"/>
              <p:cNvSpPr/>
              <p:nvPr/>
            </p:nvSpPr>
            <p:spPr>
              <a:xfrm>
                <a:off x="-751900" y="3339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46;p51"/>
              <p:cNvSpPr/>
              <p:nvPr/>
            </p:nvSpPr>
            <p:spPr>
              <a:xfrm>
                <a:off x="-751900" y="34094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47;p51"/>
              <p:cNvSpPr/>
              <p:nvPr/>
            </p:nvSpPr>
            <p:spPr>
              <a:xfrm>
                <a:off x="-751900" y="34799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048;p51"/>
              <p:cNvSpPr/>
              <p:nvPr/>
            </p:nvSpPr>
            <p:spPr>
              <a:xfrm>
                <a:off x="-751900" y="3550450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049;p51"/>
              <p:cNvSpPr/>
              <p:nvPr/>
            </p:nvSpPr>
            <p:spPr>
              <a:xfrm>
                <a:off x="-751900" y="362092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050;p51"/>
              <p:cNvSpPr/>
              <p:nvPr/>
            </p:nvSpPr>
            <p:spPr>
              <a:xfrm>
                <a:off x="-751900" y="3690975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051;p51"/>
              <p:cNvSpPr/>
              <p:nvPr/>
            </p:nvSpPr>
            <p:spPr>
              <a:xfrm>
                <a:off x="-751900" y="376147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052;p51"/>
              <p:cNvSpPr/>
              <p:nvPr/>
            </p:nvSpPr>
            <p:spPr>
              <a:xfrm>
                <a:off x="-751900" y="3831950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053;p51"/>
              <p:cNvSpPr/>
              <p:nvPr/>
            </p:nvSpPr>
            <p:spPr>
              <a:xfrm>
                <a:off x="-751900" y="3902425"/>
                <a:ext cx="46260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054;p51"/>
              <p:cNvSpPr/>
              <p:nvPr/>
            </p:nvSpPr>
            <p:spPr>
              <a:xfrm>
                <a:off x="-751900" y="3972475"/>
                <a:ext cx="442290" cy="49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055;p51"/>
              <p:cNvSpPr/>
              <p:nvPr/>
            </p:nvSpPr>
            <p:spPr>
              <a:xfrm>
                <a:off x="-273450" y="2916975"/>
                <a:ext cx="11500" cy="590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056;p51"/>
              <p:cNvSpPr/>
              <p:nvPr/>
            </p:nvSpPr>
            <p:spPr>
              <a:xfrm>
                <a:off x="-327325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057;p51"/>
              <p:cNvSpPr/>
              <p:nvPr/>
            </p:nvSpPr>
            <p:spPr>
              <a:xfrm>
                <a:off x="-39310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058;p51"/>
              <p:cNvSpPr/>
              <p:nvPr/>
            </p:nvSpPr>
            <p:spPr>
              <a:xfrm>
                <a:off x="-45845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059;p51"/>
              <p:cNvSpPr/>
              <p:nvPr/>
            </p:nvSpPr>
            <p:spPr>
              <a:xfrm>
                <a:off x="-5238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060;p51"/>
              <p:cNvSpPr/>
              <p:nvPr/>
            </p:nvSpPr>
            <p:spPr>
              <a:xfrm>
                <a:off x="-5896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061;p51"/>
              <p:cNvSpPr/>
              <p:nvPr/>
            </p:nvSpPr>
            <p:spPr>
              <a:xfrm>
                <a:off x="-65495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" name="Google Shape;1087;p52"/>
          <p:cNvGrpSpPr/>
          <p:nvPr/>
        </p:nvGrpSpPr>
        <p:grpSpPr>
          <a:xfrm rot="340455">
            <a:off x="2805064" y="679795"/>
            <a:ext cx="731263" cy="595211"/>
            <a:chOff x="6619350" y="3916825"/>
            <a:chExt cx="790183" cy="643169"/>
          </a:xfrm>
        </p:grpSpPr>
        <p:sp>
          <p:nvSpPr>
            <p:cNvPr id="13" name="Google Shape;1088;p52"/>
            <p:cNvSpPr/>
            <p:nvPr/>
          </p:nvSpPr>
          <p:spPr>
            <a:xfrm>
              <a:off x="6619350" y="3916825"/>
              <a:ext cx="790183" cy="643169"/>
            </a:xfrm>
            <a:custGeom>
              <a:avLst/>
              <a:gdLst/>
              <a:ahLst/>
              <a:cxnLst/>
              <a:rect l="l" t="t" r="r" b="b"/>
              <a:pathLst>
                <a:path w="12730" h="10362" extrusionOk="0">
                  <a:moveTo>
                    <a:pt x="7653" y="0"/>
                  </a:moveTo>
                  <a:cubicBezTo>
                    <a:pt x="7120" y="0"/>
                    <a:pt x="6562" y="154"/>
                    <a:pt x="6083" y="450"/>
                  </a:cubicBezTo>
                  <a:cubicBezTo>
                    <a:pt x="5092" y="1048"/>
                    <a:pt x="4768" y="1851"/>
                    <a:pt x="4870" y="2672"/>
                  </a:cubicBezTo>
                  <a:cubicBezTo>
                    <a:pt x="4112" y="2412"/>
                    <a:pt x="3316" y="2207"/>
                    <a:pt x="2577" y="2207"/>
                  </a:cubicBezTo>
                  <a:cubicBezTo>
                    <a:pt x="1999" y="2207"/>
                    <a:pt x="1456" y="2332"/>
                    <a:pt x="991" y="2654"/>
                  </a:cubicBezTo>
                  <a:cubicBezTo>
                    <a:pt x="359" y="3064"/>
                    <a:pt x="0" y="3782"/>
                    <a:pt x="52" y="4551"/>
                  </a:cubicBezTo>
                  <a:cubicBezTo>
                    <a:pt x="154" y="5422"/>
                    <a:pt x="855" y="5901"/>
                    <a:pt x="1624" y="6191"/>
                  </a:cubicBezTo>
                  <a:cubicBezTo>
                    <a:pt x="1897" y="6311"/>
                    <a:pt x="2290" y="6465"/>
                    <a:pt x="2717" y="6584"/>
                  </a:cubicBezTo>
                  <a:cubicBezTo>
                    <a:pt x="2307" y="7080"/>
                    <a:pt x="2017" y="7644"/>
                    <a:pt x="2051" y="8190"/>
                  </a:cubicBezTo>
                  <a:cubicBezTo>
                    <a:pt x="2034" y="8327"/>
                    <a:pt x="2068" y="8464"/>
                    <a:pt x="2136" y="8583"/>
                  </a:cubicBezTo>
                  <a:cubicBezTo>
                    <a:pt x="2222" y="8788"/>
                    <a:pt x="2358" y="8976"/>
                    <a:pt x="2529" y="9130"/>
                  </a:cubicBezTo>
                  <a:cubicBezTo>
                    <a:pt x="2909" y="9478"/>
                    <a:pt x="3337" y="9624"/>
                    <a:pt x="3771" y="9624"/>
                  </a:cubicBezTo>
                  <a:cubicBezTo>
                    <a:pt x="4491" y="9624"/>
                    <a:pt x="5228" y="9223"/>
                    <a:pt x="5793" y="8669"/>
                  </a:cubicBezTo>
                  <a:cubicBezTo>
                    <a:pt x="6006" y="9583"/>
                    <a:pt x="6627" y="10362"/>
                    <a:pt x="7632" y="10362"/>
                  </a:cubicBezTo>
                  <a:cubicBezTo>
                    <a:pt x="7754" y="10362"/>
                    <a:pt x="7881" y="10350"/>
                    <a:pt x="8014" y="10326"/>
                  </a:cubicBezTo>
                  <a:cubicBezTo>
                    <a:pt x="9466" y="10053"/>
                    <a:pt x="9637" y="8669"/>
                    <a:pt x="9347" y="7456"/>
                  </a:cubicBezTo>
                  <a:lnTo>
                    <a:pt x="9347" y="7456"/>
                  </a:lnTo>
                  <a:cubicBezTo>
                    <a:pt x="9449" y="7490"/>
                    <a:pt x="9535" y="7524"/>
                    <a:pt x="9637" y="7541"/>
                  </a:cubicBezTo>
                  <a:cubicBezTo>
                    <a:pt x="9774" y="7575"/>
                    <a:pt x="9911" y="7609"/>
                    <a:pt x="10047" y="7626"/>
                  </a:cubicBezTo>
                  <a:cubicBezTo>
                    <a:pt x="10186" y="7643"/>
                    <a:pt x="10325" y="7651"/>
                    <a:pt x="10462" y="7651"/>
                  </a:cubicBezTo>
                  <a:cubicBezTo>
                    <a:pt x="11474" y="7651"/>
                    <a:pt x="12402" y="7188"/>
                    <a:pt x="12627" y="5969"/>
                  </a:cubicBezTo>
                  <a:cubicBezTo>
                    <a:pt x="12730" y="5252"/>
                    <a:pt x="12439" y="4534"/>
                    <a:pt x="11875" y="4090"/>
                  </a:cubicBezTo>
                  <a:cubicBezTo>
                    <a:pt x="11398" y="3725"/>
                    <a:pt x="10817" y="3533"/>
                    <a:pt x="10227" y="3533"/>
                  </a:cubicBezTo>
                  <a:cubicBezTo>
                    <a:pt x="10099" y="3533"/>
                    <a:pt x="9970" y="3542"/>
                    <a:pt x="9842" y="3560"/>
                  </a:cubicBezTo>
                  <a:lnTo>
                    <a:pt x="9688" y="3457"/>
                  </a:lnTo>
                  <a:cubicBezTo>
                    <a:pt x="9757" y="3099"/>
                    <a:pt x="9757" y="2706"/>
                    <a:pt x="9705" y="2330"/>
                  </a:cubicBezTo>
                  <a:cubicBezTo>
                    <a:pt x="9723" y="2193"/>
                    <a:pt x="9723" y="2073"/>
                    <a:pt x="9723" y="1937"/>
                  </a:cubicBezTo>
                  <a:cubicBezTo>
                    <a:pt x="9688" y="615"/>
                    <a:pt x="8720" y="0"/>
                    <a:pt x="7653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89;p52"/>
            <p:cNvSpPr/>
            <p:nvPr/>
          </p:nvSpPr>
          <p:spPr>
            <a:xfrm>
              <a:off x="6662862" y="3942088"/>
              <a:ext cx="706261" cy="560492"/>
            </a:xfrm>
            <a:custGeom>
              <a:avLst/>
              <a:gdLst/>
              <a:ahLst/>
              <a:cxnLst/>
              <a:rect l="l" t="t" r="r" b="b"/>
              <a:pathLst>
                <a:path w="11378" h="9030" extrusionOk="0">
                  <a:moveTo>
                    <a:pt x="6564" y="370"/>
                  </a:moveTo>
                  <a:cubicBezTo>
                    <a:pt x="6723" y="370"/>
                    <a:pt x="6893" y="396"/>
                    <a:pt x="7074" y="453"/>
                  </a:cubicBezTo>
                  <a:cubicBezTo>
                    <a:pt x="8424" y="846"/>
                    <a:pt x="8475" y="2367"/>
                    <a:pt x="7945" y="3409"/>
                  </a:cubicBezTo>
                  <a:lnTo>
                    <a:pt x="7894" y="3426"/>
                  </a:lnTo>
                  <a:cubicBezTo>
                    <a:pt x="7791" y="3461"/>
                    <a:pt x="7757" y="3580"/>
                    <a:pt x="7808" y="3648"/>
                  </a:cubicBezTo>
                  <a:cubicBezTo>
                    <a:pt x="7796" y="3722"/>
                    <a:pt x="7855" y="3779"/>
                    <a:pt x="7914" y="3779"/>
                  </a:cubicBezTo>
                  <a:cubicBezTo>
                    <a:pt x="7937" y="3779"/>
                    <a:pt x="7960" y="3770"/>
                    <a:pt x="7979" y="3751"/>
                  </a:cubicBezTo>
                  <a:lnTo>
                    <a:pt x="7996" y="3734"/>
                  </a:lnTo>
                  <a:cubicBezTo>
                    <a:pt x="8338" y="3657"/>
                    <a:pt x="8760" y="3589"/>
                    <a:pt x="9174" y="3589"/>
                  </a:cubicBezTo>
                  <a:cubicBezTo>
                    <a:pt x="9960" y="3589"/>
                    <a:pt x="10721" y="3836"/>
                    <a:pt x="10867" y="4742"/>
                  </a:cubicBezTo>
                  <a:cubicBezTo>
                    <a:pt x="10986" y="5425"/>
                    <a:pt x="10491" y="6006"/>
                    <a:pt x="9859" y="6194"/>
                  </a:cubicBezTo>
                  <a:cubicBezTo>
                    <a:pt x="9687" y="6253"/>
                    <a:pt x="9516" y="6279"/>
                    <a:pt x="9348" y="6279"/>
                  </a:cubicBezTo>
                  <a:cubicBezTo>
                    <a:pt x="8980" y="6279"/>
                    <a:pt x="8621" y="6159"/>
                    <a:pt x="8270" y="6006"/>
                  </a:cubicBezTo>
                  <a:cubicBezTo>
                    <a:pt x="8236" y="5921"/>
                    <a:pt x="8184" y="5836"/>
                    <a:pt x="8116" y="5767"/>
                  </a:cubicBezTo>
                  <a:cubicBezTo>
                    <a:pt x="8085" y="5727"/>
                    <a:pt x="8045" y="5710"/>
                    <a:pt x="8005" y="5710"/>
                  </a:cubicBezTo>
                  <a:cubicBezTo>
                    <a:pt x="7894" y="5710"/>
                    <a:pt x="7784" y="5842"/>
                    <a:pt x="7860" y="5955"/>
                  </a:cubicBezTo>
                  <a:cubicBezTo>
                    <a:pt x="8321" y="6673"/>
                    <a:pt x="8782" y="8398"/>
                    <a:pt x="7535" y="8638"/>
                  </a:cubicBezTo>
                  <a:cubicBezTo>
                    <a:pt x="7444" y="8654"/>
                    <a:pt x="7356" y="8661"/>
                    <a:pt x="7270" y="8661"/>
                  </a:cubicBezTo>
                  <a:cubicBezTo>
                    <a:pt x="6266" y="8661"/>
                    <a:pt x="5669" y="7600"/>
                    <a:pt x="5826" y="6656"/>
                  </a:cubicBezTo>
                  <a:lnTo>
                    <a:pt x="5826" y="6639"/>
                  </a:lnTo>
                  <a:cubicBezTo>
                    <a:pt x="5826" y="6604"/>
                    <a:pt x="5844" y="6587"/>
                    <a:pt x="5844" y="6553"/>
                  </a:cubicBezTo>
                  <a:cubicBezTo>
                    <a:pt x="5857" y="6500"/>
                    <a:pt x="5818" y="6457"/>
                    <a:pt x="5776" y="6457"/>
                  </a:cubicBezTo>
                  <a:cubicBezTo>
                    <a:pt x="5764" y="6457"/>
                    <a:pt x="5752" y="6460"/>
                    <a:pt x="5741" y="6468"/>
                  </a:cubicBezTo>
                  <a:cubicBezTo>
                    <a:pt x="5723" y="6456"/>
                    <a:pt x="5703" y="6450"/>
                    <a:pt x="5682" y="6450"/>
                  </a:cubicBezTo>
                  <a:cubicBezTo>
                    <a:pt x="5646" y="6450"/>
                    <a:pt x="5609" y="6469"/>
                    <a:pt x="5587" y="6502"/>
                  </a:cubicBezTo>
                  <a:cubicBezTo>
                    <a:pt x="4955" y="7219"/>
                    <a:pt x="4306" y="8347"/>
                    <a:pt x="3332" y="8621"/>
                  </a:cubicBezTo>
                  <a:cubicBezTo>
                    <a:pt x="3182" y="8660"/>
                    <a:pt x="3049" y="8679"/>
                    <a:pt x="2932" y="8679"/>
                  </a:cubicBezTo>
                  <a:cubicBezTo>
                    <a:pt x="1999" y="8679"/>
                    <a:pt x="2086" y="7506"/>
                    <a:pt x="2512" y="6792"/>
                  </a:cubicBezTo>
                  <a:cubicBezTo>
                    <a:pt x="2751" y="6416"/>
                    <a:pt x="3058" y="6075"/>
                    <a:pt x="3400" y="5784"/>
                  </a:cubicBezTo>
                  <a:cubicBezTo>
                    <a:pt x="3486" y="5801"/>
                    <a:pt x="3588" y="5801"/>
                    <a:pt x="3674" y="5818"/>
                  </a:cubicBezTo>
                  <a:cubicBezTo>
                    <a:pt x="3862" y="5818"/>
                    <a:pt x="3862" y="5545"/>
                    <a:pt x="3674" y="5511"/>
                  </a:cubicBezTo>
                  <a:cubicBezTo>
                    <a:pt x="3041" y="5443"/>
                    <a:pt x="2307" y="5408"/>
                    <a:pt x="1726" y="5084"/>
                  </a:cubicBezTo>
                  <a:cubicBezTo>
                    <a:pt x="940" y="4657"/>
                    <a:pt x="410" y="3648"/>
                    <a:pt x="1111" y="2897"/>
                  </a:cubicBezTo>
                  <a:cubicBezTo>
                    <a:pt x="1489" y="2498"/>
                    <a:pt x="1933" y="2356"/>
                    <a:pt x="2398" y="2356"/>
                  </a:cubicBezTo>
                  <a:cubicBezTo>
                    <a:pt x="3090" y="2356"/>
                    <a:pt x="3826" y="2669"/>
                    <a:pt x="4460" y="2914"/>
                  </a:cubicBezTo>
                  <a:lnTo>
                    <a:pt x="4460" y="3016"/>
                  </a:lnTo>
                  <a:cubicBezTo>
                    <a:pt x="4468" y="3119"/>
                    <a:pt x="4554" y="3170"/>
                    <a:pt x="4637" y="3170"/>
                  </a:cubicBezTo>
                  <a:cubicBezTo>
                    <a:pt x="4720" y="3170"/>
                    <a:pt x="4801" y="3119"/>
                    <a:pt x="4801" y="3016"/>
                  </a:cubicBezTo>
                  <a:cubicBezTo>
                    <a:pt x="4756" y="1927"/>
                    <a:pt x="5340" y="370"/>
                    <a:pt x="6564" y="370"/>
                  </a:cubicBezTo>
                  <a:close/>
                  <a:moveTo>
                    <a:pt x="6583" y="1"/>
                  </a:moveTo>
                  <a:cubicBezTo>
                    <a:pt x="5305" y="1"/>
                    <a:pt x="4521" y="1447"/>
                    <a:pt x="4477" y="2692"/>
                  </a:cubicBezTo>
                  <a:cubicBezTo>
                    <a:pt x="3869" y="2367"/>
                    <a:pt x="3050" y="2091"/>
                    <a:pt x="2305" y="2091"/>
                  </a:cubicBezTo>
                  <a:cubicBezTo>
                    <a:pt x="1521" y="2091"/>
                    <a:pt x="819" y="2397"/>
                    <a:pt x="530" y="3273"/>
                  </a:cubicBezTo>
                  <a:cubicBezTo>
                    <a:pt x="0" y="4879"/>
                    <a:pt x="1794" y="5579"/>
                    <a:pt x="3127" y="5767"/>
                  </a:cubicBezTo>
                  <a:cubicBezTo>
                    <a:pt x="2255" y="6468"/>
                    <a:pt x="1128" y="8040"/>
                    <a:pt x="2238" y="8791"/>
                  </a:cubicBezTo>
                  <a:cubicBezTo>
                    <a:pt x="2489" y="8958"/>
                    <a:pt x="2739" y="9030"/>
                    <a:pt x="2987" y="9030"/>
                  </a:cubicBezTo>
                  <a:cubicBezTo>
                    <a:pt x="4007" y="9030"/>
                    <a:pt x="4968" y="7812"/>
                    <a:pt x="5587" y="7014"/>
                  </a:cubicBezTo>
                  <a:lnTo>
                    <a:pt x="5587" y="7014"/>
                  </a:lnTo>
                  <a:cubicBezTo>
                    <a:pt x="5475" y="8086"/>
                    <a:pt x="6336" y="8992"/>
                    <a:pt x="7385" y="8992"/>
                  </a:cubicBezTo>
                  <a:cubicBezTo>
                    <a:pt x="7457" y="8992"/>
                    <a:pt x="7530" y="8988"/>
                    <a:pt x="7603" y="8979"/>
                  </a:cubicBezTo>
                  <a:cubicBezTo>
                    <a:pt x="8817" y="8791"/>
                    <a:pt x="8851" y="7322"/>
                    <a:pt x="8441" y="6331"/>
                  </a:cubicBezTo>
                  <a:lnTo>
                    <a:pt x="8441" y="6331"/>
                  </a:lnTo>
                  <a:cubicBezTo>
                    <a:pt x="8736" y="6476"/>
                    <a:pt x="9068" y="6548"/>
                    <a:pt x="9397" y="6548"/>
                  </a:cubicBezTo>
                  <a:cubicBezTo>
                    <a:pt x="10265" y="6548"/>
                    <a:pt x="11114" y="6046"/>
                    <a:pt x="11226" y="5067"/>
                  </a:cubicBezTo>
                  <a:cubicBezTo>
                    <a:pt x="11377" y="3743"/>
                    <a:pt x="10182" y="3243"/>
                    <a:pt x="9042" y="3243"/>
                  </a:cubicBezTo>
                  <a:cubicBezTo>
                    <a:pt x="8769" y="3243"/>
                    <a:pt x="8500" y="3271"/>
                    <a:pt x="8253" y="3324"/>
                  </a:cubicBezTo>
                  <a:cubicBezTo>
                    <a:pt x="8851" y="2179"/>
                    <a:pt x="8629" y="624"/>
                    <a:pt x="7262" y="129"/>
                  </a:cubicBezTo>
                  <a:cubicBezTo>
                    <a:pt x="7023" y="41"/>
                    <a:pt x="6796" y="1"/>
                    <a:pt x="6583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roup 46"/>
          <p:cNvGrpSpPr/>
          <p:nvPr/>
        </p:nvGrpSpPr>
        <p:grpSpPr>
          <a:xfrm rot="298689">
            <a:off x="6413999" y="4413634"/>
            <a:ext cx="2138477" cy="706627"/>
            <a:chOff x="6252514" y="4445668"/>
            <a:chExt cx="2138477" cy="706627"/>
          </a:xfrm>
        </p:grpSpPr>
        <p:sp>
          <p:nvSpPr>
            <p:cNvPr id="18" name="Google Shape;1093;p52"/>
            <p:cNvSpPr/>
            <p:nvPr/>
          </p:nvSpPr>
          <p:spPr>
            <a:xfrm rot="15908110">
              <a:off x="6934838" y="3763344"/>
              <a:ext cx="706627" cy="2071275"/>
            </a:xfrm>
            <a:custGeom>
              <a:avLst/>
              <a:gdLst/>
              <a:ahLst/>
              <a:cxnLst/>
              <a:rect l="l" t="t" r="r" b="b"/>
              <a:pathLst>
                <a:path w="20675" h="47996" extrusionOk="0">
                  <a:moveTo>
                    <a:pt x="0" y="0"/>
                  </a:moveTo>
                  <a:lnTo>
                    <a:pt x="0" y="46372"/>
                  </a:lnTo>
                  <a:lnTo>
                    <a:pt x="137" y="46372"/>
                  </a:lnTo>
                  <a:cubicBezTo>
                    <a:pt x="188" y="46355"/>
                    <a:pt x="256" y="46355"/>
                    <a:pt x="325" y="46355"/>
                  </a:cubicBezTo>
                  <a:cubicBezTo>
                    <a:pt x="444" y="46355"/>
                    <a:pt x="581" y="46321"/>
                    <a:pt x="701" y="46253"/>
                  </a:cubicBezTo>
                  <a:cubicBezTo>
                    <a:pt x="735" y="46236"/>
                    <a:pt x="752" y="46218"/>
                    <a:pt x="786" y="46201"/>
                  </a:cubicBezTo>
                  <a:lnTo>
                    <a:pt x="888" y="46201"/>
                  </a:lnTo>
                  <a:cubicBezTo>
                    <a:pt x="1059" y="46201"/>
                    <a:pt x="1230" y="46167"/>
                    <a:pt x="1384" y="46099"/>
                  </a:cubicBezTo>
                  <a:lnTo>
                    <a:pt x="1555" y="46150"/>
                  </a:lnTo>
                  <a:cubicBezTo>
                    <a:pt x="1640" y="46321"/>
                    <a:pt x="1777" y="46458"/>
                    <a:pt x="1965" y="46509"/>
                  </a:cubicBezTo>
                  <a:cubicBezTo>
                    <a:pt x="2027" y="46534"/>
                    <a:pt x="2099" y="46550"/>
                    <a:pt x="2173" y="46550"/>
                  </a:cubicBezTo>
                  <a:cubicBezTo>
                    <a:pt x="2200" y="46550"/>
                    <a:pt x="2228" y="46548"/>
                    <a:pt x="2255" y="46543"/>
                  </a:cubicBezTo>
                  <a:cubicBezTo>
                    <a:pt x="2341" y="46543"/>
                    <a:pt x="2426" y="46526"/>
                    <a:pt x="2512" y="46492"/>
                  </a:cubicBezTo>
                  <a:lnTo>
                    <a:pt x="2529" y="46492"/>
                  </a:lnTo>
                  <a:lnTo>
                    <a:pt x="2580" y="46475"/>
                  </a:lnTo>
                  <a:lnTo>
                    <a:pt x="2717" y="46475"/>
                  </a:lnTo>
                  <a:cubicBezTo>
                    <a:pt x="2785" y="46458"/>
                    <a:pt x="2870" y="46441"/>
                    <a:pt x="2939" y="46406"/>
                  </a:cubicBezTo>
                  <a:cubicBezTo>
                    <a:pt x="3041" y="46560"/>
                    <a:pt x="3212" y="46646"/>
                    <a:pt x="3383" y="46663"/>
                  </a:cubicBezTo>
                  <a:cubicBezTo>
                    <a:pt x="3503" y="46663"/>
                    <a:pt x="3622" y="46680"/>
                    <a:pt x="3759" y="46697"/>
                  </a:cubicBezTo>
                  <a:lnTo>
                    <a:pt x="3930" y="46697"/>
                  </a:lnTo>
                  <a:cubicBezTo>
                    <a:pt x="4049" y="46680"/>
                    <a:pt x="4152" y="46646"/>
                    <a:pt x="4272" y="46594"/>
                  </a:cubicBezTo>
                  <a:lnTo>
                    <a:pt x="4306" y="46594"/>
                  </a:lnTo>
                  <a:cubicBezTo>
                    <a:pt x="4357" y="46594"/>
                    <a:pt x="4408" y="46577"/>
                    <a:pt x="4477" y="46577"/>
                  </a:cubicBezTo>
                  <a:cubicBezTo>
                    <a:pt x="4579" y="46646"/>
                    <a:pt x="4699" y="46697"/>
                    <a:pt x="4835" y="46731"/>
                  </a:cubicBezTo>
                  <a:cubicBezTo>
                    <a:pt x="4887" y="46748"/>
                    <a:pt x="4921" y="46748"/>
                    <a:pt x="4972" y="46748"/>
                  </a:cubicBezTo>
                  <a:cubicBezTo>
                    <a:pt x="5075" y="46787"/>
                    <a:pt x="5177" y="46806"/>
                    <a:pt x="5287" y="46806"/>
                  </a:cubicBezTo>
                  <a:cubicBezTo>
                    <a:pt x="5323" y="46806"/>
                    <a:pt x="5361" y="46804"/>
                    <a:pt x="5399" y="46799"/>
                  </a:cubicBezTo>
                  <a:cubicBezTo>
                    <a:pt x="5502" y="46799"/>
                    <a:pt x="5604" y="46765"/>
                    <a:pt x="5707" y="46731"/>
                  </a:cubicBezTo>
                  <a:cubicBezTo>
                    <a:pt x="5775" y="46714"/>
                    <a:pt x="5826" y="46697"/>
                    <a:pt x="5878" y="46680"/>
                  </a:cubicBezTo>
                  <a:lnTo>
                    <a:pt x="6031" y="46680"/>
                  </a:lnTo>
                  <a:cubicBezTo>
                    <a:pt x="6134" y="46680"/>
                    <a:pt x="6219" y="46663"/>
                    <a:pt x="6322" y="46629"/>
                  </a:cubicBezTo>
                  <a:cubicBezTo>
                    <a:pt x="6459" y="46629"/>
                    <a:pt x="6595" y="46594"/>
                    <a:pt x="6715" y="46526"/>
                  </a:cubicBezTo>
                  <a:cubicBezTo>
                    <a:pt x="6783" y="46543"/>
                    <a:pt x="6869" y="46543"/>
                    <a:pt x="6937" y="46543"/>
                  </a:cubicBezTo>
                  <a:lnTo>
                    <a:pt x="7074" y="46543"/>
                  </a:lnTo>
                  <a:lnTo>
                    <a:pt x="7159" y="46594"/>
                  </a:lnTo>
                  <a:cubicBezTo>
                    <a:pt x="7398" y="46697"/>
                    <a:pt x="7655" y="46765"/>
                    <a:pt x="7911" y="46782"/>
                  </a:cubicBezTo>
                  <a:lnTo>
                    <a:pt x="8048" y="46799"/>
                  </a:lnTo>
                  <a:cubicBezTo>
                    <a:pt x="8065" y="46834"/>
                    <a:pt x="8082" y="46851"/>
                    <a:pt x="8116" y="46868"/>
                  </a:cubicBezTo>
                  <a:cubicBezTo>
                    <a:pt x="8236" y="46987"/>
                    <a:pt x="8389" y="47039"/>
                    <a:pt x="8543" y="47056"/>
                  </a:cubicBezTo>
                  <a:cubicBezTo>
                    <a:pt x="8731" y="47073"/>
                    <a:pt x="8902" y="47141"/>
                    <a:pt x="9056" y="47261"/>
                  </a:cubicBezTo>
                  <a:cubicBezTo>
                    <a:pt x="9175" y="47363"/>
                    <a:pt x="9312" y="47414"/>
                    <a:pt x="9483" y="47432"/>
                  </a:cubicBezTo>
                  <a:lnTo>
                    <a:pt x="9688" y="47432"/>
                  </a:lnTo>
                  <a:cubicBezTo>
                    <a:pt x="9704" y="47433"/>
                    <a:pt x="9720" y="47434"/>
                    <a:pt x="9736" y="47434"/>
                  </a:cubicBezTo>
                  <a:cubicBezTo>
                    <a:pt x="9910" y="47434"/>
                    <a:pt x="10093" y="47352"/>
                    <a:pt x="10218" y="47227"/>
                  </a:cubicBezTo>
                  <a:cubicBezTo>
                    <a:pt x="10252" y="47209"/>
                    <a:pt x="10286" y="47192"/>
                    <a:pt x="10320" y="47175"/>
                  </a:cubicBezTo>
                  <a:cubicBezTo>
                    <a:pt x="10337" y="47158"/>
                    <a:pt x="10371" y="47141"/>
                    <a:pt x="10388" y="47141"/>
                  </a:cubicBezTo>
                  <a:cubicBezTo>
                    <a:pt x="10423" y="47124"/>
                    <a:pt x="10440" y="47124"/>
                    <a:pt x="10457" y="47107"/>
                  </a:cubicBezTo>
                  <a:lnTo>
                    <a:pt x="10559" y="47107"/>
                  </a:lnTo>
                  <a:cubicBezTo>
                    <a:pt x="10616" y="47101"/>
                    <a:pt x="10672" y="47097"/>
                    <a:pt x="10728" y="47097"/>
                  </a:cubicBezTo>
                  <a:cubicBezTo>
                    <a:pt x="10826" y="47097"/>
                    <a:pt x="10923" y="47109"/>
                    <a:pt x="11021" y="47141"/>
                  </a:cubicBezTo>
                  <a:cubicBezTo>
                    <a:pt x="11055" y="47141"/>
                    <a:pt x="11089" y="47158"/>
                    <a:pt x="11123" y="47158"/>
                  </a:cubicBezTo>
                  <a:cubicBezTo>
                    <a:pt x="11157" y="47175"/>
                    <a:pt x="11174" y="47192"/>
                    <a:pt x="11209" y="47209"/>
                  </a:cubicBezTo>
                  <a:cubicBezTo>
                    <a:pt x="11243" y="47227"/>
                    <a:pt x="11277" y="47244"/>
                    <a:pt x="11294" y="47261"/>
                  </a:cubicBezTo>
                  <a:cubicBezTo>
                    <a:pt x="11397" y="47329"/>
                    <a:pt x="11516" y="47380"/>
                    <a:pt x="11636" y="47397"/>
                  </a:cubicBezTo>
                  <a:cubicBezTo>
                    <a:pt x="11755" y="47534"/>
                    <a:pt x="11909" y="47620"/>
                    <a:pt x="12097" y="47654"/>
                  </a:cubicBezTo>
                  <a:lnTo>
                    <a:pt x="12114" y="47654"/>
                  </a:lnTo>
                  <a:cubicBezTo>
                    <a:pt x="12217" y="47773"/>
                    <a:pt x="12370" y="47825"/>
                    <a:pt x="12541" y="47842"/>
                  </a:cubicBezTo>
                  <a:cubicBezTo>
                    <a:pt x="12593" y="47842"/>
                    <a:pt x="12644" y="47842"/>
                    <a:pt x="12695" y="47825"/>
                  </a:cubicBezTo>
                  <a:cubicBezTo>
                    <a:pt x="12798" y="47807"/>
                    <a:pt x="12900" y="47773"/>
                    <a:pt x="12986" y="47739"/>
                  </a:cubicBezTo>
                  <a:cubicBezTo>
                    <a:pt x="13054" y="47705"/>
                    <a:pt x="13105" y="47671"/>
                    <a:pt x="13156" y="47637"/>
                  </a:cubicBezTo>
                  <a:cubicBezTo>
                    <a:pt x="13225" y="47654"/>
                    <a:pt x="13293" y="47654"/>
                    <a:pt x="13361" y="47654"/>
                  </a:cubicBezTo>
                  <a:lnTo>
                    <a:pt x="13464" y="47654"/>
                  </a:lnTo>
                  <a:cubicBezTo>
                    <a:pt x="13515" y="47671"/>
                    <a:pt x="13584" y="47688"/>
                    <a:pt x="13635" y="47688"/>
                  </a:cubicBezTo>
                  <a:lnTo>
                    <a:pt x="13754" y="47688"/>
                  </a:lnTo>
                  <a:cubicBezTo>
                    <a:pt x="13806" y="47671"/>
                    <a:pt x="13874" y="47671"/>
                    <a:pt x="13942" y="47671"/>
                  </a:cubicBezTo>
                  <a:lnTo>
                    <a:pt x="14045" y="47671"/>
                  </a:lnTo>
                  <a:cubicBezTo>
                    <a:pt x="14079" y="47671"/>
                    <a:pt x="14096" y="47688"/>
                    <a:pt x="14130" y="47688"/>
                  </a:cubicBezTo>
                  <a:cubicBezTo>
                    <a:pt x="14267" y="47705"/>
                    <a:pt x="14370" y="47756"/>
                    <a:pt x="14472" y="47842"/>
                  </a:cubicBezTo>
                  <a:cubicBezTo>
                    <a:pt x="14592" y="47927"/>
                    <a:pt x="14728" y="47978"/>
                    <a:pt x="14882" y="47978"/>
                  </a:cubicBezTo>
                  <a:lnTo>
                    <a:pt x="14950" y="47978"/>
                  </a:lnTo>
                  <a:cubicBezTo>
                    <a:pt x="15002" y="47995"/>
                    <a:pt x="15053" y="47995"/>
                    <a:pt x="15104" y="47995"/>
                  </a:cubicBezTo>
                  <a:cubicBezTo>
                    <a:pt x="15190" y="47995"/>
                    <a:pt x="15275" y="47978"/>
                    <a:pt x="15361" y="47944"/>
                  </a:cubicBezTo>
                  <a:cubicBezTo>
                    <a:pt x="15429" y="47944"/>
                    <a:pt x="15480" y="47961"/>
                    <a:pt x="15531" y="47978"/>
                  </a:cubicBezTo>
                  <a:cubicBezTo>
                    <a:pt x="15583" y="47978"/>
                    <a:pt x="15634" y="47995"/>
                    <a:pt x="15685" y="47995"/>
                  </a:cubicBezTo>
                  <a:cubicBezTo>
                    <a:pt x="15788" y="47995"/>
                    <a:pt x="15907" y="47961"/>
                    <a:pt x="16010" y="47910"/>
                  </a:cubicBezTo>
                  <a:cubicBezTo>
                    <a:pt x="16078" y="47859"/>
                    <a:pt x="16146" y="47842"/>
                    <a:pt x="16232" y="47842"/>
                  </a:cubicBezTo>
                  <a:lnTo>
                    <a:pt x="16283" y="47842"/>
                  </a:lnTo>
                  <a:cubicBezTo>
                    <a:pt x="16437" y="47842"/>
                    <a:pt x="16608" y="47773"/>
                    <a:pt x="16727" y="47654"/>
                  </a:cubicBezTo>
                  <a:lnTo>
                    <a:pt x="16779" y="47602"/>
                  </a:lnTo>
                  <a:lnTo>
                    <a:pt x="16813" y="47568"/>
                  </a:lnTo>
                  <a:cubicBezTo>
                    <a:pt x="16813" y="47568"/>
                    <a:pt x="16830" y="47568"/>
                    <a:pt x="16830" y="47551"/>
                  </a:cubicBezTo>
                  <a:lnTo>
                    <a:pt x="16847" y="47534"/>
                  </a:lnTo>
                  <a:lnTo>
                    <a:pt x="16864" y="47534"/>
                  </a:lnTo>
                  <a:lnTo>
                    <a:pt x="16898" y="47517"/>
                  </a:lnTo>
                  <a:cubicBezTo>
                    <a:pt x="16984" y="47483"/>
                    <a:pt x="17052" y="47432"/>
                    <a:pt x="17120" y="47363"/>
                  </a:cubicBezTo>
                  <a:cubicBezTo>
                    <a:pt x="17257" y="47329"/>
                    <a:pt x="17394" y="47244"/>
                    <a:pt x="17479" y="47124"/>
                  </a:cubicBezTo>
                  <a:cubicBezTo>
                    <a:pt x="17496" y="47107"/>
                    <a:pt x="17496" y="47090"/>
                    <a:pt x="17513" y="47073"/>
                  </a:cubicBezTo>
                  <a:cubicBezTo>
                    <a:pt x="17650" y="47056"/>
                    <a:pt x="17770" y="47004"/>
                    <a:pt x="17872" y="46919"/>
                  </a:cubicBezTo>
                  <a:cubicBezTo>
                    <a:pt x="17889" y="46902"/>
                    <a:pt x="17923" y="46868"/>
                    <a:pt x="17941" y="46851"/>
                  </a:cubicBezTo>
                  <a:cubicBezTo>
                    <a:pt x="18111" y="46731"/>
                    <a:pt x="18214" y="46543"/>
                    <a:pt x="18197" y="46338"/>
                  </a:cubicBezTo>
                  <a:lnTo>
                    <a:pt x="18197" y="46287"/>
                  </a:lnTo>
                  <a:cubicBezTo>
                    <a:pt x="18197" y="46287"/>
                    <a:pt x="18197" y="46270"/>
                    <a:pt x="18197" y="46253"/>
                  </a:cubicBezTo>
                  <a:cubicBezTo>
                    <a:pt x="18214" y="46048"/>
                    <a:pt x="18128" y="45825"/>
                    <a:pt x="17958" y="45672"/>
                  </a:cubicBezTo>
                  <a:cubicBezTo>
                    <a:pt x="17941" y="45638"/>
                    <a:pt x="17923" y="45603"/>
                    <a:pt x="17906" y="45569"/>
                  </a:cubicBezTo>
                  <a:cubicBezTo>
                    <a:pt x="17889" y="45552"/>
                    <a:pt x="17872" y="45535"/>
                    <a:pt x="17872" y="45518"/>
                  </a:cubicBezTo>
                  <a:lnTo>
                    <a:pt x="17838" y="45450"/>
                  </a:lnTo>
                  <a:lnTo>
                    <a:pt x="17838" y="45381"/>
                  </a:lnTo>
                  <a:cubicBezTo>
                    <a:pt x="17821" y="45262"/>
                    <a:pt x="17838" y="45125"/>
                    <a:pt x="17889" y="45005"/>
                  </a:cubicBezTo>
                  <a:cubicBezTo>
                    <a:pt x="17889" y="44988"/>
                    <a:pt x="17906" y="44954"/>
                    <a:pt x="17906" y="44920"/>
                  </a:cubicBezTo>
                  <a:cubicBezTo>
                    <a:pt x="17923" y="44903"/>
                    <a:pt x="17941" y="44886"/>
                    <a:pt x="17958" y="44869"/>
                  </a:cubicBezTo>
                  <a:cubicBezTo>
                    <a:pt x="17975" y="44834"/>
                    <a:pt x="17992" y="44817"/>
                    <a:pt x="18009" y="44783"/>
                  </a:cubicBezTo>
                  <a:cubicBezTo>
                    <a:pt x="18094" y="44698"/>
                    <a:pt x="18146" y="44595"/>
                    <a:pt x="18163" y="44493"/>
                  </a:cubicBezTo>
                  <a:cubicBezTo>
                    <a:pt x="18299" y="44390"/>
                    <a:pt x="18402" y="44254"/>
                    <a:pt x="18436" y="44100"/>
                  </a:cubicBezTo>
                  <a:lnTo>
                    <a:pt x="18453" y="44083"/>
                  </a:lnTo>
                  <a:cubicBezTo>
                    <a:pt x="18624" y="43929"/>
                    <a:pt x="18709" y="43690"/>
                    <a:pt x="18658" y="43450"/>
                  </a:cubicBezTo>
                  <a:cubicBezTo>
                    <a:pt x="18641" y="43348"/>
                    <a:pt x="18624" y="43245"/>
                    <a:pt x="18590" y="43143"/>
                  </a:cubicBezTo>
                  <a:cubicBezTo>
                    <a:pt x="18573" y="43092"/>
                    <a:pt x="18556" y="43040"/>
                    <a:pt x="18521" y="42989"/>
                  </a:cubicBezTo>
                  <a:cubicBezTo>
                    <a:pt x="18556" y="42904"/>
                    <a:pt x="18556" y="42818"/>
                    <a:pt x="18573" y="42716"/>
                  </a:cubicBezTo>
                  <a:cubicBezTo>
                    <a:pt x="18607" y="42613"/>
                    <a:pt x="18624" y="42511"/>
                    <a:pt x="18607" y="42408"/>
                  </a:cubicBezTo>
                  <a:cubicBezTo>
                    <a:pt x="18607" y="42357"/>
                    <a:pt x="18607" y="42306"/>
                    <a:pt x="18607" y="42254"/>
                  </a:cubicBezTo>
                  <a:cubicBezTo>
                    <a:pt x="18607" y="42220"/>
                    <a:pt x="18607" y="42203"/>
                    <a:pt x="18607" y="42169"/>
                  </a:cubicBezTo>
                  <a:cubicBezTo>
                    <a:pt x="18624" y="42135"/>
                    <a:pt x="18641" y="42118"/>
                    <a:pt x="18641" y="42084"/>
                  </a:cubicBezTo>
                  <a:cubicBezTo>
                    <a:pt x="18675" y="41981"/>
                    <a:pt x="18744" y="41879"/>
                    <a:pt x="18829" y="41810"/>
                  </a:cubicBezTo>
                  <a:cubicBezTo>
                    <a:pt x="18966" y="41691"/>
                    <a:pt x="19051" y="41520"/>
                    <a:pt x="19068" y="41349"/>
                  </a:cubicBezTo>
                  <a:cubicBezTo>
                    <a:pt x="19137" y="41212"/>
                    <a:pt x="19154" y="41058"/>
                    <a:pt x="19137" y="40922"/>
                  </a:cubicBezTo>
                  <a:cubicBezTo>
                    <a:pt x="19137" y="40888"/>
                    <a:pt x="19154" y="40853"/>
                    <a:pt x="19188" y="40802"/>
                  </a:cubicBezTo>
                  <a:cubicBezTo>
                    <a:pt x="19273" y="40631"/>
                    <a:pt x="19290" y="40443"/>
                    <a:pt x="19239" y="40272"/>
                  </a:cubicBezTo>
                  <a:cubicBezTo>
                    <a:pt x="19222" y="40221"/>
                    <a:pt x="19222" y="40170"/>
                    <a:pt x="19239" y="40119"/>
                  </a:cubicBezTo>
                  <a:lnTo>
                    <a:pt x="19239" y="40102"/>
                  </a:lnTo>
                  <a:cubicBezTo>
                    <a:pt x="19307" y="39914"/>
                    <a:pt x="19273" y="39726"/>
                    <a:pt x="19188" y="39572"/>
                  </a:cubicBezTo>
                  <a:lnTo>
                    <a:pt x="19137" y="39521"/>
                  </a:lnTo>
                  <a:cubicBezTo>
                    <a:pt x="19137" y="39504"/>
                    <a:pt x="19119" y="39504"/>
                    <a:pt x="19119" y="39486"/>
                  </a:cubicBezTo>
                  <a:cubicBezTo>
                    <a:pt x="19119" y="39486"/>
                    <a:pt x="19102" y="39469"/>
                    <a:pt x="19102" y="39469"/>
                  </a:cubicBezTo>
                  <a:lnTo>
                    <a:pt x="19102" y="39452"/>
                  </a:lnTo>
                  <a:lnTo>
                    <a:pt x="19102" y="39418"/>
                  </a:lnTo>
                  <a:cubicBezTo>
                    <a:pt x="19085" y="39350"/>
                    <a:pt x="19051" y="39264"/>
                    <a:pt x="19000" y="39213"/>
                  </a:cubicBezTo>
                  <a:lnTo>
                    <a:pt x="19000" y="39196"/>
                  </a:lnTo>
                  <a:lnTo>
                    <a:pt x="19034" y="39162"/>
                  </a:lnTo>
                  <a:cubicBezTo>
                    <a:pt x="19154" y="39042"/>
                    <a:pt x="19222" y="38871"/>
                    <a:pt x="19222" y="38701"/>
                  </a:cubicBezTo>
                  <a:cubicBezTo>
                    <a:pt x="19290" y="38564"/>
                    <a:pt x="19325" y="38410"/>
                    <a:pt x="19290" y="38273"/>
                  </a:cubicBezTo>
                  <a:lnTo>
                    <a:pt x="19290" y="38256"/>
                  </a:lnTo>
                  <a:lnTo>
                    <a:pt x="19290" y="38188"/>
                  </a:lnTo>
                  <a:lnTo>
                    <a:pt x="19290" y="38085"/>
                  </a:lnTo>
                  <a:cubicBezTo>
                    <a:pt x="19325" y="37966"/>
                    <a:pt x="19342" y="37846"/>
                    <a:pt x="19325" y="37727"/>
                  </a:cubicBezTo>
                  <a:cubicBezTo>
                    <a:pt x="19393" y="37573"/>
                    <a:pt x="19393" y="37385"/>
                    <a:pt x="19342" y="37231"/>
                  </a:cubicBezTo>
                  <a:cubicBezTo>
                    <a:pt x="19307" y="37163"/>
                    <a:pt x="19273" y="37111"/>
                    <a:pt x="19239" y="37060"/>
                  </a:cubicBezTo>
                  <a:lnTo>
                    <a:pt x="19290" y="37026"/>
                  </a:lnTo>
                  <a:lnTo>
                    <a:pt x="19393" y="36958"/>
                  </a:lnTo>
                  <a:cubicBezTo>
                    <a:pt x="19495" y="36906"/>
                    <a:pt x="19564" y="36838"/>
                    <a:pt x="19615" y="36736"/>
                  </a:cubicBezTo>
                  <a:cubicBezTo>
                    <a:pt x="19718" y="36548"/>
                    <a:pt x="19735" y="36308"/>
                    <a:pt x="19649" y="36103"/>
                  </a:cubicBezTo>
                  <a:cubicBezTo>
                    <a:pt x="19598" y="35950"/>
                    <a:pt x="19512" y="35813"/>
                    <a:pt x="19427" y="35693"/>
                  </a:cubicBezTo>
                  <a:lnTo>
                    <a:pt x="19393" y="35642"/>
                  </a:lnTo>
                  <a:cubicBezTo>
                    <a:pt x="19393" y="35488"/>
                    <a:pt x="19359" y="35317"/>
                    <a:pt x="19307" y="35164"/>
                  </a:cubicBezTo>
                  <a:cubicBezTo>
                    <a:pt x="19359" y="35061"/>
                    <a:pt x="19393" y="34924"/>
                    <a:pt x="19393" y="34805"/>
                  </a:cubicBezTo>
                  <a:cubicBezTo>
                    <a:pt x="19393" y="34651"/>
                    <a:pt x="19359" y="34514"/>
                    <a:pt x="19307" y="34378"/>
                  </a:cubicBezTo>
                  <a:cubicBezTo>
                    <a:pt x="19273" y="34326"/>
                    <a:pt x="19256" y="34292"/>
                    <a:pt x="19222" y="34241"/>
                  </a:cubicBezTo>
                  <a:lnTo>
                    <a:pt x="19222" y="34224"/>
                  </a:lnTo>
                  <a:cubicBezTo>
                    <a:pt x="19325" y="33899"/>
                    <a:pt x="19205" y="33540"/>
                    <a:pt x="18949" y="33335"/>
                  </a:cubicBezTo>
                  <a:cubicBezTo>
                    <a:pt x="19085" y="33216"/>
                    <a:pt x="19171" y="33045"/>
                    <a:pt x="19188" y="32857"/>
                  </a:cubicBezTo>
                  <a:lnTo>
                    <a:pt x="19188" y="32840"/>
                  </a:lnTo>
                  <a:lnTo>
                    <a:pt x="19188" y="32669"/>
                  </a:lnTo>
                  <a:cubicBezTo>
                    <a:pt x="19359" y="32532"/>
                    <a:pt x="19461" y="32344"/>
                    <a:pt x="19478" y="32122"/>
                  </a:cubicBezTo>
                  <a:cubicBezTo>
                    <a:pt x="19478" y="32088"/>
                    <a:pt x="19478" y="32037"/>
                    <a:pt x="19478" y="31986"/>
                  </a:cubicBezTo>
                  <a:cubicBezTo>
                    <a:pt x="19564" y="31866"/>
                    <a:pt x="19615" y="31729"/>
                    <a:pt x="19615" y="31576"/>
                  </a:cubicBezTo>
                  <a:cubicBezTo>
                    <a:pt x="19598" y="31507"/>
                    <a:pt x="19581" y="31456"/>
                    <a:pt x="19564" y="31388"/>
                  </a:cubicBezTo>
                  <a:cubicBezTo>
                    <a:pt x="19581" y="31251"/>
                    <a:pt x="19615" y="31114"/>
                    <a:pt x="19666" y="30978"/>
                  </a:cubicBezTo>
                  <a:cubicBezTo>
                    <a:pt x="19700" y="30875"/>
                    <a:pt x="19700" y="30773"/>
                    <a:pt x="19700" y="30670"/>
                  </a:cubicBezTo>
                  <a:cubicBezTo>
                    <a:pt x="19718" y="30636"/>
                    <a:pt x="19735" y="30619"/>
                    <a:pt x="19735" y="30619"/>
                  </a:cubicBezTo>
                  <a:cubicBezTo>
                    <a:pt x="19854" y="30448"/>
                    <a:pt x="19888" y="30243"/>
                    <a:pt x="19837" y="30055"/>
                  </a:cubicBezTo>
                  <a:cubicBezTo>
                    <a:pt x="19923" y="29918"/>
                    <a:pt x="19940" y="29764"/>
                    <a:pt x="19923" y="29611"/>
                  </a:cubicBezTo>
                  <a:cubicBezTo>
                    <a:pt x="19871" y="29423"/>
                    <a:pt x="19752" y="29235"/>
                    <a:pt x="19564" y="29149"/>
                  </a:cubicBezTo>
                  <a:cubicBezTo>
                    <a:pt x="19564" y="29098"/>
                    <a:pt x="19547" y="29047"/>
                    <a:pt x="19530" y="28996"/>
                  </a:cubicBezTo>
                  <a:cubicBezTo>
                    <a:pt x="19547" y="28927"/>
                    <a:pt x="19564" y="28859"/>
                    <a:pt x="19581" y="28791"/>
                  </a:cubicBezTo>
                  <a:cubicBezTo>
                    <a:pt x="19683" y="28654"/>
                    <a:pt x="19718" y="28466"/>
                    <a:pt x="19666" y="28295"/>
                  </a:cubicBezTo>
                  <a:cubicBezTo>
                    <a:pt x="19649" y="28192"/>
                    <a:pt x="19649" y="28090"/>
                    <a:pt x="19666" y="27987"/>
                  </a:cubicBezTo>
                  <a:cubicBezTo>
                    <a:pt x="19700" y="27782"/>
                    <a:pt x="19632" y="27577"/>
                    <a:pt x="19495" y="27424"/>
                  </a:cubicBezTo>
                  <a:cubicBezTo>
                    <a:pt x="19495" y="27355"/>
                    <a:pt x="19478" y="27287"/>
                    <a:pt x="19461" y="27219"/>
                  </a:cubicBezTo>
                  <a:lnTo>
                    <a:pt x="19461" y="27082"/>
                  </a:lnTo>
                  <a:cubicBezTo>
                    <a:pt x="19461" y="27014"/>
                    <a:pt x="19478" y="26945"/>
                    <a:pt x="19512" y="26877"/>
                  </a:cubicBezTo>
                  <a:cubicBezTo>
                    <a:pt x="19547" y="26809"/>
                    <a:pt x="19564" y="26723"/>
                    <a:pt x="19581" y="26638"/>
                  </a:cubicBezTo>
                  <a:lnTo>
                    <a:pt x="19581" y="26552"/>
                  </a:lnTo>
                  <a:lnTo>
                    <a:pt x="19598" y="26210"/>
                  </a:lnTo>
                  <a:cubicBezTo>
                    <a:pt x="19718" y="26108"/>
                    <a:pt x="19786" y="25937"/>
                    <a:pt x="19803" y="25766"/>
                  </a:cubicBezTo>
                  <a:cubicBezTo>
                    <a:pt x="19940" y="25595"/>
                    <a:pt x="19991" y="25373"/>
                    <a:pt x="19974" y="25151"/>
                  </a:cubicBezTo>
                  <a:cubicBezTo>
                    <a:pt x="19974" y="25117"/>
                    <a:pt x="19974" y="25083"/>
                    <a:pt x="19974" y="25049"/>
                  </a:cubicBezTo>
                  <a:cubicBezTo>
                    <a:pt x="20076" y="24758"/>
                    <a:pt x="20076" y="24451"/>
                    <a:pt x="19974" y="24160"/>
                  </a:cubicBezTo>
                  <a:cubicBezTo>
                    <a:pt x="20008" y="23904"/>
                    <a:pt x="19940" y="23630"/>
                    <a:pt x="19803" y="23408"/>
                  </a:cubicBezTo>
                  <a:cubicBezTo>
                    <a:pt x="19803" y="23357"/>
                    <a:pt x="19820" y="23306"/>
                    <a:pt x="19820" y="23237"/>
                  </a:cubicBezTo>
                  <a:cubicBezTo>
                    <a:pt x="19923" y="23084"/>
                    <a:pt x="19991" y="22930"/>
                    <a:pt x="20025" y="22742"/>
                  </a:cubicBezTo>
                  <a:cubicBezTo>
                    <a:pt x="20093" y="22520"/>
                    <a:pt x="20093" y="22298"/>
                    <a:pt x="20059" y="22076"/>
                  </a:cubicBezTo>
                  <a:lnTo>
                    <a:pt x="20230" y="22076"/>
                  </a:lnTo>
                  <a:cubicBezTo>
                    <a:pt x="20384" y="22059"/>
                    <a:pt x="20521" y="22007"/>
                    <a:pt x="20657" y="21922"/>
                  </a:cubicBezTo>
                  <a:lnTo>
                    <a:pt x="2067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Rectangle 45"/>
            <p:cNvSpPr/>
            <p:nvPr/>
          </p:nvSpPr>
          <p:spPr>
            <a:xfrm rot="21339762">
              <a:off x="6309877" y="4501168"/>
              <a:ext cx="20811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Myriad Pro" panose="020B0503030403020204" pitchFamily="34" charset="0"/>
                </a:rPr>
                <a:t>Wheaton River , Yukon, Canada</a:t>
              </a:r>
            </a:p>
          </p:txBody>
        </p:sp>
      </p:grpSp>
      <p:sp>
        <p:nvSpPr>
          <p:cNvPr id="48" name="Rectangle 47"/>
          <p:cNvSpPr/>
          <p:nvPr/>
        </p:nvSpPr>
        <p:spPr>
          <a:xfrm>
            <a:off x="119208" y="1336945"/>
            <a:ext cx="3906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latin typeface="Myriad Pro" panose="020B0503030403020204"/>
              </a:rPr>
              <a:t>Look at the photo. Tick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88843" y="1872774"/>
            <a:ext cx="742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ugly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405" y="1875007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001157" y="2601900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funny</a:t>
            </a:r>
            <a:r>
              <a:rPr lang="en-US" sz="2400" dirty="0"/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14719" y="2604133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383009" y="1866452"/>
            <a:ext cx="80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nice</a:t>
            </a:r>
            <a:r>
              <a:rPr lang="en-US" sz="2400" dirty="0"/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896571" y="1868685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395323" y="2595578"/>
            <a:ext cx="947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great</a:t>
            </a:r>
            <a:r>
              <a:rPr lang="en-US" sz="2400" dirty="0"/>
              <a:t>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908885" y="2597811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848580" y="1766349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937" y="3831419"/>
            <a:ext cx="5841263" cy="104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54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8" grpId="0"/>
      <p:bldP spid="49" grpId="0"/>
      <p:bldP spid="50" grpId="0" animBg="1"/>
      <p:bldP spid="52" grpId="0"/>
      <p:bldP spid="53" grpId="0" animBg="1"/>
      <p:bldP spid="57" grpId="0"/>
      <p:bldP spid="58" grpId="0" animBg="1"/>
      <p:bldP spid="59" grpId="0"/>
      <p:bldP spid="60" grpId="0" animBg="1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297873" y="242456"/>
            <a:ext cx="3488455" cy="600164"/>
            <a:chOff x="397164" y="323274"/>
            <a:chExt cx="4651273" cy="80021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4321099" cy="800219"/>
              <a:chOff x="397164" y="323274"/>
              <a:chExt cx="4321099" cy="800219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622392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buClrTx/>
                </a:pPr>
                <a:r>
                  <a:rPr lang="en-US" sz="3300" kern="1200">
                    <a:solidFill>
                      <a:srgbClr val="FF0066"/>
                    </a:solidFill>
                    <a:latin typeface=".VnBlack" panose="020B7200000000000000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3"/>
                <a:ext cx="395339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buClrTx/>
                </a:pPr>
                <a:r>
                  <a:rPr lang="en-US" sz="2100" b="1" kern="120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Listen and point.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997" y="446384"/>
              <a:ext cx="472440" cy="43434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F53ADB4-F049-BEA0-701D-5FC8A0806392}"/>
              </a:ext>
            </a:extLst>
          </p:cNvPr>
          <p:cNvSpPr txBox="1"/>
          <p:nvPr/>
        </p:nvSpPr>
        <p:spPr>
          <a:xfrm>
            <a:off x="3623471" y="4162811"/>
            <a:ext cx="1524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  <a:ea typeface="Times New Roman" panose="02020603050405020304" pitchFamily="18" charset="0"/>
              </a:rPr>
              <a:t>climb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6" name="Picture 5" descr="A person climbing a rock wall&#10;&#10;Description automatically generated with low confidence">
            <a:extLst>
              <a:ext uri="{FF2B5EF4-FFF2-40B4-BE49-F238E27FC236}">
                <a16:creationId xmlns:a16="http://schemas.microsoft.com/office/drawing/2014/main" id="{57E44DE1-6435-B28E-CD29-8DF3C3B295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2137" y="894956"/>
            <a:ext cx="3593114" cy="3200392"/>
          </a:xfrm>
          <a:prstGeom prst="rect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9" name="10.1-5.mp3" descr="10.1-5.mp3">
            <a:hlinkClick r:id="" action="ppaction://media"/>
            <a:extLst>
              <a:ext uri="{FF2B5EF4-FFF2-40B4-BE49-F238E27FC236}">
                <a16:creationId xmlns:a16="http://schemas.microsoft.com/office/drawing/2014/main" id="{B748D112-BCD1-45EF-321F-B64F8B4D77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04352" y="232483"/>
            <a:ext cx="532837" cy="532837"/>
          </a:xfrm>
          <a:prstGeom prst="rect">
            <a:avLst/>
          </a:prstGeom>
        </p:spPr>
      </p:pic>
      <p:pic>
        <p:nvPicPr>
          <p:cNvPr id="10" name="10.1.mp3" descr="10.1.mp3">
            <a:hlinkClick r:id="" action="ppaction://media"/>
            <a:extLst>
              <a:ext uri="{FF2B5EF4-FFF2-40B4-BE49-F238E27FC236}">
                <a16:creationId xmlns:a16="http://schemas.microsoft.com/office/drawing/2014/main" id="{F88F5E87-83F8-65D9-4ADF-D5C0590CEA9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48247" y="4248544"/>
            <a:ext cx="561521" cy="5615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5.Unit 10 - Lesson 1 - Period 1"/>
  <p:tag name="ISPRING_LMS_API_VERSION" val="SCORM 2004 (2nd edition)"/>
  <p:tag name="ISPRING_ULTRA_SCORM_COURSE_ID" val="FB1F0D67-E5A9-4C64-931A-47C965C6BD27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15.Unit 10 - Lesson 1 - Period 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CVn1W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AlZ9Vh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CVn1W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AJWfVb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CVn1W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AJWfVY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CVn1We8ZnLmYAAABoAAAAHAAAAHVuaXZlcnNhbC9sb2NhbF9zZXR0aW5ncy54bWyzsa/IzVEoSy0qzszPs1Uy1DNQUkjNS85PycxLt1UKDXHTtVBSKC5JzEtJzMnPS7VVystXUrC347LJyU9OzAlOLSkBKixWKMhJrEwtCknNBTJKUv0Sc4EqQzxd/RRcXTxDlPTtuABQSwMEFAACAAgAA1Z9Vh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ANWfVahbY9iTAAAAGsAAAAbAAAAdW5pdmVyc2FsL3VuaXZlcnNhbC5wbmcueG1ss7GvyM1RKEstKs7Mz7NVMtQzULK34+WyKShKLctMLVeoAIoBBSFASaHSVsnECMEtz0wpyQCpMDBBCGakZqZnlNgqWRhZwAX1gWYCAFBLAQIAABQAAgAIAIxeVlE2YVgCRwMAAOEJAAAUAAAAAAAAAAEAAAAAAAAAAAB1bml2ZXJzYWwvcGxheWVyLnhtbFBLAQIAABQAAgAIAAJWfVacXjIIFAYAADcXAAAdAAAAAAAAAAEAAAAAAHkDAAB1bml2ZXJzYWwvY29tbW9uX21lc3NhZ2VzLmxuZ1BLAQIAABQAAgAIAAJWfVYVHmAbowAAAH8BAAAuAAAAAAAAAAEAAAAAAMgJAAB1bml2ZXJzYWwvcGxheWJhY2tfYW5kX25hdmlnYXRpb25fc2V0dGluZ3MueG1sUEsBAgAAFAACAAgAAlZ9VqenV+h8BAAAbxcAACcAAAAAAAAAAQAAAAAAtwoAAHVuaXZlcnNhbC9mbGFzaF9wdWJsaXNoaW5nX3NldHRpbmdzLnhtbFBLAQIAABQAAgAIAAJWfVblX+THbQMAAKEMAAAhAAAAAAAAAAEAAAAAAHgPAAB1bml2ZXJzYWwvZmxhc2hfc2tpbl9zZXR0aW5ncy54bWxQSwECAAAUAAIACAACVn1WF9vd2HcEAAD5FgAAJgAAAAAAAAABAAAAAAAkEwAAdW5pdmVyc2FsL2h0bWxfcHVibGlzaGluZ19zZXR0aW5ncy54bWxQSwECAAAUAAIACAACVn1WJR/xB6oBAABoBgAAHwAAAAAAAAABAAAAAADfFwAAdW5pdmVyc2FsL2h0bWxfc2tpbl9zZXR0aW5ncy5qc1BLAQIAABQAAgAIAAJWfVZ7xmcuZgAAAGgAAAAcAAAAAAAAAAEAAAAAAMYZAAB1bml2ZXJzYWwvbG9jYWxfc2V0dGluZ3MueG1sUEsBAgAAFAACAAgAA1Z9Vhbuq+5BBgAAWxwAABcAAAAAAAAAAAAAAAAAZhoAAHVuaXZlcnNhbC91bml2ZXJzYWwucG5nUEsBAgAAFAACAAgAA1Z9Vq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THANH HOA NHO UP&quot;],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8AAE78-BA97-4293-AC71-6ED07D674E38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6325F9-7398-4EA3-96C7-1CBC33CC5547}:3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9B1DD5-3A19-4C5F-B962-374C88056893}:3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A01BAB-4CA7-40AC-908C-7543BC044776}:3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68A91C-224E-4AAA-859E-59FAC9981F9F}:3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AEF3EB-615D-4C7E-BA48-053B7A16B2B8}:29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D86BFD-4386-4404-B52F-FF5420FCE448}:34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41B010-8BF9-4676-B063-302FE10BE011}:36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0DA897-6599-4D1B-A128-B15387BE5DEF}:31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33D348-5A42-46FD-A4BF-13FC8BFFAEEF}:3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AE8F45-7AF1-4C54-A377-7133BC51EC99}:32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41A6D1-065B-4684-B96B-D9EE3A1B66B2}:36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2EB7D1-A15E-46A0-8E05-BE2259DDE8D3}:3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6B930D-FC84-4669-82C5-08986CEE885D}:25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36E28A-6955-4501-8B64-AA55E993CE34}:37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9E5AF6-664C-426A-A4F0-8ECE37388012}:37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B61C22-F27A-441E-BB31-579568427522}:37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783DD7-E3F8-43B2-8B7B-85255AC32B54}:37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B51B6A-DC20-4B44-A8B4-C74D2B3E95B7}:37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216100-8CC3-4CE4-B8D7-C1BC51680067}:37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72C37F-3BEF-4E4C-8797-7867C365B16D}:37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19D078-13CD-4686-A3A0-9A5A3613F817}:33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2A24E6-36B4-4E34-8719-EF141E803FC2}:33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0BC901-4AD3-439F-BA66-108D93124D48}:26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B1B690-5D19-41D3-87D4-EAA2ABE78B6D}:25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206F73-E422-47C5-844A-271CB57012F2}:34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4378A2-12D3-43C4-BFC4-20A743984EB5}:26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C79D9E-23A9-4586-A8F0-C286FC8342A2}:3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176943-5707-4104-90D8-2EC6929C6325}:3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DA9F49-67A6-424F-8FF5-50D7B0C30AFA}:33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5F10EA-0B7E-4417-BDF3-ACC61DE1EADE}:28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11134E-8D62-4006-A2D4-B41E41888029}:313"/>
</p:tagLst>
</file>

<file path=ppt/theme/theme1.xml><?xml version="1.0" encoding="utf-8"?>
<a:theme xmlns:a="http://schemas.openxmlformats.org/drawingml/2006/main" name="Science Subject for Elementary - 5th Grade: Water &amp; Earth by Slidesgo">
  <a:themeElements>
    <a:clrScheme name="Simple Light">
      <a:dk1>
        <a:srgbClr val="191919"/>
      </a:dk1>
      <a:lt1>
        <a:srgbClr val="FFFFFF"/>
      </a:lt1>
      <a:dk2>
        <a:srgbClr val="303F8F"/>
      </a:dk2>
      <a:lt2>
        <a:srgbClr val="4DE5F4"/>
      </a:lt2>
      <a:accent1>
        <a:srgbClr val="B4F5FC"/>
      </a:accent1>
      <a:accent2>
        <a:srgbClr val="FFC800"/>
      </a:accent2>
      <a:accent3>
        <a:srgbClr val="E6753A"/>
      </a:accent3>
      <a:accent4>
        <a:srgbClr val="37803E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398</Words>
  <Application>Microsoft Office PowerPoint</Application>
  <PresentationFormat>On-screen Show (16:9)</PresentationFormat>
  <Paragraphs>115</Paragraphs>
  <Slides>40</Slides>
  <Notes>40</Notes>
  <HiddenSlides>0</HiddenSlides>
  <MMClips>21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62" baseType="lpstr">
      <vt:lpstr>.VnBlack</vt:lpstr>
      <vt:lpstr>Arial</vt:lpstr>
      <vt:lpstr>Quicksand</vt:lpstr>
      <vt:lpstr>Comic Sans MS</vt:lpstr>
      <vt:lpstr>Nunito Light</vt:lpstr>
      <vt:lpstr>Ink Free</vt:lpstr>
      <vt:lpstr>Gill Sans Ultra Bold</vt:lpstr>
      <vt:lpstr>Life Savers ExtraBold</vt:lpstr>
      <vt:lpstr>Quicksand SemiBold</vt:lpstr>
      <vt:lpstr>Calibri Light</vt:lpstr>
      <vt:lpstr>AR JULIAN</vt:lpstr>
      <vt:lpstr>Articulate Extrabold</vt:lpstr>
      <vt:lpstr>Quicksand Medium</vt:lpstr>
      <vt:lpstr>Aharoni</vt:lpstr>
      <vt:lpstr>Calibri</vt:lpstr>
      <vt:lpstr>Myriad Pro</vt:lpstr>
      <vt:lpstr>Bebas Neue</vt:lpstr>
      <vt:lpstr>Jua</vt:lpstr>
      <vt:lpstr>Life Savers</vt:lpstr>
      <vt:lpstr>Science Subject for Elementary - 5th Grade: Water &amp; Earth by Slidesgo</vt:lpstr>
      <vt:lpstr>Science Subject for Elementary - 3rd Grade: Physical, Life, and Earth by Slidesgo</vt:lpstr>
      <vt:lpstr>Office Theme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 the BALL!</vt:lpstr>
      <vt:lpstr>It’s a rock. </vt:lpstr>
      <vt:lpstr>Pass the BALL!</vt:lpstr>
      <vt:lpstr>tree</vt:lpstr>
      <vt:lpstr>Pass the BALL!</vt:lpstr>
      <vt:lpstr>water</vt:lpstr>
      <vt:lpstr>Pass the BALL!</vt:lpstr>
      <vt:lpstr>river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Assessment</vt:lpstr>
      <vt:lpstr>PowerPoint Presentation</vt:lpstr>
      <vt:lpstr>See you next time!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115.Unit 10 - Lesson 1 - Period 1</dc:title>
  <cp:lastModifiedBy>tien pham</cp:lastModifiedBy>
  <cp:revision>51</cp:revision>
  <dcterms:modified xsi:type="dcterms:W3CDTF">2023-03-29T03:50:54Z</dcterms:modified>
</cp:coreProperties>
</file>