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media/media2.wav" ContentType="audio/x-wav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notesSlides/notesSlide11.xml" ContentType="application/vnd.openxmlformats-officedocument.presentationml.notesSlide+xml"/>
  <Override PartName="/ppt/tags/tag12.xml" ContentType="application/vnd.openxmlformats-officedocument.presentationml.tags+xml"/>
  <Override PartName="/ppt/notesSlides/notesSlide12.xml" ContentType="application/vnd.openxmlformats-officedocument.presentationml.notesSlide+xml"/>
  <Override PartName="/ppt/media/media3.wav" ContentType="audio/x-wav"/>
  <Override PartName="/ppt/tags/tag13.xml" ContentType="application/vnd.openxmlformats-officedocument.presentationml.tags+xml"/>
  <Override PartName="/ppt/notesSlides/notesSlide13.xml" ContentType="application/vnd.openxmlformats-officedocument.presentationml.notesSlide+xml"/>
  <Override PartName="/ppt/tags/tag14.xml" ContentType="application/vnd.openxmlformats-officedocument.presentationml.tags+xml"/>
  <Override PartName="/ppt/notesSlides/notesSlide14.xml" ContentType="application/vnd.openxmlformats-officedocument.presentationml.notesSlide+xml"/>
  <Override PartName="/ppt/tags/tag15.xml" ContentType="application/vnd.openxmlformats-officedocument.presentationml.tags+xml"/>
  <Override PartName="/ppt/notesSlides/notesSlide15.xml" ContentType="application/vnd.openxmlformats-officedocument.presentationml.notesSlide+xml"/>
  <Override PartName="/ppt/tags/tag16.xml" ContentType="application/vnd.openxmlformats-officedocument.presentationml.tags+xml"/>
  <Override PartName="/ppt/notesSlides/notesSlide16.xml" ContentType="application/vnd.openxmlformats-officedocument.presentationml.notesSlide+xml"/>
  <Override PartName="/ppt/tags/tag17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18.xml" ContentType="application/vnd.openxmlformats-officedocument.presentationml.tags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5" r:id="rId2"/>
  </p:sldMasterIdLst>
  <p:notesMasterIdLst>
    <p:notesMasterId r:id="rId35"/>
  </p:notesMasterIdLst>
  <p:sldIdLst>
    <p:sldId id="307" r:id="rId3"/>
    <p:sldId id="258" r:id="rId4"/>
    <p:sldId id="289" r:id="rId5"/>
    <p:sldId id="308" r:id="rId6"/>
    <p:sldId id="309" r:id="rId7"/>
    <p:sldId id="310" r:id="rId8"/>
    <p:sldId id="311" r:id="rId9"/>
    <p:sldId id="290" r:id="rId10"/>
    <p:sldId id="264" r:id="rId11"/>
    <p:sldId id="291" r:id="rId12"/>
    <p:sldId id="292" r:id="rId13"/>
    <p:sldId id="293" r:id="rId14"/>
    <p:sldId id="295" r:id="rId15"/>
    <p:sldId id="305" r:id="rId16"/>
    <p:sldId id="297" r:id="rId17"/>
    <p:sldId id="312" r:id="rId18"/>
    <p:sldId id="313" r:id="rId19"/>
    <p:sldId id="306" r:id="rId20"/>
    <p:sldId id="315" r:id="rId21"/>
    <p:sldId id="317" r:id="rId22"/>
    <p:sldId id="318" r:id="rId23"/>
    <p:sldId id="314" r:id="rId24"/>
    <p:sldId id="319" r:id="rId25"/>
    <p:sldId id="320" r:id="rId26"/>
    <p:sldId id="321" r:id="rId27"/>
    <p:sldId id="299" r:id="rId28"/>
    <p:sldId id="281" r:id="rId29"/>
    <p:sldId id="300" r:id="rId30"/>
    <p:sldId id="303" r:id="rId31"/>
    <p:sldId id="323" r:id="rId32"/>
    <p:sldId id="322" r:id="rId33"/>
    <p:sldId id="302" r:id="rId34"/>
  </p:sldIdLst>
  <p:sldSz cx="12192000" cy="6858000"/>
  <p:notesSz cx="6858000" cy="9144000"/>
  <p:custDataLst>
    <p:tags r:id="rId3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94" autoAdjust="0"/>
    <p:restoredTop sz="95552" autoAdjust="0"/>
  </p:normalViewPr>
  <p:slideViewPr>
    <p:cSldViewPr snapToGrid="0">
      <p:cViewPr varScale="1">
        <p:scale>
          <a:sx n="65" d="100"/>
          <a:sy n="65" d="100"/>
        </p:scale>
        <p:origin x="54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53C8D8-5C27-4F77-8668-4309D835C8D9}" type="datetimeFigureOut">
              <a:rPr lang="en-US" smtClean="0"/>
              <a:t>7/6/2023</a:t>
            </a:fld>
            <a:endParaRPr lang="en-US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E01BD6-6894-4B96-91F3-7E3A99A92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602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bìa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,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quá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. Logo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sách</a:t>
            </a:r>
            <a:r>
              <a:rPr lang="en-US" baseline="0" dirty="0"/>
              <a:t> Wonderful World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529365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01BD6-6894-4B96-91F3-7E3A99A924C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8867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T asks</a:t>
            </a:r>
            <a:r>
              <a:rPr lang="en-US" baseline="0" dirty="0"/>
              <a:t> some pairs to come to the board</a:t>
            </a:r>
            <a:endParaRPr lang="en-US" dirty="0"/>
          </a:p>
          <a:p>
            <a:r>
              <a:rPr lang="en-US" dirty="0"/>
              <a:t>- T reads the words</a:t>
            </a:r>
            <a:r>
              <a:rPr lang="en-US" baseline="0" dirty="0"/>
              <a:t> and asks </a:t>
            </a:r>
            <a:r>
              <a:rPr lang="en-US" baseline="0" dirty="0" err="1"/>
              <a:t>ss</a:t>
            </a:r>
            <a:r>
              <a:rPr lang="en-US" baseline="0" dirty="0"/>
              <a:t> to slap the correct pictures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01BD6-6894-4B96-91F3-7E3A99A924C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6648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01BD6-6894-4B96-91F3-7E3A99A924C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4818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01BD6-6894-4B96-91F3-7E3A99A924C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8750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01BD6-6894-4B96-91F3-7E3A99A924CE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7502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01BD6-6894-4B96-91F3-7E3A99A924CE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5422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01BD6-6894-4B96-91F3-7E3A99A924CE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5588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HOẠT</a:t>
            </a:r>
            <a:r>
              <a:rPr lang="en-US" baseline="0" dirty="0"/>
              <a:t> ĐỘNG TƯƠNG TÁC </a:t>
            </a:r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E01BD6-6894-4B96-91F3-7E3A99A924CE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734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Đây</a:t>
            </a:r>
            <a:r>
              <a:rPr lang="en-US" baseline="0" dirty="0"/>
              <a:t> k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là</a:t>
            </a:r>
            <a:r>
              <a:rPr lang="en-US" baseline="0" dirty="0"/>
              <a:t> extra, </a:t>
            </a:r>
            <a:r>
              <a:rPr lang="en-US" baseline="0" dirty="0" err="1"/>
              <a:t>đây</a:t>
            </a:r>
            <a:r>
              <a:rPr lang="en-US" baseline="0" dirty="0"/>
              <a:t> </a:t>
            </a:r>
            <a:r>
              <a:rPr lang="en-US" baseline="0" dirty="0" err="1"/>
              <a:t>là</a:t>
            </a:r>
            <a:r>
              <a:rPr lang="en-US" baseline="0" dirty="0"/>
              <a:t> </a:t>
            </a:r>
            <a:r>
              <a:rPr lang="en-US" baseline="0" dirty="0" err="1"/>
              <a:t>hđ</a:t>
            </a:r>
            <a:r>
              <a:rPr lang="en-US" baseline="0" dirty="0"/>
              <a:t> 3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765723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01BD6-6894-4B96-91F3-7E3A99A924CE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9471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01BD6-6894-4B96-91F3-7E3A99A924C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2754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01BD6-6894-4B96-91F3-7E3A99A924C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2506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Dấu</a:t>
            </a:r>
            <a:r>
              <a:rPr lang="en-US" baseline="0" dirty="0"/>
              <a:t> </a:t>
            </a:r>
            <a:r>
              <a:rPr lang="en-US" baseline="0" dirty="0" err="1"/>
              <a:t>chấm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15C40-522E-439E-9D59-99E0EF96539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6502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01BD6-6894-4B96-91F3-7E3A99A924C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1021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01BD6-6894-4B96-91F3-7E3A99A924C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3052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01BD6-6894-4B96-91F3-7E3A99A924C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9847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01BD6-6894-4B96-91F3-7E3A99A924C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926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01BD6-6894-4B96-91F3-7E3A99A924C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316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66D3E-A7AE-4239-AF27-51160B6894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5FE903-AC65-4567-A582-A8A6EC15A2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B73632-DB48-4427-8687-EDBBE1002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7/6/2023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89996E-E97A-43A0-A805-A7C824633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57BDA4-10FF-488C-9160-B98FAAB9F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62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39B8B-A89A-4AE5-849B-8515D32D8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7B050D-04A7-4E70-8D39-A1AA6FA2C8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44CBC2-D5AA-440E-B059-1A047A3C4C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06C4ED-86DC-4C68-8AAD-F3CBDE5021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6EE21E-BEA1-404A-887B-644BBFA1DD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5D0675-C9C4-42F6-83F5-11E8F5DBC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7/6/2023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566768-20BA-4668-9B56-B92DE3ACD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9ACF4C-6AC6-437C-B436-076543305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902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41B50-A971-4907-8FF4-1C005E65C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EF20C8-092E-4ACF-957F-0C0F1A1E3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7/6/2023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79C48-239D-4DAF-9C28-6CEDB8DF6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6C44B1-C017-4149-AF28-7FE9CF4C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7539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4F5A18-10E7-46E7-894E-B99F0F888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7/6/2023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A33DBF-B7EB-423A-B26D-E2B8CB185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42017B-3D78-4336-991E-36EC45627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836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9CF0F-B1A6-49AA-ACD3-239639F68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255BFA-03E6-4156-90BF-C5C405C9A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6EDA9C-7682-4091-9873-BAA7D956F6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DFF84D-4F1A-4010-897F-C755CB92E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7/6/2023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C13EA7-D7C5-4CBA-BB6D-7F26E3017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5ACA3B-F0D0-4BC3-8DED-4331EED93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2701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18F36-1332-4343-900F-827658D8C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D66408-603E-45FB-9BAD-051716D738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DFCF8-8C8E-4026-AC52-9BB9C37FD6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33CEAB-1AA4-4AC6-BCBD-239ED98B2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7/6/2023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3D47F7-FFE8-4EA6-AC25-A8050333B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7FBB16-8166-4612-A1D0-7384ED574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7908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71944-94DA-47AA-B0BD-F5DC7F8F4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295114-96C8-41C1-B4CE-705A919CEE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8477EE-221A-40F3-86F3-1977DB99A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7/6/2023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CEDBF4-23EC-4BD1-843A-2C5AF0EC8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A4DB0C-E348-43B8-802F-B1BCFABA4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2427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327FB4-0D47-4C47-9864-39FD9E1926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56189D-C4F7-454E-A89A-5F5862803F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6C8F00-201B-44BD-A2A4-D8AC2F67D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7/6/2023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70474E-F93A-4FDC-96BF-9CD78906D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33CD92-D875-47A1-B604-088DE2936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3254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1" y="246064"/>
            <a:ext cx="148378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82550"/>
            <a:ext cx="1344084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8121" y="-26504"/>
            <a:ext cx="3365024" cy="1307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040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2000">
        <p:blinds dir="vert"/>
      </p:transition>
    </mc:Choice>
    <mc:Fallback xmlns="">
      <p:transition spd="slow" advClick="0" advTm="2000">
        <p:blinds dir="vert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13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2533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5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46322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3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66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50210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7/6/2023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4898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6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01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393467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46" y="5791601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1" y="453727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098" y="5678853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4" y="3187581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14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544056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65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198541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53" y="2413563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85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79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000545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B1CF2E77-4E87-4338-A6B2-93E833A84A3C}" type="datetimeFigureOut">
              <a:rPr kumimoji="0" lang="en-US" sz="1867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7/6/2023</a:t>
            </a:fld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796E19DA-92E0-4635-8627-DEB5FDE3EBA8}" type="slidenum">
              <a:rPr kumimoji="0" lang="en-US" sz="1867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20893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7/6/2023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187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7/6/2023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530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7/6/2023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177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7/6/2023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075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7/6/2023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224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5AF95-DF5D-4A77-95C2-FB547886B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4D19B2-07BA-40CD-BB10-6D5A2F7A2E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227AE5-DFB2-4346-82F2-13F7B8BDA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7/6/2023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395F30-A379-4602-8265-B297AF97C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86633A-8D18-4BB7-A1BA-AAB894AE9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47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9CCC8-61B8-4C5F-90F8-05CF85D25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8FED8E-A20A-4D73-BEAF-32ADC74DFB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50C982-76E3-4629-AA09-23B7580677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02277D-AF8F-4BAA-8802-2263257E2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7/6/2023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63E950-8BDB-4E44-8DF1-7322A7DC2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A1E88E-AAC4-49C5-A0AB-67FF5D5F8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408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7A48C-4F12-4FCF-996F-CBE4DE9F5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7476DA-93C2-4165-B512-7F845D0666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6442C6-84C8-43DE-BCC4-82D4ADF768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0E242-997F-4685-9228-DC4B29F92E34}" type="datetimeFigureOut">
              <a:rPr lang="en-US" smtClean="0"/>
              <a:t>7/6/2023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2DDBF-5F3C-4253-9ECC-4AACD0C6D9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2C2EB4-7F2D-40DB-BD45-85C1E580B8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572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4" r:id="rId3"/>
    <p:sldLayoutId id="2147483663" r:id="rId4"/>
    <p:sldLayoutId id="2147483662" r:id="rId5"/>
    <p:sldLayoutId id="2147483661" r:id="rId6"/>
    <p:sldLayoutId id="2147483660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  <p:sldLayoutId id="2147483673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93797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microsoft.com/office/2007/relationships/hdphoto" Target="../media/hdphoto4.wdp"/><Relationship Id="rId18" Type="http://schemas.openxmlformats.org/officeDocument/2006/relationships/image" Target="../media/image13.png"/><Relationship Id="rId26" Type="http://schemas.openxmlformats.org/officeDocument/2006/relationships/image" Target="../media/image17.png"/><Relationship Id="rId39" Type="http://schemas.openxmlformats.org/officeDocument/2006/relationships/image" Target="../media/image25.png"/><Relationship Id="rId21" Type="http://schemas.microsoft.com/office/2007/relationships/hdphoto" Target="../media/hdphoto8.wdp"/><Relationship Id="rId34" Type="http://schemas.openxmlformats.org/officeDocument/2006/relationships/image" Target="../media/image21.emf"/><Relationship Id="rId7" Type="http://schemas.openxmlformats.org/officeDocument/2006/relationships/image" Target="../media/image7.png"/><Relationship Id="rId12" Type="http://schemas.openxmlformats.org/officeDocument/2006/relationships/image" Target="../media/image10.png"/><Relationship Id="rId17" Type="http://schemas.microsoft.com/office/2007/relationships/hdphoto" Target="../media/hdphoto6.wdp"/><Relationship Id="rId25" Type="http://schemas.microsoft.com/office/2007/relationships/hdphoto" Target="../media/hdphoto10.wdp"/><Relationship Id="rId33" Type="http://schemas.microsoft.com/office/2007/relationships/hdphoto" Target="../media/hdphoto14.wdp"/><Relationship Id="rId38" Type="http://schemas.microsoft.com/office/2007/relationships/hdphoto" Target="../media/hdphoto15.wdp"/><Relationship Id="rId2" Type="http://schemas.microsoft.com/office/2007/relationships/media" Target="../media/media1.mp3"/><Relationship Id="rId16" Type="http://schemas.openxmlformats.org/officeDocument/2006/relationships/image" Target="../media/image12.png"/><Relationship Id="rId20" Type="http://schemas.openxmlformats.org/officeDocument/2006/relationships/image" Target="../media/image14.png"/><Relationship Id="rId29" Type="http://schemas.microsoft.com/office/2007/relationships/hdphoto" Target="../media/hdphoto12.wdp"/><Relationship Id="rId1" Type="http://schemas.openxmlformats.org/officeDocument/2006/relationships/tags" Target="../tags/tag2.xml"/><Relationship Id="rId6" Type="http://schemas.openxmlformats.org/officeDocument/2006/relationships/image" Target="../media/image6.png"/><Relationship Id="rId11" Type="http://schemas.microsoft.com/office/2007/relationships/hdphoto" Target="../media/hdphoto3.wdp"/><Relationship Id="rId24" Type="http://schemas.openxmlformats.org/officeDocument/2006/relationships/image" Target="../media/image16.png"/><Relationship Id="rId32" Type="http://schemas.openxmlformats.org/officeDocument/2006/relationships/image" Target="../media/image20.png"/><Relationship Id="rId37" Type="http://schemas.openxmlformats.org/officeDocument/2006/relationships/image" Target="../media/image24.png"/><Relationship Id="rId40" Type="http://schemas.openxmlformats.org/officeDocument/2006/relationships/image" Target="../media/image26.png"/><Relationship Id="rId5" Type="http://schemas.openxmlformats.org/officeDocument/2006/relationships/notesSlide" Target="../notesSlides/notesSlide1.xml"/><Relationship Id="rId15" Type="http://schemas.microsoft.com/office/2007/relationships/hdphoto" Target="../media/hdphoto5.wdp"/><Relationship Id="rId23" Type="http://schemas.microsoft.com/office/2007/relationships/hdphoto" Target="../media/hdphoto9.wdp"/><Relationship Id="rId28" Type="http://schemas.openxmlformats.org/officeDocument/2006/relationships/image" Target="../media/image18.png"/><Relationship Id="rId36" Type="http://schemas.openxmlformats.org/officeDocument/2006/relationships/image" Target="../media/image23.gif"/><Relationship Id="rId10" Type="http://schemas.openxmlformats.org/officeDocument/2006/relationships/image" Target="../media/image9.png"/><Relationship Id="rId19" Type="http://schemas.microsoft.com/office/2007/relationships/hdphoto" Target="../media/hdphoto7.wdp"/><Relationship Id="rId31" Type="http://schemas.microsoft.com/office/2007/relationships/hdphoto" Target="../media/hdphoto13.wdp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8.png"/><Relationship Id="rId14" Type="http://schemas.openxmlformats.org/officeDocument/2006/relationships/image" Target="../media/image11.png"/><Relationship Id="rId22" Type="http://schemas.openxmlformats.org/officeDocument/2006/relationships/image" Target="../media/image15.png"/><Relationship Id="rId27" Type="http://schemas.microsoft.com/office/2007/relationships/hdphoto" Target="../media/hdphoto11.wdp"/><Relationship Id="rId30" Type="http://schemas.openxmlformats.org/officeDocument/2006/relationships/image" Target="../media/image19.png"/><Relationship Id="rId35" Type="http://schemas.openxmlformats.org/officeDocument/2006/relationships/image" Target="../media/image22.png"/><Relationship Id="rId8" Type="http://schemas.microsoft.com/office/2007/relationships/hdphoto" Target="../media/hdphoto2.wdp"/><Relationship Id="rId3" Type="http://schemas.openxmlformats.org/officeDocument/2006/relationships/audio" Target="../media/media1.mp3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audio" Target="../media/audio6.wav"/><Relationship Id="rId3" Type="http://schemas.microsoft.com/office/2007/relationships/media" Target="../media/media2.wav"/><Relationship Id="rId7" Type="http://schemas.openxmlformats.org/officeDocument/2006/relationships/image" Target="../media/image45.jpeg"/><Relationship Id="rId12" Type="http://schemas.openxmlformats.org/officeDocument/2006/relationships/image" Target="../media/image51.png"/><Relationship Id="rId2" Type="http://schemas.openxmlformats.org/officeDocument/2006/relationships/audio" Target="NULL" TargetMode="External"/><Relationship Id="rId1" Type="http://schemas.openxmlformats.org/officeDocument/2006/relationships/tags" Target="../tags/tag7.xml"/><Relationship Id="rId6" Type="http://schemas.openxmlformats.org/officeDocument/2006/relationships/audio" Target="../media/audio6.wav"/><Relationship Id="rId11" Type="http://schemas.openxmlformats.org/officeDocument/2006/relationships/image" Target="../media/image22.png"/><Relationship Id="rId5" Type="http://schemas.openxmlformats.org/officeDocument/2006/relationships/notesSlide" Target="../notesSlides/notesSlide7.xml"/><Relationship Id="rId10" Type="http://schemas.openxmlformats.org/officeDocument/2006/relationships/image" Target="../media/image50.jpe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microsoft.com/office/2007/relationships/media" Target="../media/media2.wav"/><Relationship Id="rId7" Type="http://schemas.openxmlformats.org/officeDocument/2006/relationships/image" Target="../media/image45.jpeg"/><Relationship Id="rId12" Type="http://schemas.openxmlformats.org/officeDocument/2006/relationships/image" Target="../media/image53.png"/><Relationship Id="rId2" Type="http://schemas.openxmlformats.org/officeDocument/2006/relationships/audio" Target="NULL" TargetMode="External"/><Relationship Id="rId1" Type="http://schemas.openxmlformats.org/officeDocument/2006/relationships/tags" Target="../tags/tag8.xml"/><Relationship Id="rId6" Type="http://schemas.openxmlformats.org/officeDocument/2006/relationships/audio" Target="../media/audio9.wav"/><Relationship Id="rId11" Type="http://schemas.openxmlformats.org/officeDocument/2006/relationships/image" Target="../media/image22.png"/><Relationship Id="rId5" Type="http://schemas.openxmlformats.org/officeDocument/2006/relationships/notesSlide" Target="../notesSlides/notesSlide8.xml"/><Relationship Id="rId10" Type="http://schemas.openxmlformats.org/officeDocument/2006/relationships/image" Target="../media/image52.jpe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microsoft.com/office/2007/relationships/media" Target="../media/media2.wav"/><Relationship Id="rId7" Type="http://schemas.openxmlformats.org/officeDocument/2006/relationships/image" Target="../media/image45.jpeg"/><Relationship Id="rId12" Type="http://schemas.openxmlformats.org/officeDocument/2006/relationships/image" Target="../media/image55.gif"/><Relationship Id="rId2" Type="http://schemas.openxmlformats.org/officeDocument/2006/relationships/audio" Target="NULL" TargetMode="External"/><Relationship Id="rId1" Type="http://schemas.openxmlformats.org/officeDocument/2006/relationships/tags" Target="../tags/tag9.xml"/><Relationship Id="rId6" Type="http://schemas.openxmlformats.org/officeDocument/2006/relationships/audio" Target="../media/audio7.wav"/><Relationship Id="rId11" Type="http://schemas.openxmlformats.org/officeDocument/2006/relationships/image" Target="../media/image22.png"/><Relationship Id="rId5" Type="http://schemas.openxmlformats.org/officeDocument/2006/relationships/notesSlide" Target="../notesSlides/notesSlide9.xml"/><Relationship Id="rId10" Type="http://schemas.openxmlformats.org/officeDocument/2006/relationships/image" Target="../media/image54.jpe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13" Type="http://schemas.openxmlformats.org/officeDocument/2006/relationships/image" Target="../media/image58.jpeg"/><Relationship Id="rId18" Type="http://schemas.openxmlformats.org/officeDocument/2006/relationships/image" Target="../media/image22.png"/><Relationship Id="rId3" Type="http://schemas.microsoft.com/office/2007/relationships/media" Target="../media/media2.wav"/><Relationship Id="rId7" Type="http://schemas.openxmlformats.org/officeDocument/2006/relationships/image" Target="../media/image56.png"/><Relationship Id="rId12" Type="http://schemas.microsoft.com/office/2007/relationships/hdphoto" Target="../media/hdphoto22.wdp"/><Relationship Id="rId17" Type="http://schemas.microsoft.com/office/2007/relationships/hdphoto" Target="../media/hdphoto24.wdp"/><Relationship Id="rId2" Type="http://schemas.openxmlformats.org/officeDocument/2006/relationships/audio" Target="NULL" TargetMode="External"/><Relationship Id="rId16" Type="http://schemas.openxmlformats.org/officeDocument/2006/relationships/image" Target="../media/image60.png"/><Relationship Id="rId20" Type="http://schemas.openxmlformats.org/officeDocument/2006/relationships/audio" Target="../media/audio2.wav"/><Relationship Id="rId1" Type="http://schemas.openxmlformats.org/officeDocument/2006/relationships/tags" Target="../tags/tag10.xml"/><Relationship Id="rId6" Type="http://schemas.openxmlformats.org/officeDocument/2006/relationships/audio" Target="../media/audio2.wav"/><Relationship Id="rId11" Type="http://schemas.openxmlformats.org/officeDocument/2006/relationships/image" Target="../media/image57.png"/><Relationship Id="rId5" Type="http://schemas.openxmlformats.org/officeDocument/2006/relationships/notesSlide" Target="../notesSlides/notesSlide10.xml"/><Relationship Id="rId15" Type="http://schemas.microsoft.com/office/2007/relationships/hdphoto" Target="../media/hdphoto23.wdp"/><Relationship Id="rId10" Type="http://schemas.openxmlformats.org/officeDocument/2006/relationships/image" Target="../media/image29.png"/><Relationship Id="rId19" Type="http://schemas.openxmlformats.org/officeDocument/2006/relationships/image" Target="../media/image46.JP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47.png"/><Relationship Id="rId14" Type="http://schemas.openxmlformats.org/officeDocument/2006/relationships/image" Target="../media/image59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24.wdp"/><Relationship Id="rId13" Type="http://schemas.openxmlformats.org/officeDocument/2006/relationships/image" Target="../media/image63.jpe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60.png"/><Relationship Id="rId12" Type="http://schemas.microsoft.com/office/2007/relationships/hdphoto" Target="../media/hdphoto22.wdp"/><Relationship Id="rId17" Type="http://schemas.openxmlformats.org/officeDocument/2006/relationships/audio" Target="../media/audio9.wav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5.png"/><Relationship Id="rId1" Type="http://schemas.openxmlformats.org/officeDocument/2006/relationships/tags" Target="../tags/tag11.xml"/><Relationship Id="rId6" Type="http://schemas.openxmlformats.org/officeDocument/2006/relationships/image" Target="../media/image29.png"/><Relationship Id="rId11" Type="http://schemas.openxmlformats.org/officeDocument/2006/relationships/image" Target="../media/image57.png"/><Relationship Id="rId5" Type="http://schemas.openxmlformats.org/officeDocument/2006/relationships/image" Target="../media/image61.png"/><Relationship Id="rId15" Type="http://schemas.microsoft.com/office/2007/relationships/hdphoto" Target="../media/hdphoto26.wdp"/><Relationship Id="rId10" Type="http://schemas.microsoft.com/office/2007/relationships/hdphoto" Target="../media/hdphoto25.wdp"/><Relationship Id="rId4" Type="http://schemas.openxmlformats.org/officeDocument/2006/relationships/audio" Target="../media/audio9.wav"/><Relationship Id="rId9" Type="http://schemas.openxmlformats.org/officeDocument/2006/relationships/image" Target="../media/image62.png"/><Relationship Id="rId14" Type="http://schemas.openxmlformats.org/officeDocument/2006/relationships/image" Target="../media/image6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6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29.png"/><Relationship Id="rId5" Type="http://schemas.openxmlformats.org/officeDocument/2006/relationships/image" Target="../media/image30.jpg"/><Relationship Id="rId4" Type="http://schemas.openxmlformats.org/officeDocument/2006/relationships/audio" Target="../media/audio4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G"/><Relationship Id="rId13" Type="http://schemas.microsoft.com/office/2007/relationships/hdphoto" Target="../media/hdphoto27.wdp"/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68.png"/><Relationship Id="rId12" Type="http://schemas.openxmlformats.org/officeDocument/2006/relationships/image" Target="../media/image70.png"/><Relationship Id="rId2" Type="http://schemas.microsoft.com/office/2007/relationships/media" Target="../media/media3.wav"/><Relationship Id="rId1" Type="http://schemas.openxmlformats.org/officeDocument/2006/relationships/audio" Target="NULL" TargetMode="External"/><Relationship Id="rId6" Type="http://schemas.openxmlformats.org/officeDocument/2006/relationships/image" Target="../media/image67.jpeg"/><Relationship Id="rId11" Type="http://schemas.openxmlformats.org/officeDocument/2006/relationships/image" Target="../media/image22.png"/><Relationship Id="rId5" Type="http://schemas.openxmlformats.org/officeDocument/2006/relationships/audio" Target="../media/audio5.wav"/><Relationship Id="rId15" Type="http://schemas.microsoft.com/office/2007/relationships/hdphoto" Target="../media/hdphoto28.wdp"/><Relationship Id="rId10" Type="http://schemas.openxmlformats.org/officeDocument/2006/relationships/image" Target="../media/image47.png"/><Relationship Id="rId4" Type="http://schemas.openxmlformats.org/officeDocument/2006/relationships/audio" Target="../media/audio3.wav"/><Relationship Id="rId9" Type="http://schemas.openxmlformats.org/officeDocument/2006/relationships/image" Target="../media/image29.png"/><Relationship Id="rId14" Type="http://schemas.openxmlformats.org/officeDocument/2006/relationships/image" Target="../media/image7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G"/><Relationship Id="rId13" Type="http://schemas.openxmlformats.org/officeDocument/2006/relationships/image" Target="../media/image22.png"/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68.png"/><Relationship Id="rId12" Type="http://schemas.microsoft.com/office/2007/relationships/hdphoto" Target="../media/hdphoto28.wdp"/><Relationship Id="rId2" Type="http://schemas.microsoft.com/office/2007/relationships/media" Target="../media/media3.wav"/><Relationship Id="rId16" Type="http://schemas.openxmlformats.org/officeDocument/2006/relationships/audio" Target="../media/audio8.wav"/><Relationship Id="rId1" Type="http://schemas.openxmlformats.org/officeDocument/2006/relationships/audio" Target="NULL" TargetMode="External"/><Relationship Id="rId6" Type="http://schemas.openxmlformats.org/officeDocument/2006/relationships/image" Target="../media/image67.jpeg"/><Relationship Id="rId11" Type="http://schemas.openxmlformats.org/officeDocument/2006/relationships/image" Target="../media/image71.png"/><Relationship Id="rId5" Type="http://schemas.openxmlformats.org/officeDocument/2006/relationships/audio" Target="../media/audio5.wav"/><Relationship Id="rId15" Type="http://schemas.microsoft.com/office/2007/relationships/hdphoto" Target="../media/hdphoto27.wdp"/><Relationship Id="rId10" Type="http://schemas.openxmlformats.org/officeDocument/2006/relationships/image" Target="../media/image47.png"/><Relationship Id="rId4" Type="http://schemas.openxmlformats.org/officeDocument/2006/relationships/audio" Target="../media/audio8.wav"/><Relationship Id="rId9" Type="http://schemas.openxmlformats.org/officeDocument/2006/relationships/image" Target="../media/image29.png"/><Relationship Id="rId14" Type="http://schemas.openxmlformats.org/officeDocument/2006/relationships/image" Target="../media/image7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66.jpeg"/><Relationship Id="rId5" Type="http://schemas.openxmlformats.org/officeDocument/2006/relationships/image" Target="../media/image30.jpg"/><Relationship Id="rId4" Type="http://schemas.openxmlformats.org/officeDocument/2006/relationships/audio" Target="../media/audio4.wav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30.wdp"/><Relationship Id="rId3" Type="http://schemas.openxmlformats.org/officeDocument/2006/relationships/image" Target="../media/image72.JPG"/><Relationship Id="rId7" Type="http://schemas.openxmlformats.org/officeDocument/2006/relationships/image" Target="../media/image74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microsoft.com/office/2007/relationships/hdphoto" Target="../media/hdphoto29.wdp"/><Relationship Id="rId5" Type="http://schemas.openxmlformats.org/officeDocument/2006/relationships/image" Target="../media/image73.png"/><Relationship Id="rId4" Type="http://schemas.openxmlformats.org/officeDocument/2006/relationships/image" Target="../media/image29.png"/><Relationship Id="rId9" Type="http://schemas.openxmlformats.org/officeDocument/2006/relationships/audio" Target="../media/audio6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audio" Target="../media/audio1.wav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audio" Target="../media/audio5.wav"/><Relationship Id="rId7" Type="http://schemas.microsoft.com/office/2007/relationships/hdphoto" Target="../media/hdphoto29.wdp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29.png"/><Relationship Id="rId10" Type="http://schemas.openxmlformats.org/officeDocument/2006/relationships/audio" Target="../media/audio6.wav"/><Relationship Id="rId4" Type="http://schemas.openxmlformats.org/officeDocument/2006/relationships/image" Target="../media/image72.JPG"/><Relationship Id="rId9" Type="http://schemas.microsoft.com/office/2007/relationships/hdphoto" Target="../media/hdphoto30.wdp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13" Type="http://schemas.openxmlformats.org/officeDocument/2006/relationships/image" Target="../media/image60.png"/><Relationship Id="rId3" Type="http://schemas.openxmlformats.org/officeDocument/2006/relationships/image" Target="../media/image29.png"/><Relationship Id="rId7" Type="http://schemas.openxmlformats.org/officeDocument/2006/relationships/slide" Target="slide25.xml"/><Relationship Id="rId12" Type="http://schemas.openxmlformats.org/officeDocument/2006/relationships/slide" Target="slide24.xml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microsoft.com/office/2007/relationships/hdphoto" Target="../media/hdphoto22.wdp"/><Relationship Id="rId11" Type="http://schemas.microsoft.com/office/2007/relationships/hdphoto" Target="../media/hdphoto23.wdp"/><Relationship Id="rId5" Type="http://schemas.openxmlformats.org/officeDocument/2006/relationships/image" Target="../media/image57.png"/><Relationship Id="rId15" Type="http://schemas.openxmlformats.org/officeDocument/2006/relationships/slide" Target="slide26.xml"/><Relationship Id="rId10" Type="http://schemas.openxmlformats.org/officeDocument/2006/relationships/image" Target="../media/image59.png"/><Relationship Id="rId4" Type="http://schemas.openxmlformats.org/officeDocument/2006/relationships/slide" Target="slide22.xml"/><Relationship Id="rId9" Type="http://schemas.openxmlformats.org/officeDocument/2006/relationships/slide" Target="slide23.xml"/><Relationship Id="rId14" Type="http://schemas.microsoft.com/office/2007/relationships/hdphoto" Target="../media/hdphoto24.wdp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22.wdp"/><Relationship Id="rId3" Type="http://schemas.openxmlformats.org/officeDocument/2006/relationships/audio" Target="../media/audio4.wav"/><Relationship Id="rId7" Type="http://schemas.openxmlformats.org/officeDocument/2006/relationships/image" Target="../media/image57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9.png"/><Relationship Id="rId5" Type="http://schemas.microsoft.com/office/2007/relationships/hdphoto" Target="../media/hdphoto31.wdp"/><Relationship Id="rId10" Type="http://schemas.openxmlformats.org/officeDocument/2006/relationships/audio" Target="../media/audio6.wav"/><Relationship Id="rId4" Type="http://schemas.openxmlformats.org/officeDocument/2006/relationships/image" Target="../media/image75.png"/><Relationship Id="rId9" Type="http://schemas.openxmlformats.org/officeDocument/2006/relationships/slide" Target="slide2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" Target="slide21.xml"/><Relationship Id="rId3" Type="http://schemas.openxmlformats.org/officeDocument/2006/relationships/image" Target="../media/image59.png"/><Relationship Id="rId7" Type="http://schemas.openxmlformats.org/officeDocument/2006/relationships/image" Target="../media/image29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1.xml"/><Relationship Id="rId6" Type="http://schemas.microsoft.com/office/2007/relationships/hdphoto" Target="../media/hdphoto31.wdp"/><Relationship Id="rId5" Type="http://schemas.openxmlformats.org/officeDocument/2006/relationships/image" Target="../media/image75.png"/><Relationship Id="rId4" Type="http://schemas.microsoft.com/office/2007/relationships/hdphoto" Target="../media/hdphoto23.wdp"/><Relationship Id="rId9" Type="http://schemas.openxmlformats.org/officeDocument/2006/relationships/audio" Target="../media/audio4.wav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31.wdp"/><Relationship Id="rId3" Type="http://schemas.openxmlformats.org/officeDocument/2006/relationships/audio" Target="../media/audio4.wav"/><Relationship Id="rId7" Type="http://schemas.openxmlformats.org/officeDocument/2006/relationships/image" Target="../media/image75.png"/><Relationship Id="rId12" Type="http://schemas.openxmlformats.org/officeDocument/2006/relationships/slide" Target="slide21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1.xml"/><Relationship Id="rId6" Type="http://schemas.microsoft.com/office/2007/relationships/hdphoto" Target="../media/hdphoto29.wdp"/><Relationship Id="rId11" Type="http://schemas.microsoft.com/office/2007/relationships/hdphoto" Target="../media/hdphoto24.wdp"/><Relationship Id="rId5" Type="http://schemas.openxmlformats.org/officeDocument/2006/relationships/image" Target="../media/image73.png"/><Relationship Id="rId15" Type="http://schemas.openxmlformats.org/officeDocument/2006/relationships/audio" Target="../media/audio2.wav"/><Relationship Id="rId10" Type="http://schemas.openxmlformats.org/officeDocument/2006/relationships/image" Target="../media/image60.png"/><Relationship Id="rId4" Type="http://schemas.openxmlformats.org/officeDocument/2006/relationships/image" Target="../media/image76.jpeg"/><Relationship Id="rId9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hdphoto" Target="../media/hdphoto31.wdp"/><Relationship Id="rId3" Type="http://schemas.openxmlformats.org/officeDocument/2006/relationships/image" Target="../media/image76.jpeg"/><Relationship Id="rId7" Type="http://schemas.openxmlformats.org/officeDocument/2006/relationships/image" Target="../media/image75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1.xml"/><Relationship Id="rId6" Type="http://schemas.microsoft.com/office/2007/relationships/hdphoto" Target="../media/hdphoto30.wdp"/><Relationship Id="rId5" Type="http://schemas.openxmlformats.org/officeDocument/2006/relationships/image" Target="../media/image74.png"/><Relationship Id="rId10" Type="http://schemas.openxmlformats.org/officeDocument/2006/relationships/slide" Target="slide21.xml"/><Relationship Id="rId4" Type="http://schemas.openxmlformats.org/officeDocument/2006/relationships/image" Target="../media/image58.jpeg"/><Relationship Id="rId9" Type="http://schemas.openxmlformats.org/officeDocument/2006/relationships/image" Target="../media/image29.png"/><Relationship Id="rId14" Type="http://schemas.openxmlformats.org/officeDocument/2006/relationships/audio" Target="../media/audio7.wav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77.jpeg"/><Relationship Id="rId5" Type="http://schemas.openxmlformats.org/officeDocument/2006/relationships/image" Target="../media/image30.jpg"/><Relationship Id="rId4" Type="http://schemas.openxmlformats.org/officeDocument/2006/relationships/audio" Target="../media/audio9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audio" Target="../media/audio2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image" Target="../media/image29.png"/><Relationship Id="rId5" Type="http://schemas.openxmlformats.org/officeDocument/2006/relationships/image" Target="../media/image72.JPG"/><Relationship Id="rId4" Type="http://schemas.openxmlformats.org/officeDocument/2006/relationships/audio" Target="../media/audio2.wav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openxmlformats.org/officeDocument/2006/relationships/image" Target="../media/image78.png"/><Relationship Id="rId5" Type="http://schemas.openxmlformats.org/officeDocument/2006/relationships/image" Target="../media/image30.jpg"/><Relationship Id="rId4" Type="http://schemas.openxmlformats.org/officeDocument/2006/relationships/audio" Target="../media/audio4.wav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83.png"/><Relationship Id="rId18" Type="http://schemas.openxmlformats.org/officeDocument/2006/relationships/image" Target="../media/image86.pn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80.png"/><Relationship Id="rId12" Type="http://schemas.openxmlformats.org/officeDocument/2006/relationships/image" Target="../media/image29.png"/><Relationship Id="rId17" Type="http://schemas.openxmlformats.org/officeDocument/2006/relationships/image" Target="../media/image85.jpeg"/><Relationship Id="rId2" Type="http://schemas.openxmlformats.org/officeDocument/2006/relationships/slideLayout" Target="../slideLayouts/slideLayout2.xml"/><Relationship Id="rId16" Type="http://schemas.microsoft.com/office/2007/relationships/hdphoto" Target="../media/hdphoto35.wdp"/><Relationship Id="rId20" Type="http://schemas.openxmlformats.org/officeDocument/2006/relationships/audio" Target="../media/audio8.wav"/><Relationship Id="rId1" Type="http://schemas.openxmlformats.org/officeDocument/2006/relationships/tags" Target="../tags/tag17.xml"/><Relationship Id="rId6" Type="http://schemas.openxmlformats.org/officeDocument/2006/relationships/image" Target="../media/image79.png"/><Relationship Id="rId11" Type="http://schemas.microsoft.com/office/2007/relationships/hdphoto" Target="../media/hdphoto33.wdp"/><Relationship Id="rId5" Type="http://schemas.openxmlformats.org/officeDocument/2006/relationships/audio" Target="../media/audio1.wav"/><Relationship Id="rId15" Type="http://schemas.openxmlformats.org/officeDocument/2006/relationships/image" Target="../media/image84.png"/><Relationship Id="rId10" Type="http://schemas.openxmlformats.org/officeDocument/2006/relationships/image" Target="../media/image82.png"/><Relationship Id="rId19" Type="http://schemas.microsoft.com/office/2007/relationships/hdphoto" Target="../media/hdphoto36.wdp"/><Relationship Id="rId4" Type="http://schemas.openxmlformats.org/officeDocument/2006/relationships/audio" Target="../media/audio8.wav"/><Relationship Id="rId9" Type="http://schemas.microsoft.com/office/2007/relationships/hdphoto" Target="../media/hdphoto32.wdp"/><Relationship Id="rId14" Type="http://schemas.microsoft.com/office/2007/relationships/hdphoto" Target="../media/hdphoto34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31.jpeg"/><Relationship Id="rId5" Type="http://schemas.openxmlformats.org/officeDocument/2006/relationships/image" Target="../media/image30.jpg"/><Relationship Id="rId4" Type="http://schemas.openxmlformats.org/officeDocument/2006/relationships/audio" Target="../media/audio2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9.wav"/><Relationship Id="rId4" Type="http://schemas.openxmlformats.org/officeDocument/2006/relationships/image" Target="../media/image2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17.xml"/><Relationship Id="rId4" Type="http://schemas.openxmlformats.org/officeDocument/2006/relationships/audio" Target="../media/audio11.wav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video" Target="../media/media4.mp4"/><Relationship Id="rId7" Type="http://schemas.openxmlformats.org/officeDocument/2006/relationships/image" Target="../media/image88.JPG"/><Relationship Id="rId2" Type="http://schemas.microsoft.com/office/2007/relationships/media" Target="../media/media4.mp4"/><Relationship Id="rId1" Type="http://schemas.openxmlformats.org/officeDocument/2006/relationships/tags" Target="../tags/tag18.xml"/><Relationship Id="rId6" Type="http://schemas.openxmlformats.org/officeDocument/2006/relationships/image" Target="../media/image87.png"/><Relationship Id="rId5" Type="http://schemas.openxmlformats.org/officeDocument/2006/relationships/notesSlide" Target="../notesSlides/notesSlide19.xml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microsoft.com/office/2007/relationships/hdphoto" Target="../media/hdphoto17.wdp"/><Relationship Id="rId3" Type="http://schemas.openxmlformats.org/officeDocument/2006/relationships/audio" Target="../media/audio4.wav"/><Relationship Id="rId7" Type="http://schemas.openxmlformats.org/officeDocument/2006/relationships/image" Target="../media/image29.png"/><Relationship Id="rId12" Type="http://schemas.openxmlformats.org/officeDocument/2006/relationships/image" Target="../media/image37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png"/><Relationship Id="rId11" Type="http://schemas.microsoft.com/office/2007/relationships/hdphoto" Target="../media/hdphoto16.wdp"/><Relationship Id="rId5" Type="http://schemas.openxmlformats.org/officeDocument/2006/relationships/image" Target="../media/image32.jpg"/><Relationship Id="rId10" Type="http://schemas.openxmlformats.org/officeDocument/2006/relationships/image" Target="../media/image36.png"/><Relationship Id="rId4" Type="http://schemas.openxmlformats.org/officeDocument/2006/relationships/audio" Target="../media/audio5.wav"/><Relationship Id="rId9" Type="http://schemas.openxmlformats.org/officeDocument/2006/relationships/image" Target="../media/image35.png"/><Relationship Id="rId14" Type="http://schemas.openxmlformats.org/officeDocument/2006/relationships/audio" Target="../media/audio3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audio" Target="../media/audio6.wav"/><Relationship Id="rId3" Type="http://schemas.openxmlformats.org/officeDocument/2006/relationships/audio" Target="../media/audio6.wav"/><Relationship Id="rId7" Type="http://schemas.openxmlformats.org/officeDocument/2006/relationships/image" Target="../media/image33.png"/><Relationship Id="rId12" Type="http://schemas.microsoft.com/office/2007/relationships/hdphoto" Target="../media/hdphoto16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jpg"/><Relationship Id="rId11" Type="http://schemas.openxmlformats.org/officeDocument/2006/relationships/image" Target="../media/image36.png"/><Relationship Id="rId5" Type="http://schemas.openxmlformats.org/officeDocument/2006/relationships/audio" Target="../media/audio5.wav"/><Relationship Id="rId10" Type="http://schemas.openxmlformats.org/officeDocument/2006/relationships/image" Target="../media/image38.jpg"/><Relationship Id="rId4" Type="http://schemas.openxmlformats.org/officeDocument/2006/relationships/audio" Target="../media/audio7.wav"/><Relationship Id="rId9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40.jpeg"/><Relationship Id="rId3" Type="http://schemas.openxmlformats.org/officeDocument/2006/relationships/audio" Target="../media/audio8.wav"/><Relationship Id="rId7" Type="http://schemas.openxmlformats.org/officeDocument/2006/relationships/image" Target="../media/image34.png"/><Relationship Id="rId12" Type="http://schemas.microsoft.com/office/2007/relationships/hdphoto" Target="../media/hdphoto16.wdp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png"/><Relationship Id="rId11" Type="http://schemas.openxmlformats.org/officeDocument/2006/relationships/image" Target="../media/image36.png"/><Relationship Id="rId5" Type="http://schemas.openxmlformats.org/officeDocument/2006/relationships/image" Target="../media/image32.jpg"/><Relationship Id="rId10" Type="http://schemas.microsoft.com/office/2007/relationships/hdphoto" Target="../media/hdphoto18.wdp"/><Relationship Id="rId4" Type="http://schemas.openxmlformats.org/officeDocument/2006/relationships/audio" Target="../media/audio5.wav"/><Relationship Id="rId9" Type="http://schemas.openxmlformats.org/officeDocument/2006/relationships/image" Target="../media/image39.png"/><Relationship Id="rId14" Type="http://schemas.openxmlformats.org/officeDocument/2006/relationships/audio" Target="../media/audio4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microsoft.com/office/2007/relationships/hdphoto" Target="../media/hdphoto16.wdp"/><Relationship Id="rId3" Type="http://schemas.openxmlformats.org/officeDocument/2006/relationships/audio" Target="../media/audio5.wav"/><Relationship Id="rId7" Type="http://schemas.openxmlformats.org/officeDocument/2006/relationships/image" Target="../media/image32.jpg"/><Relationship Id="rId12" Type="http://schemas.openxmlformats.org/officeDocument/2006/relationships/image" Target="../media/image36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11" Type="http://schemas.microsoft.com/office/2007/relationships/hdphoto" Target="../media/hdphoto20.wdp"/><Relationship Id="rId5" Type="http://schemas.microsoft.com/office/2007/relationships/hdphoto" Target="../media/hdphoto19.wdp"/><Relationship Id="rId10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33.png"/><Relationship Id="rId14" Type="http://schemas.openxmlformats.org/officeDocument/2006/relationships/image" Target="../media/image43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44.jpeg"/><Relationship Id="rId5" Type="http://schemas.openxmlformats.org/officeDocument/2006/relationships/image" Target="../media/image30.jpg"/><Relationship Id="rId4" Type="http://schemas.openxmlformats.org/officeDocument/2006/relationships/audio" Target="../media/audio6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G"/><Relationship Id="rId13" Type="http://schemas.openxmlformats.org/officeDocument/2006/relationships/image" Target="../media/image49.png"/><Relationship Id="rId3" Type="http://schemas.microsoft.com/office/2007/relationships/media" Target="../media/media2.wav"/><Relationship Id="rId7" Type="http://schemas.openxmlformats.org/officeDocument/2006/relationships/image" Target="../media/image45.jpeg"/><Relationship Id="rId12" Type="http://schemas.openxmlformats.org/officeDocument/2006/relationships/image" Target="../media/image22.png"/><Relationship Id="rId2" Type="http://schemas.openxmlformats.org/officeDocument/2006/relationships/audio" Target="NULL" TargetMode="External"/><Relationship Id="rId1" Type="http://schemas.openxmlformats.org/officeDocument/2006/relationships/tags" Target="../tags/tag6.xml"/><Relationship Id="rId6" Type="http://schemas.openxmlformats.org/officeDocument/2006/relationships/audio" Target="../media/audio1.wav"/><Relationship Id="rId11" Type="http://schemas.openxmlformats.org/officeDocument/2006/relationships/image" Target="../media/image48.jpeg"/><Relationship Id="rId5" Type="http://schemas.openxmlformats.org/officeDocument/2006/relationships/notesSlide" Target="../notesSlides/notesSlide6.xml"/><Relationship Id="rId10" Type="http://schemas.openxmlformats.org/officeDocument/2006/relationships/image" Target="../media/image29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47.png"/><Relationship Id="rId1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5" y="2110699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5547" y="4530062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09" y="483026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8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8" y="2700140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2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8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8746" y="3951647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11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0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3" y="2338594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39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0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79" y="3705882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4" y="4228441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3" y="6301475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6" cstate="print"/>
          <a:stretch>
            <a:fillRect/>
          </a:stretch>
        </p:blipFill>
        <p:spPr>
          <a:xfrm>
            <a:off x="932781" y="857817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28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7" cstate="print">
            <a:extLst>
              <a:ext uri="{BEBA8EAE-BF5A-486C-A8C5-ECC9F3942E4B}">
                <a14:imgProps xmlns:a14="http://schemas.microsoft.com/office/drawing/2010/main">
                  <a14:imgLayer r:embed="rId38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78" y="513508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2094744" y="537552"/>
            <a:ext cx="7619750" cy="3317766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 noChangeArrowheads="1"/>
          </p:cNvPicPr>
          <p:nvPr/>
        </p:nvPicPr>
        <p:blipFill rotWithShape="1"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57" b="19746"/>
          <a:stretch/>
        </p:blipFill>
        <p:spPr bwMode="auto">
          <a:xfrm rot="21248753">
            <a:off x="9622366" y="4582528"/>
            <a:ext cx="1382423" cy="1796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92122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2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4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0" descr="Hình nền Tài Liệu Học Tập Mùa Học, đơn Giản, Màu Xanh Da Trời, Bông Hoa  Vector để tải xuống miễn phí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856F452-8B31-457C-8F6C-8011D22526B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4286" r="36190" b="17301"/>
          <a:stretch/>
        </p:blipFill>
        <p:spPr>
          <a:xfrm>
            <a:off x="377759" y="1172112"/>
            <a:ext cx="2698619" cy="45241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E87B4FC-A9A0-43AE-9E0B-686FA3C48C74}"/>
              </a:ext>
            </a:extLst>
          </p:cNvPr>
          <p:cNvSpPr txBox="1"/>
          <p:nvPr/>
        </p:nvSpPr>
        <p:spPr>
          <a:xfrm>
            <a:off x="2772825" y="2126237"/>
            <a:ext cx="136447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rgbClr val="0070C0"/>
                </a:solidFill>
                <a:latin typeface="Comic Sans MS" pitchFamily="66" charset="0"/>
                <a:cs typeface="Aharoni" panose="02010803020104030203" pitchFamily="2" charset="-79"/>
              </a:rPr>
              <a:t>rug</a:t>
            </a:r>
          </a:p>
        </p:txBody>
      </p:sp>
      <p:pic>
        <p:nvPicPr>
          <p:cNvPr id="6146" name="Picture 2" descr="Ảnh miễn phí của Những cái thảm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93" t="25867"/>
          <a:stretch/>
        </p:blipFill>
        <p:spPr bwMode="auto">
          <a:xfrm>
            <a:off x="4319121" y="1014590"/>
            <a:ext cx="7197557" cy="4681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track 2.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0023" end="5076.0833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24024" y="932427"/>
            <a:ext cx="609600" cy="609600"/>
          </a:xfrm>
          <a:prstGeom prst="rect">
            <a:avLst/>
          </a:prstGeom>
        </p:spPr>
      </p:pic>
      <p:pic>
        <p:nvPicPr>
          <p:cNvPr id="10" name="Picture 4" descr="Hoa Tulip, Những Bông Hoa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303">
            <a:off x="11049615" y="4541976"/>
            <a:ext cx="1203481" cy="264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18921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6" name="camera.wav"/>
          </p:stSnd>
        </p:sndAc>
      </p:transition>
    </mc:Choice>
    <mc:Fallback xmlns="">
      <p:transition spd="slow">
        <p:random/>
        <p:sndAc>
          <p:stSnd>
            <p:snd r:embed="rId13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4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0" descr="Hình nền Tài Liệu Học Tập Mùa Học, đơn Giản, Màu Xanh Da Trời, Bông Hoa  Vector để tải xuống miễn phí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856F452-8B31-457C-8F6C-8011D22526B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4286" r="36190" b="17301"/>
          <a:stretch/>
        </p:blipFill>
        <p:spPr>
          <a:xfrm>
            <a:off x="377759" y="1172112"/>
            <a:ext cx="2698619" cy="45241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E87B4FC-A9A0-43AE-9E0B-686FA3C48C74}"/>
              </a:ext>
            </a:extLst>
          </p:cNvPr>
          <p:cNvSpPr txBox="1"/>
          <p:nvPr/>
        </p:nvSpPr>
        <p:spPr>
          <a:xfrm>
            <a:off x="2768744" y="1939468"/>
            <a:ext cx="159370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rgbClr val="0070C0"/>
                </a:solidFill>
                <a:latin typeface="Comic Sans MS" pitchFamily="66" charset="0"/>
                <a:cs typeface="Aharoni" panose="02010803020104030203" pitchFamily="2" charset="-79"/>
              </a:rPr>
              <a:t>sink</a:t>
            </a:r>
          </a:p>
        </p:txBody>
      </p:sp>
      <p:pic>
        <p:nvPicPr>
          <p:cNvPr id="7170" name="Picture 2" descr="Ảnh miễn phí của Phòng tắm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4" r="4849"/>
          <a:stretch/>
        </p:blipFill>
        <p:spPr bwMode="auto">
          <a:xfrm>
            <a:off x="4668429" y="1011116"/>
            <a:ext cx="6629886" cy="501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track 2.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2583" end="2673.0833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24024" y="932427"/>
            <a:ext cx="609600" cy="609600"/>
          </a:xfrm>
          <a:prstGeom prst="rect">
            <a:avLst/>
          </a:prstGeom>
        </p:spPr>
      </p:pic>
      <p:pic>
        <p:nvPicPr>
          <p:cNvPr id="7" name="Picture 2" descr="Quên-Me-Not, Những Bông Hoa, Nhà Máy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9407" y="4196770"/>
            <a:ext cx="2014541" cy="2612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75274623"/>
      </p:ext>
    </p:extLst>
  </p:cSld>
  <p:clrMapOvr>
    <a:masterClrMapping/>
  </p:clrMapOvr>
  <p:transition spd="slow">
    <p:pull/>
    <p:sndAc>
      <p:stSnd>
        <p:snd r:embed="rId6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9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0" descr="Hình nền Tài Liệu Học Tập Mùa Học, đơn Giản, Màu Xanh Da Trời, Bông Hoa  Vector để tải xuống miễn phí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856F452-8B31-457C-8F6C-8011D22526B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4286" r="36190" b="17301"/>
          <a:stretch/>
        </p:blipFill>
        <p:spPr>
          <a:xfrm>
            <a:off x="377759" y="1172112"/>
            <a:ext cx="3238898" cy="46890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E87B4FC-A9A0-43AE-9E0B-686FA3C48C74}"/>
              </a:ext>
            </a:extLst>
          </p:cNvPr>
          <p:cNvSpPr txBox="1"/>
          <p:nvPr/>
        </p:nvSpPr>
        <p:spPr>
          <a:xfrm>
            <a:off x="2184948" y="1684635"/>
            <a:ext cx="178286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rgbClr val="0070C0"/>
                </a:solidFill>
                <a:latin typeface="Comic Sans MS" pitchFamily="66" charset="0"/>
                <a:cs typeface="Aharoni" panose="02010803020104030203" pitchFamily="2" charset="-79"/>
              </a:rPr>
              <a:t>sofa</a:t>
            </a:r>
          </a:p>
        </p:txBody>
      </p:sp>
      <p:pic>
        <p:nvPicPr>
          <p:cNvPr id="8194" name="Picture 2" descr="Ảnh miễn phí của Sofa da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42" r="44438" b="9934"/>
          <a:stretch/>
        </p:blipFill>
        <p:spPr bwMode="auto">
          <a:xfrm>
            <a:off x="4640981" y="840887"/>
            <a:ext cx="6484015" cy="5351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track 2.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4870" end="448.0833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24024" y="932427"/>
            <a:ext cx="609600" cy="6096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78041" flipH="1">
            <a:off x="9107804" y="3750512"/>
            <a:ext cx="3644640" cy="295511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69919730"/>
      </p:ext>
    </p:extLst>
  </p:cSld>
  <p:clrMapOvr>
    <a:masterClrMapping/>
  </p:clrMapOvr>
  <p:transition spd="slow">
    <p:push dir="u"/>
    <p:sndAc>
      <p:stSnd>
        <p:snd r:embed="rId6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3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Ô Tô, Đường Bộ, Đường Phố, Vận Tải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-500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8490" y="-6865655"/>
            <a:ext cx="12815133" cy="13498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E4F10CE-DDF4-4EF0-BAAC-70C8FE7C810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4286" r="36190" b="17301"/>
          <a:stretch/>
        </p:blipFill>
        <p:spPr>
          <a:xfrm>
            <a:off x="-249604" y="3513687"/>
            <a:ext cx="2084033" cy="3283615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73C23BE-4D6B-447F-977C-6F2ADD052807}"/>
              </a:ext>
            </a:extLst>
          </p:cNvPr>
          <p:cNvSpPr/>
          <p:nvPr/>
        </p:nvSpPr>
        <p:spPr>
          <a:xfrm>
            <a:off x="623980" y="1555261"/>
            <a:ext cx="10871200" cy="274730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434F5E6-B0C4-494A-B3DC-C56E47B12833}"/>
              </a:ext>
            </a:extLst>
          </p:cNvPr>
          <p:cNvSpPr txBox="1"/>
          <p:nvPr/>
        </p:nvSpPr>
        <p:spPr>
          <a:xfrm>
            <a:off x="1242695" y="4570719"/>
            <a:ext cx="13933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b="1" dirty="0">
                <a:solidFill>
                  <a:srgbClr val="0070C0"/>
                </a:solidFill>
                <a:latin typeface="Comic Sans MS" pitchFamily="66" charset="0"/>
              </a:rPr>
              <a:t>fridge</a:t>
            </a:r>
            <a:endParaRPr lang="en-US" sz="6000" b="1" dirty="0">
              <a:solidFill>
                <a:srgbClr val="0070C0"/>
              </a:solidFill>
              <a:latin typeface="Comic Sans MS" pitchFamily="66" charset="0"/>
              <a:cs typeface="Aharoni" panose="02010803020104030203" pitchFamily="2" charset="-79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434F5E6-B0C4-494A-B3DC-C56E47B12833}"/>
              </a:ext>
            </a:extLst>
          </p:cNvPr>
          <p:cNvSpPr txBox="1"/>
          <p:nvPr/>
        </p:nvSpPr>
        <p:spPr>
          <a:xfrm>
            <a:off x="3939447" y="4584310"/>
            <a:ext cx="8130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b="1" dirty="0">
                <a:solidFill>
                  <a:srgbClr val="0070C0"/>
                </a:solidFill>
                <a:latin typeface="Comic Sans MS" pitchFamily="66" charset="0"/>
              </a:rPr>
              <a:t>rug</a:t>
            </a:r>
            <a:endParaRPr lang="en-US" sz="6000" b="1" dirty="0">
              <a:solidFill>
                <a:srgbClr val="0070C0"/>
              </a:solidFill>
              <a:latin typeface="Comic Sans MS" pitchFamily="66" charset="0"/>
              <a:cs typeface="Aharoni" panose="02010803020104030203" pitchFamily="2" charset="-79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434F5E6-B0C4-494A-B3DC-C56E47B12833}"/>
              </a:ext>
            </a:extLst>
          </p:cNvPr>
          <p:cNvSpPr txBox="1"/>
          <p:nvPr/>
        </p:nvSpPr>
        <p:spPr>
          <a:xfrm>
            <a:off x="6885164" y="4584310"/>
            <a:ext cx="9364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b="1" dirty="0">
                <a:solidFill>
                  <a:srgbClr val="0070C0"/>
                </a:solidFill>
                <a:latin typeface="Comic Sans MS" pitchFamily="66" charset="0"/>
              </a:rPr>
              <a:t>sink</a:t>
            </a:r>
            <a:endParaRPr lang="en-US" sz="6000" b="1" dirty="0">
              <a:solidFill>
                <a:srgbClr val="0070C0"/>
              </a:solidFill>
              <a:latin typeface="Comic Sans MS" pitchFamily="66" charset="0"/>
              <a:cs typeface="Aharoni" panose="02010803020104030203" pitchFamily="2" charset="-79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434F5E6-B0C4-494A-B3DC-C56E47B12833}"/>
              </a:ext>
            </a:extLst>
          </p:cNvPr>
          <p:cNvSpPr txBox="1"/>
          <p:nvPr/>
        </p:nvSpPr>
        <p:spPr>
          <a:xfrm>
            <a:off x="9892661" y="4584309"/>
            <a:ext cx="10374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b="1" dirty="0">
                <a:solidFill>
                  <a:srgbClr val="0070C0"/>
                </a:solidFill>
                <a:latin typeface="Comic Sans MS" pitchFamily="66" charset="0"/>
              </a:rPr>
              <a:t>sofa</a:t>
            </a:r>
            <a:endParaRPr lang="en-US" sz="6000" b="1" dirty="0">
              <a:solidFill>
                <a:srgbClr val="0070C0"/>
              </a:solidFill>
              <a:latin typeface="Comic Sans MS" pitchFamily="66" charset="0"/>
              <a:cs typeface="Aharoni" panose="02010803020104030203" pitchFamily="2" charset="-79"/>
            </a:endParaRPr>
          </a:p>
        </p:txBody>
      </p:sp>
      <p:pic>
        <p:nvPicPr>
          <p:cNvPr id="26" name="Picture 2" descr="Ảnh miễn phí của Sofa da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3704" b="86481" l="0" r="5604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542" r="44438" b="9934"/>
          <a:stretch/>
        </p:blipFill>
        <p:spPr bwMode="auto">
          <a:xfrm>
            <a:off x="9034654" y="1632522"/>
            <a:ext cx="2927497" cy="2644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Ảnh miễn phí của Phòng tắm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67" t="2855" r="8494" b="4438"/>
          <a:stretch/>
        </p:blipFill>
        <p:spPr bwMode="auto">
          <a:xfrm>
            <a:off x="6210195" y="2080043"/>
            <a:ext cx="2653259" cy="199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Ảnh miễn phí của Tủ lạnh nhiều cửa hitachi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917" b="94306" l="8056" r="91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1" t="3165" b="-525"/>
          <a:stretch/>
        </p:blipFill>
        <p:spPr bwMode="auto">
          <a:xfrm>
            <a:off x="136021" y="1354965"/>
            <a:ext cx="3111602" cy="3147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Ảnh miễn phí của Những cái thảm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34688" b="93750" l="343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493" t="25867" r="3276"/>
          <a:stretch/>
        </p:blipFill>
        <p:spPr bwMode="auto">
          <a:xfrm rot="201288">
            <a:off x="2805494" y="1831974"/>
            <a:ext cx="3341863" cy="2245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track 2.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893" end="448.0833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6275564" y="130269"/>
            <a:ext cx="609600" cy="60960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CCC410F7-8B22-45DB-AC77-D701CC08A21C}"/>
              </a:ext>
            </a:extLst>
          </p:cNvPr>
          <p:cNvGrpSpPr/>
          <p:nvPr/>
        </p:nvGrpSpPr>
        <p:grpSpPr>
          <a:xfrm>
            <a:off x="343294" y="50348"/>
            <a:ext cx="5710843" cy="769441"/>
            <a:chOff x="343294" y="50348"/>
            <a:chExt cx="5710843" cy="769441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FEDA5DFB-83EB-4E8A-A13D-868978624B6C}"/>
                </a:ext>
              </a:extLst>
            </p:cNvPr>
            <p:cNvGrpSpPr/>
            <p:nvPr/>
          </p:nvGrpSpPr>
          <p:grpSpPr>
            <a:xfrm>
              <a:off x="343294" y="50348"/>
              <a:ext cx="5043357" cy="769441"/>
              <a:chOff x="343294" y="50348"/>
              <a:chExt cx="5043357" cy="769441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9C10B1D-EF78-426B-8F05-84BAB2A13EA2}"/>
                  </a:ext>
                </a:extLst>
              </p:cNvPr>
              <p:cNvSpPr txBox="1"/>
              <p:nvPr/>
            </p:nvSpPr>
            <p:spPr>
              <a:xfrm>
                <a:off x="343294" y="50348"/>
                <a:ext cx="561372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dirty="0">
                    <a:solidFill>
                      <a:srgbClr val="FF0066"/>
                    </a:solidFill>
                    <a:latin typeface=".VnBlack" panose="020B7200000000000000" pitchFamily="34" charset="0"/>
                  </a:rPr>
                  <a:t>1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C9031AD-99A4-4409-ABB5-E2F0658D9632}"/>
                  </a:ext>
                </a:extLst>
              </p:cNvPr>
              <p:cNvSpPr txBox="1"/>
              <p:nvPr/>
            </p:nvSpPr>
            <p:spPr>
              <a:xfrm>
                <a:off x="764873" y="184774"/>
                <a:ext cx="462177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>
                    <a:latin typeface="Comic Sans MS" pitchFamily="66" charset="0"/>
                  </a:rPr>
                  <a:t>Listen and point. Repeat.</a:t>
                </a:r>
              </a:p>
            </p:txBody>
          </p:sp>
        </p:grpSp>
        <p:pic>
          <p:nvPicPr>
            <p:cNvPr id="17" name="Picture 16" descr="Icon&#10;&#10;Description automatically generated">
              <a:extLst>
                <a:ext uri="{FF2B5EF4-FFF2-40B4-BE49-F238E27FC236}">
                  <a16:creationId xmlns:a16="http://schemas.microsoft.com/office/drawing/2014/main" id="{E4176F6B-C14B-4C4C-8119-A2BCE6C574D5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1697" y="130269"/>
              <a:ext cx="472440" cy="551168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200754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6" name="click.wav"/>
          </p:stSnd>
        </p:sndAc>
      </p:transition>
    </mc:Choice>
    <mc:Fallback xmlns="">
      <p:transition spd="slow">
        <p:random/>
        <p:sndAc>
          <p:stSnd>
            <p:snd r:embed="rId20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540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5" grpId="0"/>
      <p:bldP spid="20" grpId="0"/>
      <p:bldP spid="22" grpId="0"/>
      <p:bldP spid="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 descr="Cập Nhật, Sơn, Mèo, Sáng Tạo, Nghệ Thuậ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1230" y="0"/>
            <a:ext cx="14543314" cy="914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Hexagon 23">
            <a:extLst>
              <a:ext uri="{FF2B5EF4-FFF2-40B4-BE49-F238E27FC236}">
                <a16:creationId xmlns:a16="http://schemas.microsoft.com/office/drawing/2014/main" id="{384CB9CC-F347-485D-9A4B-3CEDACC203D2}"/>
              </a:ext>
            </a:extLst>
          </p:cNvPr>
          <p:cNvSpPr/>
          <p:nvPr/>
        </p:nvSpPr>
        <p:spPr>
          <a:xfrm>
            <a:off x="7271929" y="1123343"/>
            <a:ext cx="2611863" cy="1969630"/>
          </a:xfrm>
          <a:prstGeom prst="hex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Hexagon 24">
            <a:extLst>
              <a:ext uri="{FF2B5EF4-FFF2-40B4-BE49-F238E27FC236}">
                <a16:creationId xmlns:a16="http://schemas.microsoft.com/office/drawing/2014/main" id="{B998D31B-28A0-4C09-98D1-116E7A65312E}"/>
              </a:ext>
            </a:extLst>
          </p:cNvPr>
          <p:cNvSpPr/>
          <p:nvPr/>
        </p:nvSpPr>
        <p:spPr>
          <a:xfrm>
            <a:off x="1940832" y="1138216"/>
            <a:ext cx="2611863" cy="1969630"/>
          </a:xfrm>
          <a:prstGeom prst="hex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Hexagon 25">
            <a:extLst>
              <a:ext uri="{FF2B5EF4-FFF2-40B4-BE49-F238E27FC236}">
                <a16:creationId xmlns:a16="http://schemas.microsoft.com/office/drawing/2014/main" id="{6049AFE5-BDA3-4787-9878-CB6CD4F7E172}"/>
              </a:ext>
            </a:extLst>
          </p:cNvPr>
          <p:cNvSpPr/>
          <p:nvPr/>
        </p:nvSpPr>
        <p:spPr>
          <a:xfrm>
            <a:off x="4593770" y="1123343"/>
            <a:ext cx="2611863" cy="1969630"/>
          </a:xfrm>
          <a:prstGeom prst="hex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Hexagon 26">
            <a:extLst>
              <a:ext uri="{FF2B5EF4-FFF2-40B4-BE49-F238E27FC236}">
                <a16:creationId xmlns:a16="http://schemas.microsoft.com/office/drawing/2014/main" id="{4939332D-27DD-49E7-9017-3A84F6D4CC98}"/>
              </a:ext>
            </a:extLst>
          </p:cNvPr>
          <p:cNvSpPr/>
          <p:nvPr/>
        </p:nvSpPr>
        <p:spPr>
          <a:xfrm>
            <a:off x="2000109" y="3137709"/>
            <a:ext cx="2611863" cy="1969630"/>
          </a:xfrm>
          <a:prstGeom prst="hex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Hexagon 27">
            <a:extLst>
              <a:ext uri="{FF2B5EF4-FFF2-40B4-BE49-F238E27FC236}">
                <a16:creationId xmlns:a16="http://schemas.microsoft.com/office/drawing/2014/main" id="{50A20A55-FFA5-49B5-93B4-491AEA2C7349}"/>
              </a:ext>
            </a:extLst>
          </p:cNvPr>
          <p:cNvSpPr/>
          <p:nvPr/>
        </p:nvSpPr>
        <p:spPr>
          <a:xfrm>
            <a:off x="4611972" y="3137709"/>
            <a:ext cx="2611863" cy="1969630"/>
          </a:xfrm>
          <a:prstGeom prst="hex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5B2C47A-50B0-4044-9F9F-8F307EF35750}"/>
              </a:ext>
            </a:extLst>
          </p:cNvPr>
          <p:cNvSpPr/>
          <p:nvPr/>
        </p:nvSpPr>
        <p:spPr>
          <a:xfrm>
            <a:off x="242155" y="166001"/>
            <a:ext cx="6293556" cy="62157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n/>
                <a:solidFill>
                  <a:srgbClr val="FF0000"/>
                </a:solidFill>
                <a:latin typeface="Comic Sans MS" pitchFamily="66" charset="0"/>
              </a:rPr>
              <a:t> SLAP THE BOARD GAME</a:t>
            </a:r>
            <a:endParaRPr lang="en-US" sz="3200" b="1" cap="none" spc="0" dirty="0">
              <a:ln/>
              <a:solidFill>
                <a:srgbClr val="FF0000"/>
              </a:solidFill>
              <a:effectLst/>
              <a:latin typeface="Comic Sans MS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sp>
        <p:nvSpPr>
          <p:cNvPr id="30" name="Hexagon 29">
            <a:extLst>
              <a:ext uri="{FF2B5EF4-FFF2-40B4-BE49-F238E27FC236}">
                <a16:creationId xmlns:a16="http://schemas.microsoft.com/office/drawing/2014/main" id="{384CB9CC-F347-485D-9A4B-3CEDACC203D2}"/>
              </a:ext>
            </a:extLst>
          </p:cNvPr>
          <p:cNvSpPr/>
          <p:nvPr/>
        </p:nvSpPr>
        <p:spPr>
          <a:xfrm>
            <a:off x="7271929" y="3137709"/>
            <a:ext cx="2611863" cy="1969630"/>
          </a:xfrm>
          <a:prstGeom prst="hex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2" descr="Ảnh miễn phí của Những cái thảm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4688" b="93750" l="343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493" t="25867" r="3276"/>
          <a:stretch/>
        </p:blipFill>
        <p:spPr bwMode="auto">
          <a:xfrm rot="201288">
            <a:off x="1987171" y="1055426"/>
            <a:ext cx="2464357" cy="1655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Ảnh miễn phí của Tủ lạnh nhiều cửa hitachi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917" b="94306" l="8056" r="91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1" t="3165" b="-525"/>
          <a:stretch/>
        </p:blipFill>
        <p:spPr bwMode="auto">
          <a:xfrm>
            <a:off x="4946262" y="1123344"/>
            <a:ext cx="2132824" cy="1969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Ảnh miễn phí của Sofa da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3704" b="86481" l="0" r="5604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542" r="44438" b="9934"/>
          <a:stretch/>
        </p:blipFill>
        <p:spPr bwMode="auto">
          <a:xfrm>
            <a:off x="7416700" y="949963"/>
            <a:ext cx="2372429" cy="214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Ảnh miễn phí của Phòng tắm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67" t="2855" r="8494" b="4438"/>
          <a:stretch/>
        </p:blipFill>
        <p:spPr bwMode="auto">
          <a:xfrm>
            <a:off x="2157424" y="3339675"/>
            <a:ext cx="2261478" cy="169747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43" t="4773" r="3193" b="5307"/>
          <a:stretch/>
        </p:blipFill>
        <p:spPr>
          <a:xfrm>
            <a:off x="4840660" y="3506508"/>
            <a:ext cx="2154485" cy="1363811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9221">
            <a:off x="7544034" y="3499912"/>
            <a:ext cx="2067651" cy="131812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29960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4" name="cashreg.wav"/>
          </p:stSnd>
        </p:sndAc>
      </p:transition>
    </mc:Choice>
    <mc:Fallback xmlns="">
      <p:transition spd="slow">
        <p:random/>
        <p:sndAc>
          <p:stSnd>
            <p:snd r:embed="rId17" name="cashreg.wav"/>
          </p:stSnd>
        </p:sndAc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4BB65AB-4914-4746-AFD3-4CE9508C70CF}"/>
              </a:ext>
            </a:extLst>
          </p:cNvPr>
          <p:cNvSpPr txBox="1"/>
          <p:nvPr/>
        </p:nvSpPr>
        <p:spPr>
          <a:xfrm>
            <a:off x="5818909" y="2240112"/>
            <a:ext cx="379142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7200" b="1" dirty="0">
                <a:solidFill>
                  <a:srgbClr val="FF0000"/>
                </a:solidFill>
                <a:effectLst/>
                <a:latin typeface="Comic Sans MS" pitchFamily="66" charset="0"/>
                <a:ea typeface="Times New Roman" panose="02020603050405020304" pitchFamily="18" charset="0"/>
              </a:rPr>
              <a:t>Practice</a:t>
            </a:r>
            <a:endParaRPr lang="en-US" sz="9600" b="1" dirty="0">
              <a:solidFill>
                <a:srgbClr val="FF0000"/>
              </a:solidFill>
              <a:latin typeface="Comic Sans MS" pitchFamily="66" charset="0"/>
              <a:cs typeface="Aharoni" panose="02010803020104030203" pitchFamily="2" charset="-79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CBE648C-37A6-441A-94D6-903BC126D930}"/>
              </a:ext>
            </a:extLst>
          </p:cNvPr>
          <p:cNvGrpSpPr/>
          <p:nvPr/>
        </p:nvGrpSpPr>
        <p:grpSpPr>
          <a:xfrm>
            <a:off x="5539401" y="3429000"/>
            <a:ext cx="4460083" cy="769441"/>
            <a:chOff x="397164" y="323274"/>
            <a:chExt cx="3373859" cy="76944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74C7001-1E3F-4912-B240-20F3E34DD9C7}"/>
                </a:ext>
              </a:extLst>
            </p:cNvPr>
            <p:cNvSpPr txBox="1"/>
            <p:nvPr/>
          </p:nvSpPr>
          <p:spPr>
            <a:xfrm>
              <a:off x="397164" y="323274"/>
              <a:ext cx="355535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>
                  <a:solidFill>
                    <a:srgbClr val="FF0066"/>
                  </a:solidFill>
                  <a:latin typeface=".VnBlack" panose="020B7200000000000000" pitchFamily="34" charset="0"/>
                </a:rPr>
                <a:t>2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FBD3DA6-6A02-46A7-AC80-DE38CFB19273}"/>
                </a:ext>
              </a:extLst>
            </p:cNvPr>
            <p:cNvSpPr txBox="1"/>
            <p:nvPr/>
          </p:nvSpPr>
          <p:spPr>
            <a:xfrm>
              <a:off x="818207" y="513660"/>
              <a:ext cx="29528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AU" sz="2400" b="1" dirty="0">
                  <a:solidFill>
                    <a:srgbClr val="000000"/>
                  </a:solidFill>
                  <a:effectLst/>
                  <a:latin typeface="Comic Sans MS" pitchFamily="66" charset="0"/>
                  <a:ea typeface="Times New Roman" panose="02020603050405020304" pitchFamily="18" charset="0"/>
                </a:rPr>
                <a:t>Listen and read. Tick</a:t>
              </a:r>
              <a:endParaRPr lang="en-US" sz="2400" dirty="0">
                <a:effectLst/>
                <a:latin typeface="Comic Sans MS" pitchFamily="66" charset="0"/>
                <a:ea typeface="Times New Roman" panose="02020603050405020304" pitchFamily="18" charset="0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sp>
        <p:nvSpPr>
          <p:cNvPr id="2" name="AutoShape 2" descr="Ảnh miễn phí của Nhà bế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C0FBE0C-B88A-436E-97A3-4A51CF83B5B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536" b="8430"/>
          <a:stretch/>
        </p:blipFill>
        <p:spPr>
          <a:xfrm>
            <a:off x="3833638" y="1519864"/>
            <a:ext cx="1902143" cy="251771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6920072"/>
      </p:ext>
    </p:extLst>
  </p:cSld>
  <p:clrMapOvr>
    <a:masterClrMapping/>
  </p:clrMapOvr>
  <p:transition spd="slow">
    <p:cover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85 Best Living Room Ideas 2023 - Beautiful Living Room Ideas">
            <a:extLst>
              <a:ext uri="{FF2B5EF4-FFF2-40B4-BE49-F238E27FC236}">
                <a16:creationId xmlns:a16="http://schemas.microsoft.com/office/drawing/2014/main" id="{2AAA4C1F-402D-4D6A-B15D-5E0A543E5B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728" y="888345"/>
            <a:ext cx="10330246" cy="5102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pic>
        <p:nvPicPr>
          <p:cNvPr id="5" name="Picture 4" descr="A picture containing silhouette&#10;&#10;Description automatically generated">
            <a:extLst>
              <a:ext uri="{FF2B5EF4-FFF2-40B4-BE49-F238E27FC236}">
                <a16:creationId xmlns:a16="http://schemas.microsoft.com/office/drawing/2014/main" id="{3681304C-D388-4FC8-A70B-B8B99465C0A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1071" t="15662" r="38691" b="14074"/>
          <a:stretch/>
        </p:blipFill>
        <p:spPr>
          <a:xfrm>
            <a:off x="10317707" y="3179928"/>
            <a:ext cx="1952033" cy="381220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-1" y="1580565"/>
            <a:ext cx="1462585" cy="824017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Comic Sans MS" pitchFamily="66" charset="0"/>
              </a:rPr>
              <a:t>Dad</a:t>
            </a:r>
          </a:p>
        </p:txBody>
      </p:sp>
      <p:sp>
        <p:nvSpPr>
          <p:cNvPr id="8" name="Rectangle 7"/>
          <p:cNvSpPr/>
          <p:nvPr/>
        </p:nvSpPr>
        <p:spPr>
          <a:xfrm>
            <a:off x="10317707" y="1883090"/>
            <a:ext cx="1724167" cy="824017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Comic Sans MS" pitchFamily="66" charset="0"/>
              </a:rPr>
              <a:t>Jack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C10B1D-EF78-426B-8F05-84BAB2A13EA2}"/>
              </a:ext>
            </a:extLst>
          </p:cNvPr>
          <p:cNvSpPr txBox="1"/>
          <p:nvPr/>
        </p:nvSpPr>
        <p:spPr>
          <a:xfrm>
            <a:off x="303009" y="130163"/>
            <a:ext cx="4924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66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C9031AD-99A4-4409-ABB5-E2F0658D9632}"/>
              </a:ext>
            </a:extLst>
          </p:cNvPr>
          <p:cNvSpPr txBox="1"/>
          <p:nvPr/>
        </p:nvSpPr>
        <p:spPr>
          <a:xfrm>
            <a:off x="844341" y="258622"/>
            <a:ext cx="39485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omic Sans MS" pitchFamily="66" charset="0"/>
              </a:rPr>
              <a:t>Listen and </a:t>
            </a:r>
            <a:r>
              <a:rPr lang="en-US" sz="2800" b="1" dirty="0" err="1">
                <a:latin typeface="Comic Sans MS" pitchFamily="66" charset="0"/>
              </a:rPr>
              <a:t>read.Tick</a:t>
            </a:r>
            <a:r>
              <a:rPr lang="en-US" sz="2800" b="1" dirty="0">
                <a:latin typeface="Comic Sans MS" pitchFamily="66" charset="0"/>
              </a:rPr>
              <a:t>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4176F6B-C14B-4C4C-8119-A2BCE6C574D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59126" y="251257"/>
            <a:ext cx="818111" cy="465693"/>
          </a:xfrm>
          <a:prstGeom prst="rect">
            <a:avLst/>
          </a:prstGeom>
        </p:spPr>
      </p:pic>
      <p:sp>
        <p:nvSpPr>
          <p:cNvPr id="14" name="Oval Callout 13"/>
          <p:cNvSpPr/>
          <p:nvPr/>
        </p:nvSpPr>
        <p:spPr>
          <a:xfrm>
            <a:off x="2634018" y="993840"/>
            <a:ext cx="4189863" cy="849744"/>
          </a:xfrm>
          <a:prstGeom prst="wedgeEllipseCallout">
            <a:avLst>
              <a:gd name="adj1" fmla="val -39488"/>
              <a:gd name="adj2" fmla="val 7613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Callout 14"/>
          <p:cNvSpPr/>
          <p:nvPr/>
        </p:nvSpPr>
        <p:spPr>
          <a:xfrm>
            <a:off x="7809875" y="1693889"/>
            <a:ext cx="2166637" cy="601208"/>
          </a:xfrm>
          <a:prstGeom prst="wedgeEllipseCallout">
            <a:avLst>
              <a:gd name="adj1" fmla="val 29492"/>
              <a:gd name="adj2" fmla="val 825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2930647" y="1128282"/>
            <a:ext cx="3807726" cy="4522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itchFamily="66" charset="0"/>
              </a:rPr>
              <a:t>This is our new house.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555042" y="1128282"/>
            <a:ext cx="2656133" cy="16092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itchFamily="66" charset="0"/>
              </a:rPr>
              <a:t>Great!</a:t>
            </a:r>
          </a:p>
        </p:txBody>
      </p:sp>
      <p:sp>
        <p:nvSpPr>
          <p:cNvPr id="3" name="AutoShape 2" descr="Ảnh miễn phí của Nhà bế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C856F452-8B31-457C-8F6C-8011D22526BA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34286" r="36190" b="17301"/>
          <a:stretch/>
        </p:blipFill>
        <p:spPr>
          <a:xfrm>
            <a:off x="-683103" y="1501495"/>
            <a:ext cx="3677231" cy="5249259"/>
          </a:xfrm>
          <a:prstGeom prst="rect">
            <a:avLst/>
          </a:prstGeom>
        </p:spPr>
      </p:pic>
      <p:sp>
        <p:nvSpPr>
          <p:cNvPr id="23" name="Oval Callout 22"/>
          <p:cNvSpPr/>
          <p:nvPr/>
        </p:nvSpPr>
        <p:spPr>
          <a:xfrm>
            <a:off x="607828" y="2185825"/>
            <a:ext cx="4656493" cy="849744"/>
          </a:xfrm>
          <a:prstGeom prst="wedgeEllipseCallout">
            <a:avLst>
              <a:gd name="adj1" fmla="val -39488"/>
              <a:gd name="adj2" fmla="val 7613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877254" y="2349835"/>
            <a:ext cx="4249766" cy="4522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itchFamily="66" charset="0"/>
              </a:rPr>
              <a:t>This is our living room.</a:t>
            </a:r>
          </a:p>
        </p:txBody>
      </p:sp>
      <p:sp>
        <p:nvSpPr>
          <p:cNvPr id="26" name="Oval Callout 25"/>
          <p:cNvSpPr/>
          <p:nvPr/>
        </p:nvSpPr>
        <p:spPr>
          <a:xfrm>
            <a:off x="7012662" y="2755056"/>
            <a:ext cx="3925390" cy="1371068"/>
          </a:xfrm>
          <a:prstGeom prst="wedgeEllipseCallout">
            <a:avLst>
              <a:gd name="adj1" fmla="val 29492"/>
              <a:gd name="adj2" fmla="val 825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7071494" y="3214448"/>
            <a:ext cx="3807726" cy="4522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itchFamily="66" charset="0"/>
              </a:rPr>
              <a:t>Look! There’s a big rug under the table.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2081880" y="5771213"/>
            <a:ext cx="8561135" cy="97954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2800" dirty="0">
                <a:latin typeface="Comic Sans MS" pitchFamily="66" charset="0"/>
              </a:rPr>
              <a:t>There is a                              in the living room.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CEAC8E6-5EC2-4721-A2F2-CAC0FB1B07CB}"/>
              </a:ext>
            </a:extLst>
          </p:cNvPr>
          <p:cNvSpPr txBox="1"/>
          <p:nvPr/>
        </p:nvSpPr>
        <p:spPr>
          <a:xfrm>
            <a:off x="4803037" y="5991198"/>
            <a:ext cx="107420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Comic Sans MS" pitchFamily="66" charset="0"/>
                <a:sym typeface="Wingdings" panose="05000000000000000000" pitchFamily="2" charset="2"/>
              </a:rPr>
              <a:t>chair</a:t>
            </a:r>
            <a:endParaRPr lang="en-US" sz="28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CEAC8E6-5EC2-4721-A2F2-CAC0FB1B07CB}"/>
              </a:ext>
            </a:extLst>
          </p:cNvPr>
          <p:cNvSpPr txBox="1"/>
          <p:nvPr/>
        </p:nvSpPr>
        <p:spPr>
          <a:xfrm>
            <a:off x="6362447" y="5991198"/>
            <a:ext cx="1058203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Comic Sans MS" pitchFamily="66" charset="0"/>
                <a:sym typeface="Wingdings" panose="05000000000000000000" pitchFamily="2" charset="2"/>
              </a:rPr>
              <a:t>table</a:t>
            </a:r>
            <a:endParaRPr lang="en-US" sz="28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CEAC8E6-5EC2-4721-A2F2-CAC0FB1B07CB}"/>
              </a:ext>
            </a:extLst>
          </p:cNvPr>
          <p:cNvSpPr txBox="1"/>
          <p:nvPr/>
        </p:nvSpPr>
        <p:spPr>
          <a:xfrm>
            <a:off x="5932279" y="5978117"/>
            <a:ext cx="414142" cy="537384"/>
          </a:xfrm>
          <a:prstGeom prst="rect">
            <a:avLst/>
          </a:prstGeom>
          <a:noFill/>
          <a:ln>
            <a:solidFill>
              <a:schemeClr val="accent4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897189" y="5965975"/>
            <a:ext cx="5286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itchFamily="66" charset="0"/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CEAC8E6-5EC2-4721-A2F2-CAC0FB1B07CB}"/>
              </a:ext>
            </a:extLst>
          </p:cNvPr>
          <p:cNvSpPr txBox="1"/>
          <p:nvPr/>
        </p:nvSpPr>
        <p:spPr>
          <a:xfrm>
            <a:off x="4332912" y="5984116"/>
            <a:ext cx="414142" cy="537384"/>
          </a:xfrm>
          <a:prstGeom prst="rect">
            <a:avLst/>
          </a:prstGeom>
          <a:noFill/>
          <a:ln>
            <a:solidFill>
              <a:schemeClr val="accent4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6" name="track 2.5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1641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932279" y="215432"/>
            <a:ext cx="540327" cy="609600"/>
          </a:xfrm>
          <a:prstGeom prst="rect">
            <a:avLst/>
          </a:prstGeom>
        </p:spPr>
      </p:pic>
      <p:pic>
        <p:nvPicPr>
          <p:cNvPr id="33" name="track 2.5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2559" end="19373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953512" y="215432"/>
            <a:ext cx="540327" cy="609600"/>
          </a:xfrm>
          <a:prstGeom prst="rect">
            <a:avLst/>
          </a:prstGeom>
        </p:spPr>
      </p:pic>
      <p:pic>
        <p:nvPicPr>
          <p:cNvPr id="34" name="track 2.5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503" end="16603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920750" y="230380"/>
            <a:ext cx="540327" cy="609600"/>
          </a:xfrm>
          <a:prstGeom prst="rect">
            <a:avLst/>
          </a:prstGeom>
        </p:spPr>
      </p:pic>
      <p:pic>
        <p:nvPicPr>
          <p:cNvPr id="35" name="track 2.5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7365.1552" end="12739.856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897189" y="208420"/>
            <a:ext cx="540327" cy="60960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E3871402-C369-41DD-BFD9-32AED00A2CA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57471">
            <a:off x="6580621" y="2842074"/>
            <a:ext cx="917598" cy="703417"/>
          </a:xfrm>
          <a:prstGeom prst="rect">
            <a:avLst/>
          </a:prstGeom>
        </p:spPr>
      </p:pic>
      <p:pic>
        <p:nvPicPr>
          <p:cNvPr id="40" name="Picture 2" descr="Ảnh miễn phí của Tủ lạnh nhiều cửa hitachi">
            <a:extLst>
              <a:ext uri="{FF2B5EF4-FFF2-40B4-BE49-F238E27FC236}">
                <a16:creationId xmlns:a16="http://schemas.microsoft.com/office/drawing/2014/main" id="{97D9E4AE-42ED-47E1-88BC-1C9693B1DB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917" b="94306" l="8056" r="91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1" t="3165" b="40853"/>
          <a:stretch/>
        </p:blipFill>
        <p:spPr bwMode="auto">
          <a:xfrm>
            <a:off x="5180286" y="2473195"/>
            <a:ext cx="1671612" cy="852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1594325"/>
      </p:ext>
    </p:extLst>
  </p:cSld>
  <p:clrMapOvr>
    <a:masterClrMapping/>
  </p:clrMapOvr>
  <p:transition spd="slow">
    <p:pull/>
    <p:sndAc>
      <p:stSnd>
        <p:snd r:embed="rId4" name="breez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235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2068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2894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3894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18" grpId="0"/>
      <p:bldP spid="21" grpId="0"/>
      <p:bldP spid="24" grpId="0"/>
      <p:bldP spid="25" grpId="0"/>
      <p:bldP spid="27" grpId="0" animBg="1"/>
      <p:bldP spid="28" grpId="0"/>
      <p:bldP spid="29" grpId="0"/>
      <p:bldP spid="30" grpId="0" animBg="1"/>
      <p:bldP spid="31" grpId="0"/>
      <p:bldP spid="3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" descr="85 Best Living Room Ideas 2023 - Beautiful Living Room Ideas">
            <a:extLst>
              <a:ext uri="{FF2B5EF4-FFF2-40B4-BE49-F238E27FC236}">
                <a16:creationId xmlns:a16="http://schemas.microsoft.com/office/drawing/2014/main" id="{5BB66B6E-8B98-47EE-ADE2-7D9D30E173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256" y="1430467"/>
            <a:ext cx="10330246" cy="5102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picture containing silhouette&#10;&#10;Description automatically generated">
            <a:extLst>
              <a:ext uri="{FF2B5EF4-FFF2-40B4-BE49-F238E27FC236}">
                <a16:creationId xmlns:a16="http://schemas.microsoft.com/office/drawing/2014/main" id="{3681304C-D388-4FC8-A70B-B8B99465C0A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1071" t="15662" r="38691" b="14074"/>
          <a:stretch/>
        </p:blipFill>
        <p:spPr>
          <a:xfrm>
            <a:off x="10317707" y="3179928"/>
            <a:ext cx="1952033" cy="381220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-1" y="1580565"/>
            <a:ext cx="1462585" cy="824017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Comic Sans MS" pitchFamily="66" charset="0"/>
              </a:rPr>
              <a:t>Dad</a:t>
            </a:r>
          </a:p>
        </p:txBody>
      </p:sp>
      <p:sp>
        <p:nvSpPr>
          <p:cNvPr id="8" name="Rectangle 7"/>
          <p:cNvSpPr/>
          <p:nvPr/>
        </p:nvSpPr>
        <p:spPr>
          <a:xfrm>
            <a:off x="10317707" y="1883090"/>
            <a:ext cx="1724167" cy="824017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Comic Sans MS" pitchFamily="66" charset="0"/>
              </a:rPr>
              <a:t>Jack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C10B1D-EF78-426B-8F05-84BAB2A13EA2}"/>
              </a:ext>
            </a:extLst>
          </p:cNvPr>
          <p:cNvSpPr txBox="1"/>
          <p:nvPr/>
        </p:nvSpPr>
        <p:spPr>
          <a:xfrm>
            <a:off x="303009" y="130163"/>
            <a:ext cx="4924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66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C9031AD-99A4-4409-ABB5-E2F0658D9632}"/>
              </a:ext>
            </a:extLst>
          </p:cNvPr>
          <p:cNvSpPr txBox="1"/>
          <p:nvPr/>
        </p:nvSpPr>
        <p:spPr>
          <a:xfrm>
            <a:off x="844341" y="258622"/>
            <a:ext cx="42995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omic Sans MS" pitchFamily="66" charset="0"/>
              </a:rPr>
              <a:t>Listen and </a:t>
            </a:r>
            <a:r>
              <a:rPr lang="en-US" sz="2800" b="1" dirty="0" err="1">
                <a:latin typeface="Comic Sans MS" pitchFamily="66" charset="0"/>
              </a:rPr>
              <a:t>repeat.Tick</a:t>
            </a:r>
            <a:r>
              <a:rPr lang="en-US" sz="2800" b="1" dirty="0">
                <a:latin typeface="Comic Sans MS" pitchFamily="66" charset="0"/>
              </a:rPr>
              <a:t>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4176F6B-C14B-4C4C-8119-A2BCE6C574D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59126" y="251257"/>
            <a:ext cx="818111" cy="465693"/>
          </a:xfrm>
          <a:prstGeom prst="rect">
            <a:avLst/>
          </a:prstGeom>
        </p:spPr>
      </p:pic>
      <p:sp>
        <p:nvSpPr>
          <p:cNvPr id="14" name="Oval Callout 13"/>
          <p:cNvSpPr/>
          <p:nvPr/>
        </p:nvSpPr>
        <p:spPr>
          <a:xfrm>
            <a:off x="1799003" y="3976882"/>
            <a:ext cx="2937890" cy="849744"/>
          </a:xfrm>
          <a:prstGeom prst="wedgeEllipseCallout">
            <a:avLst>
              <a:gd name="adj1" fmla="val -39488"/>
              <a:gd name="adj2" fmla="val 7613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Callout 14"/>
          <p:cNvSpPr/>
          <p:nvPr/>
        </p:nvSpPr>
        <p:spPr>
          <a:xfrm>
            <a:off x="7071494" y="4401754"/>
            <a:ext cx="3139681" cy="1261393"/>
          </a:xfrm>
          <a:prstGeom prst="wedgeEllipseCallout">
            <a:avLst>
              <a:gd name="adj1" fmla="val 29492"/>
              <a:gd name="adj2" fmla="val 825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799095" y="4190104"/>
            <a:ext cx="3048285" cy="4522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itchFamily="66" charset="0"/>
              </a:rPr>
              <a:t>Yes, it is.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313267" y="4785425"/>
            <a:ext cx="2656133" cy="6012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itchFamily="66" charset="0"/>
              </a:rPr>
              <a:t>Where is the fridge?</a:t>
            </a:r>
          </a:p>
        </p:txBody>
      </p:sp>
      <p:sp>
        <p:nvSpPr>
          <p:cNvPr id="3" name="AutoShape 2" descr="Ảnh miễn phí của Nhà bế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C856F452-8B31-457C-8F6C-8011D22526BA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34286" r="36190" b="17301"/>
          <a:stretch/>
        </p:blipFill>
        <p:spPr>
          <a:xfrm>
            <a:off x="-683103" y="1501495"/>
            <a:ext cx="3677231" cy="5249259"/>
          </a:xfrm>
          <a:prstGeom prst="rect">
            <a:avLst/>
          </a:prstGeom>
        </p:spPr>
      </p:pic>
      <p:sp>
        <p:nvSpPr>
          <p:cNvPr id="23" name="Oval Callout 22"/>
          <p:cNvSpPr/>
          <p:nvPr/>
        </p:nvSpPr>
        <p:spPr>
          <a:xfrm>
            <a:off x="1520824" y="5061939"/>
            <a:ext cx="4468041" cy="1026081"/>
          </a:xfrm>
          <a:prstGeom prst="wedgeEllipseCallout">
            <a:avLst>
              <a:gd name="adj1" fmla="val -39488"/>
              <a:gd name="adj2" fmla="val 7613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1690450" y="5437006"/>
            <a:ext cx="4249766" cy="4522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itchFamily="66" charset="0"/>
              </a:rPr>
              <a:t>Over there. It’s </a:t>
            </a: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Comic Sans MS" pitchFamily="66" charset="0"/>
              </a:rPr>
              <a:t>next to the sink.</a:t>
            </a:r>
          </a:p>
        </p:txBody>
      </p:sp>
      <p:sp>
        <p:nvSpPr>
          <p:cNvPr id="26" name="Oval Callout 25"/>
          <p:cNvSpPr/>
          <p:nvPr/>
        </p:nvSpPr>
        <p:spPr>
          <a:xfrm>
            <a:off x="7345180" y="2878110"/>
            <a:ext cx="3592872" cy="1248013"/>
          </a:xfrm>
          <a:prstGeom prst="wedgeEllipseCallout">
            <a:avLst>
              <a:gd name="adj1" fmla="val 29492"/>
              <a:gd name="adj2" fmla="val 825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7071494" y="3214448"/>
            <a:ext cx="3807726" cy="4522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itchFamily="66" charset="0"/>
              </a:rPr>
              <a:t>And is that our kitchen?</a:t>
            </a:r>
          </a:p>
        </p:txBody>
      </p:sp>
      <p:pic>
        <p:nvPicPr>
          <p:cNvPr id="27" name="Picture 2" descr="Ảnh miễn phí của Tủ lạnh nhiều cửa hitachi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917" b="94306" l="8056" r="91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1" t="3165" b="40853"/>
          <a:stretch/>
        </p:blipFill>
        <p:spPr bwMode="auto">
          <a:xfrm>
            <a:off x="5041431" y="2998032"/>
            <a:ext cx="1671612" cy="852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Oval Callout 27"/>
          <p:cNvSpPr/>
          <p:nvPr/>
        </p:nvSpPr>
        <p:spPr>
          <a:xfrm>
            <a:off x="8975357" y="5416121"/>
            <a:ext cx="1388218" cy="630697"/>
          </a:xfrm>
          <a:prstGeom prst="wedgeEllipseCallout">
            <a:avLst>
              <a:gd name="adj1" fmla="val 29492"/>
              <a:gd name="adj2" fmla="val 825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9035509" y="5507064"/>
            <a:ext cx="1328066" cy="4488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itchFamily="66" charset="0"/>
              </a:rPr>
              <a:t>Cool!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073189" y="781842"/>
            <a:ext cx="8561135" cy="97954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latin typeface="Comic Sans MS" pitchFamily="66" charset="0"/>
              </a:rPr>
              <a:t>2. There is a                                in the kitchen.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CEAC8E6-5EC2-4721-A2F2-CAC0FB1B07CB}"/>
              </a:ext>
            </a:extLst>
          </p:cNvPr>
          <p:cNvSpPr txBox="1"/>
          <p:nvPr/>
        </p:nvSpPr>
        <p:spPr>
          <a:xfrm>
            <a:off x="4787009" y="1001827"/>
            <a:ext cx="135967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Comic Sans MS" pitchFamily="66" charset="0"/>
                <a:sym typeface="Wingdings" panose="05000000000000000000" pitchFamily="2" charset="2"/>
              </a:rPr>
              <a:t>fridge</a:t>
            </a:r>
            <a:endParaRPr lang="en-US" sz="28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CEAC8E6-5EC2-4721-A2F2-CAC0FB1B07CB}"/>
              </a:ext>
            </a:extLst>
          </p:cNvPr>
          <p:cNvSpPr txBox="1"/>
          <p:nvPr/>
        </p:nvSpPr>
        <p:spPr>
          <a:xfrm>
            <a:off x="6522714" y="1001827"/>
            <a:ext cx="1058203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Comic Sans MS" pitchFamily="66" charset="0"/>
                <a:sym typeface="Wingdings" panose="05000000000000000000" pitchFamily="2" charset="2"/>
              </a:rPr>
              <a:t>sofa</a:t>
            </a:r>
            <a:endParaRPr lang="en-US" sz="28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CEAC8E6-5EC2-4721-A2F2-CAC0FB1B07CB}"/>
              </a:ext>
            </a:extLst>
          </p:cNvPr>
          <p:cNvSpPr txBox="1"/>
          <p:nvPr/>
        </p:nvSpPr>
        <p:spPr>
          <a:xfrm>
            <a:off x="6146685" y="971242"/>
            <a:ext cx="414142" cy="537384"/>
          </a:xfrm>
          <a:prstGeom prst="rect">
            <a:avLst/>
          </a:prstGeom>
          <a:noFill/>
          <a:ln>
            <a:solidFill>
              <a:schemeClr val="accent4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CEAC8E6-5EC2-4721-A2F2-CAC0FB1B07CB}"/>
              </a:ext>
            </a:extLst>
          </p:cNvPr>
          <p:cNvSpPr txBox="1"/>
          <p:nvPr/>
        </p:nvSpPr>
        <p:spPr>
          <a:xfrm>
            <a:off x="4316885" y="994745"/>
            <a:ext cx="414142" cy="537384"/>
          </a:xfrm>
          <a:prstGeom prst="rect">
            <a:avLst/>
          </a:prstGeom>
          <a:noFill/>
          <a:ln>
            <a:solidFill>
              <a:schemeClr val="accent4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316885" y="995790"/>
            <a:ext cx="5286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itchFamily="66" charset="0"/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6" name="Right Arrow 35"/>
          <p:cNvSpPr/>
          <p:nvPr/>
        </p:nvSpPr>
        <p:spPr>
          <a:xfrm rot="6983456">
            <a:off x="5786909" y="2526884"/>
            <a:ext cx="666241" cy="239842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track 2.5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1909.3088" end="10224.3424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920750" y="230380"/>
            <a:ext cx="540327" cy="609600"/>
          </a:xfrm>
          <a:prstGeom prst="rect">
            <a:avLst/>
          </a:prstGeom>
        </p:spPr>
      </p:pic>
      <p:pic>
        <p:nvPicPr>
          <p:cNvPr id="38" name="track 2.5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3126.4928" end="8844.867200000001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940216" y="215432"/>
            <a:ext cx="540327" cy="609600"/>
          </a:xfrm>
          <a:prstGeom prst="rect">
            <a:avLst/>
          </a:prstGeom>
        </p:spPr>
      </p:pic>
      <p:pic>
        <p:nvPicPr>
          <p:cNvPr id="39" name="track 2.5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5804.2976" end="6167.0624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940216" y="241529"/>
            <a:ext cx="540327" cy="609600"/>
          </a:xfrm>
          <a:prstGeom prst="rect">
            <a:avLst/>
          </a:prstGeom>
        </p:spPr>
      </p:pic>
      <p:pic>
        <p:nvPicPr>
          <p:cNvPr id="40" name="track 2.5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7589.5008" end="2028.64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940216" y="243130"/>
            <a:ext cx="540327" cy="609600"/>
          </a:xfrm>
          <a:prstGeom prst="rect">
            <a:avLst/>
          </a:prstGeom>
        </p:spPr>
      </p:pic>
      <p:pic>
        <p:nvPicPr>
          <p:cNvPr id="41" name="track 2.5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1890.2144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923672" y="258622"/>
            <a:ext cx="540327" cy="609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70494BD-F249-4760-8FEE-8AC919624D6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57471">
            <a:off x="6388194" y="3362873"/>
            <a:ext cx="917598" cy="703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45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push.wav"/>
          </p:stSnd>
        </p:sndAc>
      </p:transition>
    </mc:Choice>
    <mc:Fallback xmlns="">
      <p:transition spd="slow">
        <p:sndAc>
          <p:stSnd>
            <p:snd r:embed="rId16" name="pu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866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2028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202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438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2109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audi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18" grpId="0"/>
      <p:bldP spid="21" grpId="0"/>
      <p:bldP spid="24" grpId="0"/>
      <p:bldP spid="25" grpId="0"/>
      <p:bldP spid="29" grpId="0"/>
      <p:bldP spid="30" grpId="0" animBg="1"/>
      <p:bldP spid="31" grpId="0"/>
      <p:bldP spid="32" grpId="0"/>
      <p:bldP spid="33" grpId="0" animBg="1"/>
      <p:bldP spid="34" grpId="0" animBg="1"/>
      <p:bldP spid="35" grpId="0"/>
      <p:bldP spid="3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BE9CED6B-8FB9-407C-B86A-5E2CF961081D}"/>
              </a:ext>
            </a:extLst>
          </p:cNvPr>
          <p:cNvGrpSpPr/>
          <p:nvPr/>
        </p:nvGrpSpPr>
        <p:grpSpPr>
          <a:xfrm>
            <a:off x="3833638" y="1519864"/>
            <a:ext cx="5776694" cy="2517715"/>
            <a:chOff x="-11719800" y="4796331"/>
            <a:chExt cx="14696045" cy="487566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4BB65AB-4914-4746-AFD3-4CE9508C70CF}"/>
                </a:ext>
              </a:extLst>
            </p:cNvPr>
            <p:cNvSpPr txBox="1"/>
            <p:nvPr/>
          </p:nvSpPr>
          <p:spPr>
            <a:xfrm>
              <a:off x="-6669224" y="6191124"/>
              <a:ext cx="9645469" cy="23244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7200" b="1" dirty="0">
                  <a:solidFill>
                    <a:srgbClr val="FF0000"/>
                  </a:solidFill>
                  <a:effectLst/>
                  <a:latin typeface="Comic Sans MS" pitchFamily="66" charset="0"/>
                  <a:ea typeface="Times New Roman" panose="02020603050405020304" pitchFamily="18" charset="0"/>
                </a:rPr>
                <a:t>Practice</a:t>
              </a:r>
              <a:endParaRPr lang="en-US" sz="9600" b="1" dirty="0">
                <a:solidFill>
                  <a:srgbClr val="FF0000"/>
                </a:solidFill>
                <a:latin typeface="Comic Sans MS" pitchFamily="66" charset="0"/>
                <a:cs typeface="Aharoni" panose="02010803020104030203" pitchFamily="2" charset="-79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C0FBE0C-B88A-436E-97A3-4A51CF83B5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3536" b="8430"/>
            <a:stretch/>
          </p:blipFill>
          <p:spPr>
            <a:xfrm>
              <a:off x="-11719800" y="4796331"/>
              <a:ext cx="4839096" cy="4875668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CBE648C-37A6-441A-94D6-903BC126D930}"/>
              </a:ext>
            </a:extLst>
          </p:cNvPr>
          <p:cNvGrpSpPr/>
          <p:nvPr/>
        </p:nvGrpSpPr>
        <p:grpSpPr>
          <a:xfrm>
            <a:off x="5539401" y="3429000"/>
            <a:ext cx="4334269" cy="769441"/>
            <a:chOff x="397164" y="323274"/>
            <a:chExt cx="3278686" cy="76944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74C7001-1E3F-4912-B240-20F3E34DD9C7}"/>
                </a:ext>
              </a:extLst>
            </p:cNvPr>
            <p:cNvSpPr txBox="1"/>
            <p:nvPr/>
          </p:nvSpPr>
          <p:spPr>
            <a:xfrm>
              <a:off x="397164" y="323274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>
                  <a:solidFill>
                    <a:srgbClr val="FF0066"/>
                  </a:solidFill>
                  <a:latin typeface=".VnBlack" panose="020B7200000000000000" pitchFamily="34" charset="0"/>
                </a:rPr>
                <a:t>3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FBD3DA6-6A02-46A7-AC80-DE38CFB19273}"/>
                </a:ext>
              </a:extLst>
            </p:cNvPr>
            <p:cNvSpPr txBox="1"/>
            <p:nvPr/>
          </p:nvSpPr>
          <p:spPr>
            <a:xfrm>
              <a:off x="723034" y="446384"/>
              <a:ext cx="29528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AU" sz="3200" b="1" dirty="0">
                  <a:solidFill>
                    <a:srgbClr val="000000"/>
                  </a:solidFill>
                  <a:latin typeface="Comic Sans MS" pitchFamily="66" charset="0"/>
                  <a:ea typeface="Times New Roman" panose="02020603050405020304" pitchFamily="18" charset="0"/>
                </a:rPr>
                <a:t>Look and say.</a:t>
              </a:r>
              <a:endParaRPr lang="en-US" sz="3200" dirty="0">
                <a:effectLst/>
                <a:latin typeface="Comic Sans MS" pitchFamily="66" charset="0"/>
                <a:ea typeface="Times New Roman" panose="02020603050405020304" pitchFamily="18" charset="0"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88262570"/>
      </p:ext>
    </p:extLst>
  </p:cSld>
  <p:clrMapOvr>
    <a:masterClrMapping/>
  </p:clrMapOvr>
  <p:transition spd="slow">
    <p:wheel spokes="1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iagram&#10;&#10;Description automatically generated">
            <a:extLst>
              <a:ext uri="{FF2B5EF4-FFF2-40B4-BE49-F238E27FC236}">
                <a16:creationId xmlns:a16="http://schemas.microsoft.com/office/drawing/2014/main" id="{A4AB11E0-D1E3-4D66-848F-4DAAE98A8DC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87" r="-1" b="2225"/>
          <a:stretch/>
        </p:blipFill>
        <p:spPr>
          <a:xfrm>
            <a:off x="321733" y="321733"/>
            <a:ext cx="11548534" cy="6214534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EDA5DFB-83EB-4E8A-A13D-868978624B6C}"/>
              </a:ext>
            </a:extLst>
          </p:cNvPr>
          <p:cNvGrpSpPr/>
          <p:nvPr/>
        </p:nvGrpSpPr>
        <p:grpSpPr>
          <a:xfrm>
            <a:off x="387928" y="232541"/>
            <a:ext cx="3374961" cy="707886"/>
            <a:chOff x="397164" y="360218"/>
            <a:chExt cx="3374961" cy="70788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9C10B1D-EF78-426B-8F05-84BAB2A13EA2}"/>
                </a:ext>
              </a:extLst>
            </p:cNvPr>
            <p:cNvSpPr txBox="1"/>
            <p:nvPr/>
          </p:nvSpPr>
          <p:spPr>
            <a:xfrm>
              <a:off x="397164" y="360218"/>
              <a:ext cx="49244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>
                  <a:solidFill>
                    <a:srgbClr val="FF0066"/>
                  </a:solidFill>
                  <a:latin typeface=".VnBlack" panose="020B7200000000000000" pitchFamily="34" charset="0"/>
                </a:rPr>
                <a:t>3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C9031AD-99A4-4409-ABB5-E2F0658D9632}"/>
                </a:ext>
              </a:extLst>
            </p:cNvPr>
            <p:cNvSpPr txBox="1"/>
            <p:nvPr/>
          </p:nvSpPr>
          <p:spPr>
            <a:xfrm>
              <a:off x="835103" y="446384"/>
              <a:ext cx="293702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latin typeface="Comic Sans MS" pitchFamily="66" charset="0"/>
                </a:rPr>
                <a:t>Look and say.</a:t>
              </a:r>
              <a:endParaRPr lang="en-US" sz="3600" b="1" dirty="0">
                <a:latin typeface="Comic Sans MS" pitchFamily="66" charset="0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7CA1C02-F758-43E0-9503-1D7EB3271BB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907" l="9886" r="89861"/>
                    </a14:imgEffect>
                  </a14:imgLayer>
                </a14:imgProps>
              </a:ext>
            </a:extLst>
          </a:blip>
          <a:srcRect b="7735"/>
          <a:stretch/>
        </p:blipFill>
        <p:spPr>
          <a:xfrm>
            <a:off x="-208337" y="4298411"/>
            <a:ext cx="2068408" cy="261229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5740DB0-9B9F-44E2-B60C-56E1599E41E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3796" l="2143" r="99000"/>
                    </a14:imgEffect>
                  </a14:imgLayer>
                </a14:imgProps>
              </a:ext>
            </a:extLst>
          </a:blip>
          <a:srcRect b="7536"/>
          <a:stretch/>
        </p:blipFill>
        <p:spPr>
          <a:xfrm>
            <a:off x="10267535" y="4017787"/>
            <a:ext cx="1831151" cy="2612290"/>
          </a:xfrm>
          <a:prstGeom prst="rect">
            <a:avLst/>
          </a:prstGeom>
        </p:spPr>
      </p:pic>
      <p:sp>
        <p:nvSpPr>
          <p:cNvPr id="11" name="Oval Callout 10"/>
          <p:cNvSpPr/>
          <p:nvPr/>
        </p:nvSpPr>
        <p:spPr>
          <a:xfrm>
            <a:off x="191790" y="2453379"/>
            <a:ext cx="3571099" cy="1026081"/>
          </a:xfrm>
          <a:prstGeom prst="wedgeEllipseCallout">
            <a:avLst>
              <a:gd name="adj1" fmla="val -39488"/>
              <a:gd name="adj2" fmla="val 7613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1849" y="2762165"/>
            <a:ext cx="3750980" cy="4522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itchFamily="66" charset="0"/>
              </a:rPr>
              <a:t>What room is it?</a:t>
            </a:r>
          </a:p>
        </p:txBody>
      </p:sp>
      <p:sp>
        <p:nvSpPr>
          <p:cNvPr id="16" name="Oval 15"/>
          <p:cNvSpPr/>
          <p:nvPr/>
        </p:nvSpPr>
        <p:spPr>
          <a:xfrm>
            <a:off x="2471657" y="4407108"/>
            <a:ext cx="3269575" cy="2222969"/>
          </a:xfrm>
          <a:prstGeom prst="ellipse">
            <a:avLst/>
          </a:prstGeom>
          <a:noFill/>
          <a:ln>
            <a:solidFill>
              <a:schemeClr val="accent2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Callout 17"/>
          <p:cNvSpPr/>
          <p:nvPr/>
        </p:nvSpPr>
        <p:spPr>
          <a:xfrm>
            <a:off x="7012662" y="2755056"/>
            <a:ext cx="3925390" cy="1371068"/>
          </a:xfrm>
          <a:prstGeom prst="wedgeEllipseCallout">
            <a:avLst>
              <a:gd name="adj1" fmla="val 29492"/>
              <a:gd name="adj2" fmla="val 825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7071494" y="3214448"/>
            <a:ext cx="3807726" cy="4522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itchFamily="66" charset="0"/>
              </a:rPr>
              <a:t>It’s a living room.</a:t>
            </a:r>
          </a:p>
        </p:txBody>
      </p:sp>
    </p:spTree>
    <p:extLst>
      <p:ext uri="{BB962C8B-B14F-4D97-AF65-F5344CB8AC3E}">
        <p14:creationId xmlns:p14="http://schemas.microsoft.com/office/powerpoint/2010/main" val="1413856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amera.wav"/>
          </p:stSnd>
        </p:sndAc>
      </p:transition>
    </mc:Choice>
    <mc:Fallback xmlns="">
      <p:transition spd="slow">
        <p:sndAc>
          <p:stSnd>
            <p:snd r:embed="rId9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6" grpId="0" animBg="1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Sounds In My House - Ourboox">
            <a:extLst>
              <a:ext uri="{FF2B5EF4-FFF2-40B4-BE49-F238E27FC236}">
                <a16:creationId xmlns:a16="http://schemas.microsoft.com/office/drawing/2014/main" id="{E6168F80-C364-47A1-B895-46D99030E5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" b="9360"/>
          <a:stretch/>
        </p:blipFill>
        <p:spPr bwMode="auto">
          <a:xfrm>
            <a:off x="858982" y="0"/>
            <a:ext cx="10317018" cy="6880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AECF44-8EBD-44A2-BA7E-4AEF11A7F617}"/>
              </a:ext>
            </a:extLst>
          </p:cNvPr>
          <p:cNvSpPr txBox="1"/>
          <p:nvPr/>
        </p:nvSpPr>
        <p:spPr>
          <a:xfrm>
            <a:off x="2354525" y="120938"/>
            <a:ext cx="813395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spc="50" dirty="0">
                <a:ln w="38100" cmpd="sng">
                  <a:solidFill>
                    <a:srgbClr val="002060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omic Sans MS" pitchFamily="66" charset="0"/>
              </a:rPr>
              <a:t>Unit 2 - My House</a:t>
            </a:r>
          </a:p>
        </p:txBody>
      </p:sp>
      <p:pic>
        <p:nvPicPr>
          <p:cNvPr id="19" name="图片 55">
            <a:extLst>
              <a:ext uri="{FF2B5EF4-FFF2-40B4-BE49-F238E27FC236}">
                <a16:creationId xmlns:a16="http://schemas.microsoft.com/office/drawing/2014/main" id="{D9096E0E-BEC4-43B5-A54F-76B4FEE74ED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2138" y="1145309"/>
            <a:ext cx="4716355" cy="187036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4A59EF3-A19C-45EE-9A95-BA513AB16C18}"/>
              </a:ext>
            </a:extLst>
          </p:cNvPr>
          <p:cNvSpPr txBox="1"/>
          <p:nvPr/>
        </p:nvSpPr>
        <p:spPr>
          <a:xfrm>
            <a:off x="3824050" y="1788103"/>
            <a:ext cx="43380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Articulate Extrabold" panose="02000503050000020004" pitchFamily="2" charset="0"/>
                <a:cs typeface="Aharoni" panose="02010803020104030203" pitchFamily="2" charset="-79"/>
              </a:rPr>
              <a:t>Lesson 2 – Period 1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6847482"/>
      </p:ext>
    </p:extLst>
  </p:cSld>
  <p:clrMapOvr>
    <a:masterClrMapping/>
  </p:clrMapOvr>
  <p:transition spd="slow">
    <p:randomBar dir="vert"/>
    <p:sndAc>
      <p:stSnd>
        <p:snd r:embed="rId4" name="voltage.wav"/>
      </p:stSnd>
    </p:sndAc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iagram&#10;&#10;Description automatically generated">
            <a:extLst>
              <a:ext uri="{FF2B5EF4-FFF2-40B4-BE49-F238E27FC236}">
                <a16:creationId xmlns:a16="http://schemas.microsoft.com/office/drawing/2014/main" id="{A4AB11E0-D1E3-4D66-848F-4DAAE98A8DC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87" r="-1" b="2225"/>
          <a:stretch/>
        </p:blipFill>
        <p:spPr>
          <a:xfrm>
            <a:off x="321733" y="321733"/>
            <a:ext cx="11548534" cy="6214534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EDA5DFB-83EB-4E8A-A13D-868978624B6C}"/>
              </a:ext>
            </a:extLst>
          </p:cNvPr>
          <p:cNvGrpSpPr/>
          <p:nvPr/>
        </p:nvGrpSpPr>
        <p:grpSpPr>
          <a:xfrm>
            <a:off x="387928" y="232541"/>
            <a:ext cx="3374961" cy="707886"/>
            <a:chOff x="397164" y="360218"/>
            <a:chExt cx="3374961" cy="70788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9C10B1D-EF78-426B-8F05-84BAB2A13EA2}"/>
                </a:ext>
              </a:extLst>
            </p:cNvPr>
            <p:cNvSpPr txBox="1"/>
            <p:nvPr/>
          </p:nvSpPr>
          <p:spPr>
            <a:xfrm>
              <a:off x="397164" y="360218"/>
              <a:ext cx="49244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>
                  <a:solidFill>
                    <a:srgbClr val="FF0066"/>
                  </a:solidFill>
                  <a:latin typeface=".VnBlack" panose="020B7200000000000000" pitchFamily="34" charset="0"/>
                </a:rPr>
                <a:t>3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C9031AD-99A4-4409-ABB5-E2F0658D9632}"/>
                </a:ext>
              </a:extLst>
            </p:cNvPr>
            <p:cNvSpPr txBox="1"/>
            <p:nvPr/>
          </p:nvSpPr>
          <p:spPr>
            <a:xfrm>
              <a:off x="835103" y="446384"/>
              <a:ext cx="293702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latin typeface="Comic Sans MS" pitchFamily="66" charset="0"/>
                </a:rPr>
                <a:t>Look and say.</a:t>
              </a:r>
              <a:endParaRPr lang="en-US" sz="3600" b="1" dirty="0">
                <a:latin typeface="Comic Sans MS" pitchFamily="66" charset="0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7CA1C02-F758-43E0-9503-1D7EB3271BB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907" l="9886" r="89861"/>
                    </a14:imgEffect>
                  </a14:imgLayer>
                </a14:imgProps>
              </a:ext>
            </a:extLst>
          </a:blip>
          <a:srcRect b="7735"/>
          <a:stretch/>
        </p:blipFill>
        <p:spPr>
          <a:xfrm>
            <a:off x="-208337" y="4298411"/>
            <a:ext cx="2068408" cy="261229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5740DB0-9B9F-44E2-B60C-56E1599E41E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3796" l="2143" r="99000"/>
                    </a14:imgEffect>
                  </a14:imgLayer>
                </a14:imgProps>
              </a:ext>
            </a:extLst>
          </a:blip>
          <a:srcRect b="7536"/>
          <a:stretch/>
        </p:blipFill>
        <p:spPr>
          <a:xfrm>
            <a:off x="10267535" y="4017787"/>
            <a:ext cx="1831151" cy="2612290"/>
          </a:xfrm>
          <a:prstGeom prst="rect">
            <a:avLst/>
          </a:prstGeom>
        </p:spPr>
      </p:pic>
      <p:sp>
        <p:nvSpPr>
          <p:cNvPr id="11" name="Oval Callout 10"/>
          <p:cNvSpPr/>
          <p:nvPr/>
        </p:nvSpPr>
        <p:spPr>
          <a:xfrm>
            <a:off x="1345676" y="5091515"/>
            <a:ext cx="3571099" cy="1026081"/>
          </a:xfrm>
          <a:prstGeom prst="wedgeEllipseCallout">
            <a:avLst>
              <a:gd name="adj1" fmla="val -39488"/>
              <a:gd name="adj2" fmla="val 7613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345676" y="5378414"/>
            <a:ext cx="3750980" cy="4522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itchFamily="66" charset="0"/>
              </a:rPr>
              <a:t>Is it the bedroom?</a:t>
            </a:r>
          </a:p>
        </p:txBody>
      </p:sp>
      <p:sp>
        <p:nvSpPr>
          <p:cNvPr id="16" name="Oval 15"/>
          <p:cNvSpPr/>
          <p:nvPr/>
        </p:nvSpPr>
        <p:spPr>
          <a:xfrm>
            <a:off x="2128101" y="2184139"/>
            <a:ext cx="3269575" cy="2222969"/>
          </a:xfrm>
          <a:prstGeom prst="ellipse">
            <a:avLst/>
          </a:prstGeom>
          <a:noFill/>
          <a:ln>
            <a:solidFill>
              <a:schemeClr val="accent2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Callout 17"/>
          <p:cNvSpPr/>
          <p:nvPr/>
        </p:nvSpPr>
        <p:spPr>
          <a:xfrm>
            <a:off x="7570032" y="3214448"/>
            <a:ext cx="2751987" cy="911675"/>
          </a:xfrm>
          <a:prstGeom prst="wedgeEllipseCallout">
            <a:avLst>
              <a:gd name="adj1" fmla="val 55638"/>
              <a:gd name="adj2" fmla="val 6808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7042162" y="3440589"/>
            <a:ext cx="3807726" cy="4522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itchFamily="66" charset="0"/>
              </a:rPr>
              <a:t>No, it isn’t.</a:t>
            </a:r>
          </a:p>
        </p:txBody>
      </p:sp>
      <p:sp>
        <p:nvSpPr>
          <p:cNvPr id="17" name="Oval Callout 16"/>
          <p:cNvSpPr/>
          <p:nvPr/>
        </p:nvSpPr>
        <p:spPr>
          <a:xfrm>
            <a:off x="7722432" y="4371114"/>
            <a:ext cx="2751987" cy="911675"/>
          </a:xfrm>
          <a:prstGeom prst="wedgeEllipseCallout">
            <a:avLst>
              <a:gd name="adj1" fmla="val 55638"/>
              <a:gd name="adj2" fmla="val 6808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7251420" y="4652150"/>
            <a:ext cx="3807726" cy="4522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itchFamily="66" charset="0"/>
              </a:rPr>
              <a:t>It’s a kitchen.</a:t>
            </a:r>
          </a:p>
        </p:txBody>
      </p:sp>
    </p:spTree>
    <p:extLst>
      <p:ext uri="{BB962C8B-B14F-4D97-AF65-F5344CB8AC3E}">
        <p14:creationId xmlns:p14="http://schemas.microsoft.com/office/powerpoint/2010/main" val="1652726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amera.wav"/>
          </p:stSnd>
        </p:sndAc>
      </p:transition>
    </mc:Choice>
    <mc:Fallback xmlns="">
      <p:transition spd="slow">
        <p:sndAc>
          <p:stSnd>
            <p:snd r:embed="rId10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6" grpId="0" animBg="1"/>
      <p:bldP spid="19" grpId="0"/>
      <p:bldP spid="2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  <a:alpha val="6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oogle Shape;337;p24"/>
          <p:cNvGrpSpPr/>
          <p:nvPr/>
        </p:nvGrpSpPr>
        <p:grpSpPr>
          <a:xfrm>
            <a:off x="-464024" y="2106851"/>
            <a:ext cx="13443045" cy="5576839"/>
            <a:chOff x="2" y="1703287"/>
            <a:chExt cx="9158173" cy="3469769"/>
          </a:xfrm>
        </p:grpSpPr>
        <p:sp>
          <p:nvSpPr>
            <p:cNvPr id="15" name="Google Shape;338;p24"/>
            <p:cNvSpPr/>
            <p:nvPr/>
          </p:nvSpPr>
          <p:spPr>
            <a:xfrm>
              <a:off x="317289" y="2299906"/>
              <a:ext cx="72718" cy="56711"/>
            </a:xfrm>
            <a:custGeom>
              <a:avLst/>
              <a:gdLst/>
              <a:ahLst/>
              <a:cxnLst/>
              <a:rect l="l" t="t" r="r" b="b"/>
              <a:pathLst>
                <a:path w="2694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93" y="2100"/>
                    <a:pt x="2693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" name="Google Shape;339;p24"/>
            <p:cNvSpPr/>
            <p:nvPr/>
          </p:nvSpPr>
          <p:spPr>
            <a:xfrm>
              <a:off x="373352" y="2187779"/>
              <a:ext cx="72718" cy="56090"/>
            </a:xfrm>
            <a:custGeom>
              <a:avLst/>
              <a:gdLst/>
              <a:ahLst/>
              <a:cxnLst/>
              <a:rect l="l" t="t" r="r" b="b"/>
              <a:pathLst>
                <a:path w="2694" h="2078" extrusionOk="0">
                  <a:moveTo>
                    <a:pt x="1347" y="0"/>
                  </a:moveTo>
                  <a:cubicBezTo>
                    <a:pt x="0" y="0"/>
                    <a:pt x="0" y="2077"/>
                    <a:pt x="1347" y="2077"/>
                  </a:cubicBezTo>
                  <a:cubicBezTo>
                    <a:pt x="2694" y="2077"/>
                    <a:pt x="2694" y="0"/>
                    <a:pt x="13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" name="Google Shape;340;p24"/>
            <p:cNvSpPr/>
            <p:nvPr/>
          </p:nvSpPr>
          <p:spPr>
            <a:xfrm>
              <a:off x="430036" y="2299906"/>
              <a:ext cx="72097" cy="56711"/>
            </a:xfrm>
            <a:custGeom>
              <a:avLst/>
              <a:gdLst/>
              <a:ahLst/>
              <a:cxnLst/>
              <a:rect l="l" t="t" r="r" b="b"/>
              <a:pathLst>
                <a:path w="2671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71" y="2100"/>
                    <a:pt x="2671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" name="Google Shape;341;p24"/>
            <p:cNvSpPr/>
            <p:nvPr/>
          </p:nvSpPr>
          <p:spPr>
            <a:xfrm>
              <a:off x="7518656" y="2759087"/>
              <a:ext cx="1081001" cy="865316"/>
            </a:xfrm>
            <a:custGeom>
              <a:avLst/>
              <a:gdLst/>
              <a:ahLst/>
              <a:cxnLst/>
              <a:rect l="l" t="t" r="r" b="b"/>
              <a:pathLst>
                <a:path w="31500" h="25215" extrusionOk="0">
                  <a:moveTo>
                    <a:pt x="3702" y="1"/>
                  </a:moveTo>
                  <a:cubicBezTo>
                    <a:pt x="2458" y="1"/>
                    <a:pt x="1221" y="88"/>
                    <a:pt x="0" y="266"/>
                  </a:cubicBezTo>
                  <a:cubicBezTo>
                    <a:pt x="1598" y="3256"/>
                    <a:pt x="3653" y="5973"/>
                    <a:pt x="5250" y="8940"/>
                  </a:cubicBezTo>
                  <a:cubicBezTo>
                    <a:pt x="7168" y="12615"/>
                    <a:pt x="9405" y="16518"/>
                    <a:pt x="12691" y="19325"/>
                  </a:cubicBezTo>
                  <a:cubicBezTo>
                    <a:pt x="17462" y="23274"/>
                    <a:pt x="25588" y="24598"/>
                    <a:pt x="31499" y="25214"/>
                  </a:cubicBezTo>
                  <a:cubicBezTo>
                    <a:pt x="31479" y="10329"/>
                    <a:pt x="17249" y="1"/>
                    <a:pt x="3702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" name="Google Shape;342;p24"/>
            <p:cNvSpPr/>
            <p:nvPr/>
          </p:nvSpPr>
          <p:spPr>
            <a:xfrm>
              <a:off x="7703289" y="2863243"/>
              <a:ext cx="905810" cy="749872"/>
            </a:xfrm>
            <a:custGeom>
              <a:avLst/>
              <a:gdLst/>
              <a:ahLst/>
              <a:cxnLst/>
              <a:rect l="l" t="t" r="r" b="b"/>
              <a:pathLst>
                <a:path w="26395" h="21851" extrusionOk="0">
                  <a:moveTo>
                    <a:pt x="480" y="1"/>
                  </a:moveTo>
                  <a:cubicBezTo>
                    <a:pt x="186" y="1"/>
                    <a:pt x="0" y="446"/>
                    <a:pt x="304" y="655"/>
                  </a:cubicBezTo>
                  <a:cubicBezTo>
                    <a:pt x="4960" y="3851"/>
                    <a:pt x="8932" y="7845"/>
                    <a:pt x="13406" y="11246"/>
                  </a:cubicBezTo>
                  <a:cubicBezTo>
                    <a:pt x="17674" y="14487"/>
                    <a:pt x="22330" y="17454"/>
                    <a:pt x="25686" y="21723"/>
                  </a:cubicBezTo>
                  <a:cubicBezTo>
                    <a:pt x="25753" y="21813"/>
                    <a:pt x="25835" y="21850"/>
                    <a:pt x="25915" y="21850"/>
                  </a:cubicBezTo>
                  <a:cubicBezTo>
                    <a:pt x="26160" y="21850"/>
                    <a:pt x="26394" y="21501"/>
                    <a:pt x="26188" y="21243"/>
                  </a:cubicBezTo>
                  <a:cubicBezTo>
                    <a:pt x="22970" y="17158"/>
                    <a:pt x="18587" y="14236"/>
                    <a:pt x="14456" y="11177"/>
                  </a:cubicBezTo>
                  <a:cubicBezTo>
                    <a:pt x="9708" y="7640"/>
                    <a:pt x="5554" y="3417"/>
                    <a:pt x="669" y="62"/>
                  </a:cubicBezTo>
                  <a:cubicBezTo>
                    <a:pt x="604" y="19"/>
                    <a:pt x="540" y="1"/>
                    <a:pt x="480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" name="Google Shape;343;p24"/>
            <p:cNvSpPr/>
            <p:nvPr/>
          </p:nvSpPr>
          <p:spPr>
            <a:xfrm>
              <a:off x="8499369" y="3500601"/>
              <a:ext cx="13350" cy="12595"/>
            </a:xfrm>
            <a:custGeom>
              <a:avLst/>
              <a:gdLst/>
              <a:ahLst/>
              <a:cxnLst/>
              <a:rect l="l" t="t" r="r" b="b"/>
              <a:pathLst>
                <a:path w="389" h="367" extrusionOk="0">
                  <a:moveTo>
                    <a:pt x="1" y="1"/>
                  </a:moveTo>
                  <a:cubicBezTo>
                    <a:pt x="24" y="138"/>
                    <a:pt x="24" y="252"/>
                    <a:pt x="46" y="366"/>
                  </a:cubicBezTo>
                  <a:cubicBezTo>
                    <a:pt x="161" y="252"/>
                    <a:pt x="275" y="138"/>
                    <a:pt x="389" y="24"/>
                  </a:cubicBezTo>
                  <a:cubicBezTo>
                    <a:pt x="252" y="24"/>
                    <a:pt x="138" y="24"/>
                    <a:pt x="1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" name="Google Shape;344;p24"/>
            <p:cNvSpPr/>
            <p:nvPr/>
          </p:nvSpPr>
          <p:spPr>
            <a:xfrm>
              <a:off x="8298848" y="3321357"/>
              <a:ext cx="237374" cy="203640"/>
            </a:xfrm>
            <a:custGeom>
              <a:avLst/>
              <a:gdLst/>
              <a:ahLst/>
              <a:cxnLst/>
              <a:rect l="l" t="t" r="r" b="b"/>
              <a:pathLst>
                <a:path w="6917" h="5934" extrusionOk="0">
                  <a:moveTo>
                    <a:pt x="5844" y="5224"/>
                  </a:moveTo>
                  <a:lnTo>
                    <a:pt x="5844" y="5224"/>
                  </a:lnTo>
                  <a:cubicBezTo>
                    <a:pt x="5981" y="5247"/>
                    <a:pt x="6095" y="5247"/>
                    <a:pt x="6232" y="5247"/>
                  </a:cubicBezTo>
                  <a:cubicBezTo>
                    <a:pt x="6118" y="5361"/>
                    <a:pt x="6004" y="5475"/>
                    <a:pt x="5889" y="5589"/>
                  </a:cubicBezTo>
                  <a:cubicBezTo>
                    <a:pt x="5867" y="5475"/>
                    <a:pt x="5867" y="5361"/>
                    <a:pt x="5844" y="5224"/>
                  </a:cubicBezTo>
                  <a:close/>
                  <a:moveTo>
                    <a:pt x="5509" y="1"/>
                  </a:moveTo>
                  <a:cubicBezTo>
                    <a:pt x="5265" y="1"/>
                    <a:pt x="5029" y="244"/>
                    <a:pt x="5205" y="499"/>
                  </a:cubicBezTo>
                  <a:cubicBezTo>
                    <a:pt x="6163" y="1891"/>
                    <a:pt x="5730" y="3626"/>
                    <a:pt x="5844" y="5224"/>
                  </a:cubicBezTo>
                  <a:cubicBezTo>
                    <a:pt x="4041" y="5155"/>
                    <a:pt x="2237" y="5201"/>
                    <a:pt x="457" y="5064"/>
                  </a:cubicBezTo>
                  <a:cubicBezTo>
                    <a:pt x="450" y="5064"/>
                    <a:pt x="442" y="5064"/>
                    <a:pt x="435" y="5064"/>
                  </a:cubicBezTo>
                  <a:cubicBezTo>
                    <a:pt x="1" y="5064"/>
                    <a:pt x="8" y="5727"/>
                    <a:pt x="457" y="5772"/>
                  </a:cubicBezTo>
                  <a:cubicBezTo>
                    <a:pt x="2374" y="5909"/>
                    <a:pt x="4314" y="5817"/>
                    <a:pt x="6232" y="5931"/>
                  </a:cubicBezTo>
                  <a:cubicBezTo>
                    <a:pt x="6241" y="5933"/>
                    <a:pt x="6250" y="5933"/>
                    <a:pt x="6260" y="5933"/>
                  </a:cubicBezTo>
                  <a:cubicBezTo>
                    <a:pt x="6414" y="5933"/>
                    <a:pt x="6596" y="5761"/>
                    <a:pt x="6574" y="5589"/>
                  </a:cubicBezTo>
                  <a:cubicBezTo>
                    <a:pt x="6323" y="3763"/>
                    <a:pt x="6917" y="1777"/>
                    <a:pt x="5798" y="157"/>
                  </a:cubicBezTo>
                  <a:cubicBezTo>
                    <a:pt x="5722" y="46"/>
                    <a:pt x="5615" y="1"/>
                    <a:pt x="5509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" name="Google Shape;345;p24"/>
            <p:cNvSpPr/>
            <p:nvPr/>
          </p:nvSpPr>
          <p:spPr>
            <a:xfrm>
              <a:off x="8397547" y="3413673"/>
              <a:ext cx="14928" cy="14894"/>
            </a:xfrm>
            <a:custGeom>
              <a:avLst/>
              <a:gdLst/>
              <a:ahLst/>
              <a:cxnLst/>
              <a:rect l="l" t="t" r="r" b="b"/>
              <a:pathLst>
                <a:path w="435" h="434" extrusionOk="0">
                  <a:moveTo>
                    <a:pt x="0" y="0"/>
                  </a:moveTo>
                  <a:cubicBezTo>
                    <a:pt x="0" y="160"/>
                    <a:pt x="0" y="297"/>
                    <a:pt x="0" y="434"/>
                  </a:cubicBezTo>
                  <a:cubicBezTo>
                    <a:pt x="137" y="320"/>
                    <a:pt x="297" y="206"/>
                    <a:pt x="434" y="92"/>
                  </a:cubicBezTo>
                  <a:cubicBezTo>
                    <a:pt x="297" y="69"/>
                    <a:pt x="137" y="46"/>
                    <a:pt x="0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" name="Google Shape;346;p24"/>
            <p:cNvSpPr/>
            <p:nvPr/>
          </p:nvSpPr>
          <p:spPr>
            <a:xfrm>
              <a:off x="8110852" y="3189438"/>
              <a:ext cx="313353" cy="251170"/>
            </a:xfrm>
            <a:custGeom>
              <a:avLst/>
              <a:gdLst/>
              <a:ahLst/>
              <a:cxnLst/>
              <a:rect l="l" t="t" r="r" b="b"/>
              <a:pathLst>
                <a:path w="9131" h="7319" extrusionOk="0">
                  <a:moveTo>
                    <a:pt x="7246" y="0"/>
                  </a:moveTo>
                  <a:cubicBezTo>
                    <a:pt x="7010" y="0"/>
                    <a:pt x="6757" y="260"/>
                    <a:pt x="6916" y="531"/>
                  </a:cubicBezTo>
                  <a:cubicBezTo>
                    <a:pt x="7852" y="2312"/>
                    <a:pt x="8354" y="4503"/>
                    <a:pt x="8354" y="6534"/>
                  </a:cubicBezTo>
                  <a:cubicBezTo>
                    <a:pt x="8491" y="6580"/>
                    <a:pt x="8651" y="6603"/>
                    <a:pt x="8788" y="6626"/>
                  </a:cubicBezTo>
                  <a:cubicBezTo>
                    <a:pt x="8651" y="6740"/>
                    <a:pt x="8491" y="6854"/>
                    <a:pt x="8354" y="6968"/>
                  </a:cubicBezTo>
                  <a:cubicBezTo>
                    <a:pt x="8354" y="6831"/>
                    <a:pt x="8354" y="6694"/>
                    <a:pt x="8354" y="6534"/>
                  </a:cubicBezTo>
                  <a:cubicBezTo>
                    <a:pt x="6091" y="6078"/>
                    <a:pt x="3793" y="5759"/>
                    <a:pt x="1475" y="5759"/>
                  </a:cubicBezTo>
                  <a:cubicBezTo>
                    <a:pt x="1128" y="5759"/>
                    <a:pt x="781" y="5766"/>
                    <a:pt x="434" y="5781"/>
                  </a:cubicBezTo>
                  <a:cubicBezTo>
                    <a:pt x="7" y="5781"/>
                    <a:pt x="1" y="6466"/>
                    <a:pt x="414" y="6466"/>
                  </a:cubicBezTo>
                  <a:cubicBezTo>
                    <a:pt x="420" y="6466"/>
                    <a:pt x="427" y="6466"/>
                    <a:pt x="434" y="6466"/>
                  </a:cubicBezTo>
                  <a:cubicBezTo>
                    <a:pt x="774" y="6452"/>
                    <a:pt x="1113" y="6445"/>
                    <a:pt x="1451" y="6445"/>
                  </a:cubicBezTo>
                  <a:cubicBezTo>
                    <a:pt x="3864" y="6445"/>
                    <a:pt x="6243" y="6790"/>
                    <a:pt x="8606" y="7310"/>
                  </a:cubicBezTo>
                  <a:cubicBezTo>
                    <a:pt x="8632" y="7316"/>
                    <a:pt x="8658" y="7318"/>
                    <a:pt x="8684" y="7318"/>
                  </a:cubicBezTo>
                  <a:cubicBezTo>
                    <a:pt x="8879" y="7318"/>
                    <a:pt x="9039" y="7170"/>
                    <a:pt x="9039" y="6968"/>
                  </a:cubicBezTo>
                  <a:cubicBezTo>
                    <a:pt x="9131" y="4685"/>
                    <a:pt x="8583" y="2175"/>
                    <a:pt x="7510" y="166"/>
                  </a:cubicBezTo>
                  <a:cubicBezTo>
                    <a:pt x="7448" y="49"/>
                    <a:pt x="7349" y="0"/>
                    <a:pt x="724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" name="Google Shape;347;p24"/>
            <p:cNvSpPr/>
            <p:nvPr/>
          </p:nvSpPr>
          <p:spPr>
            <a:xfrm>
              <a:off x="7986346" y="3024401"/>
              <a:ext cx="249076" cy="266338"/>
            </a:xfrm>
            <a:custGeom>
              <a:avLst/>
              <a:gdLst/>
              <a:ahLst/>
              <a:cxnLst/>
              <a:rect l="l" t="t" r="r" b="b"/>
              <a:pathLst>
                <a:path w="7258" h="7761" extrusionOk="0">
                  <a:moveTo>
                    <a:pt x="5332" y="1"/>
                  </a:moveTo>
                  <a:cubicBezTo>
                    <a:pt x="5104" y="1"/>
                    <a:pt x="4857" y="257"/>
                    <a:pt x="4998" y="524"/>
                  </a:cubicBezTo>
                  <a:cubicBezTo>
                    <a:pt x="5774" y="2168"/>
                    <a:pt x="6116" y="4130"/>
                    <a:pt x="6276" y="5934"/>
                  </a:cubicBezTo>
                  <a:cubicBezTo>
                    <a:pt x="6299" y="6230"/>
                    <a:pt x="6299" y="6527"/>
                    <a:pt x="6276" y="6824"/>
                  </a:cubicBezTo>
                  <a:cubicBezTo>
                    <a:pt x="6276" y="6938"/>
                    <a:pt x="5888" y="6967"/>
                    <a:pt x="5477" y="6967"/>
                  </a:cubicBezTo>
                  <a:cubicBezTo>
                    <a:pt x="5066" y="6967"/>
                    <a:pt x="4633" y="6938"/>
                    <a:pt x="4541" y="6938"/>
                  </a:cubicBezTo>
                  <a:cubicBezTo>
                    <a:pt x="3195" y="6961"/>
                    <a:pt x="1825" y="7006"/>
                    <a:pt x="456" y="7052"/>
                  </a:cubicBezTo>
                  <a:cubicBezTo>
                    <a:pt x="29" y="7075"/>
                    <a:pt x="0" y="7760"/>
                    <a:pt x="434" y="7760"/>
                  </a:cubicBezTo>
                  <a:cubicBezTo>
                    <a:pt x="441" y="7760"/>
                    <a:pt x="448" y="7760"/>
                    <a:pt x="456" y="7760"/>
                  </a:cubicBezTo>
                  <a:cubicBezTo>
                    <a:pt x="2215" y="7700"/>
                    <a:pt x="3991" y="7641"/>
                    <a:pt x="5755" y="7641"/>
                  </a:cubicBezTo>
                  <a:cubicBezTo>
                    <a:pt x="6028" y="7641"/>
                    <a:pt x="6301" y="7643"/>
                    <a:pt x="6573" y="7646"/>
                  </a:cubicBezTo>
                  <a:cubicBezTo>
                    <a:pt x="6710" y="7646"/>
                    <a:pt x="6892" y="7531"/>
                    <a:pt x="6915" y="7395"/>
                  </a:cubicBezTo>
                  <a:cubicBezTo>
                    <a:pt x="7258" y="5089"/>
                    <a:pt x="6573" y="2259"/>
                    <a:pt x="5591" y="182"/>
                  </a:cubicBezTo>
                  <a:cubicBezTo>
                    <a:pt x="5534" y="54"/>
                    <a:pt x="5435" y="1"/>
                    <a:pt x="533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" name="Google Shape;348;p24"/>
            <p:cNvSpPr/>
            <p:nvPr/>
          </p:nvSpPr>
          <p:spPr>
            <a:xfrm>
              <a:off x="8052099" y="3135592"/>
              <a:ext cx="11771" cy="11771"/>
            </a:xfrm>
            <a:custGeom>
              <a:avLst/>
              <a:gdLst/>
              <a:ahLst/>
              <a:cxnLst/>
              <a:rect l="l" t="t" r="r" b="b"/>
              <a:pathLst>
                <a:path w="343" h="343" extrusionOk="0">
                  <a:moveTo>
                    <a:pt x="1" y="0"/>
                  </a:moveTo>
                  <a:cubicBezTo>
                    <a:pt x="1" y="114"/>
                    <a:pt x="1" y="229"/>
                    <a:pt x="1" y="343"/>
                  </a:cubicBezTo>
                  <a:cubicBezTo>
                    <a:pt x="115" y="229"/>
                    <a:pt x="229" y="114"/>
                    <a:pt x="343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" name="Google Shape;349;p24"/>
            <p:cNvSpPr/>
            <p:nvPr/>
          </p:nvSpPr>
          <p:spPr>
            <a:xfrm>
              <a:off x="7857069" y="2965614"/>
              <a:ext cx="220902" cy="194271"/>
            </a:xfrm>
            <a:custGeom>
              <a:avLst/>
              <a:gdLst/>
              <a:ahLst/>
              <a:cxnLst/>
              <a:rect l="l" t="t" r="r" b="b"/>
              <a:pathLst>
                <a:path w="6437" h="5661" extrusionOk="0">
                  <a:moveTo>
                    <a:pt x="5963" y="0"/>
                  </a:moveTo>
                  <a:cubicBezTo>
                    <a:pt x="5792" y="0"/>
                    <a:pt x="5626" y="114"/>
                    <a:pt x="5638" y="343"/>
                  </a:cubicBezTo>
                  <a:cubicBezTo>
                    <a:pt x="5684" y="1872"/>
                    <a:pt x="5729" y="3401"/>
                    <a:pt x="5684" y="4953"/>
                  </a:cubicBezTo>
                  <a:lnTo>
                    <a:pt x="6026" y="4953"/>
                  </a:lnTo>
                  <a:cubicBezTo>
                    <a:pt x="5912" y="5067"/>
                    <a:pt x="5798" y="5182"/>
                    <a:pt x="5684" y="5296"/>
                  </a:cubicBezTo>
                  <a:cubicBezTo>
                    <a:pt x="5684" y="5182"/>
                    <a:pt x="5684" y="5067"/>
                    <a:pt x="5684" y="4953"/>
                  </a:cubicBezTo>
                  <a:cubicBezTo>
                    <a:pt x="5105" y="4923"/>
                    <a:pt x="4525" y="4913"/>
                    <a:pt x="3942" y="4913"/>
                  </a:cubicBezTo>
                  <a:cubicBezTo>
                    <a:pt x="2777" y="4913"/>
                    <a:pt x="1605" y="4953"/>
                    <a:pt x="434" y="4953"/>
                  </a:cubicBezTo>
                  <a:cubicBezTo>
                    <a:pt x="0" y="4953"/>
                    <a:pt x="0" y="5661"/>
                    <a:pt x="434" y="5661"/>
                  </a:cubicBezTo>
                  <a:cubicBezTo>
                    <a:pt x="1771" y="5661"/>
                    <a:pt x="3096" y="5603"/>
                    <a:pt x="4426" y="5603"/>
                  </a:cubicBezTo>
                  <a:cubicBezTo>
                    <a:pt x="4958" y="5603"/>
                    <a:pt x="5491" y="5612"/>
                    <a:pt x="6026" y="5638"/>
                  </a:cubicBezTo>
                  <a:cubicBezTo>
                    <a:pt x="6036" y="5639"/>
                    <a:pt x="6047" y="5640"/>
                    <a:pt x="6057" y="5640"/>
                  </a:cubicBezTo>
                  <a:cubicBezTo>
                    <a:pt x="6226" y="5640"/>
                    <a:pt x="6368" y="5468"/>
                    <a:pt x="6368" y="5296"/>
                  </a:cubicBezTo>
                  <a:cubicBezTo>
                    <a:pt x="6437" y="3652"/>
                    <a:pt x="6391" y="1986"/>
                    <a:pt x="6323" y="343"/>
                  </a:cubicBezTo>
                  <a:cubicBezTo>
                    <a:pt x="6311" y="114"/>
                    <a:pt x="6134" y="0"/>
                    <a:pt x="5963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" name="Google Shape;350;p24"/>
            <p:cNvSpPr/>
            <p:nvPr/>
          </p:nvSpPr>
          <p:spPr>
            <a:xfrm>
              <a:off x="7876630" y="2995368"/>
              <a:ext cx="14928" cy="10227"/>
            </a:xfrm>
            <a:custGeom>
              <a:avLst/>
              <a:gdLst/>
              <a:ahLst/>
              <a:cxnLst/>
              <a:rect l="l" t="t" r="r" b="b"/>
              <a:pathLst>
                <a:path w="435" h="298" extrusionOk="0">
                  <a:moveTo>
                    <a:pt x="46" y="1"/>
                  </a:moveTo>
                  <a:cubicBezTo>
                    <a:pt x="23" y="92"/>
                    <a:pt x="23" y="183"/>
                    <a:pt x="1" y="297"/>
                  </a:cubicBezTo>
                  <a:cubicBezTo>
                    <a:pt x="160" y="206"/>
                    <a:pt x="297" y="138"/>
                    <a:pt x="434" y="46"/>
                  </a:cubicBezTo>
                  <a:cubicBezTo>
                    <a:pt x="297" y="23"/>
                    <a:pt x="183" y="23"/>
                    <a:pt x="46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" name="Google Shape;351;p24"/>
            <p:cNvSpPr/>
            <p:nvPr/>
          </p:nvSpPr>
          <p:spPr>
            <a:xfrm>
              <a:off x="7734861" y="2834587"/>
              <a:ext cx="173132" cy="185555"/>
            </a:xfrm>
            <a:custGeom>
              <a:avLst/>
              <a:gdLst/>
              <a:ahLst/>
              <a:cxnLst/>
              <a:rect l="l" t="t" r="r" b="b"/>
              <a:pathLst>
                <a:path w="5045" h="5407" extrusionOk="0">
                  <a:moveTo>
                    <a:pt x="3832" y="1"/>
                  </a:moveTo>
                  <a:cubicBezTo>
                    <a:pt x="3658" y="1"/>
                    <a:pt x="3493" y="109"/>
                    <a:pt x="3515" y="326"/>
                  </a:cubicBezTo>
                  <a:cubicBezTo>
                    <a:pt x="3629" y="1787"/>
                    <a:pt x="4269" y="3225"/>
                    <a:pt x="4177" y="4686"/>
                  </a:cubicBezTo>
                  <a:cubicBezTo>
                    <a:pt x="4314" y="4708"/>
                    <a:pt x="4428" y="4708"/>
                    <a:pt x="4565" y="4731"/>
                  </a:cubicBezTo>
                  <a:cubicBezTo>
                    <a:pt x="4428" y="4823"/>
                    <a:pt x="4291" y="4891"/>
                    <a:pt x="4132" y="4982"/>
                  </a:cubicBezTo>
                  <a:cubicBezTo>
                    <a:pt x="4154" y="4868"/>
                    <a:pt x="4154" y="4777"/>
                    <a:pt x="4177" y="4686"/>
                  </a:cubicBezTo>
                  <a:cubicBezTo>
                    <a:pt x="3477" y="4597"/>
                    <a:pt x="2785" y="4550"/>
                    <a:pt x="2091" y="4550"/>
                  </a:cubicBezTo>
                  <a:cubicBezTo>
                    <a:pt x="1541" y="4550"/>
                    <a:pt x="990" y="4579"/>
                    <a:pt x="434" y="4640"/>
                  </a:cubicBezTo>
                  <a:cubicBezTo>
                    <a:pt x="14" y="4684"/>
                    <a:pt x="1" y="5327"/>
                    <a:pt x="393" y="5327"/>
                  </a:cubicBezTo>
                  <a:cubicBezTo>
                    <a:pt x="406" y="5327"/>
                    <a:pt x="420" y="5326"/>
                    <a:pt x="434" y="5325"/>
                  </a:cubicBezTo>
                  <a:cubicBezTo>
                    <a:pt x="1029" y="5263"/>
                    <a:pt x="1619" y="5229"/>
                    <a:pt x="2209" y="5229"/>
                  </a:cubicBezTo>
                  <a:cubicBezTo>
                    <a:pt x="2932" y="5229"/>
                    <a:pt x="3654" y="5280"/>
                    <a:pt x="4383" y="5393"/>
                  </a:cubicBezTo>
                  <a:cubicBezTo>
                    <a:pt x="4414" y="5402"/>
                    <a:pt x="4448" y="5407"/>
                    <a:pt x="4483" y="5407"/>
                  </a:cubicBezTo>
                  <a:cubicBezTo>
                    <a:pt x="4625" y="5407"/>
                    <a:pt x="4780" y="5330"/>
                    <a:pt x="4816" y="5165"/>
                  </a:cubicBezTo>
                  <a:cubicBezTo>
                    <a:pt x="5045" y="3476"/>
                    <a:pt x="4337" y="1969"/>
                    <a:pt x="4200" y="326"/>
                  </a:cubicBezTo>
                  <a:cubicBezTo>
                    <a:pt x="4189" y="109"/>
                    <a:pt x="4006" y="1"/>
                    <a:pt x="383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" name="Google Shape;352;p24"/>
            <p:cNvSpPr/>
            <p:nvPr/>
          </p:nvSpPr>
          <p:spPr>
            <a:xfrm>
              <a:off x="7977697" y="2929580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" name="Google Shape;353;p24"/>
            <p:cNvSpPr/>
            <p:nvPr/>
          </p:nvSpPr>
          <p:spPr>
            <a:xfrm>
              <a:off x="7935383" y="2891967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1"/>
                  </a:moveTo>
                  <a:cubicBezTo>
                    <a:pt x="1" y="1"/>
                    <a:pt x="1" y="1051"/>
                    <a:pt x="685" y="1051"/>
                  </a:cubicBezTo>
                  <a:cubicBezTo>
                    <a:pt x="1347" y="1051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" name="Google Shape;354;p24"/>
            <p:cNvSpPr/>
            <p:nvPr/>
          </p:nvSpPr>
          <p:spPr>
            <a:xfrm>
              <a:off x="7987101" y="2880230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47" y="1027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" name="Google Shape;355;p24"/>
            <p:cNvSpPr/>
            <p:nvPr/>
          </p:nvSpPr>
          <p:spPr>
            <a:xfrm>
              <a:off x="7900138" y="3260923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" name="Google Shape;356;p24"/>
            <p:cNvSpPr/>
            <p:nvPr/>
          </p:nvSpPr>
          <p:spPr>
            <a:xfrm>
              <a:off x="7853122" y="3226467"/>
              <a:ext cx="46260" cy="36033"/>
            </a:xfrm>
            <a:custGeom>
              <a:avLst/>
              <a:gdLst/>
              <a:ahLst/>
              <a:cxnLst/>
              <a:rect l="l" t="t" r="r" b="b"/>
              <a:pathLst>
                <a:path w="1348" h="1050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8" y="1050"/>
                    <a:pt x="1348" y="0"/>
                    <a:pt x="68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" name="Google Shape;357;p24"/>
            <p:cNvSpPr/>
            <p:nvPr/>
          </p:nvSpPr>
          <p:spPr>
            <a:xfrm>
              <a:off x="7915032" y="3208450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" name="Google Shape;358;p24"/>
            <p:cNvSpPr/>
            <p:nvPr/>
          </p:nvSpPr>
          <p:spPr>
            <a:xfrm>
              <a:off x="7628338" y="2838705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1"/>
                  </a:moveTo>
                  <a:cubicBezTo>
                    <a:pt x="0" y="1"/>
                    <a:pt x="0" y="1051"/>
                    <a:pt x="662" y="1051"/>
                  </a:cubicBezTo>
                  <a:cubicBezTo>
                    <a:pt x="1347" y="1051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" name="Google Shape;359;p24"/>
            <p:cNvSpPr/>
            <p:nvPr/>
          </p:nvSpPr>
          <p:spPr>
            <a:xfrm>
              <a:off x="7657302" y="2812074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62" y="0"/>
                  </a:moveTo>
                  <a:cubicBezTo>
                    <a:pt x="1" y="0"/>
                    <a:pt x="1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" name="Google Shape;360;p24"/>
            <p:cNvSpPr/>
            <p:nvPr/>
          </p:nvSpPr>
          <p:spPr>
            <a:xfrm>
              <a:off x="8204850" y="2991456"/>
              <a:ext cx="45471" cy="36068"/>
            </a:xfrm>
            <a:custGeom>
              <a:avLst/>
              <a:gdLst/>
              <a:ahLst/>
              <a:cxnLst/>
              <a:rect l="l" t="t" r="r" b="b"/>
              <a:pathLst>
                <a:path w="1325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24" y="1050"/>
                    <a:pt x="1324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" name="Google Shape;361;p24"/>
            <p:cNvSpPr/>
            <p:nvPr/>
          </p:nvSpPr>
          <p:spPr>
            <a:xfrm>
              <a:off x="8165693" y="2959334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62" y="1"/>
                  </a:moveTo>
                  <a:cubicBezTo>
                    <a:pt x="0" y="1"/>
                    <a:pt x="0" y="1028"/>
                    <a:pt x="662" y="1028"/>
                  </a:cubicBezTo>
                  <a:cubicBezTo>
                    <a:pt x="1347" y="1028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" name="Google Shape;362;p24"/>
            <p:cNvSpPr/>
            <p:nvPr/>
          </p:nvSpPr>
          <p:spPr>
            <a:xfrm>
              <a:off x="8076397" y="3430901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" name="Google Shape;363;p24"/>
            <p:cNvSpPr/>
            <p:nvPr/>
          </p:nvSpPr>
          <p:spPr>
            <a:xfrm>
              <a:off x="8028591" y="3413673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7" y="1050"/>
                    <a:pt x="1347" y="0"/>
                    <a:pt x="68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" name="Google Shape;364;p24"/>
            <p:cNvSpPr/>
            <p:nvPr/>
          </p:nvSpPr>
          <p:spPr>
            <a:xfrm>
              <a:off x="7391747" y="1888467"/>
              <a:ext cx="1766390" cy="973004"/>
            </a:xfrm>
            <a:custGeom>
              <a:avLst/>
              <a:gdLst/>
              <a:ahLst/>
              <a:cxnLst/>
              <a:rect l="l" t="t" r="r" b="b"/>
              <a:pathLst>
                <a:path w="51472" h="28353" extrusionOk="0">
                  <a:moveTo>
                    <a:pt x="15357" y="1"/>
                  </a:moveTo>
                  <a:cubicBezTo>
                    <a:pt x="9974" y="1"/>
                    <a:pt x="4681" y="665"/>
                    <a:pt x="1" y="2034"/>
                  </a:cubicBezTo>
                  <a:cubicBezTo>
                    <a:pt x="8058" y="10662"/>
                    <a:pt x="11938" y="20385"/>
                    <a:pt x="24173" y="24836"/>
                  </a:cubicBezTo>
                  <a:cubicBezTo>
                    <a:pt x="29410" y="26673"/>
                    <a:pt x="35752" y="28352"/>
                    <a:pt x="42537" y="28352"/>
                  </a:cubicBezTo>
                  <a:cubicBezTo>
                    <a:pt x="45451" y="28352"/>
                    <a:pt x="48447" y="28042"/>
                    <a:pt x="51472" y="27302"/>
                  </a:cubicBezTo>
                  <a:lnTo>
                    <a:pt x="51472" y="14268"/>
                  </a:lnTo>
                  <a:cubicBezTo>
                    <a:pt x="47797" y="10023"/>
                    <a:pt x="43734" y="6508"/>
                    <a:pt x="37526" y="3974"/>
                  </a:cubicBezTo>
                  <a:cubicBezTo>
                    <a:pt x="30977" y="1366"/>
                    <a:pt x="23074" y="1"/>
                    <a:pt x="15357" y="1"/>
                  </a:cubicBezTo>
                  <a:close/>
                </a:path>
              </a:pathLst>
            </a:custGeom>
            <a:solidFill>
              <a:srgbClr val="0B4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" name="Google Shape;365;p24"/>
            <p:cNvSpPr/>
            <p:nvPr/>
          </p:nvSpPr>
          <p:spPr>
            <a:xfrm>
              <a:off x="7641825" y="2051170"/>
              <a:ext cx="1516319" cy="632472"/>
            </a:xfrm>
            <a:custGeom>
              <a:avLst/>
              <a:gdLst/>
              <a:ahLst/>
              <a:cxnLst/>
              <a:rect l="l" t="t" r="r" b="b"/>
              <a:pathLst>
                <a:path w="44185" h="18430" extrusionOk="0">
                  <a:moveTo>
                    <a:pt x="508" y="1"/>
                  </a:moveTo>
                  <a:cubicBezTo>
                    <a:pt x="134" y="1"/>
                    <a:pt x="0" y="587"/>
                    <a:pt x="406" y="694"/>
                  </a:cubicBezTo>
                  <a:cubicBezTo>
                    <a:pt x="9308" y="2817"/>
                    <a:pt x="17274" y="7587"/>
                    <a:pt x="25377" y="11650"/>
                  </a:cubicBezTo>
                  <a:cubicBezTo>
                    <a:pt x="31311" y="14640"/>
                    <a:pt x="37588" y="17448"/>
                    <a:pt x="44185" y="18429"/>
                  </a:cubicBezTo>
                  <a:lnTo>
                    <a:pt x="44185" y="17722"/>
                  </a:lnTo>
                  <a:cubicBezTo>
                    <a:pt x="37429" y="16694"/>
                    <a:pt x="31015" y="13727"/>
                    <a:pt x="24943" y="10669"/>
                  </a:cubicBezTo>
                  <a:cubicBezTo>
                    <a:pt x="17046" y="6674"/>
                    <a:pt x="9262" y="2086"/>
                    <a:pt x="589" y="9"/>
                  </a:cubicBezTo>
                  <a:cubicBezTo>
                    <a:pt x="561" y="3"/>
                    <a:pt x="534" y="1"/>
                    <a:pt x="508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" name="Google Shape;366;p24"/>
            <p:cNvSpPr/>
            <p:nvPr/>
          </p:nvSpPr>
          <p:spPr>
            <a:xfrm>
              <a:off x="8114765" y="2241808"/>
              <a:ext cx="21174" cy="18051"/>
            </a:xfrm>
            <a:custGeom>
              <a:avLst/>
              <a:gdLst/>
              <a:ahLst/>
              <a:cxnLst/>
              <a:rect l="l" t="t" r="r" b="b"/>
              <a:pathLst>
                <a:path w="617" h="526" extrusionOk="0">
                  <a:moveTo>
                    <a:pt x="617" y="1"/>
                  </a:moveTo>
                  <a:lnTo>
                    <a:pt x="617" y="1"/>
                  </a:lnTo>
                  <a:cubicBezTo>
                    <a:pt x="411" y="24"/>
                    <a:pt x="206" y="24"/>
                    <a:pt x="1" y="24"/>
                  </a:cubicBezTo>
                  <a:cubicBezTo>
                    <a:pt x="115" y="206"/>
                    <a:pt x="206" y="366"/>
                    <a:pt x="297" y="526"/>
                  </a:cubicBezTo>
                  <a:cubicBezTo>
                    <a:pt x="411" y="366"/>
                    <a:pt x="503" y="183"/>
                    <a:pt x="617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" name="Google Shape;367;p24"/>
            <p:cNvSpPr/>
            <p:nvPr/>
          </p:nvSpPr>
          <p:spPr>
            <a:xfrm>
              <a:off x="7777142" y="1994922"/>
              <a:ext cx="372894" cy="291527"/>
            </a:xfrm>
            <a:custGeom>
              <a:avLst/>
              <a:gdLst/>
              <a:ahLst/>
              <a:cxnLst/>
              <a:rect l="l" t="t" r="r" b="b"/>
              <a:pathLst>
                <a:path w="10866" h="8495" extrusionOk="0">
                  <a:moveTo>
                    <a:pt x="5735" y="0"/>
                  </a:moveTo>
                  <a:cubicBezTo>
                    <a:pt x="5479" y="0"/>
                    <a:pt x="5232" y="248"/>
                    <a:pt x="5410" y="507"/>
                  </a:cubicBezTo>
                  <a:cubicBezTo>
                    <a:pt x="7031" y="2653"/>
                    <a:pt x="8515" y="4889"/>
                    <a:pt x="9839" y="7218"/>
                  </a:cubicBezTo>
                  <a:cubicBezTo>
                    <a:pt x="10044" y="7218"/>
                    <a:pt x="10249" y="7218"/>
                    <a:pt x="10455" y="7195"/>
                  </a:cubicBezTo>
                  <a:lnTo>
                    <a:pt x="10455" y="7195"/>
                  </a:lnTo>
                  <a:cubicBezTo>
                    <a:pt x="10341" y="7377"/>
                    <a:pt x="10249" y="7560"/>
                    <a:pt x="10135" y="7720"/>
                  </a:cubicBezTo>
                  <a:cubicBezTo>
                    <a:pt x="10044" y="7560"/>
                    <a:pt x="9953" y="7400"/>
                    <a:pt x="9839" y="7218"/>
                  </a:cubicBezTo>
                  <a:cubicBezTo>
                    <a:pt x="7139" y="7316"/>
                    <a:pt x="4440" y="7806"/>
                    <a:pt x="1726" y="7806"/>
                  </a:cubicBezTo>
                  <a:cubicBezTo>
                    <a:pt x="1296" y="7806"/>
                    <a:pt x="865" y="7793"/>
                    <a:pt x="435" y="7765"/>
                  </a:cubicBezTo>
                  <a:cubicBezTo>
                    <a:pt x="427" y="7765"/>
                    <a:pt x="420" y="7765"/>
                    <a:pt x="414" y="7765"/>
                  </a:cubicBezTo>
                  <a:cubicBezTo>
                    <a:pt x="1" y="7765"/>
                    <a:pt x="8" y="8428"/>
                    <a:pt x="435" y="8450"/>
                  </a:cubicBezTo>
                  <a:cubicBezTo>
                    <a:pt x="886" y="8481"/>
                    <a:pt x="1337" y="8494"/>
                    <a:pt x="1787" y="8494"/>
                  </a:cubicBezTo>
                  <a:cubicBezTo>
                    <a:pt x="4681" y="8494"/>
                    <a:pt x="7551" y="7942"/>
                    <a:pt x="10455" y="7902"/>
                  </a:cubicBezTo>
                  <a:cubicBezTo>
                    <a:pt x="10706" y="7902"/>
                    <a:pt x="10866" y="7606"/>
                    <a:pt x="10752" y="7377"/>
                  </a:cubicBezTo>
                  <a:cubicBezTo>
                    <a:pt x="9336" y="4867"/>
                    <a:pt x="7739" y="2470"/>
                    <a:pt x="6027" y="142"/>
                  </a:cubicBezTo>
                  <a:cubicBezTo>
                    <a:pt x="5947" y="42"/>
                    <a:pt x="5840" y="0"/>
                    <a:pt x="5735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" name="Google Shape;368;p24"/>
            <p:cNvSpPr/>
            <p:nvPr/>
          </p:nvSpPr>
          <p:spPr>
            <a:xfrm>
              <a:off x="8345864" y="2356980"/>
              <a:ext cx="15683" cy="18051"/>
            </a:xfrm>
            <a:custGeom>
              <a:avLst/>
              <a:gdLst/>
              <a:ahLst/>
              <a:cxnLst/>
              <a:rect l="l" t="t" r="r" b="b"/>
              <a:pathLst>
                <a:path w="457" h="526" extrusionOk="0">
                  <a:moveTo>
                    <a:pt x="457" y="0"/>
                  </a:moveTo>
                  <a:cubicBezTo>
                    <a:pt x="297" y="46"/>
                    <a:pt x="160" y="91"/>
                    <a:pt x="0" y="114"/>
                  </a:cubicBezTo>
                  <a:cubicBezTo>
                    <a:pt x="91" y="251"/>
                    <a:pt x="160" y="388"/>
                    <a:pt x="251" y="525"/>
                  </a:cubicBezTo>
                  <a:cubicBezTo>
                    <a:pt x="320" y="342"/>
                    <a:pt x="388" y="183"/>
                    <a:pt x="457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" name="Google Shape;369;p24"/>
            <p:cNvSpPr/>
            <p:nvPr/>
          </p:nvSpPr>
          <p:spPr>
            <a:xfrm>
              <a:off x="7946537" y="2080546"/>
              <a:ext cx="432229" cy="365687"/>
            </a:xfrm>
            <a:custGeom>
              <a:avLst/>
              <a:gdLst/>
              <a:ahLst/>
              <a:cxnLst/>
              <a:rect l="l" t="t" r="r" b="b"/>
              <a:pathLst>
                <a:path w="12595" h="10656" extrusionOk="0">
                  <a:moveTo>
                    <a:pt x="9113" y="1"/>
                  </a:moveTo>
                  <a:cubicBezTo>
                    <a:pt x="8896" y="1"/>
                    <a:pt x="8687" y="171"/>
                    <a:pt x="8783" y="431"/>
                  </a:cubicBezTo>
                  <a:cubicBezTo>
                    <a:pt x="9787" y="3011"/>
                    <a:pt x="10244" y="5773"/>
                    <a:pt x="11636" y="8169"/>
                  </a:cubicBezTo>
                  <a:cubicBezTo>
                    <a:pt x="11796" y="8146"/>
                    <a:pt x="11933" y="8101"/>
                    <a:pt x="12093" y="8055"/>
                  </a:cubicBezTo>
                  <a:lnTo>
                    <a:pt x="12093" y="8055"/>
                  </a:lnTo>
                  <a:cubicBezTo>
                    <a:pt x="12024" y="8238"/>
                    <a:pt x="11956" y="8397"/>
                    <a:pt x="11887" y="8580"/>
                  </a:cubicBezTo>
                  <a:cubicBezTo>
                    <a:pt x="11796" y="8443"/>
                    <a:pt x="11727" y="8306"/>
                    <a:pt x="11636" y="8169"/>
                  </a:cubicBezTo>
                  <a:cubicBezTo>
                    <a:pt x="8846" y="8912"/>
                    <a:pt x="5826" y="9957"/>
                    <a:pt x="2873" y="9957"/>
                  </a:cubicBezTo>
                  <a:cubicBezTo>
                    <a:pt x="2105" y="9957"/>
                    <a:pt x="1342" y="9886"/>
                    <a:pt x="589" y="9721"/>
                  </a:cubicBezTo>
                  <a:cubicBezTo>
                    <a:pt x="561" y="9715"/>
                    <a:pt x="534" y="9713"/>
                    <a:pt x="508" y="9713"/>
                  </a:cubicBezTo>
                  <a:cubicBezTo>
                    <a:pt x="134" y="9713"/>
                    <a:pt x="0" y="10299"/>
                    <a:pt x="406" y="10406"/>
                  </a:cubicBezTo>
                  <a:cubicBezTo>
                    <a:pt x="1203" y="10581"/>
                    <a:pt x="2008" y="10656"/>
                    <a:pt x="2816" y="10656"/>
                  </a:cubicBezTo>
                  <a:cubicBezTo>
                    <a:pt x="6015" y="10656"/>
                    <a:pt x="9269" y="9487"/>
                    <a:pt x="12275" y="8740"/>
                  </a:cubicBezTo>
                  <a:cubicBezTo>
                    <a:pt x="12481" y="8671"/>
                    <a:pt x="12595" y="8397"/>
                    <a:pt x="12481" y="8215"/>
                  </a:cubicBezTo>
                  <a:cubicBezTo>
                    <a:pt x="10928" y="5773"/>
                    <a:pt x="10495" y="2919"/>
                    <a:pt x="9468" y="249"/>
                  </a:cubicBezTo>
                  <a:cubicBezTo>
                    <a:pt x="9404" y="76"/>
                    <a:pt x="9257" y="1"/>
                    <a:pt x="9113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" name="Google Shape;370;p24"/>
            <p:cNvSpPr/>
            <p:nvPr/>
          </p:nvSpPr>
          <p:spPr>
            <a:xfrm>
              <a:off x="8688154" y="2519099"/>
              <a:ext cx="19630" cy="18051"/>
            </a:xfrm>
            <a:custGeom>
              <a:avLst/>
              <a:gdLst/>
              <a:ahLst/>
              <a:cxnLst/>
              <a:rect l="l" t="t" r="r" b="b"/>
              <a:pathLst>
                <a:path w="572" h="526" extrusionOk="0">
                  <a:moveTo>
                    <a:pt x="571" y="1"/>
                  </a:moveTo>
                  <a:cubicBezTo>
                    <a:pt x="389" y="1"/>
                    <a:pt x="183" y="24"/>
                    <a:pt x="1" y="47"/>
                  </a:cubicBezTo>
                  <a:cubicBezTo>
                    <a:pt x="92" y="206"/>
                    <a:pt x="183" y="366"/>
                    <a:pt x="275" y="526"/>
                  </a:cubicBezTo>
                  <a:cubicBezTo>
                    <a:pt x="389" y="343"/>
                    <a:pt x="480" y="161"/>
                    <a:pt x="571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Google Shape;371;p24"/>
            <p:cNvSpPr/>
            <p:nvPr/>
          </p:nvSpPr>
          <p:spPr>
            <a:xfrm>
              <a:off x="8251763" y="2165724"/>
              <a:ext cx="471660" cy="453060"/>
            </a:xfrm>
            <a:custGeom>
              <a:avLst/>
              <a:gdLst/>
              <a:ahLst/>
              <a:cxnLst/>
              <a:rect l="l" t="t" r="r" b="b"/>
              <a:pathLst>
                <a:path w="13744" h="13202" extrusionOk="0">
                  <a:moveTo>
                    <a:pt x="7486" y="1"/>
                  </a:moveTo>
                  <a:cubicBezTo>
                    <a:pt x="7259" y="1"/>
                    <a:pt x="7023" y="249"/>
                    <a:pt x="7147" y="529"/>
                  </a:cubicBezTo>
                  <a:cubicBezTo>
                    <a:pt x="8768" y="3930"/>
                    <a:pt x="10799" y="7102"/>
                    <a:pt x="12717" y="10344"/>
                  </a:cubicBezTo>
                  <a:cubicBezTo>
                    <a:pt x="12899" y="10321"/>
                    <a:pt x="13105" y="10298"/>
                    <a:pt x="13287" y="10298"/>
                  </a:cubicBezTo>
                  <a:cubicBezTo>
                    <a:pt x="13196" y="10458"/>
                    <a:pt x="13105" y="10640"/>
                    <a:pt x="12991" y="10823"/>
                  </a:cubicBezTo>
                  <a:cubicBezTo>
                    <a:pt x="12899" y="10663"/>
                    <a:pt x="12808" y="10503"/>
                    <a:pt x="12717" y="10344"/>
                  </a:cubicBezTo>
                  <a:cubicBezTo>
                    <a:pt x="8562" y="10732"/>
                    <a:pt x="4545" y="11941"/>
                    <a:pt x="414" y="12535"/>
                  </a:cubicBezTo>
                  <a:cubicBezTo>
                    <a:pt x="1" y="12578"/>
                    <a:pt x="147" y="13201"/>
                    <a:pt x="536" y="13201"/>
                  </a:cubicBezTo>
                  <a:cubicBezTo>
                    <a:pt x="556" y="13201"/>
                    <a:pt x="576" y="13200"/>
                    <a:pt x="596" y="13197"/>
                  </a:cubicBezTo>
                  <a:cubicBezTo>
                    <a:pt x="4865" y="12603"/>
                    <a:pt x="8996" y="11302"/>
                    <a:pt x="13287" y="10983"/>
                  </a:cubicBezTo>
                  <a:cubicBezTo>
                    <a:pt x="13561" y="10960"/>
                    <a:pt x="13744" y="10709"/>
                    <a:pt x="13584" y="10458"/>
                  </a:cubicBezTo>
                  <a:cubicBezTo>
                    <a:pt x="11598" y="7057"/>
                    <a:pt x="9430" y="3747"/>
                    <a:pt x="7764" y="186"/>
                  </a:cubicBezTo>
                  <a:cubicBezTo>
                    <a:pt x="7698" y="55"/>
                    <a:pt x="7593" y="1"/>
                    <a:pt x="7486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" name="Google Shape;372;p24"/>
            <p:cNvSpPr/>
            <p:nvPr/>
          </p:nvSpPr>
          <p:spPr>
            <a:xfrm>
              <a:off x="9000691" y="2633482"/>
              <a:ext cx="18840" cy="20385"/>
            </a:xfrm>
            <a:custGeom>
              <a:avLst/>
              <a:gdLst/>
              <a:ahLst/>
              <a:cxnLst/>
              <a:rect l="l" t="t" r="r" b="b"/>
              <a:pathLst>
                <a:path w="549" h="594" extrusionOk="0">
                  <a:moveTo>
                    <a:pt x="549" y="0"/>
                  </a:moveTo>
                  <a:lnTo>
                    <a:pt x="549" y="0"/>
                  </a:lnTo>
                  <a:cubicBezTo>
                    <a:pt x="366" y="69"/>
                    <a:pt x="184" y="114"/>
                    <a:pt x="1" y="183"/>
                  </a:cubicBezTo>
                  <a:cubicBezTo>
                    <a:pt x="138" y="320"/>
                    <a:pt x="252" y="457"/>
                    <a:pt x="389" y="594"/>
                  </a:cubicBezTo>
                  <a:cubicBezTo>
                    <a:pt x="457" y="388"/>
                    <a:pt x="503" y="206"/>
                    <a:pt x="549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" name="Google Shape;373;p24"/>
            <p:cNvSpPr/>
            <p:nvPr/>
          </p:nvSpPr>
          <p:spPr>
            <a:xfrm>
              <a:off x="8578507" y="2328873"/>
              <a:ext cx="459031" cy="452991"/>
            </a:xfrm>
            <a:custGeom>
              <a:avLst/>
              <a:gdLst/>
              <a:ahLst/>
              <a:cxnLst/>
              <a:rect l="l" t="t" r="r" b="b"/>
              <a:pathLst>
                <a:path w="13376" h="13200" extrusionOk="0">
                  <a:moveTo>
                    <a:pt x="7388" y="1"/>
                  </a:moveTo>
                  <a:cubicBezTo>
                    <a:pt x="7137" y="1"/>
                    <a:pt x="6901" y="245"/>
                    <a:pt x="7076" y="499"/>
                  </a:cubicBezTo>
                  <a:cubicBezTo>
                    <a:pt x="9153" y="3170"/>
                    <a:pt x="9975" y="6594"/>
                    <a:pt x="12303" y="9059"/>
                  </a:cubicBezTo>
                  <a:cubicBezTo>
                    <a:pt x="12486" y="8990"/>
                    <a:pt x="12668" y="8945"/>
                    <a:pt x="12851" y="8876"/>
                  </a:cubicBezTo>
                  <a:lnTo>
                    <a:pt x="12851" y="8876"/>
                  </a:lnTo>
                  <a:cubicBezTo>
                    <a:pt x="12805" y="9082"/>
                    <a:pt x="12759" y="9264"/>
                    <a:pt x="12691" y="9470"/>
                  </a:cubicBezTo>
                  <a:cubicBezTo>
                    <a:pt x="12554" y="9333"/>
                    <a:pt x="12440" y="9196"/>
                    <a:pt x="12303" y="9059"/>
                  </a:cubicBezTo>
                  <a:cubicBezTo>
                    <a:pt x="8546" y="10289"/>
                    <a:pt x="4936" y="12493"/>
                    <a:pt x="905" y="12493"/>
                  </a:cubicBezTo>
                  <a:cubicBezTo>
                    <a:pt x="749" y="12493"/>
                    <a:pt x="592" y="12490"/>
                    <a:pt x="434" y="12483"/>
                  </a:cubicBezTo>
                  <a:cubicBezTo>
                    <a:pt x="427" y="12482"/>
                    <a:pt x="420" y="12482"/>
                    <a:pt x="413" y="12482"/>
                  </a:cubicBezTo>
                  <a:cubicBezTo>
                    <a:pt x="0" y="12482"/>
                    <a:pt x="7" y="13168"/>
                    <a:pt x="434" y="13190"/>
                  </a:cubicBezTo>
                  <a:cubicBezTo>
                    <a:pt x="586" y="13197"/>
                    <a:pt x="738" y="13200"/>
                    <a:pt x="889" y="13200"/>
                  </a:cubicBezTo>
                  <a:cubicBezTo>
                    <a:pt x="5197" y="13200"/>
                    <a:pt x="8998" y="10752"/>
                    <a:pt x="13033" y="9561"/>
                  </a:cubicBezTo>
                  <a:cubicBezTo>
                    <a:pt x="13284" y="9493"/>
                    <a:pt x="13376" y="9150"/>
                    <a:pt x="13193" y="8968"/>
                  </a:cubicBezTo>
                  <a:cubicBezTo>
                    <a:pt x="10591" y="6525"/>
                    <a:pt x="9815" y="2919"/>
                    <a:pt x="7692" y="157"/>
                  </a:cubicBezTo>
                  <a:cubicBezTo>
                    <a:pt x="7609" y="47"/>
                    <a:pt x="7497" y="1"/>
                    <a:pt x="7388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" name="Google Shape;374;p24"/>
            <p:cNvSpPr/>
            <p:nvPr/>
          </p:nvSpPr>
          <p:spPr>
            <a:xfrm>
              <a:off x="7163016" y="3279832"/>
              <a:ext cx="271863" cy="306970"/>
            </a:xfrm>
            <a:custGeom>
              <a:avLst/>
              <a:gdLst/>
              <a:ahLst/>
              <a:cxnLst/>
              <a:rect l="l" t="t" r="r" b="b"/>
              <a:pathLst>
                <a:path w="7922" h="8945" extrusionOk="0">
                  <a:moveTo>
                    <a:pt x="4485" y="1"/>
                  </a:moveTo>
                  <a:cubicBezTo>
                    <a:pt x="4111" y="1"/>
                    <a:pt x="3697" y="127"/>
                    <a:pt x="3242" y="408"/>
                  </a:cubicBezTo>
                  <a:cubicBezTo>
                    <a:pt x="1" y="2439"/>
                    <a:pt x="5547" y="7644"/>
                    <a:pt x="7396" y="8945"/>
                  </a:cubicBezTo>
                  <a:lnTo>
                    <a:pt x="7579" y="8945"/>
                  </a:lnTo>
                  <a:cubicBezTo>
                    <a:pt x="7921" y="7131"/>
                    <a:pt x="7303" y="1"/>
                    <a:pt x="4485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" name="Google Shape;375;p24"/>
            <p:cNvSpPr/>
            <p:nvPr/>
          </p:nvSpPr>
          <p:spPr>
            <a:xfrm>
              <a:off x="7487324" y="3599301"/>
              <a:ext cx="3157" cy="6314"/>
            </a:xfrm>
            <a:custGeom>
              <a:avLst/>
              <a:gdLst/>
              <a:ahLst/>
              <a:cxnLst/>
              <a:rect l="l" t="t" r="r" b="b"/>
              <a:pathLst>
                <a:path w="92" h="184" extrusionOk="0">
                  <a:moveTo>
                    <a:pt x="92" y="1"/>
                  </a:moveTo>
                  <a:cubicBezTo>
                    <a:pt x="69" y="69"/>
                    <a:pt x="23" y="115"/>
                    <a:pt x="0" y="183"/>
                  </a:cubicBezTo>
                  <a:lnTo>
                    <a:pt x="92" y="92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" name="Google Shape;376;p24"/>
            <p:cNvSpPr/>
            <p:nvPr/>
          </p:nvSpPr>
          <p:spPr>
            <a:xfrm>
              <a:off x="7426615" y="3299977"/>
              <a:ext cx="200174" cy="299352"/>
            </a:xfrm>
            <a:custGeom>
              <a:avLst/>
              <a:gdLst/>
              <a:ahLst/>
              <a:cxnLst/>
              <a:rect l="l" t="t" r="r" b="b"/>
              <a:pathLst>
                <a:path w="5833" h="8723" extrusionOk="0">
                  <a:moveTo>
                    <a:pt x="3017" y="0"/>
                  </a:moveTo>
                  <a:cubicBezTo>
                    <a:pt x="0" y="0"/>
                    <a:pt x="2154" y="6785"/>
                    <a:pt x="1861" y="8723"/>
                  </a:cubicBezTo>
                  <a:cubicBezTo>
                    <a:pt x="2523" y="7582"/>
                    <a:pt x="3550" y="6532"/>
                    <a:pt x="4257" y="5299"/>
                  </a:cubicBezTo>
                  <a:cubicBezTo>
                    <a:pt x="4919" y="3998"/>
                    <a:pt x="5832" y="186"/>
                    <a:pt x="3139" y="4"/>
                  </a:cubicBezTo>
                  <a:cubicBezTo>
                    <a:pt x="3098" y="1"/>
                    <a:pt x="3057" y="0"/>
                    <a:pt x="3017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" name="Google Shape;377;p24"/>
            <p:cNvSpPr/>
            <p:nvPr/>
          </p:nvSpPr>
          <p:spPr>
            <a:xfrm>
              <a:off x="7139543" y="3732765"/>
              <a:ext cx="221691" cy="183050"/>
            </a:xfrm>
            <a:custGeom>
              <a:avLst/>
              <a:gdLst/>
              <a:ahLst/>
              <a:cxnLst/>
              <a:rect l="l" t="t" r="r" b="b"/>
              <a:pathLst>
                <a:path w="6460" h="5334" extrusionOk="0">
                  <a:moveTo>
                    <a:pt x="1499" y="1"/>
                  </a:moveTo>
                  <a:cubicBezTo>
                    <a:pt x="785" y="1"/>
                    <a:pt x="229" y="406"/>
                    <a:pt x="137" y="1521"/>
                  </a:cubicBezTo>
                  <a:cubicBezTo>
                    <a:pt x="0" y="3918"/>
                    <a:pt x="4702" y="4945"/>
                    <a:pt x="6460" y="5333"/>
                  </a:cubicBezTo>
                  <a:lnTo>
                    <a:pt x="6460" y="5242"/>
                  </a:lnTo>
                  <a:cubicBezTo>
                    <a:pt x="6300" y="4329"/>
                    <a:pt x="5684" y="2914"/>
                    <a:pt x="5044" y="2069"/>
                  </a:cubicBezTo>
                  <a:cubicBezTo>
                    <a:pt x="4464" y="1228"/>
                    <a:pt x="2743" y="1"/>
                    <a:pt x="1499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" name="Google Shape;378;p24"/>
            <p:cNvSpPr/>
            <p:nvPr/>
          </p:nvSpPr>
          <p:spPr>
            <a:xfrm>
              <a:off x="7496727" y="3904836"/>
              <a:ext cx="222480" cy="193482"/>
            </a:xfrm>
            <a:custGeom>
              <a:avLst/>
              <a:gdLst/>
              <a:ahLst/>
              <a:cxnLst/>
              <a:rect l="l" t="t" r="r" b="b"/>
              <a:pathLst>
                <a:path w="6483" h="5638" extrusionOk="0">
                  <a:moveTo>
                    <a:pt x="3902" y="1"/>
                  </a:moveTo>
                  <a:cubicBezTo>
                    <a:pt x="2291" y="1"/>
                    <a:pt x="483" y="4536"/>
                    <a:pt x="183" y="5455"/>
                  </a:cubicBezTo>
                  <a:lnTo>
                    <a:pt x="0" y="5637"/>
                  </a:lnTo>
                  <a:cubicBezTo>
                    <a:pt x="1667" y="5637"/>
                    <a:pt x="6483" y="3241"/>
                    <a:pt x="4908" y="730"/>
                  </a:cubicBezTo>
                  <a:cubicBezTo>
                    <a:pt x="4594" y="216"/>
                    <a:pt x="4252" y="1"/>
                    <a:pt x="3902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" name="Google Shape;379;p24"/>
            <p:cNvSpPr/>
            <p:nvPr/>
          </p:nvSpPr>
          <p:spPr>
            <a:xfrm>
              <a:off x="7303069" y="3371016"/>
              <a:ext cx="356284" cy="1085703"/>
            </a:xfrm>
            <a:custGeom>
              <a:avLst/>
              <a:gdLst/>
              <a:ahLst/>
              <a:cxnLst/>
              <a:rect l="l" t="t" r="r" b="b"/>
              <a:pathLst>
                <a:path w="10382" h="31637" extrusionOk="0">
                  <a:moveTo>
                    <a:pt x="487" y="0"/>
                  </a:moveTo>
                  <a:cubicBezTo>
                    <a:pt x="251" y="0"/>
                    <a:pt x="0" y="252"/>
                    <a:pt x="142" y="536"/>
                  </a:cubicBezTo>
                  <a:cubicBezTo>
                    <a:pt x="827" y="1860"/>
                    <a:pt x="1329" y="3320"/>
                    <a:pt x="1969" y="4690"/>
                  </a:cubicBezTo>
                  <a:cubicBezTo>
                    <a:pt x="2699" y="6196"/>
                    <a:pt x="3429" y="7703"/>
                    <a:pt x="4046" y="9255"/>
                  </a:cubicBezTo>
                  <a:cubicBezTo>
                    <a:pt x="5301" y="12542"/>
                    <a:pt x="5210" y="15806"/>
                    <a:pt x="3909" y="19070"/>
                  </a:cubicBezTo>
                  <a:cubicBezTo>
                    <a:pt x="2973" y="21466"/>
                    <a:pt x="2539" y="23749"/>
                    <a:pt x="3703" y="26146"/>
                  </a:cubicBezTo>
                  <a:cubicBezTo>
                    <a:pt x="4844" y="28474"/>
                    <a:pt x="7241" y="30962"/>
                    <a:pt x="9798" y="31624"/>
                  </a:cubicBezTo>
                  <a:cubicBezTo>
                    <a:pt x="9832" y="31633"/>
                    <a:pt x="9864" y="31637"/>
                    <a:pt x="9895" y="31637"/>
                  </a:cubicBezTo>
                  <a:cubicBezTo>
                    <a:pt x="10256" y="31637"/>
                    <a:pt x="10381" y="31067"/>
                    <a:pt x="10003" y="30962"/>
                  </a:cubicBezTo>
                  <a:cubicBezTo>
                    <a:pt x="7173" y="30208"/>
                    <a:pt x="4411" y="27013"/>
                    <a:pt x="3726" y="24228"/>
                  </a:cubicBezTo>
                  <a:cubicBezTo>
                    <a:pt x="3041" y="21329"/>
                    <a:pt x="5187" y="18385"/>
                    <a:pt x="5598" y="15577"/>
                  </a:cubicBezTo>
                  <a:cubicBezTo>
                    <a:pt x="5940" y="13067"/>
                    <a:pt x="5347" y="10624"/>
                    <a:pt x="4411" y="8319"/>
                  </a:cubicBezTo>
                  <a:cubicBezTo>
                    <a:pt x="3931" y="7109"/>
                    <a:pt x="3338" y="5922"/>
                    <a:pt x="2767" y="4736"/>
                  </a:cubicBezTo>
                  <a:cubicBezTo>
                    <a:pt x="2037" y="3252"/>
                    <a:pt x="1489" y="1654"/>
                    <a:pt x="759" y="170"/>
                  </a:cubicBezTo>
                  <a:cubicBezTo>
                    <a:pt x="695" y="51"/>
                    <a:pt x="593" y="0"/>
                    <a:pt x="48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" name="Google Shape;380;p24"/>
            <p:cNvSpPr/>
            <p:nvPr/>
          </p:nvSpPr>
          <p:spPr>
            <a:xfrm>
              <a:off x="7450157" y="3415767"/>
              <a:ext cx="84833" cy="284732"/>
            </a:xfrm>
            <a:custGeom>
              <a:avLst/>
              <a:gdLst/>
              <a:ahLst/>
              <a:cxnLst/>
              <a:rect l="l" t="t" r="r" b="b"/>
              <a:pathLst>
                <a:path w="2472" h="8297" extrusionOk="0">
                  <a:moveTo>
                    <a:pt x="2037" y="1"/>
                  </a:moveTo>
                  <a:cubicBezTo>
                    <a:pt x="1905" y="1"/>
                    <a:pt x="1786" y="78"/>
                    <a:pt x="1768" y="259"/>
                  </a:cubicBezTo>
                  <a:cubicBezTo>
                    <a:pt x="1403" y="2815"/>
                    <a:pt x="1243" y="5394"/>
                    <a:pt x="125" y="7768"/>
                  </a:cubicBezTo>
                  <a:cubicBezTo>
                    <a:pt x="0" y="8048"/>
                    <a:pt x="236" y="8296"/>
                    <a:pt x="457" y="8296"/>
                  </a:cubicBezTo>
                  <a:cubicBezTo>
                    <a:pt x="560" y="8296"/>
                    <a:pt x="660" y="8242"/>
                    <a:pt x="718" y="8111"/>
                  </a:cubicBezTo>
                  <a:cubicBezTo>
                    <a:pt x="1860" y="5668"/>
                    <a:pt x="2065" y="3066"/>
                    <a:pt x="2430" y="441"/>
                  </a:cubicBezTo>
                  <a:cubicBezTo>
                    <a:pt x="2472" y="180"/>
                    <a:pt x="2238" y="1"/>
                    <a:pt x="203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" name="Google Shape;381;p24"/>
            <p:cNvSpPr/>
            <p:nvPr/>
          </p:nvSpPr>
          <p:spPr>
            <a:xfrm>
              <a:off x="7203169" y="3787605"/>
              <a:ext cx="282639" cy="173029"/>
            </a:xfrm>
            <a:custGeom>
              <a:avLst/>
              <a:gdLst/>
              <a:ahLst/>
              <a:cxnLst/>
              <a:rect l="l" t="t" r="r" b="b"/>
              <a:pathLst>
                <a:path w="8236" h="5042" extrusionOk="0">
                  <a:moveTo>
                    <a:pt x="498" y="1"/>
                  </a:moveTo>
                  <a:cubicBezTo>
                    <a:pt x="240" y="1"/>
                    <a:pt x="1" y="340"/>
                    <a:pt x="246" y="585"/>
                  </a:cubicBezTo>
                  <a:cubicBezTo>
                    <a:pt x="2277" y="2731"/>
                    <a:pt x="4651" y="4511"/>
                    <a:pt x="7619" y="5036"/>
                  </a:cubicBezTo>
                  <a:cubicBezTo>
                    <a:pt x="7640" y="5040"/>
                    <a:pt x="7661" y="5041"/>
                    <a:pt x="7681" y="5041"/>
                  </a:cubicBezTo>
                  <a:cubicBezTo>
                    <a:pt x="8071" y="5041"/>
                    <a:pt x="8235" y="4439"/>
                    <a:pt x="7801" y="4374"/>
                  </a:cubicBezTo>
                  <a:cubicBezTo>
                    <a:pt x="4925" y="3872"/>
                    <a:pt x="2711" y="2183"/>
                    <a:pt x="725" y="106"/>
                  </a:cubicBezTo>
                  <a:cubicBezTo>
                    <a:pt x="656" y="32"/>
                    <a:pt x="576" y="1"/>
                    <a:pt x="498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382;p24"/>
            <p:cNvSpPr/>
            <p:nvPr/>
          </p:nvSpPr>
          <p:spPr>
            <a:xfrm>
              <a:off x="7405818" y="3946739"/>
              <a:ext cx="233942" cy="180167"/>
            </a:xfrm>
            <a:custGeom>
              <a:avLst/>
              <a:gdLst/>
              <a:ahLst/>
              <a:cxnLst/>
              <a:rect l="l" t="t" r="r" b="b"/>
              <a:pathLst>
                <a:path w="6817" h="5250" extrusionOk="0">
                  <a:moveTo>
                    <a:pt x="6338" y="0"/>
                  </a:moveTo>
                  <a:cubicBezTo>
                    <a:pt x="6230" y="0"/>
                    <a:pt x="6121" y="50"/>
                    <a:pt x="6050" y="171"/>
                  </a:cubicBezTo>
                  <a:cubicBezTo>
                    <a:pt x="5031" y="1797"/>
                    <a:pt x="3167" y="4577"/>
                    <a:pt x="948" y="4577"/>
                  </a:cubicBezTo>
                  <a:cubicBezTo>
                    <a:pt x="832" y="4577"/>
                    <a:pt x="714" y="4569"/>
                    <a:pt x="595" y="4553"/>
                  </a:cubicBezTo>
                  <a:cubicBezTo>
                    <a:pt x="574" y="4550"/>
                    <a:pt x="553" y="4548"/>
                    <a:pt x="533" y="4548"/>
                  </a:cubicBezTo>
                  <a:cubicBezTo>
                    <a:pt x="145" y="4548"/>
                    <a:pt x="0" y="5150"/>
                    <a:pt x="412" y="5215"/>
                  </a:cubicBezTo>
                  <a:cubicBezTo>
                    <a:pt x="578" y="5238"/>
                    <a:pt x="741" y="5249"/>
                    <a:pt x="901" y="5249"/>
                  </a:cubicBezTo>
                  <a:cubicBezTo>
                    <a:pt x="3451" y="5249"/>
                    <a:pt x="5441" y="2467"/>
                    <a:pt x="6644" y="513"/>
                  </a:cubicBezTo>
                  <a:cubicBezTo>
                    <a:pt x="6817" y="246"/>
                    <a:pt x="6578" y="0"/>
                    <a:pt x="633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383;p24"/>
            <p:cNvSpPr/>
            <p:nvPr/>
          </p:nvSpPr>
          <p:spPr>
            <a:xfrm>
              <a:off x="8373560" y="2834004"/>
              <a:ext cx="783331" cy="2259876"/>
            </a:xfrm>
            <a:custGeom>
              <a:avLst/>
              <a:gdLst/>
              <a:ahLst/>
              <a:cxnLst/>
              <a:rect l="l" t="t" r="r" b="b"/>
              <a:pathLst>
                <a:path w="22826" h="65852" extrusionOk="0">
                  <a:moveTo>
                    <a:pt x="1119" y="1"/>
                  </a:moveTo>
                  <a:lnTo>
                    <a:pt x="1073" y="183"/>
                  </a:lnTo>
                  <a:cubicBezTo>
                    <a:pt x="1" y="959"/>
                    <a:pt x="160" y="28030"/>
                    <a:pt x="320" y="33713"/>
                  </a:cubicBezTo>
                  <a:cubicBezTo>
                    <a:pt x="822" y="44624"/>
                    <a:pt x="7807" y="61081"/>
                    <a:pt x="22826" y="65851"/>
                  </a:cubicBezTo>
                  <a:lnTo>
                    <a:pt x="22826" y="16480"/>
                  </a:lnTo>
                  <a:cubicBezTo>
                    <a:pt x="16686" y="9564"/>
                    <a:pt x="9176" y="3333"/>
                    <a:pt x="1119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384;p24"/>
            <p:cNvSpPr/>
            <p:nvPr/>
          </p:nvSpPr>
          <p:spPr>
            <a:xfrm>
              <a:off x="8491922" y="2992657"/>
              <a:ext cx="666240" cy="1622634"/>
            </a:xfrm>
            <a:custGeom>
              <a:avLst/>
              <a:gdLst/>
              <a:ahLst/>
              <a:cxnLst/>
              <a:rect l="l" t="t" r="r" b="b"/>
              <a:pathLst>
                <a:path w="19414" h="47283" extrusionOk="0">
                  <a:moveTo>
                    <a:pt x="478" y="1"/>
                  </a:moveTo>
                  <a:cubicBezTo>
                    <a:pt x="256" y="1"/>
                    <a:pt x="0" y="252"/>
                    <a:pt x="126" y="536"/>
                  </a:cubicBezTo>
                  <a:cubicBezTo>
                    <a:pt x="2272" y="5444"/>
                    <a:pt x="5559" y="9735"/>
                    <a:pt x="8024" y="14505"/>
                  </a:cubicBezTo>
                  <a:cubicBezTo>
                    <a:pt x="10763" y="19755"/>
                    <a:pt x="12384" y="25644"/>
                    <a:pt x="14278" y="31259"/>
                  </a:cubicBezTo>
                  <a:cubicBezTo>
                    <a:pt x="16081" y="36577"/>
                    <a:pt x="17839" y="41873"/>
                    <a:pt x="19414" y="47282"/>
                  </a:cubicBezTo>
                  <a:lnTo>
                    <a:pt x="19414" y="44863"/>
                  </a:lnTo>
                  <a:cubicBezTo>
                    <a:pt x="17907" y="39887"/>
                    <a:pt x="16264" y="34979"/>
                    <a:pt x="14598" y="30049"/>
                  </a:cubicBezTo>
                  <a:cubicBezTo>
                    <a:pt x="12817" y="24685"/>
                    <a:pt x="11174" y="19207"/>
                    <a:pt x="8617" y="14140"/>
                  </a:cubicBezTo>
                  <a:cubicBezTo>
                    <a:pt x="6221" y="9369"/>
                    <a:pt x="2888" y="5101"/>
                    <a:pt x="720" y="171"/>
                  </a:cubicBezTo>
                  <a:cubicBezTo>
                    <a:pt x="671" y="51"/>
                    <a:pt x="578" y="1"/>
                    <a:pt x="478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385;p24"/>
            <p:cNvSpPr/>
            <p:nvPr/>
          </p:nvSpPr>
          <p:spPr>
            <a:xfrm>
              <a:off x="8454481" y="3142456"/>
              <a:ext cx="297945" cy="245885"/>
            </a:xfrm>
            <a:custGeom>
              <a:avLst/>
              <a:gdLst/>
              <a:ahLst/>
              <a:cxnLst/>
              <a:rect l="l" t="t" r="r" b="b"/>
              <a:pathLst>
                <a:path w="8682" h="7165" extrusionOk="0">
                  <a:moveTo>
                    <a:pt x="8339" y="0"/>
                  </a:moveTo>
                  <a:cubicBezTo>
                    <a:pt x="8162" y="0"/>
                    <a:pt x="7974" y="108"/>
                    <a:pt x="7951" y="325"/>
                  </a:cubicBezTo>
                  <a:cubicBezTo>
                    <a:pt x="7791" y="2334"/>
                    <a:pt x="7494" y="4320"/>
                    <a:pt x="7449" y="6328"/>
                  </a:cubicBezTo>
                  <a:cubicBezTo>
                    <a:pt x="7586" y="6374"/>
                    <a:pt x="7723" y="6442"/>
                    <a:pt x="7882" y="6488"/>
                  </a:cubicBezTo>
                  <a:cubicBezTo>
                    <a:pt x="7723" y="6602"/>
                    <a:pt x="7586" y="6694"/>
                    <a:pt x="7426" y="6808"/>
                  </a:cubicBezTo>
                  <a:cubicBezTo>
                    <a:pt x="7426" y="6648"/>
                    <a:pt x="7449" y="6488"/>
                    <a:pt x="7449" y="6328"/>
                  </a:cubicBezTo>
                  <a:cubicBezTo>
                    <a:pt x="5052" y="5484"/>
                    <a:pt x="2747" y="4434"/>
                    <a:pt x="647" y="3041"/>
                  </a:cubicBezTo>
                  <a:cubicBezTo>
                    <a:pt x="585" y="2999"/>
                    <a:pt x="524" y="2981"/>
                    <a:pt x="467" y="2981"/>
                  </a:cubicBezTo>
                  <a:cubicBezTo>
                    <a:pt x="186" y="2981"/>
                    <a:pt x="1" y="3426"/>
                    <a:pt x="304" y="3635"/>
                  </a:cubicBezTo>
                  <a:cubicBezTo>
                    <a:pt x="2587" y="5141"/>
                    <a:pt x="5098" y="6283"/>
                    <a:pt x="7677" y="7150"/>
                  </a:cubicBezTo>
                  <a:cubicBezTo>
                    <a:pt x="7710" y="7160"/>
                    <a:pt x="7743" y="7165"/>
                    <a:pt x="7776" y="7165"/>
                  </a:cubicBezTo>
                  <a:cubicBezTo>
                    <a:pt x="7967" y="7165"/>
                    <a:pt x="8134" y="7003"/>
                    <a:pt x="8134" y="6808"/>
                  </a:cubicBezTo>
                  <a:cubicBezTo>
                    <a:pt x="8134" y="4639"/>
                    <a:pt x="8476" y="2494"/>
                    <a:pt x="8659" y="325"/>
                  </a:cubicBezTo>
                  <a:cubicBezTo>
                    <a:pt x="8681" y="108"/>
                    <a:pt x="8516" y="0"/>
                    <a:pt x="833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386;p24"/>
            <p:cNvSpPr/>
            <p:nvPr/>
          </p:nvSpPr>
          <p:spPr>
            <a:xfrm>
              <a:off x="8709294" y="3359622"/>
              <a:ext cx="15717" cy="16472"/>
            </a:xfrm>
            <a:custGeom>
              <a:avLst/>
              <a:gdLst/>
              <a:ahLst/>
              <a:cxnLst/>
              <a:rect l="l" t="t" r="r" b="b"/>
              <a:pathLst>
                <a:path w="458" h="480" extrusionOk="0">
                  <a:moveTo>
                    <a:pt x="24" y="0"/>
                  </a:moveTo>
                  <a:cubicBezTo>
                    <a:pt x="24" y="160"/>
                    <a:pt x="1" y="320"/>
                    <a:pt x="1" y="480"/>
                  </a:cubicBezTo>
                  <a:cubicBezTo>
                    <a:pt x="161" y="366"/>
                    <a:pt x="298" y="274"/>
                    <a:pt x="457" y="160"/>
                  </a:cubicBezTo>
                  <a:cubicBezTo>
                    <a:pt x="298" y="114"/>
                    <a:pt x="161" y="46"/>
                    <a:pt x="2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387;p24"/>
            <p:cNvSpPr/>
            <p:nvPr/>
          </p:nvSpPr>
          <p:spPr>
            <a:xfrm>
              <a:off x="8841694" y="3614195"/>
              <a:ext cx="17262" cy="13350"/>
            </a:xfrm>
            <a:custGeom>
              <a:avLst/>
              <a:gdLst/>
              <a:ahLst/>
              <a:cxnLst/>
              <a:rect l="l" t="t" r="r" b="b"/>
              <a:pathLst>
                <a:path w="503" h="389" extrusionOk="0">
                  <a:moveTo>
                    <a:pt x="69" y="1"/>
                  </a:moveTo>
                  <a:cubicBezTo>
                    <a:pt x="46" y="137"/>
                    <a:pt x="23" y="252"/>
                    <a:pt x="0" y="389"/>
                  </a:cubicBezTo>
                  <a:cubicBezTo>
                    <a:pt x="160" y="320"/>
                    <a:pt x="320" y="252"/>
                    <a:pt x="503" y="183"/>
                  </a:cubicBezTo>
                  <a:cubicBezTo>
                    <a:pt x="366" y="115"/>
                    <a:pt x="229" y="69"/>
                    <a:pt x="69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388;p24"/>
            <p:cNvSpPr/>
            <p:nvPr/>
          </p:nvSpPr>
          <p:spPr>
            <a:xfrm>
              <a:off x="8457604" y="3369128"/>
              <a:ext cx="456800" cy="273064"/>
            </a:xfrm>
            <a:custGeom>
              <a:avLst/>
              <a:gdLst/>
              <a:ahLst/>
              <a:cxnLst/>
              <a:rect l="l" t="t" r="r" b="b"/>
              <a:pathLst>
                <a:path w="13311" h="7957" extrusionOk="0">
                  <a:moveTo>
                    <a:pt x="12884" y="0"/>
                  </a:moveTo>
                  <a:cubicBezTo>
                    <a:pt x="12749" y="0"/>
                    <a:pt x="12621" y="75"/>
                    <a:pt x="12585" y="248"/>
                  </a:cubicBezTo>
                  <a:cubicBezTo>
                    <a:pt x="12197" y="2554"/>
                    <a:pt x="11809" y="4859"/>
                    <a:pt x="11261" y="7142"/>
                  </a:cubicBezTo>
                  <a:cubicBezTo>
                    <a:pt x="11421" y="7210"/>
                    <a:pt x="11558" y="7256"/>
                    <a:pt x="11695" y="7324"/>
                  </a:cubicBezTo>
                  <a:cubicBezTo>
                    <a:pt x="11512" y="7393"/>
                    <a:pt x="11352" y="7461"/>
                    <a:pt x="11192" y="7530"/>
                  </a:cubicBezTo>
                  <a:cubicBezTo>
                    <a:pt x="11215" y="7393"/>
                    <a:pt x="11238" y="7278"/>
                    <a:pt x="11261" y="7142"/>
                  </a:cubicBezTo>
                  <a:cubicBezTo>
                    <a:pt x="7700" y="5635"/>
                    <a:pt x="3980" y="4494"/>
                    <a:pt x="670" y="2462"/>
                  </a:cubicBezTo>
                  <a:cubicBezTo>
                    <a:pt x="609" y="2427"/>
                    <a:pt x="550" y="2411"/>
                    <a:pt x="494" y="2411"/>
                  </a:cubicBezTo>
                  <a:cubicBezTo>
                    <a:pt x="193" y="2411"/>
                    <a:pt x="0" y="2863"/>
                    <a:pt x="328" y="3056"/>
                  </a:cubicBezTo>
                  <a:cubicBezTo>
                    <a:pt x="3751" y="5179"/>
                    <a:pt x="7655" y="6343"/>
                    <a:pt x="11352" y="7918"/>
                  </a:cubicBezTo>
                  <a:cubicBezTo>
                    <a:pt x="11404" y="7944"/>
                    <a:pt x="11462" y="7957"/>
                    <a:pt x="11520" y="7957"/>
                  </a:cubicBezTo>
                  <a:cubicBezTo>
                    <a:pt x="11663" y="7957"/>
                    <a:pt x="11805" y="7875"/>
                    <a:pt x="11854" y="7712"/>
                  </a:cubicBezTo>
                  <a:cubicBezTo>
                    <a:pt x="12425" y="5315"/>
                    <a:pt x="12859" y="2873"/>
                    <a:pt x="13270" y="431"/>
                  </a:cubicBezTo>
                  <a:cubicBezTo>
                    <a:pt x="13311" y="170"/>
                    <a:pt x="13088" y="0"/>
                    <a:pt x="1288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389;p24"/>
            <p:cNvSpPr/>
            <p:nvPr/>
          </p:nvSpPr>
          <p:spPr>
            <a:xfrm>
              <a:off x="8947429" y="3904802"/>
              <a:ext cx="14928" cy="11016"/>
            </a:xfrm>
            <a:custGeom>
              <a:avLst/>
              <a:gdLst/>
              <a:ahLst/>
              <a:cxnLst/>
              <a:rect l="l" t="t" r="r" b="b"/>
              <a:pathLst>
                <a:path w="435" h="321" extrusionOk="0">
                  <a:moveTo>
                    <a:pt x="115" y="1"/>
                  </a:moveTo>
                  <a:cubicBezTo>
                    <a:pt x="92" y="115"/>
                    <a:pt x="47" y="206"/>
                    <a:pt x="1" y="320"/>
                  </a:cubicBezTo>
                  <a:cubicBezTo>
                    <a:pt x="138" y="252"/>
                    <a:pt x="298" y="160"/>
                    <a:pt x="435" y="92"/>
                  </a:cubicBezTo>
                  <a:cubicBezTo>
                    <a:pt x="320" y="69"/>
                    <a:pt x="229" y="23"/>
                    <a:pt x="11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390;p24"/>
            <p:cNvSpPr/>
            <p:nvPr/>
          </p:nvSpPr>
          <p:spPr>
            <a:xfrm>
              <a:off x="8441989" y="3546142"/>
              <a:ext cx="642389" cy="385145"/>
            </a:xfrm>
            <a:custGeom>
              <a:avLst/>
              <a:gdLst/>
              <a:ahLst/>
              <a:cxnLst/>
              <a:rect l="l" t="t" r="r" b="b"/>
              <a:pathLst>
                <a:path w="18719" h="11223" extrusionOk="0">
                  <a:moveTo>
                    <a:pt x="18297" y="1"/>
                  </a:moveTo>
                  <a:cubicBezTo>
                    <a:pt x="18165" y="1"/>
                    <a:pt x="18043" y="76"/>
                    <a:pt x="18016" y="249"/>
                  </a:cubicBezTo>
                  <a:cubicBezTo>
                    <a:pt x="17377" y="3764"/>
                    <a:pt x="16007" y="7074"/>
                    <a:pt x="14843" y="10452"/>
                  </a:cubicBezTo>
                  <a:cubicBezTo>
                    <a:pt x="14957" y="10474"/>
                    <a:pt x="15048" y="10520"/>
                    <a:pt x="15163" y="10543"/>
                  </a:cubicBezTo>
                  <a:cubicBezTo>
                    <a:pt x="15026" y="10611"/>
                    <a:pt x="14866" y="10703"/>
                    <a:pt x="14729" y="10771"/>
                  </a:cubicBezTo>
                  <a:cubicBezTo>
                    <a:pt x="14775" y="10657"/>
                    <a:pt x="14820" y="10566"/>
                    <a:pt x="14843" y="10452"/>
                  </a:cubicBezTo>
                  <a:cubicBezTo>
                    <a:pt x="9913" y="8922"/>
                    <a:pt x="5553" y="5978"/>
                    <a:pt x="577" y="4517"/>
                  </a:cubicBezTo>
                  <a:cubicBezTo>
                    <a:pt x="538" y="4505"/>
                    <a:pt x="501" y="4499"/>
                    <a:pt x="466" y="4499"/>
                  </a:cubicBezTo>
                  <a:cubicBezTo>
                    <a:pt x="116" y="4499"/>
                    <a:pt x="0" y="5075"/>
                    <a:pt x="395" y="5179"/>
                  </a:cubicBezTo>
                  <a:cubicBezTo>
                    <a:pt x="5462" y="6663"/>
                    <a:pt x="9890" y="9721"/>
                    <a:pt x="14980" y="11205"/>
                  </a:cubicBezTo>
                  <a:cubicBezTo>
                    <a:pt x="15013" y="11217"/>
                    <a:pt x="15046" y="11223"/>
                    <a:pt x="15078" y="11223"/>
                  </a:cubicBezTo>
                  <a:cubicBezTo>
                    <a:pt x="15224" y="11223"/>
                    <a:pt x="15353" y="11107"/>
                    <a:pt x="15391" y="10977"/>
                  </a:cubicBezTo>
                  <a:cubicBezTo>
                    <a:pt x="16578" y="7484"/>
                    <a:pt x="18016" y="4083"/>
                    <a:pt x="18678" y="431"/>
                  </a:cubicBezTo>
                  <a:cubicBezTo>
                    <a:pt x="18719" y="171"/>
                    <a:pt x="18496" y="1"/>
                    <a:pt x="1829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391;p24"/>
            <p:cNvSpPr/>
            <p:nvPr/>
          </p:nvSpPr>
          <p:spPr>
            <a:xfrm>
              <a:off x="8502904" y="3933801"/>
              <a:ext cx="655258" cy="249660"/>
            </a:xfrm>
            <a:custGeom>
              <a:avLst/>
              <a:gdLst/>
              <a:ahLst/>
              <a:cxnLst/>
              <a:rect l="l" t="t" r="r" b="b"/>
              <a:pathLst>
                <a:path w="19094" h="7275" extrusionOk="0">
                  <a:moveTo>
                    <a:pt x="19094" y="0"/>
                  </a:moveTo>
                  <a:cubicBezTo>
                    <a:pt x="18660" y="845"/>
                    <a:pt x="18226" y="1712"/>
                    <a:pt x="17861" y="2579"/>
                  </a:cubicBezTo>
                  <a:cubicBezTo>
                    <a:pt x="17099" y="4405"/>
                    <a:pt x="16478" y="6494"/>
                    <a:pt x="14480" y="6494"/>
                  </a:cubicBezTo>
                  <a:cubicBezTo>
                    <a:pt x="14204" y="6494"/>
                    <a:pt x="13902" y="6454"/>
                    <a:pt x="13570" y="6368"/>
                  </a:cubicBezTo>
                  <a:cubicBezTo>
                    <a:pt x="11539" y="5843"/>
                    <a:pt x="9781" y="4588"/>
                    <a:pt x="7841" y="3835"/>
                  </a:cubicBezTo>
                  <a:cubicBezTo>
                    <a:pt x="5399" y="2853"/>
                    <a:pt x="2934" y="1872"/>
                    <a:pt x="674" y="502"/>
                  </a:cubicBezTo>
                  <a:cubicBezTo>
                    <a:pt x="613" y="467"/>
                    <a:pt x="554" y="451"/>
                    <a:pt x="498" y="451"/>
                  </a:cubicBezTo>
                  <a:cubicBezTo>
                    <a:pt x="196" y="451"/>
                    <a:pt x="0" y="907"/>
                    <a:pt x="309" y="1119"/>
                  </a:cubicBezTo>
                  <a:cubicBezTo>
                    <a:pt x="2819" y="2625"/>
                    <a:pt x="5558" y="3538"/>
                    <a:pt x="8206" y="4748"/>
                  </a:cubicBezTo>
                  <a:cubicBezTo>
                    <a:pt x="10238" y="5661"/>
                    <a:pt x="12223" y="6985"/>
                    <a:pt x="14483" y="7259"/>
                  </a:cubicBezTo>
                  <a:cubicBezTo>
                    <a:pt x="14582" y="7269"/>
                    <a:pt x="14678" y="7275"/>
                    <a:pt x="14772" y="7275"/>
                  </a:cubicBezTo>
                  <a:cubicBezTo>
                    <a:pt x="16455" y="7275"/>
                    <a:pt x="17346" y="5585"/>
                    <a:pt x="17930" y="4223"/>
                  </a:cubicBezTo>
                  <a:cubicBezTo>
                    <a:pt x="18295" y="3378"/>
                    <a:pt x="18683" y="2557"/>
                    <a:pt x="19094" y="1735"/>
                  </a:cubicBezTo>
                  <a:lnTo>
                    <a:pt x="19094" y="0"/>
                  </a:ln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392;p24"/>
            <p:cNvSpPr/>
            <p:nvPr/>
          </p:nvSpPr>
          <p:spPr>
            <a:xfrm>
              <a:off x="8525094" y="4259653"/>
              <a:ext cx="617852" cy="242556"/>
            </a:xfrm>
            <a:custGeom>
              <a:avLst/>
              <a:gdLst/>
              <a:ahLst/>
              <a:cxnLst/>
              <a:rect l="l" t="t" r="r" b="b"/>
              <a:pathLst>
                <a:path w="18004" h="7068" extrusionOk="0">
                  <a:moveTo>
                    <a:pt x="537" y="1"/>
                  </a:moveTo>
                  <a:cubicBezTo>
                    <a:pt x="251" y="1"/>
                    <a:pt x="0" y="356"/>
                    <a:pt x="269" y="571"/>
                  </a:cubicBezTo>
                  <a:cubicBezTo>
                    <a:pt x="2277" y="2237"/>
                    <a:pt x="4879" y="2740"/>
                    <a:pt x="7322" y="3470"/>
                  </a:cubicBezTo>
                  <a:cubicBezTo>
                    <a:pt x="10700" y="4474"/>
                    <a:pt x="13850" y="6026"/>
                    <a:pt x="17205" y="7053"/>
                  </a:cubicBezTo>
                  <a:cubicBezTo>
                    <a:pt x="17238" y="7063"/>
                    <a:pt x="17271" y="7068"/>
                    <a:pt x="17302" y="7068"/>
                  </a:cubicBezTo>
                  <a:cubicBezTo>
                    <a:pt x="17420" y="7068"/>
                    <a:pt x="17521" y="7002"/>
                    <a:pt x="17593" y="6894"/>
                  </a:cubicBezTo>
                  <a:cubicBezTo>
                    <a:pt x="17730" y="6711"/>
                    <a:pt x="17867" y="6506"/>
                    <a:pt x="18004" y="6323"/>
                  </a:cubicBezTo>
                  <a:lnTo>
                    <a:pt x="18004" y="5068"/>
                  </a:lnTo>
                  <a:cubicBezTo>
                    <a:pt x="17798" y="5364"/>
                    <a:pt x="17616" y="5661"/>
                    <a:pt x="17410" y="5958"/>
                  </a:cubicBezTo>
                  <a:cubicBezTo>
                    <a:pt x="17273" y="6153"/>
                    <a:pt x="17090" y="6225"/>
                    <a:pt x="16884" y="6225"/>
                  </a:cubicBezTo>
                  <a:cubicBezTo>
                    <a:pt x="16442" y="6225"/>
                    <a:pt x="15898" y="5893"/>
                    <a:pt x="15493" y="5752"/>
                  </a:cubicBezTo>
                  <a:cubicBezTo>
                    <a:pt x="12937" y="4817"/>
                    <a:pt x="10449" y="3767"/>
                    <a:pt x="7869" y="2899"/>
                  </a:cubicBezTo>
                  <a:cubicBezTo>
                    <a:pt x="5450" y="2123"/>
                    <a:pt x="2779" y="1735"/>
                    <a:pt x="771" y="92"/>
                  </a:cubicBezTo>
                  <a:cubicBezTo>
                    <a:pt x="697" y="28"/>
                    <a:pt x="616" y="1"/>
                    <a:pt x="53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393;p24"/>
            <p:cNvSpPr/>
            <p:nvPr/>
          </p:nvSpPr>
          <p:spPr>
            <a:xfrm>
              <a:off x="8631152" y="4603247"/>
              <a:ext cx="527014" cy="206317"/>
            </a:xfrm>
            <a:custGeom>
              <a:avLst/>
              <a:gdLst/>
              <a:ahLst/>
              <a:cxnLst/>
              <a:rect l="l" t="t" r="r" b="b"/>
              <a:pathLst>
                <a:path w="15357" h="6012" extrusionOk="0">
                  <a:moveTo>
                    <a:pt x="509" y="0"/>
                  </a:moveTo>
                  <a:cubicBezTo>
                    <a:pt x="134" y="0"/>
                    <a:pt x="0" y="585"/>
                    <a:pt x="406" y="671"/>
                  </a:cubicBezTo>
                  <a:cubicBezTo>
                    <a:pt x="5588" y="1926"/>
                    <a:pt x="10358" y="4254"/>
                    <a:pt x="15357" y="6012"/>
                  </a:cubicBezTo>
                  <a:lnTo>
                    <a:pt x="15357" y="5304"/>
                  </a:lnTo>
                  <a:cubicBezTo>
                    <a:pt x="15220" y="5236"/>
                    <a:pt x="15083" y="5190"/>
                    <a:pt x="14946" y="5144"/>
                  </a:cubicBezTo>
                  <a:cubicBezTo>
                    <a:pt x="10153" y="3433"/>
                    <a:pt x="5565" y="1218"/>
                    <a:pt x="589" y="9"/>
                  </a:cubicBezTo>
                  <a:cubicBezTo>
                    <a:pt x="561" y="3"/>
                    <a:pt x="534" y="0"/>
                    <a:pt x="50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394;p24"/>
            <p:cNvSpPr/>
            <p:nvPr/>
          </p:nvSpPr>
          <p:spPr>
            <a:xfrm>
              <a:off x="8573497" y="2693402"/>
              <a:ext cx="584667" cy="789200"/>
            </a:xfrm>
            <a:custGeom>
              <a:avLst/>
              <a:gdLst/>
              <a:ahLst/>
              <a:cxnLst/>
              <a:rect l="l" t="t" r="r" b="b"/>
              <a:pathLst>
                <a:path w="17037" h="22997" extrusionOk="0">
                  <a:moveTo>
                    <a:pt x="14644" y="0"/>
                  </a:moveTo>
                  <a:cubicBezTo>
                    <a:pt x="13751" y="0"/>
                    <a:pt x="13058" y="1050"/>
                    <a:pt x="13179" y="3116"/>
                  </a:cubicBezTo>
                  <a:cubicBezTo>
                    <a:pt x="13385" y="5604"/>
                    <a:pt x="15371" y="9507"/>
                    <a:pt x="15097" y="11927"/>
                  </a:cubicBezTo>
                  <a:cubicBezTo>
                    <a:pt x="13887" y="9393"/>
                    <a:pt x="11924" y="6677"/>
                    <a:pt x="10760" y="4874"/>
                  </a:cubicBezTo>
                  <a:cubicBezTo>
                    <a:pt x="10164" y="4056"/>
                    <a:pt x="8476" y="1436"/>
                    <a:pt x="7363" y="1436"/>
                  </a:cubicBezTo>
                  <a:cubicBezTo>
                    <a:pt x="6984" y="1436"/>
                    <a:pt x="6671" y="1740"/>
                    <a:pt x="6492" y="2523"/>
                  </a:cubicBezTo>
                  <a:cubicBezTo>
                    <a:pt x="5989" y="4303"/>
                    <a:pt x="7542" y="6106"/>
                    <a:pt x="8455" y="7658"/>
                  </a:cubicBezTo>
                  <a:cubicBezTo>
                    <a:pt x="9550" y="9644"/>
                    <a:pt x="11787" y="12338"/>
                    <a:pt x="12609" y="14346"/>
                  </a:cubicBezTo>
                  <a:cubicBezTo>
                    <a:pt x="10783" y="12840"/>
                    <a:pt x="8706" y="11630"/>
                    <a:pt x="6788" y="10215"/>
                  </a:cubicBezTo>
                  <a:cubicBezTo>
                    <a:pt x="5989" y="9607"/>
                    <a:pt x="4186" y="7704"/>
                    <a:pt x="2856" y="7704"/>
                  </a:cubicBezTo>
                  <a:cubicBezTo>
                    <a:pt x="2439" y="7704"/>
                    <a:pt x="2068" y="7891"/>
                    <a:pt x="1790" y="8366"/>
                  </a:cubicBezTo>
                  <a:cubicBezTo>
                    <a:pt x="329" y="10922"/>
                    <a:pt x="9002" y="15054"/>
                    <a:pt x="10783" y="17473"/>
                  </a:cubicBezTo>
                  <a:cubicBezTo>
                    <a:pt x="8044" y="16195"/>
                    <a:pt x="5510" y="15556"/>
                    <a:pt x="3068" y="14711"/>
                  </a:cubicBezTo>
                  <a:cubicBezTo>
                    <a:pt x="2567" y="14589"/>
                    <a:pt x="1715" y="14317"/>
                    <a:pt x="1040" y="14317"/>
                  </a:cubicBezTo>
                  <a:cubicBezTo>
                    <a:pt x="453" y="14317"/>
                    <a:pt x="0" y="14523"/>
                    <a:pt x="32" y="15213"/>
                  </a:cubicBezTo>
                  <a:cubicBezTo>
                    <a:pt x="78" y="16606"/>
                    <a:pt x="2794" y="17519"/>
                    <a:pt x="3753" y="17930"/>
                  </a:cubicBezTo>
                  <a:cubicBezTo>
                    <a:pt x="8112" y="19756"/>
                    <a:pt x="12632" y="21194"/>
                    <a:pt x="17037" y="22997"/>
                  </a:cubicBezTo>
                  <a:lnTo>
                    <a:pt x="17037" y="2454"/>
                  </a:lnTo>
                  <a:cubicBezTo>
                    <a:pt x="16364" y="810"/>
                    <a:pt x="15427" y="0"/>
                    <a:pt x="14644" y="0"/>
                  </a:cubicBezTo>
                  <a:close/>
                </a:path>
              </a:pathLst>
            </a:custGeom>
            <a:solidFill>
              <a:srgbClr val="FFDB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395;p24"/>
            <p:cNvSpPr/>
            <p:nvPr/>
          </p:nvSpPr>
          <p:spPr>
            <a:xfrm>
              <a:off x="8839429" y="2820311"/>
              <a:ext cx="318741" cy="533843"/>
            </a:xfrm>
            <a:custGeom>
              <a:avLst/>
              <a:gdLst/>
              <a:ahLst/>
              <a:cxnLst/>
              <a:rect l="l" t="t" r="r" b="b"/>
              <a:pathLst>
                <a:path w="9288" h="15556" extrusionOk="0">
                  <a:moveTo>
                    <a:pt x="475" y="1"/>
                  </a:moveTo>
                  <a:cubicBezTo>
                    <a:pt x="233" y="1"/>
                    <a:pt x="0" y="246"/>
                    <a:pt x="158" y="514"/>
                  </a:cubicBezTo>
                  <a:cubicBezTo>
                    <a:pt x="2417" y="4166"/>
                    <a:pt x="4540" y="7863"/>
                    <a:pt x="6891" y="11447"/>
                  </a:cubicBezTo>
                  <a:cubicBezTo>
                    <a:pt x="7736" y="12748"/>
                    <a:pt x="8557" y="14140"/>
                    <a:pt x="9288" y="15556"/>
                  </a:cubicBezTo>
                  <a:lnTo>
                    <a:pt x="9288" y="14049"/>
                  </a:lnTo>
                  <a:cubicBezTo>
                    <a:pt x="8626" y="12885"/>
                    <a:pt x="7918" y="11744"/>
                    <a:pt x="7188" y="10648"/>
                  </a:cubicBezTo>
                  <a:cubicBezTo>
                    <a:pt x="4951" y="7224"/>
                    <a:pt x="2920" y="3664"/>
                    <a:pt x="774" y="171"/>
                  </a:cubicBezTo>
                  <a:cubicBezTo>
                    <a:pt x="696" y="51"/>
                    <a:pt x="585" y="1"/>
                    <a:pt x="475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396;p24"/>
            <p:cNvSpPr/>
            <p:nvPr/>
          </p:nvSpPr>
          <p:spPr>
            <a:xfrm>
              <a:off x="8686781" y="3023612"/>
              <a:ext cx="471385" cy="401034"/>
            </a:xfrm>
            <a:custGeom>
              <a:avLst/>
              <a:gdLst/>
              <a:ahLst/>
              <a:cxnLst/>
              <a:rect l="l" t="t" r="r" b="b"/>
              <a:pathLst>
                <a:path w="13736" h="11686" extrusionOk="0">
                  <a:moveTo>
                    <a:pt x="518" y="0"/>
                  </a:moveTo>
                  <a:cubicBezTo>
                    <a:pt x="238" y="0"/>
                    <a:pt x="0" y="360"/>
                    <a:pt x="269" y="593"/>
                  </a:cubicBezTo>
                  <a:cubicBezTo>
                    <a:pt x="2894" y="2852"/>
                    <a:pt x="5633" y="4998"/>
                    <a:pt x="8463" y="7007"/>
                  </a:cubicBezTo>
                  <a:cubicBezTo>
                    <a:pt x="10449" y="8422"/>
                    <a:pt x="12115" y="9997"/>
                    <a:pt x="13736" y="11686"/>
                  </a:cubicBezTo>
                  <a:lnTo>
                    <a:pt x="13736" y="10613"/>
                  </a:lnTo>
                  <a:cubicBezTo>
                    <a:pt x="12595" y="9403"/>
                    <a:pt x="11431" y="8285"/>
                    <a:pt x="10061" y="7303"/>
                  </a:cubicBezTo>
                  <a:cubicBezTo>
                    <a:pt x="6888" y="4975"/>
                    <a:pt x="3738" y="2670"/>
                    <a:pt x="748" y="91"/>
                  </a:cubicBezTo>
                  <a:cubicBezTo>
                    <a:pt x="675" y="27"/>
                    <a:pt x="595" y="0"/>
                    <a:pt x="518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397;p24"/>
            <p:cNvSpPr/>
            <p:nvPr/>
          </p:nvSpPr>
          <p:spPr>
            <a:xfrm>
              <a:off x="8618831" y="3223653"/>
              <a:ext cx="539334" cy="240943"/>
            </a:xfrm>
            <a:custGeom>
              <a:avLst/>
              <a:gdLst/>
              <a:ahLst/>
              <a:cxnLst/>
              <a:rect l="l" t="t" r="r" b="b"/>
              <a:pathLst>
                <a:path w="15716" h="7021" extrusionOk="0">
                  <a:moveTo>
                    <a:pt x="485" y="0"/>
                  </a:moveTo>
                  <a:cubicBezTo>
                    <a:pt x="124" y="0"/>
                    <a:pt x="1" y="570"/>
                    <a:pt x="400" y="675"/>
                  </a:cubicBezTo>
                  <a:cubicBezTo>
                    <a:pt x="3436" y="1429"/>
                    <a:pt x="6175" y="2912"/>
                    <a:pt x="9074" y="4054"/>
                  </a:cubicBezTo>
                  <a:cubicBezTo>
                    <a:pt x="11379" y="4944"/>
                    <a:pt x="13616" y="5811"/>
                    <a:pt x="15716" y="7021"/>
                  </a:cubicBezTo>
                  <a:lnTo>
                    <a:pt x="15716" y="6222"/>
                  </a:lnTo>
                  <a:cubicBezTo>
                    <a:pt x="13958" y="5218"/>
                    <a:pt x="12087" y="4419"/>
                    <a:pt x="10169" y="3711"/>
                  </a:cubicBezTo>
                  <a:cubicBezTo>
                    <a:pt x="6951" y="2524"/>
                    <a:pt x="3915" y="835"/>
                    <a:pt x="583" y="14"/>
                  </a:cubicBezTo>
                  <a:cubicBezTo>
                    <a:pt x="548" y="5"/>
                    <a:pt x="516" y="0"/>
                    <a:pt x="485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" name="Google Shape;398;p24"/>
            <p:cNvSpPr/>
            <p:nvPr/>
          </p:nvSpPr>
          <p:spPr>
            <a:xfrm>
              <a:off x="9061606" y="2774358"/>
              <a:ext cx="96569" cy="412153"/>
            </a:xfrm>
            <a:custGeom>
              <a:avLst/>
              <a:gdLst/>
              <a:ahLst/>
              <a:cxnLst/>
              <a:rect l="l" t="t" r="r" b="b"/>
              <a:pathLst>
                <a:path w="2814" h="12010" extrusionOk="0">
                  <a:moveTo>
                    <a:pt x="418" y="1"/>
                  </a:moveTo>
                  <a:cubicBezTo>
                    <a:pt x="206" y="1"/>
                    <a:pt x="1" y="166"/>
                    <a:pt x="98" y="415"/>
                  </a:cubicBezTo>
                  <a:cubicBezTo>
                    <a:pt x="1262" y="3473"/>
                    <a:pt x="1741" y="6897"/>
                    <a:pt x="2426" y="10093"/>
                  </a:cubicBezTo>
                  <a:cubicBezTo>
                    <a:pt x="2563" y="10732"/>
                    <a:pt x="2677" y="11371"/>
                    <a:pt x="2814" y="12010"/>
                  </a:cubicBezTo>
                  <a:lnTo>
                    <a:pt x="2814" y="8677"/>
                  </a:lnTo>
                  <a:cubicBezTo>
                    <a:pt x="2586" y="7650"/>
                    <a:pt x="2335" y="6623"/>
                    <a:pt x="2129" y="5596"/>
                  </a:cubicBezTo>
                  <a:cubicBezTo>
                    <a:pt x="1764" y="3770"/>
                    <a:pt x="1422" y="1967"/>
                    <a:pt x="760" y="232"/>
                  </a:cubicBezTo>
                  <a:cubicBezTo>
                    <a:pt x="697" y="70"/>
                    <a:pt x="556" y="1"/>
                    <a:pt x="418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" name="Google Shape;399;p24"/>
            <p:cNvSpPr/>
            <p:nvPr/>
          </p:nvSpPr>
          <p:spPr>
            <a:xfrm>
              <a:off x="6693851" y="4312469"/>
              <a:ext cx="891397" cy="675677"/>
            </a:xfrm>
            <a:custGeom>
              <a:avLst/>
              <a:gdLst/>
              <a:ahLst/>
              <a:cxnLst/>
              <a:rect l="l" t="t" r="r" b="b"/>
              <a:pathLst>
                <a:path w="25975" h="19689" extrusionOk="0">
                  <a:moveTo>
                    <a:pt x="7300" y="1"/>
                  </a:moveTo>
                  <a:cubicBezTo>
                    <a:pt x="5044" y="1"/>
                    <a:pt x="8279" y="4954"/>
                    <a:pt x="8559" y="6222"/>
                  </a:cubicBezTo>
                  <a:cubicBezTo>
                    <a:pt x="6796" y="4606"/>
                    <a:pt x="2825" y="2102"/>
                    <a:pt x="1058" y="2102"/>
                  </a:cubicBezTo>
                  <a:cubicBezTo>
                    <a:pt x="355" y="2102"/>
                    <a:pt x="0" y="2499"/>
                    <a:pt x="273" y="3506"/>
                  </a:cubicBezTo>
                  <a:cubicBezTo>
                    <a:pt x="1072" y="6291"/>
                    <a:pt x="5363" y="8664"/>
                    <a:pt x="7783" y="10696"/>
                  </a:cubicBezTo>
                  <a:cubicBezTo>
                    <a:pt x="6094" y="11221"/>
                    <a:pt x="319" y="10878"/>
                    <a:pt x="3378" y="13412"/>
                  </a:cubicBezTo>
                  <a:cubicBezTo>
                    <a:pt x="5295" y="15033"/>
                    <a:pt x="9837" y="14485"/>
                    <a:pt x="11640" y="16014"/>
                  </a:cubicBezTo>
                  <a:cubicBezTo>
                    <a:pt x="10887" y="16197"/>
                    <a:pt x="7600" y="16562"/>
                    <a:pt x="7440" y="17521"/>
                  </a:cubicBezTo>
                  <a:cubicBezTo>
                    <a:pt x="7052" y="19164"/>
                    <a:pt x="11549" y="19552"/>
                    <a:pt x="12576" y="19552"/>
                  </a:cubicBezTo>
                  <a:cubicBezTo>
                    <a:pt x="13609" y="19627"/>
                    <a:pt x="14860" y="19649"/>
                    <a:pt x="16216" y="19649"/>
                  </a:cubicBezTo>
                  <a:cubicBezTo>
                    <a:pt x="18120" y="19649"/>
                    <a:pt x="20229" y="19606"/>
                    <a:pt x="22227" y="19606"/>
                  </a:cubicBezTo>
                  <a:cubicBezTo>
                    <a:pt x="23557" y="19606"/>
                    <a:pt x="24837" y="19625"/>
                    <a:pt x="25975" y="19689"/>
                  </a:cubicBezTo>
                  <a:cubicBezTo>
                    <a:pt x="25084" y="17543"/>
                    <a:pt x="24514" y="14576"/>
                    <a:pt x="24103" y="12202"/>
                  </a:cubicBezTo>
                  <a:cubicBezTo>
                    <a:pt x="23943" y="10947"/>
                    <a:pt x="23464" y="7295"/>
                    <a:pt x="22596" y="6336"/>
                  </a:cubicBezTo>
                  <a:cubicBezTo>
                    <a:pt x="22205" y="5940"/>
                    <a:pt x="21880" y="5777"/>
                    <a:pt x="21600" y="5777"/>
                  </a:cubicBezTo>
                  <a:cubicBezTo>
                    <a:pt x="20542" y="5777"/>
                    <a:pt x="20140" y="8103"/>
                    <a:pt x="19310" y="8915"/>
                  </a:cubicBezTo>
                  <a:cubicBezTo>
                    <a:pt x="18283" y="6176"/>
                    <a:pt x="17780" y="4601"/>
                    <a:pt x="16434" y="2707"/>
                  </a:cubicBezTo>
                  <a:cubicBezTo>
                    <a:pt x="15815" y="1739"/>
                    <a:pt x="15368" y="1351"/>
                    <a:pt x="15042" y="1351"/>
                  </a:cubicBezTo>
                  <a:cubicBezTo>
                    <a:pt x="13961" y="1351"/>
                    <a:pt x="14214" y="5620"/>
                    <a:pt x="13969" y="7181"/>
                  </a:cubicBezTo>
                  <a:cubicBezTo>
                    <a:pt x="12188" y="4487"/>
                    <a:pt x="10339" y="493"/>
                    <a:pt x="7783" y="59"/>
                  </a:cubicBezTo>
                  <a:cubicBezTo>
                    <a:pt x="7600" y="19"/>
                    <a:pt x="7439" y="1"/>
                    <a:pt x="7300" y="1"/>
                  </a:cubicBezTo>
                  <a:close/>
                </a:path>
              </a:pathLst>
            </a:custGeom>
            <a:solidFill>
              <a:srgbClr val="CFD69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" name="Google Shape;400;p24"/>
            <p:cNvSpPr/>
            <p:nvPr/>
          </p:nvSpPr>
          <p:spPr>
            <a:xfrm>
              <a:off x="6803224" y="4464704"/>
              <a:ext cx="804917" cy="542731"/>
            </a:xfrm>
            <a:custGeom>
              <a:avLst/>
              <a:gdLst/>
              <a:ahLst/>
              <a:cxnLst/>
              <a:rect l="l" t="t" r="r" b="b"/>
              <a:pathLst>
                <a:path w="23455" h="15815" extrusionOk="0">
                  <a:moveTo>
                    <a:pt x="494" y="0"/>
                  </a:moveTo>
                  <a:cubicBezTo>
                    <a:pt x="193" y="0"/>
                    <a:pt x="0" y="452"/>
                    <a:pt x="328" y="645"/>
                  </a:cubicBezTo>
                  <a:cubicBezTo>
                    <a:pt x="8179" y="5141"/>
                    <a:pt x="15141" y="10962"/>
                    <a:pt x="22788" y="15755"/>
                  </a:cubicBezTo>
                  <a:cubicBezTo>
                    <a:pt x="22851" y="15796"/>
                    <a:pt x="22914" y="15814"/>
                    <a:pt x="22972" y="15814"/>
                  </a:cubicBezTo>
                  <a:cubicBezTo>
                    <a:pt x="23268" y="15814"/>
                    <a:pt x="23454" y="15352"/>
                    <a:pt x="23130" y="15162"/>
                  </a:cubicBezTo>
                  <a:cubicBezTo>
                    <a:pt x="15484" y="10368"/>
                    <a:pt x="8522" y="4525"/>
                    <a:pt x="670" y="51"/>
                  </a:cubicBezTo>
                  <a:cubicBezTo>
                    <a:pt x="609" y="16"/>
                    <a:pt x="550" y="0"/>
                    <a:pt x="494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401;p24"/>
            <p:cNvSpPr/>
            <p:nvPr/>
          </p:nvSpPr>
          <p:spPr>
            <a:xfrm>
              <a:off x="7166173" y="4704589"/>
              <a:ext cx="17262" cy="14894"/>
            </a:xfrm>
            <a:custGeom>
              <a:avLst/>
              <a:gdLst/>
              <a:ahLst/>
              <a:cxnLst/>
              <a:rect l="l" t="t" r="r" b="b"/>
              <a:pathLst>
                <a:path w="503" h="434" extrusionOk="0">
                  <a:moveTo>
                    <a:pt x="502" y="0"/>
                  </a:moveTo>
                  <a:cubicBezTo>
                    <a:pt x="342" y="0"/>
                    <a:pt x="160" y="23"/>
                    <a:pt x="0" y="23"/>
                  </a:cubicBezTo>
                  <a:cubicBezTo>
                    <a:pt x="46" y="160"/>
                    <a:pt x="114" y="297"/>
                    <a:pt x="183" y="434"/>
                  </a:cubicBezTo>
                  <a:cubicBezTo>
                    <a:pt x="274" y="297"/>
                    <a:pt x="388" y="160"/>
                    <a:pt x="502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" name="Google Shape;402;p24"/>
            <p:cNvSpPr/>
            <p:nvPr/>
          </p:nvSpPr>
          <p:spPr>
            <a:xfrm>
              <a:off x="6897873" y="4420365"/>
              <a:ext cx="300415" cy="339537"/>
            </a:xfrm>
            <a:custGeom>
              <a:avLst/>
              <a:gdLst/>
              <a:ahLst/>
              <a:cxnLst/>
              <a:rect l="l" t="t" r="r" b="b"/>
              <a:pathLst>
                <a:path w="8754" h="9894" extrusionOk="0">
                  <a:moveTo>
                    <a:pt x="3300" y="1"/>
                  </a:moveTo>
                  <a:cubicBezTo>
                    <a:pt x="3062" y="1"/>
                    <a:pt x="2819" y="250"/>
                    <a:pt x="2979" y="522"/>
                  </a:cubicBezTo>
                  <a:cubicBezTo>
                    <a:pt x="4554" y="3055"/>
                    <a:pt x="6586" y="5543"/>
                    <a:pt x="7818" y="8305"/>
                  </a:cubicBezTo>
                  <a:cubicBezTo>
                    <a:pt x="7978" y="8305"/>
                    <a:pt x="8160" y="8282"/>
                    <a:pt x="8320" y="8282"/>
                  </a:cubicBezTo>
                  <a:cubicBezTo>
                    <a:pt x="8206" y="8442"/>
                    <a:pt x="8092" y="8579"/>
                    <a:pt x="8001" y="8716"/>
                  </a:cubicBezTo>
                  <a:cubicBezTo>
                    <a:pt x="7932" y="8579"/>
                    <a:pt x="7864" y="8442"/>
                    <a:pt x="7818" y="8305"/>
                  </a:cubicBezTo>
                  <a:cubicBezTo>
                    <a:pt x="5307" y="8374"/>
                    <a:pt x="2819" y="8556"/>
                    <a:pt x="400" y="9218"/>
                  </a:cubicBezTo>
                  <a:cubicBezTo>
                    <a:pt x="0" y="9323"/>
                    <a:pt x="124" y="9893"/>
                    <a:pt x="485" y="9893"/>
                  </a:cubicBezTo>
                  <a:cubicBezTo>
                    <a:pt x="516" y="9893"/>
                    <a:pt x="548" y="9889"/>
                    <a:pt x="582" y="9880"/>
                  </a:cubicBezTo>
                  <a:cubicBezTo>
                    <a:pt x="3116" y="9195"/>
                    <a:pt x="5718" y="9035"/>
                    <a:pt x="8320" y="8990"/>
                  </a:cubicBezTo>
                  <a:cubicBezTo>
                    <a:pt x="8526" y="8967"/>
                    <a:pt x="8754" y="8762"/>
                    <a:pt x="8663" y="8533"/>
                  </a:cubicBezTo>
                  <a:cubicBezTo>
                    <a:pt x="7453" y="5543"/>
                    <a:pt x="5284" y="2895"/>
                    <a:pt x="3573" y="156"/>
                  </a:cubicBezTo>
                  <a:cubicBezTo>
                    <a:pt x="3504" y="47"/>
                    <a:pt x="3403" y="1"/>
                    <a:pt x="3300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" name="Google Shape;403;p24"/>
            <p:cNvSpPr/>
            <p:nvPr/>
          </p:nvSpPr>
          <p:spPr>
            <a:xfrm>
              <a:off x="7097400" y="4512784"/>
              <a:ext cx="225466" cy="320594"/>
            </a:xfrm>
            <a:custGeom>
              <a:avLst/>
              <a:gdLst/>
              <a:ahLst/>
              <a:cxnLst/>
              <a:rect l="l" t="t" r="r" b="b"/>
              <a:pathLst>
                <a:path w="6570" h="9342" extrusionOk="0">
                  <a:moveTo>
                    <a:pt x="4338" y="0"/>
                  </a:moveTo>
                  <a:cubicBezTo>
                    <a:pt x="4133" y="0"/>
                    <a:pt x="3921" y="170"/>
                    <a:pt x="3990" y="431"/>
                  </a:cubicBezTo>
                  <a:cubicBezTo>
                    <a:pt x="4469" y="2462"/>
                    <a:pt x="5177" y="4471"/>
                    <a:pt x="5633" y="6525"/>
                  </a:cubicBezTo>
                  <a:cubicBezTo>
                    <a:pt x="5747" y="7027"/>
                    <a:pt x="5816" y="7552"/>
                    <a:pt x="5862" y="8077"/>
                  </a:cubicBezTo>
                  <a:cubicBezTo>
                    <a:pt x="5862" y="8260"/>
                    <a:pt x="3807" y="8305"/>
                    <a:pt x="3602" y="8328"/>
                  </a:cubicBezTo>
                  <a:cubicBezTo>
                    <a:pt x="2529" y="8374"/>
                    <a:pt x="1479" y="8442"/>
                    <a:pt x="406" y="8671"/>
                  </a:cubicBezTo>
                  <a:cubicBezTo>
                    <a:pt x="1" y="8756"/>
                    <a:pt x="134" y="9341"/>
                    <a:pt x="509" y="9341"/>
                  </a:cubicBezTo>
                  <a:cubicBezTo>
                    <a:pt x="534" y="9341"/>
                    <a:pt x="561" y="9338"/>
                    <a:pt x="589" y="9333"/>
                  </a:cubicBezTo>
                  <a:cubicBezTo>
                    <a:pt x="2483" y="8945"/>
                    <a:pt x="4401" y="9059"/>
                    <a:pt x="6295" y="8785"/>
                  </a:cubicBezTo>
                  <a:cubicBezTo>
                    <a:pt x="6455" y="8762"/>
                    <a:pt x="6569" y="8579"/>
                    <a:pt x="6546" y="8442"/>
                  </a:cubicBezTo>
                  <a:cubicBezTo>
                    <a:pt x="6478" y="5635"/>
                    <a:pt x="5314" y="2941"/>
                    <a:pt x="4652" y="248"/>
                  </a:cubicBezTo>
                  <a:cubicBezTo>
                    <a:pt x="4606" y="75"/>
                    <a:pt x="4474" y="0"/>
                    <a:pt x="433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" name="Google Shape;404;p24"/>
            <p:cNvSpPr/>
            <p:nvPr/>
          </p:nvSpPr>
          <p:spPr>
            <a:xfrm>
              <a:off x="7445009" y="4912146"/>
              <a:ext cx="14139" cy="14928"/>
            </a:xfrm>
            <a:custGeom>
              <a:avLst/>
              <a:gdLst/>
              <a:ahLst/>
              <a:cxnLst/>
              <a:rect l="l" t="t" r="r" b="b"/>
              <a:pathLst>
                <a:path w="412" h="435" extrusionOk="0">
                  <a:moveTo>
                    <a:pt x="1" y="1"/>
                  </a:moveTo>
                  <a:cubicBezTo>
                    <a:pt x="24" y="161"/>
                    <a:pt x="47" y="298"/>
                    <a:pt x="69" y="435"/>
                  </a:cubicBezTo>
                  <a:cubicBezTo>
                    <a:pt x="184" y="275"/>
                    <a:pt x="298" y="138"/>
                    <a:pt x="412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" name="Google Shape;405;p24"/>
            <p:cNvSpPr/>
            <p:nvPr/>
          </p:nvSpPr>
          <p:spPr>
            <a:xfrm>
              <a:off x="7213155" y="4635747"/>
              <a:ext cx="258514" cy="304636"/>
            </a:xfrm>
            <a:custGeom>
              <a:avLst/>
              <a:gdLst/>
              <a:ahLst/>
              <a:cxnLst/>
              <a:rect l="l" t="t" r="r" b="b"/>
              <a:pathLst>
                <a:path w="7533" h="8877" extrusionOk="0">
                  <a:moveTo>
                    <a:pt x="6120" y="1"/>
                  </a:moveTo>
                  <a:cubicBezTo>
                    <a:pt x="5920" y="1"/>
                    <a:pt x="5689" y="171"/>
                    <a:pt x="5730" y="431"/>
                  </a:cubicBezTo>
                  <a:cubicBezTo>
                    <a:pt x="6072" y="2988"/>
                    <a:pt x="6323" y="5544"/>
                    <a:pt x="6757" y="8055"/>
                  </a:cubicBezTo>
                  <a:lnTo>
                    <a:pt x="7168" y="8055"/>
                  </a:lnTo>
                  <a:cubicBezTo>
                    <a:pt x="7054" y="8192"/>
                    <a:pt x="6940" y="8329"/>
                    <a:pt x="6825" y="8489"/>
                  </a:cubicBezTo>
                  <a:cubicBezTo>
                    <a:pt x="6803" y="8352"/>
                    <a:pt x="6780" y="8215"/>
                    <a:pt x="6757" y="8055"/>
                  </a:cubicBezTo>
                  <a:cubicBezTo>
                    <a:pt x="4657" y="8169"/>
                    <a:pt x="2557" y="8192"/>
                    <a:pt x="457" y="8192"/>
                  </a:cubicBezTo>
                  <a:cubicBezTo>
                    <a:pt x="1" y="8192"/>
                    <a:pt x="1" y="8877"/>
                    <a:pt x="457" y="8877"/>
                  </a:cubicBezTo>
                  <a:cubicBezTo>
                    <a:pt x="2694" y="8877"/>
                    <a:pt x="4931" y="8854"/>
                    <a:pt x="7168" y="8740"/>
                  </a:cubicBezTo>
                  <a:cubicBezTo>
                    <a:pt x="7396" y="8740"/>
                    <a:pt x="7533" y="8534"/>
                    <a:pt x="7487" y="8306"/>
                  </a:cubicBezTo>
                  <a:cubicBezTo>
                    <a:pt x="7008" y="5635"/>
                    <a:pt x="6757" y="2942"/>
                    <a:pt x="6392" y="249"/>
                  </a:cubicBezTo>
                  <a:cubicBezTo>
                    <a:pt x="6373" y="76"/>
                    <a:pt x="6254" y="1"/>
                    <a:pt x="6120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83" name="Google Shape;406;p24"/>
            <p:cNvGrpSpPr/>
            <p:nvPr/>
          </p:nvGrpSpPr>
          <p:grpSpPr>
            <a:xfrm>
              <a:off x="6055204" y="4369368"/>
              <a:ext cx="545279" cy="773107"/>
              <a:chOff x="6055204" y="4369368"/>
              <a:chExt cx="545279" cy="773107"/>
            </a:xfrm>
          </p:grpSpPr>
          <p:sp>
            <p:nvSpPr>
              <p:cNvPr id="261" name="Google Shape;407;p24"/>
              <p:cNvSpPr/>
              <p:nvPr/>
            </p:nvSpPr>
            <p:spPr>
              <a:xfrm>
                <a:off x="6055204" y="4591716"/>
                <a:ext cx="257793" cy="151958"/>
              </a:xfrm>
              <a:custGeom>
                <a:avLst/>
                <a:gdLst/>
                <a:ahLst/>
                <a:cxnLst/>
                <a:rect l="l" t="t" r="r" b="b"/>
                <a:pathLst>
                  <a:path w="7512" h="4428" extrusionOk="0">
                    <a:moveTo>
                      <a:pt x="2539" y="0"/>
                    </a:moveTo>
                    <a:cubicBezTo>
                      <a:pt x="1131" y="0"/>
                      <a:pt x="0" y="955"/>
                      <a:pt x="573" y="2673"/>
                    </a:cubicBezTo>
                    <a:cubicBezTo>
                      <a:pt x="981" y="3929"/>
                      <a:pt x="2197" y="4428"/>
                      <a:pt x="3532" y="4428"/>
                    </a:cubicBezTo>
                    <a:cubicBezTo>
                      <a:pt x="5035" y="4428"/>
                      <a:pt x="6689" y="3796"/>
                      <a:pt x="7511" y="2901"/>
                    </a:cubicBezTo>
                    <a:lnTo>
                      <a:pt x="7466" y="2810"/>
                    </a:lnTo>
                    <a:cubicBezTo>
                      <a:pt x="6507" y="1600"/>
                      <a:pt x="5001" y="596"/>
                      <a:pt x="3563" y="162"/>
                    </a:cubicBezTo>
                    <a:cubicBezTo>
                      <a:pt x="3218" y="53"/>
                      <a:pt x="2871" y="0"/>
                      <a:pt x="2539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62" name="Google Shape;408;p24"/>
              <p:cNvSpPr/>
              <p:nvPr/>
            </p:nvSpPr>
            <p:spPr>
              <a:xfrm>
                <a:off x="6081114" y="4369368"/>
                <a:ext cx="247120" cy="236551"/>
              </a:xfrm>
              <a:custGeom>
                <a:avLst/>
                <a:gdLst/>
                <a:ahLst/>
                <a:cxnLst/>
                <a:rect l="l" t="t" r="r" b="b"/>
                <a:pathLst>
                  <a:path w="7201" h="6893" extrusionOk="0">
                    <a:moveTo>
                      <a:pt x="4723" y="0"/>
                    </a:moveTo>
                    <a:cubicBezTo>
                      <a:pt x="4407" y="0"/>
                      <a:pt x="4045" y="92"/>
                      <a:pt x="3629" y="296"/>
                    </a:cubicBezTo>
                    <a:cubicBezTo>
                      <a:pt x="0" y="2099"/>
                      <a:pt x="4451" y="5865"/>
                      <a:pt x="6232" y="6892"/>
                    </a:cubicBezTo>
                    <a:lnTo>
                      <a:pt x="6346" y="6892"/>
                    </a:lnTo>
                    <a:cubicBezTo>
                      <a:pt x="6791" y="5637"/>
                      <a:pt x="7201" y="0"/>
                      <a:pt x="4723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63" name="Google Shape;409;p24"/>
              <p:cNvSpPr/>
              <p:nvPr/>
            </p:nvSpPr>
            <p:spPr>
              <a:xfrm>
                <a:off x="6436720" y="4482413"/>
                <a:ext cx="163763" cy="309921"/>
              </a:xfrm>
              <a:custGeom>
                <a:avLst/>
                <a:gdLst/>
                <a:ahLst/>
                <a:cxnLst/>
                <a:rect l="l" t="t" r="r" b="b"/>
                <a:pathLst>
                  <a:path w="4772" h="9031" extrusionOk="0">
                    <a:moveTo>
                      <a:pt x="2488" y="1"/>
                    </a:moveTo>
                    <a:cubicBezTo>
                      <a:pt x="2069" y="1"/>
                      <a:pt x="1625" y="199"/>
                      <a:pt x="1188" y="677"/>
                    </a:cubicBezTo>
                    <a:cubicBezTo>
                      <a:pt x="1" y="1955"/>
                      <a:pt x="663" y="4466"/>
                      <a:pt x="914" y="5972"/>
                    </a:cubicBezTo>
                    <a:cubicBezTo>
                      <a:pt x="1074" y="6908"/>
                      <a:pt x="1485" y="8026"/>
                      <a:pt x="914" y="8825"/>
                    </a:cubicBezTo>
                    <a:lnTo>
                      <a:pt x="1005" y="9031"/>
                    </a:lnTo>
                    <a:cubicBezTo>
                      <a:pt x="1736" y="8711"/>
                      <a:pt x="2352" y="8392"/>
                      <a:pt x="2877" y="7775"/>
                    </a:cubicBezTo>
                    <a:cubicBezTo>
                      <a:pt x="3972" y="6543"/>
                      <a:pt x="4771" y="4694"/>
                      <a:pt x="4726" y="3050"/>
                    </a:cubicBezTo>
                    <a:cubicBezTo>
                      <a:pt x="4726" y="1690"/>
                      <a:pt x="3713" y="1"/>
                      <a:pt x="248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64" name="Google Shape;410;p24"/>
              <p:cNvSpPr/>
              <p:nvPr/>
            </p:nvSpPr>
            <p:spPr>
              <a:xfrm>
                <a:off x="6229918" y="4464258"/>
                <a:ext cx="268740" cy="678217"/>
              </a:xfrm>
              <a:custGeom>
                <a:avLst/>
                <a:gdLst/>
                <a:ahLst/>
                <a:cxnLst/>
                <a:rect l="l" t="t" r="r" b="b"/>
                <a:pathLst>
                  <a:path w="7831" h="19763" extrusionOk="0">
                    <a:moveTo>
                      <a:pt x="431" y="0"/>
                    </a:moveTo>
                    <a:cubicBezTo>
                      <a:pt x="224" y="0"/>
                      <a:pt x="0" y="176"/>
                      <a:pt x="69" y="452"/>
                    </a:cubicBezTo>
                    <a:cubicBezTo>
                      <a:pt x="1005" y="4264"/>
                      <a:pt x="3562" y="7231"/>
                      <a:pt x="5388" y="10632"/>
                    </a:cubicBezTo>
                    <a:cubicBezTo>
                      <a:pt x="6940" y="13463"/>
                      <a:pt x="7259" y="16772"/>
                      <a:pt x="6346" y="19763"/>
                    </a:cubicBezTo>
                    <a:lnTo>
                      <a:pt x="7077" y="19763"/>
                    </a:lnTo>
                    <a:cubicBezTo>
                      <a:pt x="7830" y="17229"/>
                      <a:pt x="7739" y="14444"/>
                      <a:pt x="6780" y="11933"/>
                    </a:cubicBezTo>
                    <a:cubicBezTo>
                      <a:pt x="5182" y="7779"/>
                      <a:pt x="1827" y="4652"/>
                      <a:pt x="731" y="247"/>
                    </a:cubicBezTo>
                    <a:cubicBezTo>
                      <a:pt x="695" y="76"/>
                      <a:pt x="567" y="0"/>
                      <a:pt x="431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65" name="Google Shape;411;p24"/>
              <p:cNvSpPr/>
              <p:nvPr/>
            </p:nvSpPr>
            <p:spPr>
              <a:xfrm>
                <a:off x="6410261" y="4586397"/>
                <a:ext cx="136172" cy="239914"/>
              </a:xfrm>
              <a:custGeom>
                <a:avLst/>
                <a:gdLst/>
                <a:ahLst/>
                <a:cxnLst/>
                <a:rect l="l" t="t" r="r" b="b"/>
                <a:pathLst>
                  <a:path w="3968" h="6991" extrusionOk="0">
                    <a:moveTo>
                      <a:pt x="3236" y="1"/>
                    </a:moveTo>
                    <a:cubicBezTo>
                      <a:pt x="3034" y="1"/>
                      <a:pt x="2817" y="171"/>
                      <a:pt x="2872" y="431"/>
                    </a:cubicBezTo>
                    <a:cubicBezTo>
                      <a:pt x="3214" y="2166"/>
                      <a:pt x="2438" y="5795"/>
                      <a:pt x="407" y="6297"/>
                    </a:cubicBezTo>
                    <a:cubicBezTo>
                      <a:pt x="1" y="6404"/>
                      <a:pt x="135" y="6991"/>
                      <a:pt x="509" y="6991"/>
                    </a:cubicBezTo>
                    <a:cubicBezTo>
                      <a:pt x="535" y="6991"/>
                      <a:pt x="561" y="6988"/>
                      <a:pt x="589" y="6982"/>
                    </a:cubicBezTo>
                    <a:cubicBezTo>
                      <a:pt x="3032" y="6366"/>
                      <a:pt x="3967" y="2371"/>
                      <a:pt x="3534" y="249"/>
                    </a:cubicBezTo>
                    <a:cubicBezTo>
                      <a:pt x="3497" y="76"/>
                      <a:pt x="3370" y="1"/>
                      <a:pt x="3236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66" name="Google Shape;412;p24"/>
              <p:cNvSpPr/>
              <p:nvPr/>
            </p:nvSpPr>
            <p:spPr>
              <a:xfrm>
                <a:off x="6161316" y="4668349"/>
                <a:ext cx="190325" cy="42622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1242" extrusionOk="0">
                    <a:moveTo>
                      <a:pt x="5031" y="1"/>
                    </a:moveTo>
                    <a:cubicBezTo>
                      <a:pt x="4974" y="1"/>
                      <a:pt x="4914" y="16"/>
                      <a:pt x="4853" y="52"/>
                    </a:cubicBezTo>
                    <a:cubicBezTo>
                      <a:pt x="4229" y="407"/>
                      <a:pt x="3554" y="544"/>
                      <a:pt x="2868" y="544"/>
                    </a:cubicBezTo>
                    <a:cubicBezTo>
                      <a:pt x="2101" y="544"/>
                      <a:pt x="1320" y="372"/>
                      <a:pt x="585" y="143"/>
                    </a:cubicBezTo>
                    <a:cubicBezTo>
                      <a:pt x="551" y="134"/>
                      <a:pt x="518" y="130"/>
                      <a:pt x="487" y="130"/>
                    </a:cubicBezTo>
                    <a:cubicBezTo>
                      <a:pt x="126" y="130"/>
                      <a:pt x="1" y="702"/>
                      <a:pt x="379" y="828"/>
                    </a:cubicBezTo>
                    <a:cubicBezTo>
                      <a:pt x="1185" y="1070"/>
                      <a:pt x="2031" y="1242"/>
                      <a:pt x="2863" y="1242"/>
                    </a:cubicBezTo>
                    <a:cubicBezTo>
                      <a:pt x="3680" y="1242"/>
                      <a:pt x="4483" y="1075"/>
                      <a:pt x="5218" y="645"/>
                    </a:cubicBezTo>
                    <a:cubicBezTo>
                      <a:pt x="5546" y="453"/>
                      <a:pt x="5337" y="1"/>
                      <a:pt x="5031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84" name="Google Shape;413;p24"/>
            <p:cNvSpPr/>
            <p:nvPr/>
          </p:nvSpPr>
          <p:spPr>
            <a:xfrm>
              <a:off x="7250768" y="3732147"/>
              <a:ext cx="329002" cy="319839"/>
            </a:xfrm>
            <a:custGeom>
              <a:avLst/>
              <a:gdLst/>
              <a:ahLst/>
              <a:cxnLst/>
              <a:rect l="l" t="t" r="r" b="b"/>
              <a:pathLst>
                <a:path w="9587" h="9320" extrusionOk="0">
                  <a:moveTo>
                    <a:pt x="5850" y="1"/>
                  </a:moveTo>
                  <a:cubicBezTo>
                    <a:pt x="5764" y="1"/>
                    <a:pt x="5678" y="4"/>
                    <a:pt x="5592" y="10"/>
                  </a:cubicBezTo>
                  <a:cubicBezTo>
                    <a:pt x="3264" y="147"/>
                    <a:pt x="1712" y="1266"/>
                    <a:pt x="822" y="3343"/>
                  </a:cubicBezTo>
                  <a:cubicBezTo>
                    <a:pt x="160" y="4963"/>
                    <a:pt x="0" y="7588"/>
                    <a:pt x="1598" y="8707"/>
                  </a:cubicBezTo>
                  <a:cubicBezTo>
                    <a:pt x="2278" y="9164"/>
                    <a:pt x="3004" y="9320"/>
                    <a:pt x="3745" y="9320"/>
                  </a:cubicBezTo>
                  <a:cubicBezTo>
                    <a:pt x="4372" y="9320"/>
                    <a:pt x="5010" y="9208"/>
                    <a:pt x="5638" y="9072"/>
                  </a:cubicBezTo>
                  <a:lnTo>
                    <a:pt x="9222" y="4484"/>
                  </a:lnTo>
                  <a:cubicBezTo>
                    <a:pt x="9587" y="4005"/>
                    <a:pt x="9450" y="3114"/>
                    <a:pt x="9290" y="2521"/>
                  </a:cubicBezTo>
                  <a:cubicBezTo>
                    <a:pt x="8880" y="944"/>
                    <a:pt x="7366" y="1"/>
                    <a:pt x="5850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" name="Google Shape;414;p24"/>
            <p:cNvSpPr/>
            <p:nvPr/>
          </p:nvSpPr>
          <p:spPr>
            <a:xfrm>
              <a:off x="7337696" y="3801229"/>
              <a:ext cx="192727" cy="187374"/>
            </a:xfrm>
            <a:custGeom>
              <a:avLst/>
              <a:gdLst/>
              <a:ahLst/>
              <a:cxnLst/>
              <a:rect l="l" t="t" r="r" b="b"/>
              <a:pathLst>
                <a:path w="5616" h="5460" extrusionOk="0">
                  <a:moveTo>
                    <a:pt x="3420" y="0"/>
                  </a:moveTo>
                  <a:cubicBezTo>
                    <a:pt x="3369" y="0"/>
                    <a:pt x="3317" y="2"/>
                    <a:pt x="3265" y="6"/>
                  </a:cubicBezTo>
                  <a:cubicBezTo>
                    <a:pt x="1918" y="74"/>
                    <a:pt x="1005" y="759"/>
                    <a:pt x="480" y="1969"/>
                  </a:cubicBezTo>
                  <a:cubicBezTo>
                    <a:pt x="115" y="2905"/>
                    <a:pt x="1" y="4434"/>
                    <a:pt x="937" y="5096"/>
                  </a:cubicBezTo>
                  <a:cubicBezTo>
                    <a:pt x="1335" y="5369"/>
                    <a:pt x="1766" y="5460"/>
                    <a:pt x="2206" y="5460"/>
                  </a:cubicBezTo>
                  <a:cubicBezTo>
                    <a:pt x="2574" y="5460"/>
                    <a:pt x="2947" y="5397"/>
                    <a:pt x="3311" y="5324"/>
                  </a:cubicBezTo>
                  <a:lnTo>
                    <a:pt x="5410" y="2631"/>
                  </a:lnTo>
                  <a:cubicBezTo>
                    <a:pt x="5616" y="2357"/>
                    <a:pt x="5547" y="1832"/>
                    <a:pt x="5433" y="1489"/>
                  </a:cubicBezTo>
                  <a:cubicBezTo>
                    <a:pt x="5196" y="561"/>
                    <a:pt x="4325" y="0"/>
                    <a:pt x="3420" y="0"/>
                  </a:cubicBezTo>
                  <a:close/>
                </a:path>
              </a:pathLst>
            </a:custGeom>
            <a:solidFill>
              <a:srgbClr val="EAC4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" name="Google Shape;415;p24"/>
            <p:cNvSpPr/>
            <p:nvPr/>
          </p:nvSpPr>
          <p:spPr>
            <a:xfrm>
              <a:off x="8523667" y="3732147"/>
              <a:ext cx="329002" cy="319839"/>
            </a:xfrm>
            <a:custGeom>
              <a:avLst/>
              <a:gdLst/>
              <a:ahLst/>
              <a:cxnLst/>
              <a:rect l="l" t="t" r="r" b="b"/>
              <a:pathLst>
                <a:path w="9587" h="9320" extrusionOk="0">
                  <a:moveTo>
                    <a:pt x="3734" y="1"/>
                  </a:moveTo>
                  <a:cubicBezTo>
                    <a:pt x="2199" y="1"/>
                    <a:pt x="686" y="944"/>
                    <a:pt x="297" y="2521"/>
                  </a:cubicBezTo>
                  <a:cubicBezTo>
                    <a:pt x="114" y="3114"/>
                    <a:pt x="0" y="4005"/>
                    <a:pt x="366" y="4484"/>
                  </a:cubicBezTo>
                  <a:lnTo>
                    <a:pt x="3926" y="9072"/>
                  </a:lnTo>
                  <a:cubicBezTo>
                    <a:pt x="4554" y="9208"/>
                    <a:pt x="5197" y="9320"/>
                    <a:pt x="5830" y="9320"/>
                  </a:cubicBezTo>
                  <a:cubicBezTo>
                    <a:pt x="6576" y="9320"/>
                    <a:pt x="7310" y="9164"/>
                    <a:pt x="7989" y="8707"/>
                  </a:cubicBezTo>
                  <a:cubicBezTo>
                    <a:pt x="9587" y="7588"/>
                    <a:pt x="9404" y="4963"/>
                    <a:pt x="8742" y="3343"/>
                  </a:cubicBezTo>
                  <a:cubicBezTo>
                    <a:pt x="7852" y="1266"/>
                    <a:pt x="6300" y="147"/>
                    <a:pt x="3995" y="10"/>
                  </a:cubicBezTo>
                  <a:cubicBezTo>
                    <a:pt x="3908" y="4"/>
                    <a:pt x="3821" y="1"/>
                    <a:pt x="3734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" name="Google Shape;416;p24"/>
            <p:cNvSpPr/>
            <p:nvPr/>
          </p:nvSpPr>
          <p:spPr>
            <a:xfrm>
              <a:off x="8573016" y="3801229"/>
              <a:ext cx="192727" cy="187374"/>
            </a:xfrm>
            <a:custGeom>
              <a:avLst/>
              <a:gdLst/>
              <a:ahLst/>
              <a:cxnLst/>
              <a:rect l="l" t="t" r="r" b="b"/>
              <a:pathLst>
                <a:path w="5616" h="5460" extrusionOk="0">
                  <a:moveTo>
                    <a:pt x="2176" y="0"/>
                  </a:moveTo>
                  <a:cubicBezTo>
                    <a:pt x="1289" y="0"/>
                    <a:pt x="398" y="561"/>
                    <a:pt x="160" y="1489"/>
                  </a:cubicBezTo>
                  <a:cubicBezTo>
                    <a:pt x="69" y="1832"/>
                    <a:pt x="0" y="2357"/>
                    <a:pt x="206" y="2631"/>
                  </a:cubicBezTo>
                  <a:lnTo>
                    <a:pt x="2283" y="5324"/>
                  </a:lnTo>
                  <a:cubicBezTo>
                    <a:pt x="2657" y="5397"/>
                    <a:pt x="3031" y="5460"/>
                    <a:pt x="3396" y="5460"/>
                  </a:cubicBezTo>
                  <a:cubicBezTo>
                    <a:pt x="3834" y="5460"/>
                    <a:pt x="4259" y="5369"/>
                    <a:pt x="4657" y="5096"/>
                  </a:cubicBezTo>
                  <a:cubicBezTo>
                    <a:pt x="5615" y="4434"/>
                    <a:pt x="5501" y="2905"/>
                    <a:pt x="5113" y="1969"/>
                  </a:cubicBezTo>
                  <a:cubicBezTo>
                    <a:pt x="4588" y="759"/>
                    <a:pt x="3698" y="74"/>
                    <a:pt x="2329" y="6"/>
                  </a:cubicBezTo>
                  <a:cubicBezTo>
                    <a:pt x="2278" y="2"/>
                    <a:pt x="2227" y="0"/>
                    <a:pt x="2176" y="0"/>
                  </a:cubicBezTo>
                  <a:close/>
                </a:path>
              </a:pathLst>
            </a:custGeom>
            <a:solidFill>
              <a:srgbClr val="EAC4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" name="Google Shape;417;p24"/>
            <p:cNvSpPr/>
            <p:nvPr/>
          </p:nvSpPr>
          <p:spPr>
            <a:xfrm>
              <a:off x="7484956" y="3940836"/>
              <a:ext cx="16507" cy="14928"/>
            </a:xfrm>
            <a:custGeom>
              <a:avLst/>
              <a:gdLst/>
              <a:ahLst/>
              <a:cxnLst/>
              <a:rect l="l" t="t" r="r" b="b"/>
              <a:pathLst>
                <a:path w="481" h="435" extrusionOk="0">
                  <a:moveTo>
                    <a:pt x="1" y="1"/>
                  </a:moveTo>
                  <a:cubicBezTo>
                    <a:pt x="92" y="160"/>
                    <a:pt x="184" y="297"/>
                    <a:pt x="275" y="434"/>
                  </a:cubicBezTo>
                  <a:cubicBezTo>
                    <a:pt x="343" y="343"/>
                    <a:pt x="412" y="275"/>
                    <a:pt x="480" y="183"/>
                  </a:cubicBezTo>
                  <a:cubicBezTo>
                    <a:pt x="321" y="115"/>
                    <a:pt x="161" y="69"/>
                    <a:pt x="1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" name="Google Shape;418;p24"/>
            <p:cNvSpPr/>
            <p:nvPr/>
          </p:nvSpPr>
          <p:spPr>
            <a:xfrm>
              <a:off x="7390821" y="3835479"/>
              <a:ext cx="116577" cy="123646"/>
            </a:xfrm>
            <a:custGeom>
              <a:avLst/>
              <a:gdLst/>
              <a:ahLst/>
              <a:cxnLst/>
              <a:rect l="l" t="t" r="r" b="b"/>
              <a:pathLst>
                <a:path w="3397" h="3603" extrusionOk="0">
                  <a:moveTo>
                    <a:pt x="2744" y="3071"/>
                  </a:moveTo>
                  <a:lnTo>
                    <a:pt x="2744" y="3071"/>
                  </a:lnTo>
                  <a:cubicBezTo>
                    <a:pt x="2904" y="3139"/>
                    <a:pt x="3064" y="3185"/>
                    <a:pt x="3223" y="3253"/>
                  </a:cubicBezTo>
                  <a:cubicBezTo>
                    <a:pt x="3155" y="3345"/>
                    <a:pt x="3086" y="3413"/>
                    <a:pt x="3018" y="3504"/>
                  </a:cubicBezTo>
                  <a:cubicBezTo>
                    <a:pt x="2927" y="3367"/>
                    <a:pt x="2835" y="3230"/>
                    <a:pt x="2744" y="3071"/>
                  </a:cubicBezTo>
                  <a:close/>
                  <a:moveTo>
                    <a:pt x="1802" y="1"/>
                  </a:moveTo>
                  <a:cubicBezTo>
                    <a:pt x="1717" y="1"/>
                    <a:pt x="1637" y="58"/>
                    <a:pt x="1648" y="172"/>
                  </a:cubicBezTo>
                  <a:cubicBezTo>
                    <a:pt x="1763" y="1222"/>
                    <a:pt x="2173" y="2180"/>
                    <a:pt x="2744" y="3071"/>
                  </a:cubicBezTo>
                  <a:cubicBezTo>
                    <a:pt x="1945" y="2797"/>
                    <a:pt x="1101" y="2591"/>
                    <a:pt x="279" y="2386"/>
                  </a:cubicBezTo>
                  <a:cubicBezTo>
                    <a:pt x="260" y="2380"/>
                    <a:pt x="243" y="2377"/>
                    <a:pt x="226" y="2377"/>
                  </a:cubicBezTo>
                  <a:cubicBezTo>
                    <a:pt x="59" y="2377"/>
                    <a:pt x="1" y="2664"/>
                    <a:pt x="188" y="2705"/>
                  </a:cubicBezTo>
                  <a:cubicBezTo>
                    <a:pt x="1192" y="2957"/>
                    <a:pt x="2173" y="3208"/>
                    <a:pt x="3132" y="3596"/>
                  </a:cubicBezTo>
                  <a:cubicBezTo>
                    <a:pt x="3147" y="3600"/>
                    <a:pt x="3161" y="3603"/>
                    <a:pt x="3176" y="3603"/>
                  </a:cubicBezTo>
                  <a:cubicBezTo>
                    <a:pt x="3296" y="3603"/>
                    <a:pt x="3396" y="3444"/>
                    <a:pt x="3315" y="3322"/>
                  </a:cubicBezTo>
                  <a:cubicBezTo>
                    <a:pt x="2653" y="2386"/>
                    <a:pt x="2105" y="1313"/>
                    <a:pt x="1991" y="172"/>
                  </a:cubicBezTo>
                  <a:cubicBezTo>
                    <a:pt x="1979" y="58"/>
                    <a:pt x="1888" y="1"/>
                    <a:pt x="180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" name="Google Shape;419;p24"/>
            <p:cNvSpPr/>
            <p:nvPr/>
          </p:nvSpPr>
          <p:spPr>
            <a:xfrm>
              <a:off x="8618454" y="3949450"/>
              <a:ext cx="10192" cy="10227"/>
            </a:xfrm>
            <a:custGeom>
              <a:avLst/>
              <a:gdLst/>
              <a:ahLst/>
              <a:cxnLst/>
              <a:rect l="l" t="t" r="r" b="b"/>
              <a:pathLst>
                <a:path w="297" h="298" extrusionOk="0">
                  <a:moveTo>
                    <a:pt x="297" y="1"/>
                  </a:moveTo>
                  <a:lnTo>
                    <a:pt x="297" y="1"/>
                  </a:lnTo>
                  <a:cubicBezTo>
                    <a:pt x="206" y="24"/>
                    <a:pt x="92" y="69"/>
                    <a:pt x="0" y="92"/>
                  </a:cubicBezTo>
                  <a:cubicBezTo>
                    <a:pt x="69" y="160"/>
                    <a:pt x="137" y="229"/>
                    <a:pt x="206" y="297"/>
                  </a:cubicBezTo>
                  <a:cubicBezTo>
                    <a:pt x="251" y="206"/>
                    <a:pt x="274" y="92"/>
                    <a:pt x="297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" name="Google Shape;420;p24"/>
            <p:cNvSpPr/>
            <p:nvPr/>
          </p:nvSpPr>
          <p:spPr>
            <a:xfrm>
              <a:off x="8613032" y="3843098"/>
              <a:ext cx="122033" cy="121381"/>
            </a:xfrm>
            <a:custGeom>
              <a:avLst/>
              <a:gdLst/>
              <a:ahLst/>
              <a:cxnLst/>
              <a:rect l="l" t="t" r="r" b="b"/>
              <a:pathLst>
                <a:path w="3556" h="3537" extrusionOk="0">
                  <a:moveTo>
                    <a:pt x="455" y="3100"/>
                  </a:moveTo>
                  <a:lnTo>
                    <a:pt x="455" y="3100"/>
                  </a:lnTo>
                  <a:cubicBezTo>
                    <a:pt x="432" y="3191"/>
                    <a:pt x="409" y="3305"/>
                    <a:pt x="364" y="3396"/>
                  </a:cubicBezTo>
                  <a:cubicBezTo>
                    <a:pt x="295" y="3328"/>
                    <a:pt x="227" y="3259"/>
                    <a:pt x="158" y="3191"/>
                  </a:cubicBezTo>
                  <a:cubicBezTo>
                    <a:pt x="250" y="3168"/>
                    <a:pt x="364" y="3123"/>
                    <a:pt x="455" y="3100"/>
                  </a:cubicBezTo>
                  <a:close/>
                  <a:moveTo>
                    <a:pt x="1049" y="0"/>
                  </a:moveTo>
                  <a:cubicBezTo>
                    <a:pt x="982" y="0"/>
                    <a:pt x="921" y="40"/>
                    <a:pt x="911" y="132"/>
                  </a:cubicBezTo>
                  <a:cubicBezTo>
                    <a:pt x="729" y="1228"/>
                    <a:pt x="364" y="2255"/>
                    <a:pt x="21" y="3305"/>
                  </a:cubicBezTo>
                  <a:cubicBezTo>
                    <a:pt x="0" y="3430"/>
                    <a:pt x="94" y="3536"/>
                    <a:pt x="215" y="3536"/>
                  </a:cubicBezTo>
                  <a:cubicBezTo>
                    <a:pt x="226" y="3536"/>
                    <a:pt x="238" y="3535"/>
                    <a:pt x="250" y="3533"/>
                  </a:cubicBezTo>
                  <a:cubicBezTo>
                    <a:pt x="1345" y="3237"/>
                    <a:pt x="2349" y="2666"/>
                    <a:pt x="3377" y="2232"/>
                  </a:cubicBezTo>
                  <a:cubicBezTo>
                    <a:pt x="3555" y="2153"/>
                    <a:pt x="3458" y="1918"/>
                    <a:pt x="3294" y="1918"/>
                  </a:cubicBezTo>
                  <a:cubicBezTo>
                    <a:pt x="3270" y="1918"/>
                    <a:pt x="3244" y="1924"/>
                    <a:pt x="3217" y="1936"/>
                  </a:cubicBezTo>
                  <a:cubicBezTo>
                    <a:pt x="2304" y="2324"/>
                    <a:pt x="1414" y="2803"/>
                    <a:pt x="455" y="3100"/>
                  </a:cubicBezTo>
                  <a:cubicBezTo>
                    <a:pt x="775" y="2141"/>
                    <a:pt x="1071" y="1205"/>
                    <a:pt x="1231" y="224"/>
                  </a:cubicBezTo>
                  <a:cubicBezTo>
                    <a:pt x="1258" y="88"/>
                    <a:pt x="1147" y="0"/>
                    <a:pt x="1049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421;p24"/>
            <p:cNvSpPr/>
            <p:nvPr/>
          </p:nvSpPr>
          <p:spPr>
            <a:xfrm>
              <a:off x="7104263" y="3698961"/>
              <a:ext cx="1912102" cy="1443497"/>
            </a:xfrm>
            <a:custGeom>
              <a:avLst/>
              <a:gdLst/>
              <a:ahLst/>
              <a:cxnLst/>
              <a:rect l="l" t="t" r="r" b="b"/>
              <a:pathLst>
                <a:path w="55718" h="42063" extrusionOk="0">
                  <a:moveTo>
                    <a:pt x="27660" y="0"/>
                  </a:moveTo>
                  <a:cubicBezTo>
                    <a:pt x="21414" y="0"/>
                    <a:pt x="16216" y="1914"/>
                    <a:pt x="13262" y="4606"/>
                  </a:cubicBezTo>
                  <a:cubicBezTo>
                    <a:pt x="10569" y="7071"/>
                    <a:pt x="8469" y="9149"/>
                    <a:pt x="6392" y="12184"/>
                  </a:cubicBezTo>
                  <a:cubicBezTo>
                    <a:pt x="5479" y="13508"/>
                    <a:pt x="1644" y="19078"/>
                    <a:pt x="2283" y="20607"/>
                  </a:cubicBezTo>
                  <a:cubicBezTo>
                    <a:pt x="2535" y="21063"/>
                    <a:pt x="4794" y="20995"/>
                    <a:pt x="5274" y="21337"/>
                  </a:cubicBezTo>
                  <a:cubicBezTo>
                    <a:pt x="2945" y="23209"/>
                    <a:pt x="1941" y="25377"/>
                    <a:pt x="366" y="28276"/>
                  </a:cubicBezTo>
                  <a:cubicBezTo>
                    <a:pt x="960" y="28276"/>
                    <a:pt x="1918" y="28230"/>
                    <a:pt x="2740" y="28208"/>
                  </a:cubicBezTo>
                  <a:lnTo>
                    <a:pt x="2740" y="28208"/>
                  </a:lnTo>
                  <a:cubicBezTo>
                    <a:pt x="731" y="32111"/>
                    <a:pt x="92" y="37475"/>
                    <a:pt x="1" y="42063"/>
                  </a:cubicBezTo>
                  <a:lnTo>
                    <a:pt x="55056" y="42063"/>
                  </a:lnTo>
                  <a:cubicBezTo>
                    <a:pt x="55717" y="37269"/>
                    <a:pt x="54576" y="32681"/>
                    <a:pt x="51951" y="27591"/>
                  </a:cubicBezTo>
                  <a:cubicBezTo>
                    <a:pt x="52773" y="27454"/>
                    <a:pt x="53846" y="27523"/>
                    <a:pt x="54690" y="27386"/>
                  </a:cubicBezTo>
                  <a:cubicBezTo>
                    <a:pt x="53914" y="25742"/>
                    <a:pt x="51472" y="23665"/>
                    <a:pt x="50011" y="22524"/>
                  </a:cubicBezTo>
                  <a:cubicBezTo>
                    <a:pt x="50582" y="22022"/>
                    <a:pt x="52727" y="21611"/>
                    <a:pt x="53070" y="20995"/>
                  </a:cubicBezTo>
                  <a:cubicBezTo>
                    <a:pt x="53275" y="20401"/>
                    <a:pt x="52020" y="17708"/>
                    <a:pt x="51632" y="17115"/>
                  </a:cubicBezTo>
                  <a:cubicBezTo>
                    <a:pt x="49372" y="13006"/>
                    <a:pt x="44624" y="1593"/>
                    <a:pt x="30267" y="110"/>
                  </a:cubicBezTo>
                  <a:cubicBezTo>
                    <a:pt x="29381" y="36"/>
                    <a:pt x="28511" y="0"/>
                    <a:pt x="27660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422;p24"/>
            <p:cNvSpPr/>
            <p:nvPr/>
          </p:nvSpPr>
          <p:spPr>
            <a:xfrm>
              <a:off x="7351012" y="4170940"/>
              <a:ext cx="1384162" cy="971528"/>
            </a:xfrm>
            <a:custGeom>
              <a:avLst/>
              <a:gdLst/>
              <a:ahLst/>
              <a:cxnLst/>
              <a:rect l="l" t="t" r="r" b="b"/>
              <a:pathLst>
                <a:path w="40334" h="28310" extrusionOk="0">
                  <a:moveTo>
                    <a:pt x="20932" y="1"/>
                  </a:moveTo>
                  <a:cubicBezTo>
                    <a:pt x="18033" y="1"/>
                    <a:pt x="14893" y="1069"/>
                    <a:pt x="13034" y="1946"/>
                  </a:cubicBezTo>
                  <a:cubicBezTo>
                    <a:pt x="9702" y="3613"/>
                    <a:pt x="6597" y="6466"/>
                    <a:pt x="4817" y="9570"/>
                  </a:cubicBezTo>
                  <a:cubicBezTo>
                    <a:pt x="1667" y="14934"/>
                    <a:pt x="1" y="22010"/>
                    <a:pt x="960" y="28310"/>
                  </a:cubicBezTo>
                  <a:lnTo>
                    <a:pt x="39443" y="28310"/>
                  </a:lnTo>
                  <a:cubicBezTo>
                    <a:pt x="40333" y="19339"/>
                    <a:pt x="34741" y="896"/>
                    <a:pt x="21731" y="29"/>
                  </a:cubicBezTo>
                  <a:cubicBezTo>
                    <a:pt x="21467" y="10"/>
                    <a:pt x="21201" y="1"/>
                    <a:pt x="20932" y="1"/>
                  </a:cubicBezTo>
                  <a:close/>
                </a:path>
              </a:pathLst>
            </a:custGeom>
            <a:solidFill>
              <a:srgbClr val="FFE5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423;p24"/>
            <p:cNvSpPr/>
            <p:nvPr/>
          </p:nvSpPr>
          <p:spPr>
            <a:xfrm>
              <a:off x="7906418" y="4342669"/>
              <a:ext cx="18806" cy="14928"/>
            </a:xfrm>
            <a:custGeom>
              <a:avLst/>
              <a:gdLst/>
              <a:ahLst/>
              <a:cxnLst/>
              <a:rect l="l" t="t" r="r" b="b"/>
              <a:pathLst>
                <a:path w="548" h="435" extrusionOk="0">
                  <a:moveTo>
                    <a:pt x="274" y="1"/>
                  </a:moveTo>
                  <a:cubicBezTo>
                    <a:pt x="0" y="1"/>
                    <a:pt x="0" y="435"/>
                    <a:pt x="274" y="435"/>
                  </a:cubicBezTo>
                  <a:cubicBezTo>
                    <a:pt x="548" y="435"/>
                    <a:pt x="548" y="1"/>
                    <a:pt x="274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424;p24"/>
            <p:cNvSpPr/>
            <p:nvPr/>
          </p:nvSpPr>
          <p:spPr>
            <a:xfrm>
              <a:off x="7964382" y="4292564"/>
              <a:ext cx="18806" cy="14894"/>
            </a:xfrm>
            <a:custGeom>
              <a:avLst/>
              <a:gdLst/>
              <a:ahLst/>
              <a:cxnLst/>
              <a:rect l="l" t="t" r="r" b="b"/>
              <a:pathLst>
                <a:path w="548" h="434" extrusionOk="0">
                  <a:moveTo>
                    <a:pt x="274" y="0"/>
                  </a:moveTo>
                  <a:cubicBezTo>
                    <a:pt x="0" y="0"/>
                    <a:pt x="0" y="434"/>
                    <a:pt x="274" y="434"/>
                  </a:cubicBezTo>
                  <a:cubicBezTo>
                    <a:pt x="548" y="434"/>
                    <a:pt x="548" y="0"/>
                    <a:pt x="274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425;p24"/>
            <p:cNvSpPr/>
            <p:nvPr/>
          </p:nvSpPr>
          <p:spPr>
            <a:xfrm>
              <a:off x="7970628" y="4357563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5" y="1"/>
                  </a:moveTo>
                  <a:cubicBezTo>
                    <a:pt x="1" y="1"/>
                    <a:pt x="1" y="434"/>
                    <a:pt x="275" y="434"/>
                  </a:cubicBezTo>
                  <a:cubicBezTo>
                    <a:pt x="548" y="434"/>
                    <a:pt x="548" y="1"/>
                    <a:pt x="27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426;p24"/>
            <p:cNvSpPr/>
            <p:nvPr/>
          </p:nvSpPr>
          <p:spPr>
            <a:xfrm>
              <a:off x="8218166" y="4342669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4" y="1"/>
                  </a:moveTo>
                  <a:cubicBezTo>
                    <a:pt x="0" y="1"/>
                    <a:pt x="0" y="435"/>
                    <a:pt x="274" y="435"/>
                  </a:cubicBezTo>
                  <a:cubicBezTo>
                    <a:pt x="548" y="435"/>
                    <a:pt x="548" y="1"/>
                    <a:pt x="274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427;p24"/>
            <p:cNvSpPr/>
            <p:nvPr/>
          </p:nvSpPr>
          <p:spPr>
            <a:xfrm>
              <a:off x="8159413" y="4292564"/>
              <a:ext cx="19630" cy="14894"/>
            </a:xfrm>
            <a:custGeom>
              <a:avLst/>
              <a:gdLst/>
              <a:ahLst/>
              <a:cxnLst/>
              <a:rect l="l" t="t" r="r" b="b"/>
              <a:pathLst>
                <a:path w="572" h="434" extrusionOk="0">
                  <a:moveTo>
                    <a:pt x="274" y="0"/>
                  </a:moveTo>
                  <a:cubicBezTo>
                    <a:pt x="1" y="0"/>
                    <a:pt x="1" y="434"/>
                    <a:pt x="274" y="434"/>
                  </a:cubicBezTo>
                  <a:cubicBezTo>
                    <a:pt x="571" y="434"/>
                    <a:pt x="571" y="0"/>
                    <a:pt x="274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428;p24"/>
            <p:cNvSpPr/>
            <p:nvPr/>
          </p:nvSpPr>
          <p:spPr>
            <a:xfrm>
              <a:off x="8153922" y="4357563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5" y="1"/>
                  </a:moveTo>
                  <a:cubicBezTo>
                    <a:pt x="1" y="1"/>
                    <a:pt x="1" y="434"/>
                    <a:pt x="275" y="434"/>
                  </a:cubicBezTo>
                  <a:cubicBezTo>
                    <a:pt x="549" y="434"/>
                    <a:pt x="549" y="1"/>
                    <a:pt x="27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429;p24"/>
            <p:cNvSpPr/>
            <p:nvPr/>
          </p:nvSpPr>
          <p:spPr>
            <a:xfrm>
              <a:off x="7725046" y="4015067"/>
              <a:ext cx="146913" cy="141800"/>
            </a:xfrm>
            <a:custGeom>
              <a:avLst/>
              <a:gdLst/>
              <a:ahLst/>
              <a:cxnLst/>
              <a:rect l="l" t="t" r="r" b="b"/>
              <a:pathLst>
                <a:path w="4281" h="4132" extrusionOk="0">
                  <a:moveTo>
                    <a:pt x="2088" y="1"/>
                  </a:moveTo>
                  <a:cubicBezTo>
                    <a:pt x="376" y="1"/>
                    <a:pt x="12" y="2262"/>
                    <a:pt x="12" y="3635"/>
                  </a:cubicBezTo>
                  <a:cubicBezTo>
                    <a:pt x="1" y="3966"/>
                    <a:pt x="258" y="4132"/>
                    <a:pt x="517" y="4132"/>
                  </a:cubicBezTo>
                  <a:cubicBezTo>
                    <a:pt x="777" y="4132"/>
                    <a:pt x="1040" y="3966"/>
                    <a:pt x="1040" y="3635"/>
                  </a:cubicBezTo>
                  <a:cubicBezTo>
                    <a:pt x="1040" y="2914"/>
                    <a:pt x="1081" y="1044"/>
                    <a:pt x="2125" y="1044"/>
                  </a:cubicBezTo>
                  <a:cubicBezTo>
                    <a:pt x="2172" y="1044"/>
                    <a:pt x="2221" y="1048"/>
                    <a:pt x="2272" y="1056"/>
                  </a:cubicBezTo>
                  <a:cubicBezTo>
                    <a:pt x="3117" y="1170"/>
                    <a:pt x="3185" y="2836"/>
                    <a:pt x="3208" y="3453"/>
                  </a:cubicBezTo>
                  <a:cubicBezTo>
                    <a:pt x="3231" y="3784"/>
                    <a:pt x="3505" y="3949"/>
                    <a:pt x="3767" y="3949"/>
                  </a:cubicBezTo>
                  <a:cubicBezTo>
                    <a:pt x="4030" y="3949"/>
                    <a:pt x="4281" y="3784"/>
                    <a:pt x="4258" y="3453"/>
                  </a:cubicBezTo>
                  <a:cubicBezTo>
                    <a:pt x="4189" y="2243"/>
                    <a:pt x="3938" y="257"/>
                    <a:pt x="2432" y="29"/>
                  </a:cubicBezTo>
                  <a:cubicBezTo>
                    <a:pt x="2312" y="10"/>
                    <a:pt x="2197" y="1"/>
                    <a:pt x="2088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430;p24"/>
            <p:cNvSpPr/>
            <p:nvPr/>
          </p:nvSpPr>
          <p:spPr>
            <a:xfrm>
              <a:off x="8236183" y="4015067"/>
              <a:ext cx="146501" cy="141800"/>
            </a:xfrm>
            <a:custGeom>
              <a:avLst/>
              <a:gdLst/>
              <a:ahLst/>
              <a:cxnLst/>
              <a:rect l="l" t="t" r="r" b="b"/>
              <a:pathLst>
                <a:path w="4269" h="4132" extrusionOk="0">
                  <a:moveTo>
                    <a:pt x="2095" y="1"/>
                  </a:moveTo>
                  <a:cubicBezTo>
                    <a:pt x="364" y="1"/>
                    <a:pt x="0" y="2262"/>
                    <a:pt x="0" y="3635"/>
                  </a:cubicBezTo>
                  <a:cubicBezTo>
                    <a:pt x="0" y="3966"/>
                    <a:pt x="257" y="4132"/>
                    <a:pt x="517" y="4132"/>
                  </a:cubicBezTo>
                  <a:cubicBezTo>
                    <a:pt x="777" y="4132"/>
                    <a:pt x="1039" y="3966"/>
                    <a:pt x="1050" y="3635"/>
                  </a:cubicBezTo>
                  <a:cubicBezTo>
                    <a:pt x="1050" y="2914"/>
                    <a:pt x="1071" y="1044"/>
                    <a:pt x="2133" y="1044"/>
                  </a:cubicBezTo>
                  <a:cubicBezTo>
                    <a:pt x="2181" y="1044"/>
                    <a:pt x="2231" y="1048"/>
                    <a:pt x="2283" y="1056"/>
                  </a:cubicBezTo>
                  <a:cubicBezTo>
                    <a:pt x="3105" y="1170"/>
                    <a:pt x="3173" y="2836"/>
                    <a:pt x="3219" y="3453"/>
                  </a:cubicBezTo>
                  <a:cubicBezTo>
                    <a:pt x="3242" y="3784"/>
                    <a:pt x="3510" y="3949"/>
                    <a:pt x="3767" y="3949"/>
                  </a:cubicBezTo>
                  <a:cubicBezTo>
                    <a:pt x="4023" y="3949"/>
                    <a:pt x="4269" y="3784"/>
                    <a:pt x="4246" y="3453"/>
                  </a:cubicBezTo>
                  <a:cubicBezTo>
                    <a:pt x="4178" y="2243"/>
                    <a:pt x="3926" y="257"/>
                    <a:pt x="2443" y="29"/>
                  </a:cubicBezTo>
                  <a:cubicBezTo>
                    <a:pt x="2321" y="10"/>
                    <a:pt x="2206" y="1"/>
                    <a:pt x="2095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" name="Google Shape;431;p24"/>
            <p:cNvSpPr/>
            <p:nvPr/>
          </p:nvSpPr>
          <p:spPr>
            <a:xfrm>
              <a:off x="7471640" y="4235356"/>
              <a:ext cx="174710" cy="12595"/>
            </a:xfrm>
            <a:custGeom>
              <a:avLst/>
              <a:gdLst/>
              <a:ahLst/>
              <a:cxnLst/>
              <a:rect l="l" t="t" r="r" b="b"/>
              <a:pathLst>
                <a:path w="5091" h="367" extrusionOk="0">
                  <a:moveTo>
                    <a:pt x="229" y="1"/>
                  </a:moveTo>
                  <a:cubicBezTo>
                    <a:pt x="1" y="1"/>
                    <a:pt x="1" y="366"/>
                    <a:pt x="229" y="366"/>
                  </a:cubicBezTo>
                  <a:lnTo>
                    <a:pt x="4863" y="366"/>
                  </a:lnTo>
                  <a:cubicBezTo>
                    <a:pt x="5091" y="366"/>
                    <a:pt x="5091" y="1"/>
                    <a:pt x="4863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" name="Google Shape;432;p24"/>
            <p:cNvSpPr/>
            <p:nvPr/>
          </p:nvSpPr>
          <p:spPr>
            <a:xfrm>
              <a:off x="7523495" y="4142353"/>
              <a:ext cx="128210" cy="63865"/>
            </a:xfrm>
            <a:custGeom>
              <a:avLst/>
              <a:gdLst/>
              <a:ahLst/>
              <a:cxnLst/>
              <a:rect l="l" t="t" r="r" b="b"/>
              <a:pathLst>
                <a:path w="3736" h="1861" extrusionOk="0">
                  <a:moveTo>
                    <a:pt x="283" y="0"/>
                  </a:moveTo>
                  <a:cubicBezTo>
                    <a:pt x="115" y="0"/>
                    <a:pt x="0" y="235"/>
                    <a:pt x="179" y="314"/>
                  </a:cubicBezTo>
                  <a:cubicBezTo>
                    <a:pt x="1252" y="816"/>
                    <a:pt x="2325" y="1341"/>
                    <a:pt x="3375" y="1844"/>
                  </a:cubicBezTo>
                  <a:cubicBezTo>
                    <a:pt x="3401" y="1855"/>
                    <a:pt x="3428" y="1861"/>
                    <a:pt x="3453" y="1861"/>
                  </a:cubicBezTo>
                  <a:cubicBezTo>
                    <a:pt x="3621" y="1861"/>
                    <a:pt x="3736" y="1626"/>
                    <a:pt x="3557" y="1547"/>
                  </a:cubicBezTo>
                  <a:cubicBezTo>
                    <a:pt x="2484" y="1022"/>
                    <a:pt x="1434" y="520"/>
                    <a:pt x="362" y="18"/>
                  </a:cubicBezTo>
                  <a:cubicBezTo>
                    <a:pt x="335" y="6"/>
                    <a:pt x="308" y="0"/>
                    <a:pt x="283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" name="Google Shape;433;p24"/>
            <p:cNvSpPr/>
            <p:nvPr/>
          </p:nvSpPr>
          <p:spPr>
            <a:xfrm>
              <a:off x="7536090" y="4270566"/>
              <a:ext cx="111601" cy="68326"/>
            </a:xfrm>
            <a:custGeom>
              <a:avLst/>
              <a:gdLst/>
              <a:ahLst/>
              <a:cxnLst/>
              <a:rect l="l" t="t" r="r" b="b"/>
              <a:pathLst>
                <a:path w="3252" h="1991" extrusionOk="0">
                  <a:moveTo>
                    <a:pt x="2996" y="1"/>
                  </a:moveTo>
                  <a:cubicBezTo>
                    <a:pt x="2970" y="1"/>
                    <a:pt x="2943" y="8"/>
                    <a:pt x="2916" y="25"/>
                  </a:cubicBezTo>
                  <a:cubicBezTo>
                    <a:pt x="2003" y="573"/>
                    <a:pt x="1067" y="1120"/>
                    <a:pt x="154" y="1668"/>
                  </a:cubicBezTo>
                  <a:cubicBezTo>
                    <a:pt x="0" y="1765"/>
                    <a:pt x="90" y="1991"/>
                    <a:pt x="245" y="1991"/>
                  </a:cubicBezTo>
                  <a:cubicBezTo>
                    <a:pt x="274" y="1991"/>
                    <a:pt x="305" y="1983"/>
                    <a:pt x="337" y="1965"/>
                  </a:cubicBezTo>
                  <a:cubicBezTo>
                    <a:pt x="1250" y="1417"/>
                    <a:pt x="2163" y="892"/>
                    <a:pt x="3076" y="344"/>
                  </a:cubicBezTo>
                  <a:cubicBezTo>
                    <a:pt x="3251" y="247"/>
                    <a:pt x="3144" y="1"/>
                    <a:pt x="2996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Google Shape;434;p24"/>
            <p:cNvSpPr/>
            <p:nvPr/>
          </p:nvSpPr>
          <p:spPr>
            <a:xfrm>
              <a:off x="8411652" y="4235356"/>
              <a:ext cx="174710" cy="12595"/>
            </a:xfrm>
            <a:custGeom>
              <a:avLst/>
              <a:gdLst/>
              <a:ahLst/>
              <a:cxnLst/>
              <a:rect l="l" t="t" r="r" b="b"/>
              <a:pathLst>
                <a:path w="5091" h="367" extrusionOk="0">
                  <a:moveTo>
                    <a:pt x="229" y="1"/>
                  </a:moveTo>
                  <a:cubicBezTo>
                    <a:pt x="0" y="1"/>
                    <a:pt x="0" y="366"/>
                    <a:pt x="229" y="366"/>
                  </a:cubicBezTo>
                  <a:lnTo>
                    <a:pt x="4862" y="366"/>
                  </a:lnTo>
                  <a:cubicBezTo>
                    <a:pt x="5090" y="366"/>
                    <a:pt x="5090" y="1"/>
                    <a:pt x="4862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435;p24"/>
            <p:cNvSpPr/>
            <p:nvPr/>
          </p:nvSpPr>
          <p:spPr>
            <a:xfrm>
              <a:off x="8406298" y="4142353"/>
              <a:ext cx="128210" cy="63865"/>
            </a:xfrm>
            <a:custGeom>
              <a:avLst/>
              <a:gdLst/>
              <a:ahLst/>
              <a:cxnLst/>
              <a:rect l="l" t="t" r="r" b="b"/>
              <a:pathLst>
                <a:path w="3736" h="1861" extrusionOk="0">
                  <a:moveTo>
                    <a:pt x="3453" y="0"/>
                  </a:moveTo>
                  <a:cubicBezTo>
                    <a:pt x="3428" y="0"/>
                    <a:pt x="3402" y="6"/>
                    <a:pt x="3375" y="18"/>
                  </a:cubicBezTo>
                  <a:cubicBezTo>
                    <a:pt x="2302" y="520"/>
                    <a:pt x="1252" y="1022"/>
                    <a:pt x="179" y="1547"/>
                  </a:cubicBezTo>
                  <a:cubicBezTo>
                    <a:pt x="1" y="1626"/>
                    <a:pt x="115" y="1861"/>
                    <a:pt x="283" y="1861"/>
                  </a:cubicBezTo>
                  <a:cubicBezTo>
                    <a:pt x="308" y="1861"/>
                    <a:pt x="335" y="1855"/>
                    <a:pt x="362" y="1844"/>
                  </a:cubicBezTo>
                  <a:cubicBezTo>
                    <a:pt x="1412" y="1341"/>
                    <a:pt x="2485" y="816"/>
                    <a:pt x="3557" y="314"/>
                  </a:cubicBezTo>
                  <a:cubicBezTo>
                    <a:pt x="3736" y="235"/>
                    <a:pt x="3621" y="0"/>
                    <a:pt x="3453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Google Shape;436;p24"/>
            <p:cNvSpPr/>
            <p:nvPr/>
          </p:nvSpPr>
          <p:spPr>
            <a:xfrm>
              <a:off x="8410348" y="4270566"/>
              <a:ext cx="111566" cy="68326"/>
            </a:xfrm>
            <a:custGeom>
              <a:avLst/>
              <a:gdLst/>
              <a:ahLst/>
              <a:cxnLst/>
              <a:rect l="l" t="t" r="r" b="b"/>
              <a:pathLst>
                <a:path w="3251" h="1991" extrusionOk="0">
                  <a:moveTo>
                    <a:pt x="255" y="1"/>
                  </a:moveTo>
                  <a:cubicBezTo>
                    <a:pt x="107" y="1"/>
                    <a:pt x="0" y="247"/>
                    <a:pt x="175" y="344"/>
                  </a:cubicBezTo>
                  <a:cubicBezTo>
                    <a:pt x="1088" y="892"/>
                    <a:pt x="2001" y="1417"/>
                    <a:pt x="2914" y="1965"/>
                  </a:cubicBezTo>
                  <a:cubicBezTo>
                    <a:pt x="2947" y="1983"/>
                    <a:pt x="2978" y="1991"/>
                    <a:pt x="3006" y="1991"/>
                  </a:cubicBezTo>
                  <a:cubicBezTo>
                    <a:pt x="3161" y="1991"/>
                    <a:pt x="3251" y="1765"/>
                    <a:pt x="3097" y="1668"/>
                  </a:cubicBezTo>
                  <a:cubicBezTo>
                    <a:pt x="2184" y="1120"/>
                    <a:pt x="1248" y="573"/>
                    <a:pt x="335" y="25"/>
                  </a:cubicBezTo>
                  <a:cubicBezTo>
                    <a:pt x="308" y="8"/>
                    <a:pt x="281" y="1"/>
                    <a:pt x="25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" name="Google Shape;437;p24"/>
            <p:cNvSpPr/>
            <p:nvPr/>
          </p:nvSpPr>
          <p:spPr>
            <a:xfrm>
              <a:off x="8034082" y="4254162"/>
              <a:ext cx="107345" cy="255391"/>
            </a:xfrm>
            <a:custGeom>
              <a:avLst/>
              <a:gdLst/>
              <a:ahLst/>
              <a:cxnLst/>
              <a:rect l="l" t="t" r="r" b="b"/>
              <a:pathLst>
                <a:path w="3128" h="7442" extrusionOk="0">
                  <a:moveTo>
                    <a:pt x="1461" y="1"/>
                  </a:moveTo>
                  <a:lnTo>
                    <a:pt x="1416" y="115"/>
                  </a:lnTo>
                  <a:cubicBezTo>
                    <a:pt x="1461" y="1576"/>
                    <a:pt x="1507" y="3288"/>
                    <a:pt x="206" y="4292"/>
                  </a:cubicBezTo>
                  <a:cubicBezTo>
                    <a:pt x="1" y="5798"/>
                    <a:pt x="206" y="6300"/>
                    <a:pt x="320" y="7373"/>
                  </a:cubicBezTo>
                  <a:cubicBezTo>
                    <a:pt x="491" y="7419"/>
                    <a:pt x="845" y="7442"/>
                    <a:pt x="1310" y="7442"/>
                  </a:cubicBezTo>
                  <a:cubicBezTo>
                    <a:pt x="1775" y="7442"/>
                    <a:pt x="2352" y="7419"/>
                    <a:pt x="2968" y="7373"/>
                  </a:cubicBezTo>
                  <a:cubicBezTo>
                    <a:pt x="3082" y="6506"/>
                    <a:pt x="3128" y="5798"/>
                    <a:pt x="3128" y="4520"/>
                  </a:cubicBezTo>
                  <a:cubicBezTo>
                    <a:pt x="1256" y="3402"/>
                    <a:pt x="1553" y="868"/>
                    <a:pt x="1461" y="1"/>
                  </a:cubicBezTo>
                  <a:close/>
                </a:path>
              </a:pathLst>
            </a:custGeom>
            <a:solidFill>
              <a:srgbClr val="FFF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438;p24"/>
            <p:cNvSpPr/>
            <p:nvPr/>
          </p:nvSpPr>
          <p:spPr>
            <a:xfrm>
              <a:off x="7843341" y="4225746"/>
              <a:ext cx="257347" cy="211259"/>
            </a:xfrm>
            <a:custGeom>
              <a:avLst/>
              <a:gdLst/>
              <a:ahLst/>
              <a:cxnLst/>
              <a:rect l="l" t="t" r="r" b="b"/>
              <a:pathLst>
                <a:path w="7499" h="6156" extrusionOk="0">
                  <a:moveTo>
                    <a:pt x="6901" y="0"/>
                  </a:moveTo>
                  <a:cubicBezTo>
                    <a:pt x="6701" y="0"/>
                    <a:pt x="6476" y="179"/>
                    <a:pt x="6517" y="441"/>
                  </a:cubicBezTo>
                  <a:cubicBezTo>
                    <a:pt x="6768" y="2130"/>
                    <a:pt x="6700" y="4161"/>
                    <a:pt x="5056" y="5143"/>
                  </a:cubicBezTo>
                  <a:cubicBezTo>
                    <a:pt x="4639" y="5394"/>
                    <a:pt x="4137" y="5512"/>
                    <a:pt x="3623" y="5512"/>
                  </a:cubicBezTo>
                  <a:cubicBezTo>
                    <a:pt x="2225" y="5512"/>
                    <a:pt x="747" y="4638"/>
                    <a:pt x="697" y="3203"/>
                  </a:cubicBezTo>
                  <a:cubicBezTo>
                    <a:pt x="685" y="2974"/>
                    <a:pt x="508" y="2860"/>
                    <a:pt x="337" y="2860"/>
                  </a:cubicBezTo>
                  <a:cubicBezTo>
                    <a:pt x="166" y="2860"/>
                    <a:pt x="1" y="2974"/>
                    <a:pt x="12" y="3203"/>
                  </a:cubicBezTo>
                  <a:cubicBezTo>
                    <a:pt x="71" y="5186"/>
                    <a:pt x="1886" y="6155"/>
                    <a:pt x="3671" y="6155"/>
                  </a:cubicBezTo>
                  <a:cubicBezTo>
                    <a:pt x="3961" y="6155"/>
                    <a:pt x="4251" y="6130"/>
                    <a:pt x="4531" y="6079"/>
                  </a:cubicBezTo>
                  <a:cubicBezTo>
                    <a:pt x="7225" y="5576"/>
                    <a:pt x="7499" y="2426"/>
                    <a:pt x="7179" y="258"/>
                  </a:cubicBezTo>
                  <a:cubicBezTo>
                    <a:pt x="7152" y="77"/>
                    <a:pt x="7032" y="0"/>
                    <a:pt x="6901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439;p24"/>
            <p:cNvSpPr/>
            <p:nvPr/>
          </p:nvSpPr>
          <p:spPr>
            <a:xfrm>
              <a:off x="8072073" y="4242425"/>
              <a:ext cx="250140" cy="195816"/>
            </a:xfrm>
            <a:custGeom>
              <a:avLst/>
              <a:gdLst/>
              <a:ahLst/>
              <a:cxnLst/>
              <a:rect l="l" t="t" r="r" b="b"/>
              <a:pathLst>
                <a:path w="7289" h="5706" extrusionOk="0">
                  <a:moveTo>
                    <a:pt x="337" y="0"/>
                  </a:moveTo>
                  <a:cubicBezTo>
                    <a:pt x="166" y="0"/>
                    <a:pt x="1" y="114"/>
                    <a:pt x="12" y="343"/>
                  </a:cubicBezTo>
                  <a:cubicBezTo>
                    <a:pt x="149" y="2694"/>
                    <a:pt x="263" y="4794"/>
                    <a:pt x="2865" y="5570"/>
                  </a:cubicBezTo>
                  <a:cubicBezTo>
                    <a:pt x="3179" y="5662"/>
                    <a:pt x="3487" y="5706"/>
                    <a:pt x="3784" y="5706"/>
                  </a:cubicBezTo>
                  <a:cubicBezTo>
                    <a:pt x="5538" y="5706"/>
                    <a:pt x="6935" y="4199"/>
                    <a:pt x="7248" y="2443"/>
                  </a:cubicBezTo>
                  <a:cubicBezTo>
                    <a:pt x="7289" y="2182"/>
                    <a:pt x="7066" y="2012"/>
                    <a:pt x="6867" y="2012"/>
                  </a:cubicBezTo>
                  <a:cubicBezTo>
                    <a:pt x="6735" y="2012"/>
                    <a:pt x="6613" y="2087"/>
                    <a:pt x="6586" y="2260"/>
                  </a:cubicBezTo>
                  <a:cubicBezTo>
                    <a:pt x="6305" y="3890"/>
                    <a:pt x="5194" y="4951"/>
                    <a:pt x="3719" y="4951"/>
                  </a:cubicBezTo>
                  <a:cubicBezTo>
                    <a:pt x="3397" y="4951"/>
                    <a:pt x="3057" y="4900"/>
                    <a:pt x="2705" y="4794"/>
                  </a:cubicBezTo>
                  <a:cubicBezTo>
                    <a:pt x="674" y="4177"/>
                    <a:pt x="811" y="2009"/>
                    <a:pt x="697" y="343"/>
                  </a:cubicBezTo>
                  <a:cubicBezTo>
                    <a:pt x="685" y="114"/>
                    <a:pt x="508" y="0"/>
                    <a:pt x="337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440;p24"/>
            <p:cNvSpPr/>
            <p:nvPr/>
          </p:nvSpPr>
          <p:spPr>
            <a:xfrm>
              <a:off x="7875841" y="4140157"/>
              <a:ext cx="376017" cy="128142"/>
            </a:xfrm>
            <a:custGeom>
              <a:avLst/>
              <a:gdLst/>
              <a:ahLst/>
              <a:cxnLst/>
              <a:rect l="l" t="t" r="r" b="b"/>
              <a:pathLst>
                <a:path w="10957" h="3734" extrusionOk="0">
                  <a:moveTo>
                    <a:pt x="7985" y="1"/>
                  </a:moveTo>
                  <a:cubicBezTo>
                    <a:pt x="7173" y="1"/>
                    <a:pt x="6256" y="104"/>
                    <a:pt x="5730" y="104"/>
                  </a:cubicBezTo>
                  <a:cubicBezTo>
                    <a:pt x="5271" y="104"/>
                    <a:pt x="4552" y="47"/>
                    <a:pt x="3836" y="47"/>
                  </a:cubicBezTo>
                  <a:cubicBezTo>
                    <a:pt x="3055" y="47"/>
                    <a:pt x="2278" y="115"/>
                    <a:pt x="1850" y="401"/>
                  </a:cubicBezTo>
                  <a:cubicBezTo>
                    <a:pt x="1" y="1474"/>
                    <a:pt x="5068" y="3323"/>
                    <a:pt x="5958" y="3734"/>
                  </a:cubicBezTo>
                  <a:cubicBezTo>
                    <a:pt x="6848" y="3551"/>
                    <a:pt x="10957" y="1109"/>
                    <a:pt x="9359" y="218"/>
                  </a:cubicBezTo>
                  <a:cubicBezTo>
                    <a:pt x="9060" y="50"/>
                    <a:pt x="8548" y="1"/>
                    <a:pt x="7985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441;p24"/>
            <p:cNvSpPr/>
            <p:nvPr/>
          </p:nvSpPr>
          <p:spPr>
            <a:xfrm>
              <a:off x="7303241" y="4298432"/>
              <a:ext cx="11771" cy="50172"/>
            </a:xfrm>
            <a:custGeom>
              <a:avLst/>
              <a:gdLst/>
              <a:ahLst/>
              <a:cxnLst/>
              <a:rect l="l" t="t" r="r" b="b"/>
              <a:pathLst>
                <a:path w="343" h="1462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290"/>
                  </a:lnTo>
                  <a:cubicBezTo>
                    <a:pt x="1" y="1404"/>
                    <a:pt x="86" y="1461"/>
                    <a:pt x="172" y="1461"/>
                  </a:cubicBezTo>
                  <a:cubicBezTo>
                    <a:pt x="257" y="1461"/>
                    <a:pt x="343" y="1404"/>
                    <a:pt x="343" y="129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442;p24"/>
            <p:cNvSpPr/>
            <p:nvPr/>
          </p:nvSpPr>
          <p:spPr>
            <a:xfrm>
              <a:off x="7338485" y="4298432"/>
              <a:ext cx="11805" cy="44681"/>
            </a:xfrm>
            <a:custGeom>
              <a:avLst/>
              <a:gdLst/>
              <a:ahLst/>
              <a:cxnLst/>
              <a:rect l="l" t="t" r="r" b="b"/>
              <a:pathLst>
                <a:path w="344" h="1302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130"/>
                  </a:lnTo>
                  <a:cubicBezTo>
                    <a:pt x="1" y="1244"/>
                    <a:pt x="86" y="1301"/>
                    <a:pt x="172" y="1301"/>
                  </a:cubicBezTo>
                  <a:cubicBezTo>
                    <a:pt x="257" y="1301"/>
                    <a:pt x="343" y="1244"/>
                    <a:pt x="343" y="113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443;p24"/>
            <p:cNvSpPr/>
            <p:nvPr/>
          </p:nvSpPr>
          <p:spPr>
            <a:xfrm>
              <a:off x="7316556" y="4358730"/>
              <a:ext cx="11771" cy="38436"/>
            </a:xfrm>
            <a:custGeom>
              <a:avLst/>
              <a:gdLst/>
              <a:ahLst/>
              <a:cxnLst/>
              <a:rect l="l" t="t" r="r" b="b"/>
              <a:pathLst>
                <a:path w="343" h="1120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948"/>
                  </a:lnTo>
                  <a:cubicBezTo>
                    <a:pt x="1" y="1062"/>
                    <a:pt x="86" y="1119"/>
                    <a:pt x="172" y="1119"/>
                  </a:cubicBezTo>
                  <a:cubicBezTo>
                    <a:pt x="257" y="1119"/>
                    <a:pt x="343" y="1062"/>
                    <a:pt x="343" y="94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444;p24"/>
            <p:cNvSpPr/>
            <p:nvPr/>
          </p:nvSpPr>
          <p:spPr>
            <a:xfrm>
              <a:off x="7611075" y="3873675"/>
              <a:ext cx="11805" cy="44098"/>
            </a:xfrm>
            <a:custGeom>
              <a:avLst/>
              <a:gdLst/>
              <a:ahLst/>
              <a:cxnLst/>
              <a:rect l="l" t="t" r="r" b="b"/>
              <a:pathLst>
                <a:path w="344" h="1285" extrusionOk="0">
                  <a:moveTo>
                    <a:pt x="172" y="0"/>
                  </a:moveTo>
                  <a:cubicBezTo>
                    <a:pt x="86" y="0"/>
                    <a:pt x="1" y="52"/>
                    <a:pt x="1" y="154"/>
                  </a:cubicBezTo>
                  <a:lnTo>
                    <a:pt x="1" y="1113"/>
                  </a:lnTo>
                  <a:cubicBezTo>
                    <a:pt x="1" y="1227"/>
                    <a:pt x="86" y="1284"/>
                    <a:pt x="172" y="1284"/>
                  </a:cubicBezTo>
                  <a:cubicBezTo>
                    <a:pt x="258" y="1284"/>
                    <a:pt x="343" y="1227"/>
                    <a:pt x="343" y="1113"/>
                  </a:cubicBezTo>
                  <a:lnTo>
                    <a:pt x="343" y="154"/>
                  </a:lnTo>
                  <a:cubicBezTo>
                    <a:pt x="343" y="52"/>
                    <a:pt x="258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445;p24"/>
            <p:cNvSpPr/>
            <p:nvPr/>
          </p:nvSpPr>
          <p:spPr>
            <a:xfrm>
              <a:off x="7649478" y="3865233"/>
              <a:ext cx="11771" cy="41558"/>
            </a:xfrm>
            <a:custGeom>
              <a:avLst/>
              <a:gdLst/>
              <a:ahLst/>
              <a:cxnLst/>
              <a:rect l="l" t="t" r="r" b="b"/>
              <a:pathLst>
                <a:path w="343" h="1211" extrusionOk="0">
                  <a:moveTo>
                    <a:pt x="172" y="1"/>
                  </a:moveTo>
                  <a:cubicBezTo>
                    <a:pt x="86" y="1"/>
                    <a:pt x="0" y="58"/>
                    <a:pt x="0" y="172"/>
                  </a:cubicBezTo>
                  <a:lnTo>
                    <a:pt x="0" y="1040"/>
                  </a:lnTo>
                  <a:cubicBezTo>
                    <a:pt x="0" y="1154"/>
                    <a:pt x="86" y="1211"/>
                    <a:pt x="172" y="1211"/>
                  </a:cubicBezTo>
                  <a:cubicBezTo>
                    <a:pt x="257" y="1211"/>
                    <a:pt x="343" y="1154"/>
                    <a:pt x="343" y="1040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446;p24"/>
            <p:cNvSpPr/>
            <p:nvPr/>
          </p:nvSpPr>
          <p:spPr>
            <a:xfrm>
              <a:off x="7629882" y="3930850"/>
              <a:ext cx="11805" cy="35690"/>
            </a:xfrm>
            <a:custGeom>
              <a:avLst/>
              <a:gdLst/>
              <a:ahLst/>
              <a:cxnLst/>
              <a:rect l="l" t="t" r="r" b="b"/>
              <a:pathLst>
                <a:path w="344" h="1040" extrusionOk="0">
                  <a:moveTo>
                    <a:pt x="172" y="1"/>
                  </a:moveTo>
                  <a:cubicBezTo>
                    <a:pt x="86" y="1"/>
                    <a:pt x="1" y="52"/>
                    <a:pt x="1" y="155"/>
                  </a:cubicBezTo>
                  <a:lnTo>
                    <a:pt x="1" y="885"/>
                  </a:lnTo>
                  <a:cubicBezTo>
                    <a:pt x="1" y="988"/>
                    <a:pt x="86" y="1039"/>
                    <a:pt x="172" y="1039"/>
                  </a:cubicBezTo>
                  <a:cubicBezTo>
                    <a:pt x="257" y="1039"/>
                    <a:pt x="343" y="988"/>
                    <a:pt x="343" y="885"/>
                  </a:cubicBezTo>
                  <a:lnTo>
                    <a:pt x="343" y="155"/>
                  </a:lnTo>
                  <a:cubicBezTo>
                    <a:pt x="343" y="52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447;p24"/>
            <p:cNvSpPr/>
            <p:nvPr/>
          </p:nvSpPr>
          <p:spPr>
            <a:xfrm>
              <a:off x="8309040" y="3832356"/>
              <a:ext cx="11771" cy="50172"/>
            </a:xfrm>
            <a:custGeom>
              <a:avLst/>
              <a:gdLst/>
              <a:ahLst/>
              <a:cxnLst/>
              <a:rect l="l" t="t" r="r" b="b"/>
              <a:pathLst>
                <a:path w="343" h="1462" extrusionOk="0">
                  <a:moveTo>
                    <a:pt x="171" y="0"/>
                  </a:moveTo>
                  <a:cubicBezTo>
                    <a:pt x="86" y="0"/>
                    <a:pt x="0" y="57"/>
                    <a:pt x="0" y="172"/>
                  </a:cubicBezTo>
                  <a:lnTo>
                    <a:pt x="0" y="1290"/>
                  </a:lnTo>
                  <a:cubicBezTo>
                    <a:pt x="0" y="1404"/>
                    <a:pt x="86" y="1461"/>
                    <a:pt x="171" y="1461"/>
                  </a:cubicBezTo>
                  <a:cubicBezTo>
                    <a:pt x="257" y="1461"/>
                    <a:pt x="343" y="1404"/>
                    <a:pt x="343" y="129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448;p24"/>
            <p:cNvSpPr/>
            <p:nvPr/>
          </p:nvSpPr>
          <p:spPr>
            <a:xfrm>
              <a:off x="8352110" y="3837847"/>
              <a:ext cx="11771" cy="47015"/>
            </a:xfrm>
            <a:custGeom>
              <a:avLst/>
              <a:gdLst/>
              <a:ahLst/>
              <a:cxnLst/>
              <a:rect l="l" t="t" r="r" b="b"/>
              <a:pathLst>
                <a:path w="343" h="1370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198"/>
                  </a:lnTo>
                  <a:cubicBezTo>
                    <a:pt x="1" y="1313"/>
                    <a:pt x="86" y="1370"/>
                    <a:pt x="172" y="1370"/>
                  </a:cubicBezTo>
                  <a:cubicBezTo>
                    <a:pt x="257" y="1370"/>
                    <a:pt x="343" y="1313"/>
                    <a:pt x="343" y="1198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449;p24"/>
            <p:cNvSpPr/>
            <p:nvPr/>
          </p:nvSpPr>
          <p:spPr>
            <a:xfrm>
              <a:off x="8335671" y="3905969"/>
              <a:ext cx="12560" cy="36068"/>
            </a:xfrm>
            <a:custGeom>
              <a:avLst/>
              <a:gdLst/>
              <a:ahLst/>
              <a:cxnLst/>
              <a:rect l="l" t="t" r="r" b="b"/>
              <a:pathLst>
                <a:path w="366" h="1051" extrusionOk="0">
                  <a:moveTo>
                    <a:pt x="183" y="1"/>
                  </a:moveTo>
                  <a:cubicBezTo>
                    <a:pt x="92" y="1"/>
                    <a:pt x="0" y="58"/>
                    <a:pt x="0" y="172"/>
                  </a:cubicBezTo>
                  <a:lnTo>
                    <a:pt x="0" y="880"/>
                  </a:lnTo>
                  <a:cubicBezTo>
                    <a:pt x="0" y="994"/>
                    <a:pt x="92" y="1051"/>
                    <a:pt x="183" y="1051"/>
                  </a:cubicBezTo>
                  <a:cubicBezTo>
                    <a:pt x="274" y="1051"/>
                    <a:pt x="365" y="994"/>
                    <a:pt x="365" y="880"/>
                  </a:cubicBezTo>
                  <a:lnTo>
                    <a:pt x="365" y="172"/>
                  </a:lnTo>
                  <a:cubicBezTo>
                    <a:pt x="365" y="58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450;p24"/>
            <p:cNvSpPr/>
            <p:nvPr/>
          </p:nvSpPr>
          <p:spPr>
            <a:xfrm>
              <a:off x="8679540" y="4268644"/>
              <a:ext cx="11771" cy="54874"/>
            </a:xfrm>
            <a:custGeom>
              <a:avLst/>
              <a:gdLst/>
              <a:ahLst/>
              <a:cxnLst/>
              <a:rect l="l" t="t" r="r" b="b"/>
              <a:pathLst>
                <a:path w="343" h="1599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428"/>
                  </a:lnTo>
                  <a:cubicBezTo>
                    <a:pt x="1" y="1542"/>
                    <a:pt x="86" y="1599"/>
                    <a:pt x="172" y="1599"/>
                  </a:cubicBezTo>
                  <a:cubicBezTo>
                    <a:pt x="257" y="1599"/>
                    <a:pt x="343" y="1542"/>
                    <a:pt x="343" y="142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451;p24"/>
            <p:cNvSpPr/>
            <p:nvPr/>
          </p:nvSpPr>
          <p:spPr>
            <a:xfrm>
              <a:off x="8717153" y="4276503"/>
              <a:ext cx="12560" cy="44681"/>
            </a:xfrm>
            <a:custGeom>
              <a:avLst/>
              <a:gdLst/>
              <a:ahLst/>
              <a:cxnLst/>
              <a:rect l="l" t="t" r="r" b="b"/>
              <a:pathLst>
                <a:path w="366" h="1302" extrusionOk="0">
                  <a:moveTo>
                    <a:pt x="183" y="0"/>
                  </a:moveTo>
                  <a:cubicBezTo>
                    <a:pt x="92" y="0"/>
                    <a:pt x="0" y="57"/>
                    <a:pt x="0" y="171"/>
                  </a:cubicBezTo>
                  <a:lnTo>
                    <a:pt x="0" y="1130"/>
                  </a:lnTo>
                  <a:cubicBezTo>
                    <a:pt x="0" y="1244"/>
                    <a:pt x="92" y="1301"/>
                    <a:pt x="183" y="1301"/>
                  </a:cubicBezTo>
                  <a:cubicBezTo>
                    <a:pt x="274" y="1301"/>
                    <a:pt x="365" y="1244"/>
                    <a:pt x="365" y="1130"/>
                  </a:cubicBezTo>
                  <a:lnTo>
                    <a:pt x="365" y="171"/>
                  </a:lnTo>
                  <a:cubicBezTo>
                    <a:pt x="365" y="57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452;p24"/>
            <p:cNvSpPr/>
            <p:nvPr/>
          </p:nvSpPr>
          <p:spPr>
            <a:xfrm>
              <a:off x="8706961" y="4342291"/>
              <a:ext cx="11771" cy="43892"/>
            </a:xfrm>
            <a:custGeom>
              <a:avLst/>
              <a:gdLst/>
              <a:ahLst/>
              <a:cxnLst/>
              <a:rect l="l" t="t" r="r" b="b"/>
              <a:pathLst>
                <a:path w="343" h="1279" extrusionOk="0">
                  <a:moveTo>
                    <a:pt x="172" y="1"/>
                  </a:moveTo>
                  <a:cubicBezTo>
                    <a:pt x="86" y="1"/>
                    <a:pt x="0" y="58"/>
                    <a:pt x="0" y="172"/>
                  </a:cubicBezTo>
                  <a:lnTo>
                    <a:pt x="0" y="1108"/>
                  </a:lnTo>
                  <a:cubicBezTo>
                    <a:pt x="0" y="1222"/>
                    <a:pt x="86" y="1279"/>
                    <a:pt x="172" y="1279"/>
                  </a:cubicBezTo>
                  <a:cubicBezTo>
                    <a:pt x="257" y="1279"/>
                    <a:pt x="343" y="1222"/>
                    <a:pt x="343" y="110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453;p24"/>
            <p:cNvSpPr/>
            <p:nvPr/>
          </p:nvSpPr>
          <p:spPr>
            <a:xfrm>
              <a:off x="8717153" y="4655617"/>
              <a:ext cx="12560" cy="47049"/>
            </a:xfrm>
            <a:custGeom>
              <a:avLst/>
              <a:gdLst/>
              <a:ahLst/>
              <a:cxnLst/>
              <a:rect l="l" t="t" r="r" b="b"/>
              <a:pathLst>
                <a:path w="366" h="1371" extrusionOk="0">
                  <a:moveTo>
                    <a:pt x="183" y="1"/>
                  </a:moveTo>
                  <a:cubicBezTo>
                    <a:pt x="92" y="1"/>
                    <a:pt x="0" y="58"/>
                    <a:pt x="0" y="172"/>
                  </a:cubicBezTo>
                  <a:lnTo>
                    <a:pt x="0" y="1199"/>
                  </a:lnTo>
                  <a:cubicBezTo>
                    <a:pt x="0" y="1313"/>
                    <a:pt x="92" y="1370"/>
                    <a:pt x="183" y="1370"/>
                  </a:cubicBezTo>
                  <a:cubicBezTo>
                    <a:pt x="274" y="1370"/>
                    <a:pt x="365" y="1313"/>
                    <a:pt x="365" y="1199"/>
                  </a:cubicBezTo>
                  <a:lnTo>
                    <a:pt x="365" y="172"/>
                  </a:lnTo>
                  <a:cubicBezTo>
                    <a:pt x="365" y="58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454;p24"/>
            <p:cNvSpPr/>
            <p:nvPr/>
          </p:nvSpPr>
          <p:spPr>
            <a:xfrm>
              <a:off x="8755521" y="4657985"/>
              <a:ext cx="11805" cy="47221"/>
            </a:xfrm>
            <a:custGeom>
              <a:avLst/>
              <a:gdLst/>
              <a:ahLst/>
              <a:cxnLst/>
              <a:rect l="l" t="t" r="r" b="b"/>
              <a:pathLst>
                <a:path w="344" h="1376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221"/>
                  </a:lnTo>
                  <a:cubicBezTo>
                    <a:pt x="1" y="1324"/>
                    <a:pt x="86" y="1375"/>
                    <a:pt x="172" y="1375"/>
                  </a:cubicBezTo>
                  <a:cubicBezTo>
                    <a:pt x="257" y="1375"/>
                    <a:pt x="343" y="1324"/>
                    <a:pt x="343" y="1221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455;p24"/>
            <p:cNvSpPr/>
            <p:nvPr/>
          </p:nvSpPr>
          <p:spPr>
            <a:xfrm>
              <a:off x="7322047" y="4647587"/>
              <a:ext cx="11771" cy="52128"/>
            </a:xfrm>
            <a:custGeom>
              <a:avLst/>
              <a:gdLst/>
              <a:ahLst/>
              <a:cxnLst/>
              <a:rect l="l" t="t" r="r" b="b"/>
              <a:pathLst>
                <a:path w="343" h="1519" extrusionOk="0">
                  <a:moveTo>
                    <a:pt x="172" y="1"/>
                  </a:moveTo>
                  <a:cubicBezTo>
                    <a:pt x="86" y="1"/>
                    <a:pt x="0" y="52"/>
                    <a:pt x="0" y="155"/>
                  </a:cubicBezTo>
                  <a:lnTo>
                    <a:pt x="0" y="1364"/>
                  </a:lnTo>
                  <a:cubicBezTo>
                    <a:pt x="0" y="1467"/>
                    <a:pt x="86" y="1519"/>
                    <a:pt x="172" y="1519"/>
                  </a:cubicBezTo>
                  <a:cubicBezTo>
                    <a:pt x="257" y="1519"/>
                    <a:pt x="343" y="1467"/>
                    <a:pt x="343" y="1364"/>
                  </a:cubicBezTo>
                  <a:lnTo>
                    <a:pt x="343" y="155"/>
                  </a:lnTo>
                  <a:cubicBezTo>
                    <a:pt x="343" y="52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456;p24"/>
            <p:cNvSpPr/>
            <p:nvPr/>
          </p:nvSpPr>
          <p:spPr>
            <a:xfrm>
              <a:off x="7360415" y="4655617"/>
              <a:ext cx="11805" cy="52506"/>
            </a:xfrm>
            <a:custGeom>
              <a:avLst/>
              <a:gdLst/>
              <a:ahLst/>
              <a:cxnLst/>
              <a:rect l="l" t="t" r="r" b="b"/>
              <a:pathLst>
                <a:path w="344" h="1530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359"/>
                  </a:lnTo>
                  <a:cubicBezTo>
                    <a:pt x="1" y="1473"/>
                    <a:pt x="86" y="1530"/>
                    <a:pt x="172" y="1530"/>
                  </a:cubicBezTo>
                  <a:cubicBezTo>
                    <a:pt x="258" y="1530"/>
                    <a:pt x="343" y="1473"/>
                    <a:pt x="343" y="1359"/>
                  </a:cubicBezTo>
                  <a:lnTo>
                    <a:pt x="343" y="172"/>
                  </a:lnTo>
                  <a:cubicBezTo>
                    <a:pt x="343" y="58"/>
                    <a:pt x="258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457;p24"/>
            <p:cNvSpPr/>
            <p:nvPr/>
          </p:nvSpPr>
          <p:spPr>
            <a:xfrm>
              <a:off x="7172419" y="4939189"/>
              <a:ext cx="11805" cy="57997"/>
            </a:xfrm>
            <a:custGeom>
              <a:avLst/>
              <a:gdLst/>
              <a:ahLst/>
              <a:cxnLst/>
              <a:rect l="l" t="t" r="r" b="b"/>
              <a:pathLst>
                <a:path w="344" h="1690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518"/>
                  </a:lnTo>
                  <a:cubicBezTo>
                    <a:pt x="1" y="1632"/>
                    <a:pt x="86" y="1689"/>
                    <a:pt x="172" y="1689"/>
                  </a:cubicBezTo>
                  <a:cubicBezTo>
                    <a:pt x="257" y="1689"/>
                    <a:pt x="343" y="1632"/>
                    <a:pt x="343" y="1518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" name="Google Shape;458;p24"/>
            <p:cNvSpPr/>
            <p:nvPr/>
          </p:nvSpPr>
          <p:spPr>
            <a:xfrm>
              <a:off x="7207664" y="4944680"/>
              <a:ext cx="11805" cy="52506"/>
            </a:xfrm>
            <a:custGeom>
              <a:avLst/>
              <a:gdLst/>
              <a:ahLst/>
              <a:cxnLst/>
              <a:rect l="l" t="t" r="r" b="b"/>
              <a:pathLst>
                <a:path w="344" h="1530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358"/>
                  </a:lnTo>
                  <a:cubicBezTo>
                    <a:pt x="1" y="1472"/>
                    <a:pt x="86" y="1529"/>
                    <a:pt x="172" y="1529"/>
                  </a:cubicBezTo>
                  <a:cubicBezTo>
                    <a:pt x="258" y="1529"/>
                    <a:pt x="343" y="1472"/>
                    <a:pt x="343" y="1358"/>
                  </a:cubicBezTo>
                  <a:lnTo>
                    <a:pt x="343" y="171"/>
                  </a:lnTo>
                  <a:cubicBezTo>
                    <a:pt x="343" y="57"/>
                    <a:pt x="258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" name="Google Shape;459;p24"/>
            <p:cNvSpPr/>
            <p:nvPr/>
          </p:nvSpPr>
          <p:spPr>
            <a:xfrm>
              <a:off x="8804871" y="5066853"/>
              <a:ext cx="11771" cy="52540"/>
            </a:xfrm>
            <a:custGeom>
              <a:avLst/>
              <a:gdLst/>
              <a:ahLst/>
              <a:cxnLst/>
              <a:rect l="l" t="t" r="r" b="b"/>
              <a:pathLst>
                <a:path w="343" h="1531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359"/>
                  </a:lnTo>
                  <a:cubicBezTo>
                    <a:pt x="1" y="1473"/>
                    <a:pt x="86" y="1530"/>
                    <a:pt x="172" y="1530"/>
                  </a:cubicBezTo>
                  <a:cubicBezTo>
                    <a:pt x="257" y="1530"/>
                    <a:pt x="343" y="1473"/>
                    <a:pt x="343" y="1359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460;p24"/>
            <p:cNvSpPr/>
            <p:nvPr/>
          </p:nvSpPr>
          <p:spPr>
            <a:xfrm>
              <a:off x="8847974" y="5070010"/>
              <a:ext cx="12560" cy="47015"/>
            </a:xfrm>
            <a:custGeom>
              <a:avLst/>
              <a:gdLst/>
              <a:ahLst/>
              <a:cxnLst/>
              <a:rect l="l" t="t" r="r" b="b"/>
              <a:pathLst>
                <a:path w="366" h="1370" extrusionOk="0">
                  <a:moveTo>
                    <a:pt x="183" y="0"/>
                  </a:moveTo>
                  <a:cubicBezTo>
                    <a:pt x="91" y="0"/>
                    <a:pt x="0" y="57"/>
                    <a:pt x="0" y="171"/>
                  </a:cubicBezTo>
                  <a:lnTo>
                    <a:pt x="0" y="1198"/>
                  </a:lnTo>
                  <a:cubicBezTo>
                    <a:pt x="0" y="1313"/>
                    <a:pt x="91" y="1370"/>
                    <a:pt x="183" y="1370"/>
                  </a:cubicBezTo>
                  <a:cubicBezTo>
                    <a:pt x="274" y="1370"/>
                    <a:pt x="365" y="1313"/>
                    <a:pt x="365" y="1198"/>
                  </a:cubicBezTo>
                  <a:lnTo>
                    <a:pt x="365" y="171"/>
                  </a:lnTo>
                  <a:cubicBezTo>
                    <a:pt x="365" y="57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461;p24"/>
            <p:cNvSpPr/>
            <p:nvPr/>
          </p:nvSpPr>
          <p:spPr>
            <a:xfrm>
              <a:off x="8036450" y="3930850"/>
              <a:ext cx="11771" cy="49589"/>
            </a:xfrm>
            <a:custGeom>
              <a:avLst/>
              <a:gdLst/>
              <a:ahLst/>
              <a:cxnLst/>
              <a:rect l="l" t="t" r="r" b="b"/>
              <a:pathLst>
                <a:path w="343" h="1445" extrusionOk="0">
                  <a:moveTo>
                    <a:pt x="171" y="1"/>
                  </a:moveTo>
                  <a:cubicBezTo>
                    <a:pt x="86" y="1"/>
                    <a:pt x="0" y="52"/>
                    <a:pt x="0" y="155"/>
                  </a:cubicBezTo>
                  <a:lnTo>
                    <a:pt x="0" y="1273"/>
                  </a:lnTo>
                  <a:cubicBezTo>
                    <a:pt x="0" y="1387"/>
                    <a:pt x="86" y="1444"/>
                    <a:pt x="171" y="1444"/>
                  </a:cubicBezTo>
                  <a:cubicBezTo>
                    <a:pt x="257" y="1444"/>
                    <a:pt x="342" y="1387"/>
                    <a:pt x="342" y="1273"/>
                  </a:cubicBezTo>
                  <a:lnTo>
                    <a:pt x="342" y="155"/>
                  </a:lnTo>
                  <a:cubicBezTo>
                    <a:pt x="342" y="52"/>
                    <a:pt x="257" y="1"/>
                    <a:pt x="171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462;p24"/>
            <p:cNvSpPr/>
            <p:nvPr/>
          </p:nvSpPr>
          <p:spPr>
            <a:xfrm>
              <a:off x="8066204" y="3941248"/>
              <a:ext cx="11771" cy="39191"/>
            </a:xfrm>
            <a:custGeom>
              <a:avLst/>
              <a:gdLst/>
              <a:ahLst/>
              <a:cxnLst/>
              <a:rect l="l" t="t" r="r" b="b"/>
              <a:pathLst>
                <a:path w="343" h="1142" extrusionOk="0">
                  <a:moveTo>
                    <a:pt x="172" y="0"/>
                  </a:moveTo>
                  <a:cubicBezTo>
                    <a:pt x="86" y="0"/>
                    <a:pt x="0" y="57"/>
                    <a:pt x="0" y="171"/>
                  </a:cubicBezTo>
                  <a:lnTo>
                    <a:pt x="0" y="970"/>
                  </a:lnTo>
                  <a:cubicBezTo>
                    <a:pt x="0" y="1084"/>
                    <a:pt x="86" y="1141"/>
                    <a:pt x="172" y="1141"/>
                  </a:cubicBezTo>
                  <a:cubicBezTo>
                    <a:pt x="257" y="1141"/>
                    <a:pt x="343" y="1084"/>
                    <a:pt x="343" y="970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463;p24"/>
            <p:cNvSpPr/>
            <p:nvPr/>
          </p:nvSpPr>
          <p:spPr>
            <a:xfrm>
              <a:off x="7580532" y="4794675"/>
              <a:ext cx="10227" cy="44681"/>
            </a:xfrm>
            <a:custGeom>
              <a:avLst/>
              <a:gdLst/>
              <a:ahLst/>
              <a:cxnLst/>
              <a:rect l="l" t="t" r="r" b="b"/>
              <a:pathLst>
                <a:path w="298" h="1302" extrusionOk="0">
                  <a:moveTo>
                    <a:pt x="149" y="0"/>
                  </a:moveTo>
                  <a:cubicBezTo>
                    <a:pt x="75" y="0"/>
                    <a:pt x="1" y="46"/>
                    <a:pt x="1" y="137"/>
                  </a:cubicBezTo>
                  <a:lnTo>
                    <a:pt x="1" y="1164"/>
                  </a:lnTo>
                  <a:cubicBezTo>
                    <a:pt x="1" y="1255"/>
                    <a:pt x="75" y="1301"/>
                    <a:pt x="149" y="1301"/>
                  </a:cubicBezTo>
                  <a:cubicBezTo>
                    <a:pt x="223" y="1301"/>
                    <a:pt x="297" y="1255"/>
                    <a:pt x="297" y="1164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464;p24"/>
            <p:cNvSpPr/>
            <p:nvPr/>
          </p:nvSpPr>
          <p:spPr>
            <a:xfrm>
              <a:off x="7628338" y="4794675"/>
              <a:ext cx="9403" cy="36823"/>
            </a:xfrm>
            <a:custGeom>
              <a:avLst/>
              <a:gdLst/>
              <a:ahLst/>
              <a:cxnLst/>
              <a:rect l="l" t="t" r="r" b="b"/>
              <a:pathLst>
                <a:path w="274" h="1073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936"/>
                  </a:lnTo>
                  <a:cubicBezTo>
                    <a:pt x="0" y="1027"/>
                    <a:pt x="69" y="1073"/>
                    <a:pt x="137" y="1073"/>
                  </a:cubicBezTo>
                  <a:cubicBezTo>
                    <a:pt x="205" y="1073"/>
                    <a:pt x="274" y="1027"/>
                    <a:pt x="274" y="936"/>
                  </a:cubicBezTo>
                  <a:lnTo>
                    <a:pt x="274" y="137"/>
                  </a:lnTo>
                  <a:cubicBezTo>
                    <a:pt x="274" y="46"/>
                    <a:pt x="205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136" name="Google Shape;465;p24"/>
            <p:cNvGrpSpPr/>
            <p:nvPr/>
          </p:nvGrpSpPr>
          <p:grpSpPr>
            <a:xfrm>
              <a:off x="8267893" y="1920039"/>
              <a:ext cx="890274" cy="685355"/>
              <a:chOff x="8267893" y="1920039"/>
              <a:chExt cx="890274" cy="685355"/>
            </a:xfrm>
          </p:grpSpPr>
          <p:sp>
            <p:nvSpPr>
              <p:cNvPr id="256" name="Google Shape;466;p24"/>
              <p:cNvSpPr/>
              <p:nvPr/>
            </p:nvSpPr>
            <p:spPr>
              <a:xfrm>
                <a:off x="8267893" y="1920039"/>
                <a:ext cx="890265" cy="685355"/>
              </a:xfrm>
              <a:custGeom>
                <a:avLst/>
                <a:gdLst/>
                <a:ahLst/>
                <a:cxnLst/>
                <a:rect l="l" t="t" r="r" b="b"/>
                <a:pathLst>
                  <a:path w="25942" h="19971" extrusionOk="0">
                    <a:moveTo>
                      <a:pt x="9705" y="1"/>
                    </a:moveTo>
                    <a:cubicBezTo>
                      <a:pt x="7527" y="1"/>
                      <a:pt x="5973" y="655"/>
                      <a:pt x="8435" y="3009"/>
                    </a:cubicBezTo>
                    <a:cubicBezTo>
                      <a:pt x="10695" y="5086"/>
                      <a:pt x="14849" y="6638"/>
                      <a:pt x="17770" y="7505"/>
                    </a:cubicBezTo>
                    <a:cubicBezTo>
                      <a:pt x="16612" y="7411"/>
                      <a:pt x="11802" y="6606"/>
                      <a:pt x="7521" y="6606"/>
                    </a:cubicBezTo>
                    <a:cubicBezTo>
                      <a:pt x="3532" y="6606"/>
                      <a:pt x="1" y="7304"/>
                      <a:pt x="309" y="9925"/>
                    </a:cubicBezTo>
                    <a:cubicBezTo>
                      <a:pt x="574" y="12205"/>
                      <a:pt x="8728" y="12815"/>
                      <a:pt x="14639" y="12815"/>
                    </a:cubicBezTo>
                    <a:cubicBezTo>
                      <a:pt x="16359" y="12815"/>
                      <a:pt x="17889" y="12764"/>
                      <a:pt x="18980" y="12686"/>
                    </a:cubicBezTo>
                    <a:lnTo>
                      <a:pt x="18980" y="12686"/>
                    </a:lnTo>
                    <a:cubicBezTo>
                      <a:pt x="14324" y="14421"/>
                      <a:pt x="9142" y="14946"/>
                      <a:pt x="6015" y="15631"/>
                    </a:cubicBezTo>
                    <a:cubicBezTo>
                      <a:pt x="905" y="16609"/>
                      <a:pt x="1306" y="19970"/>
                      <a:pt x="6427" y="19970"/>
                    </a:cubicBezTo>
                    <a:cubicBezTo>
                      <a:pt x="6682" y="19970"/>
                      <a:pt x="6948" y="19962"/>
                      <a:pt x="7225" y="19945"/>
                    </a:cubicBezTo>
                    <a:cubicBezTo>
                      <a:pt x="12931" y="19625"/>
                      <a:pt x="19893" y="18347"/>
                      <a:pt x="25942" y="17023"/>
                    </a:cubicBezTo>
                    <a:lnTo>
                      <a:pt x="25942" y="4629"/>
                    </a:lnTo>
                    <a:cubicBezTo>
                      <a:pt x="22016" y="3077"/>
                      <a:pt x="17702" y="1799"/>
                      <a:pt x="13981" y="589"/>
                    </a:cubicBezTo>
                    <a:cubicBezTo>
                      <a:pt x="12996" y="310"/>
                      <a:pt x="11203" y="1"/>
                      <a:pt x="9705" y="1"/>
                    </a:cubicBezTo>
                    <a:close/>
                  </a:path>
                </a:pathLst>
              </a:custGeom>
              <a:solidFill>
                <a:srgbClr val="FF888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57" name="Google Shape;467;p24"/>
              <p:cNvSpPr/>
              <p:nvPr/>
            </p:nvSpPr>
            <p:spPr>
              <a:xfrm>
                <a:off x="8600128" y="1969526"/>
                <a:ext cx="558037" cy="233153"/>
              </a:xfrm>
              <a:custGeom>
                <a:avLst/>
                <a:gdLst/>
                <a:ahLst/>
                <a:cxnLst/>
                <a:rect l="l" t="t" r="r" b="b"/>
                <a:pathLst>
                  <a:path w="16261" h="6794" extrusionOk="0">
                    <a:moveTo>
                      <a:pt x="487" y="1"/>
                    </a:moveTo>
                    <a:cubicBezTo>
                      <a:pt x="190" y="1"/>
                      <a:pt x="1" y="463"/>
                      <a:pt x="306" y="653"/>
                    </a:cubicBezTo>
                    <a:cubicBezTo>
                      <a:pt x="5031" y="3712"/>
                      <a:pt x="10646" y="5675"/>
                      <a:pt x="16261" y="6793"/>
                    </a:cubicBezTo>
                    <a:lnTo>
                      <a:pt x="16261" y="6086"/>
                    </a:lnTo>
                    <a:cubicBezTo>
                      <a:pt x="10760" y="4967"/>
                      <a:pt x="5282" y="3027"/>
                      <a:pt x="671" y="60"/>
                    </a:cubicBezTo>
                    <a:cubicBezTo>
                      <a:pt x="607" y="19"/>
                      <a:pt x="545" y="1"/>
                      <a:pt x="487" y="1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58" name="Google Shape;468;p24"/>
              <p:cNvSpPr/>
              <p:nvPr/>
            </p:nvSpPr>
            <p:spPr>
              <a:xfrm>
                <a:off x="8352110" y="2225369"/>
                <a:ext cx="806049" cy="51716"/>
              </a:xfrm>
              <a:custGeom>
                <a:avLst/>
                <a:gdLst/>
                <a:ahLst/>
                <a:cxnLst/>
                <a:rect l="l" t="t" r="r" b="b"/>
                <a:pathLst>
                  <a:path w="23488" h="1507" extrusionOk="0">
                    <a:moveTo>
                      <a:pt x="11990" y="0"/>
                    </a:moveTo>
                    <a:cubicBezTo>
                      <a:pt x="8126" y="0"/>
                      <a:pt x="4258" y="160"/>
                      <a:pt x="457" y="160"/>
                    </a:cubicBezTo>
                    <a:cubicBezTo>
                      <a:pt x="1" y="160"/>
                      <a:pt x="1" y="868"/>
                      <a:pt x="457" y="868"/>
                    </a:cubicBezTo>
                    <a:cubicBezTo>
                      <a:pt x="4258" y="856"/>
                      <a:pt x="8126" y="691"/>
                      <a:pt x="11990" y="691"/>
                    </a:cubicBezTo>
                    <a:cubicBezTo>
                      <a:pt x="15853" y="691"/>
                      <a:pt x="19710" y="856"/>
                      <a:pt x="23488" y="1507"/>
                    </a:cubicBezTo>
                    <a:lnTo>
                      <a:pt x="23488" y="799"/>
                    </a:lnTo>
                    <a:cubicBezTo>
                      <a:pt x="19710" y="160"/>
                      <a:pt x="15853" y="0"/>
                      <a:pt x="11990" y="0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59" name="Google Shape;469;p24"/>
              <p:cNvSpPr/>
              <p:nvPr/>
            </p:nvSpPr>
            <p:spPr>
              <a:xfrm>
                <a:off x="8480529" y="2421189"/>
                <a:ext cx="677633" cy="130235"/>
              </a:xfrm>
              <a:custGeom>
                <a:avLst/>
                <a:gdLst/>
                <a:ahLst/>
                <a:cxnLst/>
                <a:rect l="l" t="t" r="r" b="b"/>
                <a:pathLst>
                  <a:path w="19746" h="3795" extrusionOk="0">
                    <a:moveTo>
                      <a:pt x="19746" y="1"/>
                    </a:moveTo>
                    <a:cubicBezTo>
                      <a:pt x="13241" y="503"/>
                      <a:pt x="6850" y="1872"/>
                      <a:pt x="413" y="3105"/>
                    </a:cubicBezTo>
                    <a:cubicBezTo>
                      <a:pt x="0" y="3192"/>
                      <a:pt x="145" y="3795"/>
                      <a:pt x="553" y="3795"/>
                    </a:cubicBezTo>
                    <a:cubicBezTo>
                      <a:pt x="574" y="3795"/>
                      <a:pt x="596" y="3793"/>
                      <a:pt x="618" y="3790"/>
                    </a:cubicBezTo>
                    <a:cubicBezTo>
                      <a:pt x="6964" y="2557"/>
                      <a:pt x="13309" y="1188"/>
                      <a:pt x="19746" y="708"/>
                    </a:cubicBezTo>
                    <a:lnTo>
                      <a:pt x="19746" y="1"/>
                    </a:ln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60" name="Google Shape;470;p24"/>
              <p:cNvSpPr/>
              <p:nvPr/>
            </p:nvSpPr>
            <p:spPr>
              <a:xfrm>
                <a:off x="8675456" y="2081884"/>
                <a:ext cx="482710" cy="421247"/>
              </a:xfrm>
              <a:custGeom>
                <a:avLst/>
                <a:gdLst/>
                <a:ahLst/>
                <a:cxnLst/>
                <a:rect l="l" t="t" r="r" b="b"/>
                <a:pathLst>
                  <a:path w="14066" h="12275" extrusionOk="0">
                    <a:moveTo>
                      <a:pt x="5947" y="1"/>
                    </a:moveTo>
                    <a:cubicBezTo>
                      <a:pt x="4617" y="1"/>
                      <a:pt x="3672" y="406"/>
                      <a:pt x="5187" y="1853"/>
                    </a:cubicBezTo>
                    <a:cubicBezTo>
                      <a:pt x="6556" y="3131"/>
                      <a:pt x="9113" y="4090"/>
                      <a:pt x="10916" y="4615"/>
                    </a:cubicBezTo>
                    <a:cubicBezTo>
                      <a:pt x="10195" y="4556"/>
                      <a:pt x="7242" y="4063"/>
                      <a:pt x="4615" y="4063"/>
                    </a:cubicBezTo>
                    <a:cubicBezTo>
                      <a:pt x="2167" y="4063"/>
                      <a:pt x="1" y="4491"/>
                      <a:pt x="188" y="6099"/>
                    </a:cubicBezTo>
                    <a:cubicBezTo>
                      <a:pt x="346" y="7488"/>
                      <a:pt x="5300" y="7875"/>
                      <a:pt x="8923" y="7875"/>
                    </a:cubicBezTo>
                    <a:cubicBezTo>
                      <a:pt x="10003" y="7875"/>
                      <a:pt x="10965" y="7840"/>
                      <a:pt x="11646" y="7788"/>
                    </a:cubicBezTo>
                    <a:lnTo>
                      <a:pt x="11646" y="7788"/>
                    </a:lnTo>
                    <a:cubicBezTo>
                      <a:pt x="8793" y="8861"/>
                      <a:pt x="5598" y="9180"/>
                      <a:pt x="3680" y="9591"/>
                    </a:cubicBezTo>
                    <a:cubicBezTo>
                      <a:pt x="537" y="10202"/>
                      <a:pt x="796" y="12275"/>
                      <a:pt x="3980" y="12275"/>
                    </a:cubicBezTo>
                    <a:cubicBezTo>
                      <a:pt x="4125" y="12275"/>
                      <a:pt x="4276" y="12271"/>
                      <a:pt x="4434" y="12262"/>
                    </a:cubicBezTo>
                    <a:cubicBezTo>
                      <a:pt x="7355" y="12079"/>
                      <a:pt x="10825" y="11508"/>
                      <a:pt x="14066" y="10846"/>
                    </a:cubicBezTo>
                    <a:lnTo>
                      <a:pt x="14066" y="2150"/>
                    </a:lnTo>
                    <a:cubicBezTo>
                      <a:pt x="12194" y="1511"/>
                      <a:pt x="10277" y="917"/>
                      <a:pt x="8565" y="370"/>
                    </a:cubicBezTo>
                    <a:cubicBezTo>
                      <a:pt x="7960" y="193"/>
                      <a:pt x="6863" y="1"/>
                      <a:pt x="5947" y="1"/>
                    </a:cubicBezTo>
                    <a:close/>
                  </a:path>
                </a:pathLst>
              </a:custGeom>
              <a:solidFill>
                <a:srgbClr val="A53A3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37" name="Google Shape;471;p24"/>
            <p:cNvSpPr/>
            <p:nvPr/>
          </p:nvSpPr>
          <p:spPr>
            <a:xfrm>
              <a:off x="1847835" y="4393908"/>
              <a:ext cx="849461" cy="672726"/>
            </a:xfrm>
            <a:custGeom>
              <a:avLst/>
              <a:gdLst/>
              <a:ahLst/>
              <a:cxnLst/>
              <a:rect l="l" t="t" r="r" b="b"/>
              <a:pathLst>
                <a:path w="24753" h="19603" extrusionOk="0">
                  <a:moveTo>
                    <a:pt x="9154" y="0"/>
                  </a:moveTo>
                  <a:cubicBezTo>
                    <a:pt x="7784" y="0"/>
                    <a:pt x="6757" y="2694"/>
                    <a:pt x="6301" y="3629"/>
                  </a:cubicBezTo>
                  <a:cubicBezTo>
                    <a:pt x="4064" y="8446"/>
                    <a:pt x="2306" y="13444"/>
                    <a:pt x="1" y="18260"/>
                  </a:cubicBezTo>
                  <a:lnTo>
                    <a:pt x="92" y="19561"/>
                  </a:lnTo>
                  <a:cubicBezTo>
                    <a:pt x="1507" y="19561"/>
                    <a:pt x="3217" y="19602"/>
                    <a:pt x="4828" y="19602"/>
                  </a:cubicBezTo>
                  <a:cubicBezTo>
                    <a:pt x="5634" y="19602"/>
                    <a:pt x="6415" y="19592"/>
                    <a:pt x="7122" y="19561"/>
                  </a:cubicBezTo>
                  <a:cubicBezTo>
                    <a:pt x="12030" y="19379"/>
                    <a:pt x="16663" y="19196"/>
                    <a:pt x="21206" y="17530"/>
                  </a:cubicBezTo>
                  <a:cubicBezTo>
                    <a:pt x="24752" y="16251"/>
                    <a:pt x="24634" y="13625"/>
                    <a:pt x="20939" y="13625"/>
                  </a:cubicBezTo>
                  <a:cubicBezTo>
                    <a:pt x="20877" y="13625"/>
                    <a:pt x="20814" y="13625"/>
                    <a:pt x="20749" y="13627"/>
                  </a:cubicBezTo>
                  <a:cubicBezTo>
                    <a:pt x="18464" y="13710"/>
                    <a:pt x="14967" y="15250"/>
                    <a:pt x="12534" y="15250"/>
                  </a:cubicBezTo>
                  <a:cubicBezTo>
                    <a:pt x="12294" y="15250"/>
                    <a:pt x="12064" y="15235"/>
                    <a:pt x="11847" y="15202"/>
                  </a:cubicBezTo>
                  <a:cubicBezTo>
                    <a:pt x="14449" y="14083"/>
                    <a:pt x="17234" y="12235"/>
                    <a:pt x="19083" y="11116"/>
                  </a:cubicBezTo>
                  <a:cubicBezTo>
                    <a:pt x="20201" y="10386"/>
                    <a:pt x="24629" y="7784"/>
                    <a:pt x="21571" y="6962"/>
                  </a:cubicBezTo>
                  <a:cubicBezTo>
                    <a:pt x="21299" y="6874"/>
                    <a:pt x="21025" y="6835"/>
                    <a:pt x="20751" y="6835"/>
                  </a:cubicBezTo>
                  <a:cubicBezTo>
                    <a:pt x="19248" y="6835"/>
                    <a:pt x="17721" y="8005"/>
                    <a:pt x="16389" y="8719"/>
                  </a:cubicBezTo>
                  <a:cubicBezTo>
                    <a:pt x="14358" y="9747"/>
                    <a:pt x="11573" y="11869"/>
                    <a:pt x="9542" y="12600"/>
                  </a:cubicBezTo>
                  <a:cubicBezTo>
                    <a:pt x="11117" y="10842"/>
                    <a:pt x="12418" y="8811"/>
                    <a:pt x="13879" y="6962"/>
                  </a:cubicBezTo>
                  <a:cubicBezTo>
                    <a:pt x="14723" y="5935"/>
                    <a:pt x="17873" y="3264"/>
                    <a:pt x="15933" y="2055"/>
                  </a:cubicBezTo>
                  <a:cubicBezTo>
                    <a:pt x="15722" y="1922"/>
                    <a:pt x="15498" y="1861"/>
                    <a:pt x="15262" y="1861"/>
                  </a:cubicBezTo>
                  <a:cubicBezTo>
                    <a:pt x="12689" y="1861"/>
                    <a:pt x="8762" y="9133"/>
                    <a:pt x="6483" y="10660"/>
                  </a:cubicBezTo>
                  <a:cubicBezTo>
                    <a:pt x="7876" y="7966"/>
                    <a:pt x="8606" y="5478"/>
                    <a:pt x="9542" y="3059"/>
                  </a:cubicBezTo>
                  <a:cubicBezTo>
                    <a:pt x="9816" y="2146"/>
                    <a:pt x="10637" y="0"/>
                    <a:pt x="9154" y="0"/>
                  </a:cubicBezTo>
                  <a:close/>
                </a:path>
              </a:pathLst>
            </a:custGeom>
            <a:solidFill>
              <a:srgbClr val="FFDB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472;p24"/>
            <p:cNvSpPr/>
            <p:nvPr/>
          </p:nvSpPr>
          <p:spPr>
            <a:xfrm>
              <a:off x="1836338" y="4678063"/>
              <a:ext cx="715211" cy="388817"/>
            </a:xfrm>
            <a:custGeom>
              <a:avLst/>
              <a:gdLst/>
              <a:ahLst/>
              <a:cxnLst/>
              <a:rect l="l" t="t" r="r" b="b"/>
              <a:pathLst>
                <a:path w="20841" h="11330" extrusionOk="0">
                  <a:moveTo>
                    <a:pt x="20347" y="0"/>
                  </a:moveTo>
                  <a:cubicBezTo>
                    <a:pt x="20292" y="0"/>
                    <a:pt x="20232" y="16"/>
                    <a:pt x="20171" y="51"/>
                  </a:cubicBezTo>
                  <a:cubicBezTo>
                    <a:pt x="16451" y="2151"/>
                    <a:pt x="12662" y="4137"/>
                    <a:pt x="8987" y="6328"/>
                  </a:cubicBezTo>
                  <a:cubicBezTo>
                    <a:pt x="7252" y="7378"/>
                    <a:pt x="5426" y="8360"/>
                    <a:pt x="3531" y="9113"/>
                  </a:cubicBezTo>
                  <a:cubicBezTo>
                    <a:pt x="2413" y="9570"/>
                    <a:pt x="1180" y="9958"/>
                    <a:pt x="267" y="10756"/>
                  </a:cubicBezTo>
                  <a:cubicBezTo>
                    <a:pt x="1" y="10987"/>
                    <a:pt x="246" y="11329"/>
                    <a:pt x="519" y="11329"/>
                  </a:cubicBezTo>
                  <a:cubicBezTo>
                    <a:pt x="596" y="11329"/>
                    <a:pt x="676" y="11302"/>
                    <a:pt x="747" y="11236"/>
                  </a:cubicBezTo>
                  <a:cubicBezTo>
                    <a:pt x="1797" y="10346"/>
                    <a:pt x="3235" y="10026"/>
                    <a:pt x="4467" y="9478"/>
                  </a:cubicBezTo>
                  <a:cubicBezTo>
                    <a:pt x="6293" y="8679"/>
                    <a:pt x="8074" y="7698"/>
                    <a:pt x="9786" y="6671"/>
                  </a:cubicBezTo>
                  <a:cubicBezTo>
                    <a:pt x="13301" y="4548"/>
                    <a:pt x="16953" y="2654"/>
                    <a:pt x="20513" y="645"/>
                  </a:cubicBezTo>
                  <a:cubicBezTo>
                    <a:pt x="20841" y="452"/>
                    <a:pt x="20648" y="0"/>
                    <a:pt x="20347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473;p24"/>
            <p:cNvSpPr/>
            <p:nvPr/>
          </p:nvSpPr>
          <p:spPr>
            <a:xfrm>
              <a:off x="1833147" y="4518757"/>
              <a:ext cx="520562" cy="544893"/>
            </a:xfrm>
            <a:custGeom>
              <a:avLst/>
              <a:gdLst/>
              <a:ahLst/>
              <a:cxnLst/>
              <a:rect l="l" t="t" r="r" b="b"/>
              <a:pathLst>
                <a:path w="15169" h="15878" extrusionOk="0">
                  <a:moveTo>
                    <a:pt x="14670" y="0"/>
                  </a:moveTo>
                  <a:cubicBezTo>
                    <a:pt x="14592" y="0"/>
                    <a:pt x="14512" y="32"/>
                    <a:pt x="14444" y="106"/>
                  </a:cubicBezTo>
                  <a:cubicBezTo>
                    <a:pt x="12070" y="2662"/>
                    <a:pt x="9810" y="5310"/>
                    <a:pt x="7710" y="8049"/>
                  </a:cubicBezTo>
                  <a:cubicBezTo>
                    <a:pt x="5519" y="10902"/>
                    <a:pt x="3031" y="13047"/>
                    <a:pt x="269" y="15307"/>
                  </a:cubicBezTo>
                  <a:cubicBezTo>
                    <a:pt x="1" y="15522"/>
                    <a:pt x="238" y="15877"/>
                    <a:pt x="518" y="15877"/>
                  </a:cubicBezTo>
                  <a:cubicBezTo>
                    <a:pt x="594" y="15877"/>
                    <a:pt x="675" y="15850"/>
                    <a:pt x="748" y="15787"/>
                  </a:cubicBezTo>
                  <a:cubicBezTo>
                    <a:pt x="3099" y="13892"/>
                    <a:pt x="5542" y="12066"/>
                    <a:pt x="7368" y="9624"/>
                  </a:cubicBezTo>
                  <a:cubicBezTo>
                    <a:pt x="9742" y="6497"/>
                    <a:pt x="12252" y="3484"/>
                    <a:pt x="14923" y="608"/>
                  </a:cubicBezTo>
                  <a:cubicBezTo>
                    <a:pt x="15169" y="345"/>
                    <a:pt x="14929" y="0"/>
                    <a:pt x="14670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474;p24"/>
            <p:cNvSpPr/>
            <p:nvPr/>
          </p:nvSpPr>
          <p:spPr>
            <a:xfrm>
              <a:off x="1835240" y="4443189"/>
              <a:ext cx="318947" cy="611984"/>
            </a:xfrm>
            <a:custGeom>
              <a:avLst/>
              <a:gdLst/>
              <a:ahLst/>
              <a:cxnLst/>
              <a:rect l="l" t="t" r="r" b="b"/>
              <a:pathLst>
                <a:path w="9294" h="17833" extrusionOk="0">
                  <a:moveTo>
                    <a:pt x="8862" y="0"/>
                  </a:moveTo>
                  <a:cubicBezTo>
                    <a:pt x="8726" y="0"/>
                    <a:pt x="8593" y="70"/>
                    <a:pt x="8539" y="230"/>
                  </a:cubicBezTo>
                  <a:cubicBezTo>
                    <a:pt x="7672" y="3243"/>
                    <a:pt x="6029" y="5914"/>
                    <a:pt x="4842" y="8790"/>
                  </a:cubicBezTo>
                  <a:cubicBezTo>
                    <a:pt x="3586" y="11780"/>
                    <a:pt x="2285" y="14702"/>
                    <a:pt x="208" y="17235"/>
                  </a:cubicBezTo>
                  <a:cubicBezTo>
                    <a:pt x="1" y="17495"/>
                    <a:pt x="225" y="17832"/>
                    <a:pt x="465" y="17832"/>
                  </a:cubicBezTo>
                  <a:cubicBezTo>
                    <a:pt x="542" y="17832"/>
                    <a:pt x="621" y="17798"/>
                    <a:pt x="687" y="17715"/>
                  </a:cubicBezTo>
                  <a:cubicBezTo>
                    <a:pt x="2650" y="15364"/>
                    <a:pt x="3974" y="12670"/>
                    <a:pt x="5138" y="9863"/>
                  </a:cubicBezTo>
                  <a:cubicBezTo>
                    <a:pt x="6462" y="6690"/>
                    <a:pt x="8265" y="3723"/>
                    <a:pt x="9224" y="436"/>
                  </a:cubicBezTo>
                  <a:cubicBezTo>
                    <a:pt x="9294" y="171"/>
                    <a:pt x="9075" y="0"/>
                    <a:pt x="8862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475;p24"/>
            <p:cNvSpPr/>
            <p:nvPr/>
          </p:nvSpPr>
          <p:spPr>
            <a:xfrm>
              <a:off x="1850992" y="4900068"/>
              <a:ext cx="738101" cy="155390"/>
            </a:xfrm>
            <a:custGeom>
              <a:avLst/>
              <a:gdLst/>
              <a:ahLst/>
              <a:cxnLst/>
              <a:rect l="l" t="t" r="r" b="b"/>
              <a:pathLst>
                <a:path w="21508" h="4528" extrusionOk="0">
                  <a:moveTo>
                    <a:pt x="21045" y="1"/>
                  </a:moveTo>
                  <a:cubicBezTo>
                    <a:pt x="21009" y="1"/>
                    <a:pt x="20971" y="6"/>
                    <a:pt x="20931" y="19"/>
                  </a:cubicBezTo>
                  <a:cubicBezTo>
                    <a:pt x="17827" y="1069"/>
                    <a:pt x="14403" y="1412"/>
                    <a:pt x="11185" y="1982"/>
                  </a:cubicBezTo>
                  <a:cubicBezTo>
                    <a:pt x="9313" y="2302"/>
                    <a:pt x="7464" y="2553"/>
                    <a:pt x="5592" y="2872"/>
                  </a:cubicBezTo>
                  <a:cubicBezTo>
                    <a:pt x="3981" y="3169"/>
                    <a:pt x="2489" y="3820"/>
                    <a:pt x="840" y="3820"/>
                  </a:cubicBezTo>
                  <a:cubicBezTo>
                    <a:pt x="713" y="3820"/>
                    <a:pt x="585" y="3816"/>
                    <a:pt x="457" y="3808"/>
                  </a:cubicBezTo>
                  <a:cubicBezTo>
                    <a:pt x="449" y="3808"/>
                    <a:pt x="442" y="3808"/>
                    <a:pt x="435" y="3808"/>
                  </a:cubicBezTo>
                  <a:cubicBezTo>
                    <a:pt x="0" y="3808"/>
                    <a:pt x="7" y="4493"/>
                    <a:pt x="457" y="4516"/>
                  </a:cubicBezTo>
                  <a:cubicBezTo>
                    <a:pt x="585" y="4523"/>
                    <a:pt x="713" y="4527"/>
                    <a:pt x="841" y="4527"/>
                  </a:cubicBezTo>
                  <a:cubicBezTo>
                    <a:pt x="2232" y="4527"/>
                    <a:pt x="3572" y="4095"/>
                    <a:pt x="4930" y="3740"/>
                  </a:cubicBezTo>
                  <a:cubicBezTo>
                    <a:pt x="6688" y="3283"/>
                    <a:pt x="8537" y="3123"/>
                    <a:pt x="10340" y="2827"/>
                  </a:cubicBezTo>
                  <a:cubicBezTo>
                    <a:pt x="12120" y="2530"/>
                    <a:pt x="13901" y="2142"/>
                    <a:pt x="15704" y="1845"/>
                  </a:cubicBezTo>
                  <a:cubicBezTo>
                    <a:pt x="17530" y="1548"/>
                    <a:pt x="19356" y="1297"/>
                    <a:pt x="21114" y="704"/>
                  </a:cubicBezTo>
                  <a:cubicBezTo>
                    <a:pt x="21507" y="559"/>
                    <a:pt x="21393" y="1"/>
                    <a:pt x="21045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476;p24"/>
            <p:cNvSpPr/>
            <p:nvPr/>
          </p:nvSpPr>
          <p:spPr>
            <a:xfrm>
              <a:off x="2" y="3466800"/>
              <a:ext cx="842632" cy="1674385"/>
            </a:xfrm>
            <a:custGeom>
              <a:avLst/>
              <a:gdLst/>
              <a:ahLst/>
              <a:cxnLst/>
              <a:rect l="l" t="t" r="r" b="b"/>
              <a:pathLst>
                <a:path w="24554" h="48791" extrusionOk="0">
                  <a:moveTo>
                    <a:pt x="2805" y="1"/>
                  </a:moveTo>
                  <a:cubicBezTo>
                    <a:pt x="2747" y="1"/>
                    <a:pt x="2687" y="5"/>
                    <a:pt x="2625" y="13"/>
                  </a:cubicBezTo>
                  <a:cubicBezTo>
                    <a:pt x="1666" y="13"/>
                    <a:pt x="753" y="835"/>
                    <a:pt x="0" y="1862"/>
                  </a:cubicBezTo>
                  <a:lnTo>
                    <a:pt x="0" y="48791"/>
                  </a:lnTo>
                  <a:lnTo>
                    <a:pt x="12782" y="48791"/>
                  </a:lnTo>
                  <a:cubicBezTo>
                    <a:pt x="12782" y="45869"/>
                    <a:pt x="13284" y="42947"/>
                    <a:pt x="13946" y="40048"/>
                  </a:cubicBezTo>
                  <a:cubicBezTo>
                    <a:pt x="15430" y="31694"/>
                    <a:pt x="20246" y="25212"/>
                    <a:pt x="23396" y="17246"/>
                  </a:cubicBezTo>
                  <a:cubicBezTo>
                    <a:pt x="24554" y="14254"/>
                    <a:pt x="24111" y="13203"/>
                    <a:pt x="22987" y="13203"/>
                  </a:cubicBezTo>
                  <a:cubicBezTo>
                    <a:pt x="21606" y="13203"/>
                    <a:pt x="19197" y="14788"/>
                    <a:pt x="17461" y="16310"/>
                  </a:cubicBezTo>
                  <a:cubicBezTo>
                    <a:pt x="12463" y="20579"/>
                    <a:pt x="10614" y="26148"/>
                    <a:pt x="6893" y="31329"/>
                  </a:cubicBezTo>
                  <a:cubicBezTo>
                    <a:pt x="7829" y="27244"/>
                    <a:pt x="9495" y="23181"/>
                    <a:pt x="11162" y="19278"/>
                  </a:cubicBezTo>
                  <a:cubicBezTo>
                    <a:pt x="12828" y="15762"/>
                    <a:pt x="20246" y="6861"/>
                    <a:pt x="16526" y="3893"/>
                  </a:cubicBezTo>
                  <a:cubicBezTo>
                    <a:pt x="16142" y="3613"/>
                    <a:pt x="15743" y="3483"/>
                    <a:pt x="15332" y="3483"/>
                  </a:cubicBezTo>
                  <a:cubicBezTo>
                    <a:pt x="10589" y="3483"/>
                    <a:pt x="4289" y="20912"/>
                    <a:pt x="1895" y="26878"/>
                  </a:cubicBezTo>
                  <a:cubicBezTo>
                    <a:pt x="1529" y="21126"/>
                    <a:pt x="3196" y="15032"/>
                    <a:pt x="3743" y="9280"/>
                  </a:cubicBezTo>
                  <a:cubicBezTo>
                    <a:pt x="3922" y="7651"/>
                    <a:pt x="5344" y="1"/>
                    <a:pt x="2805" y="1"/>
                  </a:cubicBezTo>
                  <a:close/>
                </a:path>
              </a:pathLst>
            </a:custGeom>
            <a:solidFill>
              <a:srgbClr val="FF888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477;p24"/>
            <p:cNvSpPr/>
            <p:nvPr/>
          </p:nvSpPr>
          <p:spPr>
            <a:xfrm>
              <a:off x="42282" y="3681838"/>
              <a:ext cx="483465" cy="1459352"/>
            </a:xfrm>
            <a:custGeom>
              <a:avLst/>
              <a:gdLst/>
              <a:ahLst/>
              <a:cxnLst/>
              <a:rect l="l" t="t" r="r" b="b"/>
              <a:pathLst>
                <a:path w="14088" h="42525" extrusionOk="0">
                  <a:moveTo>
                    <a:pt x="13595" y="1"/>
                  </a:moveTo>
                  <a:cubicBezTo>
                    <a:pt x="13518" y="1"/>
                    <a:pt x="13441" y="35"/>
                    <a:pt x="13376" y="115"/>
                  </a:cubicBezTo>
                  <a:cubicBezTo>
                    <a:pt x="8446" y="6483"/>
                    <a:pt x="5387" y="13993"/>
                    <a:pt x="3356" y="21754"/>
                  </a:cubicBezTo>
                  <a:cubicBezTo>
                    <a:pt x="2306" y="25771"/>
                    <a:pt x="1576" y="29879"/>
                    <a:pt x="982" y="33988"/>
                  </a:cubicBezTo>
                  <a:cubicBezTo>
                    <a:pt x="548" y="36818"/>
                    <a:pt x="366" y="39694"/>
                    <a:pt x="1" y="42525"/>
                  </a:cubicBezTo>
                  <a:lnTo>
                    <a:pt x="685" y="42525"/>
                  </a:lnTo>
                  <a:cubicBezTo>
                    <a:pt x="1005" y="40037"/>
                    <a:pt x="1187" y="37526"/>
                    <a:pt x="1530" y="35038"/>
                  </a:cubicBezTo>
                  <a:cubicBezTo>
                    <a:pt x="2055" y="31066"/>
                    <a:pt x="2762" y="27140"/>
                    <a:pt x="3698" y="23237"/>
                  </a:cubicBezTo>
                  <a:cubicBezTo>
                    <a:pt x="5638" y="15157"/>
                    <a:pt x="8743" y="7214"/>
                    <a:pt x="13878" y="617"/>
                  </a:cubicBezTo>
                  <a:cubicBezTo>
                    <a:pt x="14088" y="356"/>
                    <a:pt x="13844" y="1"/>
                    <a:pt x="13595" y="1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478;p24"/>
            <p:cNvSpPr/>
            <p:nvPr/>
          </p:nvSpPr>
          <p:spPr>
            <a:xfrm>
              <a:off x="275715" y="4006146"/>
              <a:ext cx="469978" cy="1135051"/>
            </a:xfrm>
            <a:custGeom>
              <a:avLst/>
              <a:gdLst/>
              <a:ahLst/>
              <a:cxnLst/>
              <a:rect l="l" t="t" r="r" b="b"/>
              <a:pathLst>
                <a:path w="13695" h="33075" extrusionOk="0">
                  <a:moveTo>
                    <a:pt x="13206" y="0"/>
                  </a:moveTo>
                  <a:cubicBezTo>
                    <a:pt x="13130" y="0"/>
                    <a:pt x="13053" y="34"/>
                    <a:pt x="12988" y="115"/>
                  </a:cubicBezTo>
                  <a:cubicBezTo>
                    <a:pt x="5205" y="9336"/>
                    <a:pt x="1256" y="21205"/>
                    <a:pt x="1" y="33075"/>
                  </a:cubicBezTo>
                  <a:lnTo>
                    <a:pt x="685" y="33075"/>
                  </a:lnTo>
                  <a:cubicBezTo>
                    <a:pt x="1941" y="21411"/>
                    <a:pt x="5821" y="9656"/>
                    <a:pt x="13467" y="617"/>
                  </a:cubicBezTo>
                  <a:cubicBezTo>
                    <a:pt x="13694" y="355"/>
                    <a:pt x="13454" y="0"/>
                    <a:pt x="13206" y="0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479;p24"/>
            <p:cNvSpPr/>
            <p:nvPr/>
          </p:nvSpPr>
          <p:spPr>
            <a:xfrm>
              <a:off x="2" y="3553934"/>
              <a:ext cx="84936" cy="437377"/>
            </a:xfrm>
            <a:custGeom>
              <a:avLst/>
              <a:gdLst/>
              <a:ahLst/>
              <a:cxnLst/>
              <a:rect l="l" t="t" r="r" b="b"/>
              <a:pathLst>
                <a:path w="2475" h="12745" extrusionOk="0">
                  <a:moveTo>
                    <a:pt x="2048" y="1"/>
                  </a:moveTo>
                  <a:cubicBezTo>
                    <a:pt x="1911" y="1"/>
                    <a:pt x="1780" y="78"/>
                    <a:pt x="1735" y="259"/>
                  </a:cubicBezTo>
                  <a:cubicBezTo>
                    <a:pt x="1096" y="3043"/>
                    <a:pt x="525" y="5874"/>
                    <a:pt x="0" y="8704"/>
                  </a:cubicBezTo>
                  <a:lnTo>
                    <a:pt x="0" y="12744"/>
                  </a:lnTo>
                  <a:cubicBezTo>
                    <a:pt x="662" y="8613"/>
                    <a:pt x="1461" y="4504"/>
                    <a:pt x="2419" y="441"/>
                  </a:cubicBezTo>
                  <a:cubicBezTo>
                    <a:pt x="2475" y="179"/>
                    <a:pt x="2255" y="1"/>
                    <a:pt x="2048" y="1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480;p24"/>
            <p:cNvSpPr/>
            <p:nvPr/>
          </p:nvSpPr>
          <p:spPr>
            <a:xfrm>
              <a:off x="2" y="4043484"/>
              <a:ext cx="575882" cy="1097714"/>
            </a:xfrm>
            <a:custGeom>
              <a:avLst/>
              <a:gdLst/>
              <a:ahLst/>
              <a:cxnLst/>
              <a:rect l="l" t="t" r="r" b="b"/>
              <a:pathLst>
                <a:path w="16781" h="31987" extrusionOk="0">
                  <a:moveTo>
                    <a:pt x="885" y="1"/>
                  </a:moveTo>
                  <a:cubicBezTo>
                    <a:pt x="571" y="1"/>
                    <a:pt x="276" y="141"/>
                    <a:pt x="0" y="374"/>
                  </a:cubicBezTo>
                  <a:lnTo>
                    <a:pt x="0" y="31987"/>
                  </a:lnTo>
                  <a:lnTo>
                    <a:pt x="9062" y="31987"/>
                  </a:lnTo>
                  <a:cubicBezTo>
                    <a:pt x="9176" y="30434"/>
                    <a:pt x="9495" y="28859"/>
                    <a:pt x="9861" y="27307"/>
                  </a:cubicBezTo>
                  <a:cubicBezTo>
                    <a:pt x="10979" y="21647"/>
                    <a:pt x="13353" y="17059"/>
                    <a:pt x="15704" y="11649"/>
                  </a:cubicBezTo>
                  <a:cubicBezTo>
                    <a:pt x="16780" y="9112"/>
                    <a:pt x="16238" y="8050"/>
                    <a:pt x="15180" y="8050"/>
                  </a:cubicBezTo>
                  <a:cubicBezTo>
                    <a:pt x="14353" y="8050"/>
                    <a:pt x="13211" y="8699"/>
                    <a:pt x="12280" y="9800"/>
                  </a:cubicBezTo>
                  <a:cubicBezTo>
                    <a:pt x="9221" y="13384"/>
                    <a:pt x="7395" y="17881"/>
                    <a:pt x="4634" y="21396"/>
                  </a:cubicBezTo>
                  <a:cubicBezTo>
                    <a:pt x="5318" y="18634"/>
                    <a:pt x="6551" y="15872"/>
                    <a:pt x="7806" y="13224"/>
                  </a:cubicBezTo>
                  <a:cubicBezTo>
                    <a:pt x="9039" y="10850"/>
                    <a:pt x="12919" y="2747"/>
                    <a:pt x="11070" y="1560"/>
                  </a:cubicBezTo>
                  <a:cubicBezTo>
                    <a:pt x="10805" y="1383"/>
                    <a:pt x="10534" y="1300"/>
                    <a:pt x="10258" y="1300"/>
                  </a:cubicBezTo>
                  <a:cubicBezTo>
                    <a:pt x="6812" y="1300"/>
                    <a:pt x="2687" y="14304"/>
                    <a:pt x="890" y="18383"/>
                  </a:cubicBezTo>
                  <a:cubicBezTo>
                    <a:pt x="616" y="14480"/>
                    <a:pt x="1872" y="10348"/>
                    <a:pt x="2283" y="6445"/>
                  </a:cubicBezTo>
                  <a:cubicBezTo>
                    <a:pt x="2419" y="5304"/>
                    <a:pt x="3287" y="1150"/>
                    <a:pt x="1438" y="145"/>
                  </a:cubicBezTo>
                  <a:cubicBezTo>
                    <a:pt x="1248" y="46"/>
                    <a:pt x="1063" y="1"/>
                    <a:pt x="885" y="1"/>
                  </a:cubicBezTo>
                  <a:close/>
                </a:path>
              </a:pathLst>
            </a:custGeom>
            <a:solidFill>
              <a:srgbClr val="A53A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481;p24"/>
            <p:cNvSpPr/>
            <p:nvPr/>
          </p:nvSpPr>
          <p:spPr>
            <a:xfrm>
              <a:off x="78316" y="1925566"/>
              <a:ext cx="1265458" cy="1080212"/>
            </a:xfrm>
            <a:custGeom>
              <a:avLst/>
              <a:gdLst/>
              <a:ahLst/>
              <a:cxnLst/>
              <a:rect l="l" t="t" r="r" b="b"/>
              <a:pathLst>
                <a:path w="36875" h="31477" extrusionOk="0">
                  <a:moveTo>
                    <a:pt x="31851" y="0"/>
                  </a:moveTo>
                  <a:cubicBezTo>
                    <a:pt x="31796" y="0"/>
                    <a:pt x="31740" y="1"/>
                    <a:pt x="31682" y="3"/>
                  </a:cubicBezTo>
                  <a:cubicBezTo>
                    <a:pt x="27414" y="208"/>
                    <a:pt x="22598" y="5572"/>
                    <a:pt x="18900" y="8357"/>
                  </a:cubicBezTo>
                  <a:cubicBezTo>
                    <a:pt x="18749" y="6204"/>
                    <a:pt x="20363" y="255"/>
                    <a:pt x="18301" y="255"/>
                  </a:cubicBezTo>
                  <a:cubicBezTo>
                    <a:pt x="17871" y="255"/>
                    <a:pt x="17281" y="514"/>
                    <a:pt x="16480" y="1121"/>
                  </a:cubicBezTo>
                  <a:cubicBezTo>
                    <a:pt x="13513" y="3358"/>
                    <a:pt x="12783" y="10023"/>
                    <a:pt x="9998" y="12055"/>
                  </a:cubicBezTo>
                  <a:cubicBezTo>
                    <a:pt x="9998" y="10936"/>
                    <a:pt x="10546" y="6120"/>
                    <a:pt x="9268" y="5572"/>
                  </a:cubicBezTo>
                  <a:cubicBezTo>
                    <a:pt x="9087" y="5482"/>
                    <a:pt x="8908" y="5440"/>
                    <a:pt x="8730" y="5440"/>
                  </a:cubicBezTo>
                  <a:cubicBezTo>
                    <a:pt x="6713" y="5440"/>
                    <a:pt x="4970" y="10874"/>
                    <a:pt x="4634" y="12237"/>
                  </a:cubicBezTo>
                  <a:cubicBezTo>
                    <a:pt x="3150" y="17053"/>
                    <a:pt x="1667" y="25590"/>
                    <a:pt x="1" y="31319"/>
                  </a:cubicBezTo>
                  <a:cubicBezTo>
                    <a:pt x="1667" y="31045"/>
                    <a:pt x="3613" y="30954"/>
                    <a:pt x="5581" y="30954"/>
                  </a:cubicBezTo>
                  <a:cubicBezTo>
                    <a:pt x="7550" y="30954"/>
                    <a:pt x="9542" y="31045"/>
                    <a:pt x="11299" y="31137"/>
                  </a:cubicBezTo>
                  <a:cubicBezTo>
                    <a:pt x="12365" y="31242"/>
                    <a:pt x="14609" y="31476"/>
                    <a:pt x="16636" y="31476"/>
                  </a:cubicBezTo>
                  <a:cubicBezTo>
                    <a:pt x="18124" y="31476"/>
                    <a:pt x="19496" y="31350"/>
                    <a:pt x="20201" y="30954"/>
                  </a:cubicBezTo>
                  <a:cubicBezTo>
                    <a:pt x="23533" y="28923"/>
                    <a:pt x="18717" y="27256"/>
                    <a:pt x="17599" y="25407"/>
                  </a:cubicBezTo>
                  <a:cubicBezTo>
                    <a:pt x="21867" y="24837"/>
                    <a:pt x="24264" y="24654"/>
                    <a:pt x="27414" y="23353"/>
                  </a:cubicBezTo>
                  <a:cubicBezTo>
                    <a:pt x="34284" y="20957"/>
                    <a:pt x="24629" y="19473"/>
                    <a:pt x="21867" y="18354"/>
                  </a:cubicBezTo>
                  <a:cubicBezTo>
                    <a:pt x="26318" y="16688"/>
                    <a:pt x="32618" y="15387"/>
                    <a:pt x="34079" y="11872"/>
                  </a:cubicBezTo>
                  <a:cubicBezTo>
                    <a:pt x="34881" y="10206"/>
                    <a:pt x="33985" y="9698"/>
                    <a:pt x="32474" y="9698"/>
                  </a:cubicBezTo>
                  <a:cubicBezTo>
                    <a:pt x="30115" y="9698"/>
                    <a:pt x="26255" y="10936"/>
                    <a:pt x="25017" y="10936"/>
                  </a:cubicBezTo>
                  <a:cubicBezTo>
                    <a:pt x="29036" y="8204"/>
                    <a:pt x="36875" y="0"/>
                    <a:pt x="31851" y="0"/>
                  </a:cubicBezTo>
                  <a:close/>
                </a:path>
              </a:pathLst>
            </a:custGeom>
            <a:solidFill>
              <a:srgbClr val="CFD69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482;p24"/>
            <p:cNvSpPr/>
            <p:nvPr/>
          </p:nvSpPr>
          <p:spPr>
            <a:xfrm>
              <a:off x="48734" y="2066615"/>
              <a:ext cx="1031412" cy="952276"/>
            </a:xfrm>
            <a:custGeom>
              <a:avLst/>
              <a:gdLst/>
              <a:ahLst/>
              <a:cxnLst/>
              <a:rect l="l" t="t" r="r" b="b"/>
              <a:pathLst>
                <a:path w="30055" h="27749" extrusionOk="0">
                  <a:moveTo>
                    <a:pt x="29567" y="1"/>
                  </a:moveTo>
                  <a:cubicBezTo>
                    <a:pt x="29486" y="1"/>
                    <a:pt x="29401" y="35"/>
                    <a:pt x="29326" y="116"/>
                  </a:cubicBezTo>
                  <a:cubicBezTo>
                    <a:pt x="20310" y="9839"/>
                    <a:pt x="9627" y="17805"/>
                    <a:pt x="246" y="27164"/>
                  </a:cubicBezTo>
                  <a:cubicBezTo>
                    <a:pt x="1" y="27409"/>
                    <a:pt x="226" y="27748"/>
                    <a:pt x="489" y="27748"/>
                  </a:cubicBezTo>
                  <a:cubicBezTo>
                    <a:pt x="568" y="27748"/>
                    <a:pt x="651" y="27717"/>
                    <a:pt x="726" y="27643"/>
                  </a:cubicBezTo>
                  <a:cubicBezTo>
                    <a:pt x="10107" y="18307"/>
                    <a:pt x="20812" y="10319"/>
                    <a:pt x="29828" y="595"/>
                  </a:cubicBezTo>
                  <a:cubicBezTo>
                    <a:pt x="30054" y="351"/>
                    <a:pt x="29829" y="1"/>
                    <a:pt x="2956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483;p24"/>
            <p:cNvSpPr/>
            <p:nvPr/>
          </p:nvSpPr>
          <p:spPr>
            <a:xfrm>
              <a:off x="596110" y="2502971"/>
              <a:ext cx="18806" cy="17262"/>
            </a:xfrm>
            <a:custGeom>
              <a:avLst/>
              <a:gdLst/>
              <a:ahLst/>
              <a:cxnLst/>
              <a:rect l="l" t="t" r="r" b="b"/>
              <a:pathLst>
                <a:path w="548" h="503" extrusionOk="0">
                  <a:moveTo>
                    <a:pt x="548" y="0"/>
                  </a:moveTo>
                  <a:lnTo>
                    <a:pt x="548" y="0"/>
                  </a:lnTo>
                  <a:cubicBezTo>
                    <a:pt x="365" y="23"/>
                    <a:pt x="183" y="69"/>
                    <a:pt x="0" y="91"/>
                  </a:cubicBezTo>
                  <a:cubicBezTo>
                    <a:pt x="160" y="228"/>
                    <a:pt x="297" y="365"/>
                    <a:pt x="434" y="502"/>
                  </a:cubicBezTo>
                  <a:cubicBezTo>
                    <a:pt x="479" y="343"/>
                    <a:pt x="502" y="160"/>
                    <a:pt x="54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484;p24"/>
            <p:cNvSpPr/>
            <p:nvPr/>
          </p:nvSpPr>
          <p:spPr>
            <a:xfrm>
              <a:off x="586158" y="2111606"/>
              <a:ext cx="494241" cy="417472"/>
            </a:xfrm>
            <a:custGeom>
              <a:avLst/>
              <a:gdLst/>
              <a:ahLst/>
              <a:cxnLst/>
              <a:rect l="l" t="t" r="r" b="b"/>
              <a:pathLst>
                <a:path w="14402" h="12165" extrusionOk="0">
                  <a:moveTo>
                    <a:pt x="838" y="11404"/>
                  </a:moveTo>
                  <a:lnTo>
                    <a:pt x="838" y="11404"/>
                  </a:lnTo>
                  <a:cubicBezTo>
                    <a:pt x="792" y="11564"/>
                    <a:pt x="769" y="11747"/>
                    <a:pt x="724" y="11906"/>
                  </a:cubicBezTo>
                  <a:cubicBezTo>
                    <a:pt x="587" y="11769"/>
                    <a:pt x="450" y="11632"/>
                    <a:pt x="290" y="11495"/>
                  </a:cubicBezTo>
                  <a:cubicBezTo>
                    <a:pt x="473" y="11473"/>
                    <a:pt x="655" y="11427"/>
                    <a:pt x="838" y="11404"/>
                  </a:cubicBezTo>
                  <a:close/>
                  <a:moveTo>
                    <a:pt x="1667" y="0"/>
                  </a:moveTo>
                  <a:cubicBezTo>
                    <a:pt x="1495" y="0"/>
                    <a:pt x="1329" y="109"/>
                    <a:pt x="1340" y="334"/>
                  </a:cubicBezTo>
                  <a:cubicBezTo>
                    <a:pt x="1500" y="4169"/>
                    <a:pt x="838" y="7980"/>
                    <a:pt x="62" y="11724"/>
                  </a:cubicBezTo>
                  <a:cubicBezTo>
                    <a:pt x="0" y="11990"/>
                    <a:pt x="178" y="12164"/>
                    <a:pt x="396" y="12164"/>
                  </a:cubicBezTo>
                  <a:cubicBezTo>
                    <a:pt x="421" y="12164"/>
                    <a:pt x="447" y="12162"/>
                    <a:pt x="473" y="12157"/>
                  </a:cubicBezTo>
                  <a:cubicBezTo>
                    <a:pt x="2664" y="11838"/>
                    <a:pt x="4764" y="11016"/>
                    <a:pt x="6818" y="10286"/>
                  </a:cubicBezTo>
                  <a:cubicBezTo>
                    <a:pt x="9238" y="9441"/>
                    <a:pt x="11611" y="8528"/>
                    <a:pt x="14008" y="7707"/>
                  </a:cubicBezTo>
                  <a:cubicBezTo>
                    <a:pt x="14401" y="7582"/>
                    <a:pt x="14288" y="7026"/>
                    <a:pt x="13939" y="7026"/>
                  </a:cubicBezTo>
                  <a:cubicBezTo>
                    <a:pt x="13904" y="7026"/>
                    <a:pt x="13866" y="7032"/>
                    <a:pt x="13825" y="7045"/>
                  </a:cubicBezTo>
                  <a:cubicBezTo>
                    <a:pt x="11406" y="7843"/>
                    <a:pt x="9032" y="8756"/>
                    <a:pt x="6635" y="9624"/>
                  </a:cubicBezTo>
                  <a:cubicBezTo>
                    <a:pt x="4764" y="10286"/>
                    <a:pt x="2824" y="11016"/>
                    <a:pt x="838" y="11404"/>
                  </a:cubicBezTo>
                  <a:cubicBezTo>
                    <a:pt x="1568" y="7752"/>
                    <a:pt x="2185" y="4054"/>
                    <a:pt x="2025" y="334"/>
                  </a:cubicBezTo>
                  <a:cubicBezTo>
                    <a:pt x="2025" y="114"/>
                    <a:pt x="1843" y="0"/>
                    <a:pt x="166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485;p24"/>
            <p:cNvSpPr/>
            <p:nvPr/>
          </p:nvSpPr>
          <p:spPr>
            <a:xfrm>
              <a:off x="422185" y="2372150"/>
              <a:ext cx="447329" cy="323031"/>
            </a:xfrm>
            <a:custGeom>
              <a:avLst/>
              <a:gdLst/>
              <a:ahLst/>
              <a:cxnLst/>
              <a:rect l="l" t="t" r="r" b="b"/>
              <a:pathLst>
                <a:path w="13035" h="9413" extrusionOk="0">
                  <a:moveTo>
                    <a:pt x="1470" y="0"/>
                  </a:moveTo>
                  <a:cubicBezTo>
                    <a:pt x="1296" y="0"/>
                    <a:pt x="1119" y="115"/>
                    <a:pt x="1119" y="343"/>
                  </a:cubicBezTo>
                  <a:cubicBezTo>
                    <a:pt x="1051" y="3150"/>
                    <a:pt x="229" y="5889"/>
                    <a:pt x="1" y="8674"/>
                  </a:cubicBezTo>
                  <a:cubicBezTo>
                    <a:pt x="1" y="8834"/>
                    <a:pt x="115" y="8994"/>
                    <a:pt x="252" y="9016"/>
                  </a:cubicBezTo>
                  <a:cubicBezTo>
                    <a:pt x="1627" y="9313"/>
                    <a:pt x="3028" y="9412"/>
                    <a:pt x="4440" y="9412"/>
                  </a:cubicBezTo>
                  <a:cubicBezTo>
                    <a:pt x="7154" y="9412"/>
                    <a:pt x="9905" y="9046"/>
                    <a:pt x="12578" y="9016"/>
                  </a:cubicBezTo>
                  <a:cubicBezTo>
                    <a:pt x="13034" y="9016"/>
                    <a:pt x="13034" y="8332"/>
                    <a:pt x="12578" y="8332"/>
                  </a:cubicBezTo>
                  <a:cubicBezTo>
                    <a:pt x="9697" y="8352"/>
                    <a:pt x="6797" y="8660"/>
                    <a:pt x="3913" y="8660"/>
                  </a:cubicBezTo>
                  <a:cubicBezTo>
                    <a:pt x="3644" y="8660"/>
                    <a:pt x="3374" y="8657"/>
                    <a:pt x="3105" y="8651"/>
                  </a:cubicBezTo>
                  <a:cubicBezTo>
                    <a:pt x="2329" y="8628"/>
                    <a:pt x="1553" y="8560"/>
                    <a:pt x="800" y="8423"/>
                  </a:cubicBezTo>
                  <a:cubicBezTo>
                    <a:pt x="571" y="8377"/>
                    <a:pt x="1051" y="5981"/>
                    <a:pt x="1119" y="5638"/>
                  </a:cubicBezTo>
                  <a:cubicBezTo>
                    <a:pt x="1439" y="3881"/>
                    <a:pt x="1781" y="2146"/>
                    <a:pt x="1804" y="343"/>
                  </a:cubicBezTo>
                  <a:cubicBezTo>
                    <a:pt x="1815" y="115"/>
                    <a:pt x="1644" y="0"/>
                    <a:pt x="1470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486;p24"/>
            <p:cNvSpPr/>
            <p:nvPr/>
          </p:nvSpPr>
          <p:spPr>
            <a:xfrm>
              <a:off x="198945" y="2499162"/>
              <a:ext cx="434768" cy="392421"/>
            </a:xfrm>
            <a:custGeom>
              <a:avLst/>
              <a:gdLst/>
              <a:ahLst/>
              <a:cxnLst/>
              <a:rect l="l" t="t" r="r" b="b"/>
              <a:pathLst>
                <a:path w="12669" h="11435" extrusionOk="0">
                  <a:moveTo>
                    <a:pt x="2382" y="0"/>
                  </a:moveTo>
                  <a:cubicBezTo>
                    <a:pt x="2245" y="0"/>
                    <a:pt x="2114" y="75"/>
                    <a:pt x="2078" y="248"/>
                  </a:cubicBezTo>
                  <a:cubicBezTo>
                    <a:pt x="1324" y="3444"/>
                    <a:pt x="617" y="6662"/>
                    <a:pt x="46" y="9880"/>
                  </a:cubicBezTo>
                  <a:cubicBezTo>
                    <a:pt x="1" y="10109"/>
                    <a:pt x="138" y="10314"/>
                    <a:pt x="366" y="10337"/>
                  </a:cubicBezTo>
                  <a:cubicBezTo>
                    <a:pt x="4337" y="10519"/>
                    <a:pt x="8263" y="11067"/>
                    <a:pt x="12235" y="11432"/>
                  </a:cubicBezTo>
                  <a:cubicBezTo>
                    <a:pt x="12249" y="11434"/>
                    <a:pt x="12262" y="11435"/>
                    <a:pt x="12276" y="11435"/>
                  </a:cubicBezTo>
                  <a:cubicBezTo>
                    <a:pt x="12668" y="11435"/>
                    <a:pt x="12655" y="10792"/>
                    <a:pt x="12235" y="10748"/>
                  </a:cubicBezTo>
                  <a:cubicBezTo>
                    <a:pt x="8400" y="10383"/>
                    <a:pt x="4611" y="9858"/>
                    <a:pt x="777" y="9652"/>
                  </a:cubicBezTo>
                  <a:cubicBezTo>
                    <a:pt x="754" y="9789"/>
                    <a:pt x="731" y="9926"/>
                    <a:pt x="708" y="10086"/>
                  </a:cubicBezTo>
                  <a:cubicBezTo>
                    <a:pt x="594" y="9926"/>
                    <a:pt x="480" y="9789"/>
                    <a:pt x="366" y="9629"/>
                  </a:cubicBezTo>
                  <a:lnTo>
                    <a:pt x="366" y="9629"/>
                  </a:lnTo>
                  <a:cubicBezTo>
                    <a:pt x="503" y="9652"/>
                    <a:pt x="640" y="9652"/>
                    <a:pt x="777" y="9652"/>
                  </a:cubicBezTo>
                  <a:cubicBezTo>
                    <a:pt x="1347" y="6571"/>
                    <a:pt x="2032" y="3489"/>
                    <a:pt x="2740" y="431"/>
                  </a:cubicBezTo>
                  <a:cubicBezTo>
                    <a:pt x="2808" y="170"/>
                    <a:pt x="2588" y="0"/>
                    <a:pt x="2382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487;p24"/>
            <p:cNvSpPr/>
            <p:nvPr/>
          </p:nvSpPr>
          <p:spPr>
            <a:xfrm>
              <a:off x="211471" y="2829612"/>
              <a:ext cx="14139" cy="15683"/>
            </a:xfrm>
            <a:custGeom>
              <a:avLst/>
              <a:gdLst/>
              <a:ahLst/>
              <a:cxnLst/>
              <a:rect l="l" t="t" r="r" b="b"/>
              <a:pathLst>
                <a:path w="412" h="457" extrusionOk="0">
                  <a:moveTo>
                    <a:pt x="1" y="0"/>
                  </a:moveTo>
                  <a:cubicBezTo>
                    <a:pt x="115" y="160"/>
                    <a:pt x="229" y="297"/>
                    <a:pt x="343" y="457"/>
                  </a:cubicBezTo>
                  <a:cubicBezTo>
                    <a:pt x="366" y="297"/>
                    <a:pt x="389" y="160"/>
                    <a:pt x="412" y="23"/>
                  </a:cubicBezTo>
                  <a:cubicBezTo>
                    <a:pt x="275" y="23"/>
                    <a:pt x="138" y="23"/>
                    <a:pt x="1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488;p24"/>
            <p:cNvSpPr/>
            <p:nvPr/>
          </p:nvSpPr>
          <p:spPr>
            <a:xfrm>
              <a:off x="2" y="1703287"/>
              <a:ext cx="1665325" cy="1843536"/>
            </a:xfrm>
            <a:custGeom>
              <a:avLst/>
              <a:gdLst/>
              <a:ahLst/>
              <a:cxnLst/>
              <a:rect l="l" t="t" r="r" b="b"/>
              <a:pathLst>
                <a:path w="48527" h="53720" extrusionOk="0">
                  <a:moveTo>
                    <a:pt x="25863" y="1"/>
                  </a:moveTo>
                  <a:cubicBezTo>
                    <a:pt x="20047" y="1"/>
                    <a:pt x="14276" y="3555"/>
                    <a:pt x="12919" y="9493"/>
                  </a:cubicBezTo>
                  <a:cubicBezTo>
                    <a:pt x="9833" y="7156"/>
                    <a:pt x="6192" y="5344"/>
                    <a:pt x="2639" y="5344"/>
                  </a:cubicBezTo>
                  <a:cubicBezTo>
                    <a:pt x="1750" y="5344"/>
                    <a:pt x="867" y="5457"/>
                    <a:pt x="0" y="5704"/>
                  </a:cubicBezTo>
                  <a:lnTo>
                    <a:pt x="0" y="25197"/>
                  </a:lnTo>
                  <a:cubicBezTo>
                    <a:pt x="205" y="25379"/>
                    <a:pt x="411" y="25585"/>
                    <a:pt x="593" y="25790"/>
                  </a:cubicBezTo>
                  <a:cubicBezTo>
                    <a:pt x="411" y="25859"/>
                    <a:pt x="205" y="25927"/>
                    <a:pt x="0" y="26018"/>
                  </a:cubicBezTo>
                  <a:lnTo>
                    <a:pt x="0" y="46127"/>
                  </a:lnTo>
                  <a:cubicBezTo>
                    <a:pt x="478" y="46174"/>
                    <a:pt x="959" y="46197"/>
                    <a:pt x="1442" y="46197"/>
                  </a:cubicBezTo>
                  <a:cubicBezTo>
                    <a:pt x="3999" y="46197"/>
                    <a:pt x="6576" y="45552"/>
                    <a:pt x="8765" y="44438"/>
                  </a:cubicBezTo>
                  <a:lnTo>
                    <a:pt x="9267" y="44918"/>
                  </a:lnTo>
                  <a:cubicBezTo>
                    <a:pt x="11535" y="49328"/>
                    <a:pt x="16571" y="53720"/>
                    <a:pt x="21990" y="53720"/>
                  </a:cubicBezTo>
                  <a:cubicBezTo>
                    <a:pt x="22517" y="53720"/>
                    <a:pt x="23047" y="53678"/>
                    <a:pt x="23579" y="53591"/>
                  </a:cubicBezTo>
                  <a:cubicBezTo>
                    <a:pt x="26569" y="53249"/>
                    <a:pt x="29901" y="51240"/>
                    <a:pt x="31385" y="48433"/>
                  </a:cubicBezTo>
                  <a:cubicBezTo>
                    <a:pt x="33051" y="45260"/>
                    <a:pt x="32229" y="42589"/>
                    <a:pt x="32047" y="38276"/>
                  </a:cubicBezTo>
                  <a:cubicBezTo>
                    <a:pt x="38871" y="38276"/>
                    <a:pt x="45696" y="36450"/>
                    <a:pt x="47203" y="28620"/>
                  </a:cubicBezTo>
                  <a:cubicBezTo>
                    <a:pt x="48527" y="20791"/>
                    <a:pt x="40880" y="18965"/>
                    <a:pt x="35060" y="18303"/>
                  </a:cubicBezTo>
                  <a:cubicBezTo>
                    <a:pt x="38552" y="12483"/>
                    <a:pt x="38712" y="4814"/>
                    <a:pt x="31727" y="1322"/>
                  </a:cubicBezTo>
                  <a:cubicBezTo>
                    <a:pt x="29887" y="425"/>
                    <a:pt x="27872" y="1"/>
                    <a:pt x="25863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489;p24"/>
            <p:cNvSpPr/>
            <p:nvPr/>
          </p:nvSpPr>
          <p:spPr>
            <a:xfrm>
              <a:off x="2" y="2262229"/>
              <a:ext cx="1008900" cy="2878929"/>
            </a:xfrm>
            <a:custGeom>
              <a:avLst/>
              <a:gdLst/>
              <a:ahLst/>
              <a:cxnLst/>
              <a:rect l="l" t="t" r="r" b="b"/>
              <a:pathLst>
                <a:path w="29399" h="83891" extrusionOk="0">
                  <a:moveTo>
                    <a:pt x="15689" y="0"/>
                  </a:moveTo>
                  <a:cubicBezTo>
                    <a:pt x="14399" y="0"/>
                    <a:pt x="13558" y="9917"/>
                    <a:pt x="12075" y="14502"/>
                  </a:cubicBezTo>
                  <a:cubicBezTo>
                    <a:pt x="11253" y="17583"/>
                    <a:pt x="5227" y="28745"/>
                    <a:pt x="0" y="45909"/>
                  </a:cubicBezTo>
                  <a:lnTo>
                    <a:pt x="0" y="83891"/>
                  </a:lnTo>
                  <a:lnTo>
                    <a:pt x="2693" y="83891"/>
                  </a:lnTo>
                  <a:lnTo>
                    <a:pt x="4451" y="83868"/>
                  </a:lnTo>
                  <a:cubicBezTo>
                    <a:pt x="2442" y="76883"/>
                    <a:pt x="3538" y="60654"/>
                    <a:pt x="5432" y="50611"/>
                  </a:cubicBezTo>
                  <a:cubicBezTo>
                    <a:pt x="7099" y="41778"/>
                    <a:pt x="9587" y="26143"/>
                    <a:pt x="16252" y="19980"/>
                  </a:cubicBezTo>
                  <a:cubicBezTo>
                    <a:pt x="21228" y="14502"/>
                    <a:pt x="29399" y="11169"/>
                    <a:pt x="29399" y="9846"/>
                  </a:cubicBezTo>
                  <a:cubicBezTo>
                    <a:pt x="29260" y="9610"/>
                    <a:pt x="28911" y="9476"/>
                    <a:pt x="28373" y="9476"/>
                  </a:cubicBezTo>
                  <a:cubicBezTo>
                    <a:pt x="26250" y="9476"/>
                    <a:pt x="21180" y="11553"/>
                    <a:pt x="14426" y="17652"/>
                  </a:cubicBezTo>
                  <a:cubicBezTo>
                    <a:pt x="16252" y="11512"/>
                    <a:pt x="17575" y="1012"/>
                    <a:pt x="15749" y="8"/>
                  </a:cubicBezTo>
                  <a:cubicBezTo>
                    <a:pt x="15729" y="3"/>
                    <a:pt x="15709" y="0"/>
                    <a:pt x="15689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490;p24"/>
            <p:cNvSpPr/>
            <p:nvPr/>
          </p:nvSpPr>
          <p:spPr>
            <a:xfrm>
              <a:off x="251246" y="2913486"/>
              <a:ext cx="201684" cy="376840"/>
            </a:xfrm>
            <a:custGeom>
              <a:avLst/>
              <a:gdLst/>
              <a:ahLst/>
              <a:cxnLst/>
              <a:rect l="l" t="t" r="r" b="b"/>
              <a:pathLst>
                <a:path w="5877" h="10981" extrusionOk="0">
                  <a:moveTo>
                    <a:pt x="5411" y="0"/>
                  </a:moveTo>
                  <a:cubicBezTo>
                    <a:pt x="5308" y="0"/>
                    <a:pt x="5206" y="53"/>
                    <a:pt x="5142" y="181"/>
                  </a:cubicBezTo>
                  <a:cubicBezTo>
                    <a:pt x="3270" y="3559"/>
                    <a:pt x="1490" y="6960"/>
                    <a:pt x="97" y="10567"/>
                  </a:cubicBezTo>
                  <a:cubicBezTo>
                    <a:pt x="0" y="10816"/>
                    <a:pt x="214" y="10981"/>
                    <a:pt x="433" y="10981"/>
                  </a:cubicBezTo>
                  <a:cubicBezTo>
                    <a:pt x="575" y="10981"/>
                    <a:pt x="719" y="10911"/>
                    <a:pt x="782" y="10749"/>
                  </a:cubicBezTo>
                  <a:cubicBezTo>
                    <a:pt x="2152" y="7211"/>
                    <a:pt x="3909" y="3856"/>
                    <a:pt x="5735" y="524"/>
                  </a:cubicBezTo>
                  <a:cubicBezTo>
                    <a:pt x="5876" y="257"/>
                    <a:pt x="5640" y="0"/>
                    <a:pt x="541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491;p24"/>
            <p:cNvSpPr/>
            <p:nvPr/>
          </p:nvSpPr>
          <p:spPr>
            <a:xfrm>
              <a:off x="223963" y="3376474"/>
              <a:ext cx="50207" cy="97462"/>
            </a:xfrm>
            <a:custGeom>
              <a:avLst/>
              <a:gdLst/>
              <a:ahLst/>
              <a:cxnLst/>
              <a:rect l="l" t="t" r="r" b="b"/>
              <a:pathLst>
                <a:path w="1463" h="2840" extrusionOk="0">
                  <a:moveTo>
                    <a:pt x="1047" y="0"/>
                  </a:moveTo>
                  <a:cubicBezTo>
                    <a:pt x="911" y="0"/>
                    <a:pt x="778" y="75"/>
                    <a:pt x="732" y="248"/>
                  </a:cubicBezTo>
                  <a:cubicBezTo>
                    <a:pt x="550" y="979"/>
                    <a:pt x="253" y="1664"/>
                    <a:pt x="71" y="2394"/>
                  </a:cubicBezTo>
                  <a:cubicBezTo>
                    <a:pt x="1" y="2660"/>
                    <a:pt x="222" y="2840"/>
                    <a:pt x="430" y="2840"/>
                  </a:cubicBezTo>
                  <a:cubicBezTo>
                    <a:pt x="562" y="2840"/>
                    <a:pt x="688" y="2767"/>
                    <a:pt x="732" y="2599"/>
                  </a:cubicBezTo>
                  <a:cubicBezTo>
                    <a:pt x="938" y="1869"/>
                    <a:pt x="1212" y="1161"/>
                    <a:pt x="1394" y="431"/>
                  </a:cubicBezTo>
                  <a:cubicBezTo>
                    <a:pt x="1463" y="170"/>
                    <a:pt x="1251" y="0"/>
                    <a:pt x="1047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492;p24"/>
            <p:cNvSpPr/>
            <p:nvPr/>
          </p:nvSpPr>
          <p:spPr>
            <a:xfrm>
              <a:off x="131887" y="3353755"/>
              <a:ext cx="91388" cy="228555"/>
            </a:xfrm>
            <a:custGeom>
              <a:avLst/>
              <a:gdLst/>
              <a:ahLst/>
              <a:cxnLst/>
              <a:rect l="l" t="t" r="r" b="b"/>
              <a:pathLst>
                <a:path w="2663" h="6660" extrusionOk="0">
                  <a:moveTo>
                    <a:pt x="2241" y="0"/>
                  </a:moveTo>
                  <a:cubicBezTo>
                    <a:pt x="2102" y="0"/>
                    <a:pt x="1964" y="75"/>
                    <a:pt x="1909" y="248"/>
                  </a:cubicBezTo>
                  <a:cubicBezTo>
                    <a:pt x="1316" y="2234"/>
                    <a:pt x="768" y="4243"/>
                    <a:pt x="83" y="6229"/>
                  </a:cubicBezTo>
                  <a:cubicBezTo>
                    <a:pt x="1" y="6489"/>
                    <a:pt x="207" y="6659"/>
                    <a:pt x="419" y="6659"/>
                  </a:cubicBezTo>
                  <a:cubicBezTo>
                    <a:pt x="560" y="6659"/>
                    <a:pt x="704" y="6584"/>
                    <a:pt x="768" y="6411"/>
                  </a:cubicBezTo>
                  <a:cubicBezTo>
                    <a:pt x="1430" y="4425"/>
                    <a:pt x="2000" y="2417"/>
                    <a:pt x="2594" y="431"/>
                  </a:cubicBezTo>
                  <a:cubicBezTo>
                    <a:pt x="2662" y="170"/>
                    <a:pt x="2451" y="0"/>
                    <a:pt x="224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493;p24"/>
            <p:cNvSpPr/>
            <p:nvPr/>
          </p:nvSpPr>
          <p:spPr>
            <a:xfrm>
              <a:off x="132848" y="3527646"/>
              <a:ext cx="109988" cy="374232"/>
            </a:xfrm>
            <a:custGeom>
              <a:avLst/>
              <a:gdLst/>
              <a:ahLst/>
              <a:cxnLst/>
              <a:rect l="l" t="t" r="r" b="b"/>
              <a:pathLst>
                <a:path w="3205" h="10905" extrusionOk="0">
                  <a:moveTo>
                    <a:pt x="2789" y="1"/>
                  </a:moveTo>
                  <a:cubicBezTo>
                    <a:pt x="2653" y="1"/>
                    <a:pt x="2520" y="76"/>
                    <a:pt x="2474" y="249"/>
                  </a:cubicBezTo>
                  <a:cubicBezTo>
                    <a:pt x="1584" y="3627"/>
                    <a:pt x="808" y="7051"/>
                    <a:pt x="55" y="10474"/>
                  </a:cubicBezTo>
                  <a:cubicBezTo>
                    <a:pt x="0" y="10735"/>
                    <a:pt x="217" y="10905"/>
                    <a:pt x="424" y="10905"/>
                  </a:cubicBezTo>
                  <a:cubicBezTo>
                    <a:pt x="561" y="10905"/>
                    <a:pt x="694" y="10830"/>
                    <a:pt x="740" y="10657"/>
                  </a:cubicBezTo>
                  <a:cubicBezTo>
                    <a:pt x="1493" y="7233"/>
                    <a:pt x="2246" y="3832"/>
                    <a:pt x="3136" y="431"/>
                  </a:cubicBezTo>
                  <a:cubicBezTo>
                    <a:pt x="3205" y="171"/>
                    <a:pt x="2993" y="1"/>
                    <a:pt x="2789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494;p24"/>
            <p:cNvSpPr/>
            <p:nvPr/>
          </p:nvSpPr>
          <p:spPr>
            <a:xfrm>
              <a:off x="24711" y="3638871"/>
              <a:ext cx="95162" cy="271966"/>
            </a:xfrm>
            <a:custGeom>
              <a:avLst/>
              <a:gdLst/>
              <a:ahLst/>
              <a:cxnLst/>
              <a:rect l="l" t="t" r="r" b="b"/>
              <a:pathLst>
                <a:path w="2773" h="7925" extrusionOk="0">
                  <a:moveTo>
                    <a:pt x="2356" y="1"/>
                  </a:moveTo>
                  <a:cubicBezTo>
                    <a:pt x="2220" y="1"/>
                    <a:pt x="2087" y="76"/>
                    <a:pt x="2042" y="249"/>
                  </a:cubicBezTo>
                  <a:cubicBezTo>
                    <a:pt x="1426" y="2668"/>
                    <a:pt x="535" y="5042"/>
                    <a:pt x="56" y="7484"/>
                  </a:cubicBezTo>
                  <a:cubicBezTo>
                    <a:pt x="1" y="7746"/>
                    <a:pt x="220" y="7925"/>
                    <a:pt x="423" y="7925"/>
                  </a:cubicBezTo>
                  <a:cubicBezTo>
                    <a:pt x="556" y="7925"/>
                    <a:pt x="682" y="7848"/>
                    <a:pt x="718" y="7667"/>
                  </a:cubicBezTo>
                  <a:cubicBezTo>
                    <a:pt x="1197" y="5225"/>
                    <a:pt x="2088" y="2851"/>
                    <a:pt x="2704" y="431"/>
                  </a:cubicBezTo>
                  <a:cubicBezTo>
                    <a:pt x="2772" y="171"/>
                    <a:pt x="2561" y="1"/>
                    <a:pt x="2356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495;p24"/>
            <p:cNvSpPr/>
            <p:nvPr/>
          </p:nvSpPr>
          <p:spPr>
            <a:xfrm>
              <a:off x="30202" y="3947187"/>
              <a:ext cx="61017" cy="195129"/>
            </a:xfrm>
            <a:custGeom>
              <a:avLst/>
              <a:gdLst/>
              <a:ahLst/>
              <a:cxnLst/>
              <a:rect l="l" t="t" r="r" b="b"/>
              <a:pathLst>
                <a:path w="1778" h="5686" extrusionOk="0">
                  <a:moveTo>
                    <a:pt x="1355" y="0"/>
                  </a:moveTo>
                  <a:cubicBezTo>
                    <a:pt x="1222" y="0"/>
                    <a:pt x="1096" y="77"/>
                    <a:pt x="1060" y="258"/>
                  </a:cubicBezTo>
                  <a:cubicBezTo>
                    <a:pt x="718" y="1924"/>
                    <a:pt x="398" y="3590"/>
                    <a:pt x="56" y="5234"/>
                  </a:cubicBezTo>
                  <a:cubicBezTo>
                    <a:pt x="1" y="5510"/>
                    <a:pt x="221" y="5686"/>
                    <a:pt x="424" y="5686"/>
                  </a:cubicBezTo>
                  <a:cubicBezTo>
                    <a:pt x="556" y="5686"/>
                    <a:pt x="682" y="5611"/>
                    <a:pt x="718" y="5439"/>
                  </a:cubicBezTo>
                  <a:cubicBezTo>
                    <a:pt x="1060" y="3773"/>
                    <a:pt x="1380" y="2107"/>
                    <a:pt x="1722" y="441"/>
                  </a:cubicBezTo>
                  <a:cubicBezTo>
                    <a:pt x="1777" y="179"/>
                    <a:pt x="1558" y="0"/>
                    <a:pt x="1355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496;p24"/>
            <p:cNvSpPr/>
            <p:nvPr/>
          </p:nvSpPr>
          <p:spPr>
            <a:xfrm>
              <a:off x="16441" y="4198843"/>
              <a:ext cx="65821" cy="385420"/>
            </a:xfrm>
            <a:custGeom>
              <a:avLst/>
              <a:gdLst/>
              <a:ahLst/>
              <a:cxnLst/>
              <a:rect l="l" t="t" r="r" b="b"/>
              <a:pathLst>
                <a:path w="1918" h="11231" extrusionOk="0">
                  <a:moveTo>
                    <a:pt x="1584" y="1"/>
                  </a:moveTo>
                  <a:cubicBezTo>
                    <a:pt x="1410" y="1"/>
                    <a:pt x="1221" y="115"/>
                    <a:pt x="1187" y="343"/>
                  </a:cubicBezTo>
                  <a:cubicBezTo>
                    <a:pt x="754" y="3858"/>
                    <a:pt x="366" y="7373"/>
                    <a:pt x="23" y="10888"/>
                  </a:cubicBezTo>
                  <a:cubicBezTo>
                    <a:pt x="0" y="11117"/>
                    <a:pt x="166" y="11231"/>
                    <a:pt x="343" y="11231"/>
                  </a:cubicBezTo>
                  <a:cubicBezTo>
                    <a:pt x="520" y="11231"/>
                    <a:pt x="708" y="11117"/>
                    <a:pt x="731" y="10888"/>
                  </a:cubicBezTo>
                  <a:cubicBezTo>
                    <a:pt x="1073" y="7373"/>
                    <a:pt x="1438" y="3858"/>
                    <a:pt x="1895" y="343"/>
                  </a:cubicBezTo>
                  <a:cubicBezTo>
                    <a:pt x="1918" y="115"/>
                    <a:pt x="1758" y="1"/>
                    <a:pt x="1584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497;p24"/>
            <p:cNvSpPr/>
            <p:nvPr/>
          </p:nvSpPr>
          <p:spPr>
            <a:xfrm>
              <a:off x="469648" y="2525004"/>
              <a:ext cx="61463" cy="183907"/>
            </a:xfrm>
            <a:custGeom>
              <a:avLst/>
              <a:gdLst/>
              <a:ahLst/>
              <a:cxnLst/>
              <a:rect l="l" t="t" r="r" b="b"/>
              <a:pathLst>
                <a:path w="1791" h="5359" extrusionOk="0">
                  <a:moveTo>
                    <a:pt x="1364" y="0"/>
                  </a:moveTo>
                  <a:cubicBezTo>
                    <a:pt x="1228" y="0"/>
                    <a:pt x="1097" y="75"/>
                    <a:pt x="1060" y="248"/>
                  </a:cubicBezTo>
                  <a:cubicBezTo>
                    <a:pt x="718" y="1800"/>
                    <a:pt x="398" y="3375"/>
                    <a:pt x="56" y="4928"/>
                  </a:cubicBezTo>
                  <a:cubicBezTo>
                    <a:pt x="1" y="5188"/>
                    <a:pt x="218" y="5358"/>
                    <a:pt x="425" y="5358"/>
                  </a:cubicBezTo>
                  <a:cubicBezTo>
                    <a:pt x="562" y="5358"/>
                    <a:pt x="695" y="5283"/>
                    <a:pt x="741" y="5110"/>
                  </a:cubicBezTo>
                  <a:cubicBezTo>
                    <a:pt x="1083" y="3558"/>
                    <a:pt x="1380" y="1983"/>
                    <a:pt x="1722" y="431"/>
                  </a:cubicBezTo>
                  <a:cubicBezTo>
                    <a:pt x="1791" y="170"/>
                    <a:pt x="1571" y="0"/>
                    <a:pt x="1364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498;p24"/>
            <p:cNvSpPr/>
            <p:nvPr/>
          </p:nvSpPr>
          <p:spPr>
            <a:xfrm>
              <a:off x="568072" y="2758951"/>
              <a:ext cx="138059" cy="103570"/>
            </a:xfrm>
            <a:custGeom>
              <a:avLst/>
              <a:gdLst/>
              <a:ahLst/>
              <a:cxnLst/>
              <a:rect l="l" t="t" r="r" b="b"/>
              <a:pathLst>
                <a:path w="4023" h="3018" extrusionOk="0">
                  <a:moveTo>
                    <a:pt x="3522" y="1"/>
                  </a:moveTo>
                  <a:cubicBezTo>
                    <a:pt x="3468" y="1"/>
                    <a:pt x="3410" y="16"/>
                    <a:pt x="3351" y="51"/>
                  </a:cubicBezTo>
                  <a:cubicBezTo>
                    <a:pt x="2209" y="713"/>
                    <a:pt x="1274" y="1603"/>
                    <a:pt x="269" y="2447"/>
                  </a:cubicBezTo>
                  <a:cubicBezTo>
                    <a:pt x="1" y="2662"/>
                    <a:pt x="252" y="3017"/>
                    <a:pt x="538" y="3017"/>
                  </a:cubicBezTo>
                  <a:cubicBezTo>
                    <a:pt x="616" y="3017"/>
                    <a:pt x="698" y="2991"/>
                    <a:pt x="771" y="2927"/>
                  </a:cubicBezTo>
                  <a:cubicBezTo>
                    <a:pt x="1730" y="2128"/>
                    <a:pt x="2620" y="1283"/>
                    <a:pt x="3693" y="667"/>
                  </a:cubicBezTo>
                  <a:cubicBezTo>
                    <a:pt x="4022" y="473"/>
                    <a:pt x="3826" y="1"/>
                    <a:pt x="352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499;p24"/>
            <p:cNvSpPr/>
            <p:nvPr/>
          </p:nvSpPr>
          <p:spPr>
            <a:xfrm>
              <a:off x="885139" y="2990977"/>
              <a:ext cx="21174" cy="17262"/>
            </a:xfrm>
            <a:custGeom>
              <a:avLst/>
              <a:gdLst/>
              <a:ahLst/>
              <a:cxnLst/>
              <a:rect l="l" t="t" r="r" b="b"/>
              <a:pathLst>
                <a:path w="617" h="503" extrusionOk="0">
                  <a:moveTo>
                    <a:pt x="434" y="0"/>
                  </a:moveTo>
                  <a:cubicBezTo>
                    <a:pt x="297" y="137"/>
                    <a:pt x="160" y="274"/>
                    <a:pt x="1" y="411"/>
                  </a:cubicBezTo>
                  <a:cubicBezTo>
                    <a:pt x="206" y="457"/>
                    <a:pt x="411" y="502"/>
                    <a:pt x="617" y="502"/>
                  </a:cubicBezTo>
                  <a:cubicBezTo>
                    <a:pt x="571" y="343"/>
                    <a:pt x="503" y="160"/>
                    <a:pt x="43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500;p24"/>
            <p:cNvSpPr/>
            <p:nvPr/>
          </p:nvSpPr>
          <p:spPr>
            <a:xfrm>
              <a:off x="536568" y="2741861"/>
              <a:ext cx="627461" cy="633741"/>
            </a:xfrm>
            <a:custGeom>
              <a:avLst/>
              <a:gdLst/>
              <a:ahLst/>
              <a:cxnLst/>
              <a:rect l="l" t="t" r="r" b="b"/>
              <a:pathLst>
                <a:path w="18284" h="18467" extrusionOk="0">
                  <a:moveTo>
                    <a:pt x="10591" y="7259"/>
                  </a:moveTo>
                  <a:cubicBezTo>
                    <a:pt x="10660" y="7419"/>
                    <a:pt x="10728" y="7602"/>
                    <a:pt x="10774" y="7761"/>
                  </a:cubicBezTo>
                  <a:cubicBezTo>
                    <a:pt x="10568" y="7761"/>
                    <a:pt x="10363" y="7716"/>
                    <a:pt x="10158" y="7670"/>
                  </a:cubicBezTo>
                  <a:cubicBezTo>
                    <a:pt x="10317" y="7533"/>
                    <a:pt x="10454" y="7396"/>
                    <a:pt x="10591" y="7259"/>
                  </a:cubicBezTo>
                  <a:close/>
                  <a:moveTo>
                    <a:pt x="14928" y="1"/>
                  </a:moveTo>
                  <a:cubicBezTo>
                    <a:pt x="14677" y="1"/>
                    <a:pt x="14426" y="343"/>
                    <a:pt x="14677" y="594"/>
                  </a:cubicBezTo>
                  <a:cubicBezTo>
                    <a:pt x="17348" y="3356"/>
                    <a:pt x="14472" y="7100"/>
                    <a:pt x="11230" y="7100"/>
                  </a:cubicBezTo>
                  <a:cubicBezTo>
                    <a:pt x="10934" y="7100"/>
                    <a:pt x="10637" y="7077"/>
                    <a:pt x="10363" y="7008"/>
                  </a:cubicBezTo>
                  <a:lnTo>
                    <a:pt x="10272" y="7008"/>
                  </a:lnTo>
                  <a:cubicBezTo>
                    <a:pt x="10066" y="7008"/>
                    <a:pt x="9838" y="7191"/>
                    <a:pt x="9929" y="7442"/>
                  </a:cubicBezTo>
                  <a:cubicBezTo>
                    <a:pt x="10888" y="10021"/>
                    <a:pt x="11322" y="13240"/>
                    <a:pt x="9884" y="15727"/>
                  </a:cubicBezTo>
                  <a:cubicBezTo>
                    <a:pt x="9039" y="17211"/>
                    <a:pt x="7761" y="17805"/>
                    <a:pt x="6414" y="17805"/>
                  </a:cubicBezTo>
                  <a:cubicBezTo>
                    <a:pt x="4291" y="17805"/>
                    <a:pt x="1963" y="16389"/>
                    <a:pt x="685" y="14746"/>
                  </a:cubicBezTo>
                  <a:cubicBezTo>
                    <a:pt x="617" y="14677"/>
                    <a:pt x="548" y="14632"/>
                    <a:pt x="457" y="14632"/>
                  </a:cubicBezTo>
                  <a:cubicBezTo>
                    <a:pt x="229" y="14632"/>
                    <a:pt x="0" y="14974"/>
                    <a:pt x="206" y="15248"/>
                  </a:cubicBezTo>
                  <a:cubicBezTo>
                    <a:pt x="1644" y="17097"/>
                    <a:pt x="3949" y="18466"/>
                    <a:pt x="6186" y="18466"/>
                  </a:cubicBezTo>
                  <a:cubicBezTo>
                    <a:pt x="7487" y="18466"/>
                    <a:pt x="8765" y="18010"/>
                    <a:pt x="9861" y="16914"/>
                  </a:cubicBezTo>
                  <a:cubicBezTo>
                    <a:pt x="12121" y="14632"/>
                    <a:pt x="11733" y="10615"/>
                    <a:pt x="10774" y="7761"/>
                  </a:cubicBezTo>
                  <a:lnTo>
                    <a:pt x="10774" y="7761"/>
                  </a:lnTo>
                  <a:cubicBezTo>
                    <a:pt x="10911" y="7784"/>
                    <a:pt x="11071" y="7784"/>
                    <a:pt x="11208" y="7784"/>
                  </a:cubicBezTo>
                  <a:cubicBezTo>
                    <a:pt x="15042" y="7784"/>
                    <a:pt x="18283" y="3333"/>
                    <a:pt x="15156" y="115"/>
                  </a:cubicBezTo>
                  <a:cubicBezTo>
                    <a:pt x="15088" y="47"/>
                    <a:pt x="15019" y="1"/>
                    <a:pt x="14928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501;p24"/>
            <p:cNvSpPr/>
            <p:nvPr/>
          </p:nvSpPr>
          <p:spPr>
            <a:xfrm>
              <a:off x="579638" y="2976872"/>
              <a:ext cx="196639" cy="177044"/>
            </a:xfrm>
            <a:custGeom>
              <a:avLst/>
              <a:gdLst/>
              <a:ahLst/>
              <a:cxnLst/>
              <a:rect l="l" t="t" r="r" b="b"/>
              <a:pathLst>
                <a:path w="5730" h="5159" extrusionOk="0">
                  <a:moveTo>
                    <a:pt x="5045" y="0"/>
                  </a:moveTo>
                  <a:cubicBezTo>
                    <a:pt x="4840" y="0"/>
                    <a:pt x="4611" y="160"/>
                    <a:pt x="4680" y="434"/>
                  </a:cubicBezTo>
                  <a:cubicBezTo>
                    <a:pt x="5136" y="2306"/>
                    <a:pt x="4064" y="4429"/>
                    <a:pt x="2420" y="4429"/>
                  </a:cubicBezTo>
                  <a:cubicBezTo>
                    <a:pt x="1918" y="4429"/>
                    <a:pt x="1347" y="4223"/>
                    <a:pt x="754" y="3744"/>
                  </a:cubicBezTo>
                  <a:cubicBezTo>
                    <a:pt x="685" y="3675"/>
                    <a:pt x="617" y="3652"/>
                    <a:pt x="526" y="3652"/>
                  </a:cubicBezTo>
                  <a:cubicBezTo>
                    <a:pt x="252" y="3652"/>
                    <a:pt x="1" y="4018"/>
                    <a:pt x="275" y="4246"/>
                  </a:cubicBezTo>
                  <a:cubicBezTo>
                    <a:pt x="937" y="4771"/>
                    <a:pt x="1758" y="5159"/>
                    <a:pt x="2557" y="5159"/>
                  </a:cubicBezTo>
                  <a:cubicBezTo>
                    <a:pt x="3105" y="5159"/>
                    <a:pt x="3653" y="4976"/>
                    <a:pt x="4155" y="4543"/>
                  </a:cubicBezTo>
                  <a:cubicBezTo>
                    <a:pt x="5410" y="3470"/>
                    <a:pt x="5730" y="1781"/>
                    <a:pt x="5342" y="229"/>
                  </a:cubicBezTo>
                  <a:cubicBezTo>
                    <a:pt x="5296" y="69"/>
                    <a:pt x="5182" y="0"/>
                    <a:pt x="504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502;p24"/>
            <p:cNvSpPr/>
            <p:nvPr/>
          </p:nvSpPr>
          <p:spPr>
            <a:xfrm>
              <a:off x="1077047" y="2477095"/>
              <a:ext cx="17262" cy="16507"/>
            </a:xfrm>
            <a:custGeom>
              <a:avLst/>
              <a:gdLst/>
              <a:ahLst/>
              <a:cxnLst/>
              <a:rect l="l" t="t" r="r" b="b"/>
              <a:pathLst>
                <a:path w="503" h="481" extrusionOk="0">
                  <a:moveTo>
                    <a:pt x="389" y="1"/>
                  </a:moveTo>
                  <a:cubicBezTo>
                    <a:pt x="252" y="92"/>
                    <a:pt x="115" y="184"/>
                    <a:pt x="1" y="275"/>
                  </a:cubicBezTo>
                  <a:cubicBezTo>
                    <a:pt x="161" y="343"/>
                    <a:pt x="343" y="412"/>
                    <a:pt x="503" y="480"/>
                  </a:cubicBezTo>
                  <a:cubicBezTo>
                    <a:pt x="480" y="321"/>
                    <a:pt x="434" y="161"/>
                    <a:pt x="389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503;p24"/>
            <p:cNvSpPr/>
            <p:nvPr/>
          </p:nvSpPr>
          <p:spPr>
            <a:xfrm>
              <a:off x="749616" y="2346308"/>
              <a:ext cx="710510" cy="539711"/>
            </a:xfrm>
            <a:custGeom>
              <a:avLst/>
              <a:gdLst/>
              <a:ahLst/>
              <a:cxnLst/>
              <a:rect l="l" t="t" r="r" b="b"/>
              <a:pathLst>
                <a:path w="20704" h="15727" extrusionOk="0">
                  <a:moveTo>
                    <a:pt x="5045" y="0"/>
                  </a:moveTo>
                  <a:cubicBezTo>
                    <a:pt x="2489" y="0"/>
                    <a:pt x="503" y="2032"/>
                    <a:pt x="46" y="4474"/>
                  </a:cubicBezTo>
                  <a:cubicBezTo>
                    <a:pt x="1" y="4725"/>
                    <a:pt x="229" y="4908"/>
                    <a:pt x="434" y="4908"/>
                  </a:cubicBezTo>
                  <a:cubicBezTo>
                    <a:pt x="571" y="4908"/>
                    <a:pt x="686" y="4816"/>
                    <a:pt x="731" y="4656"/>
                  </a:cubicBezTo>
                  <a:cubicBezTo>
                    <a:pt x="1188" y="2123"/>
                    <a:pt x="3174" y="799"/>
                    <a:pt x="5137" y="799"/>
                  </a:cubicBezTo>
                  <a:cubicBezTo>
                    <a:pt x="7008" y="799"/>
                    <a:pt x="8880" y="2009"/>
                    <a:pt x="9382" y="4474"/>
                  </a:cubicBezTo>
                  <a:cubicBezTo>
                    <a:pt x="9405" y="4634"/>
                    <a:pt x="9565" y="4748"/>
                    <a:pt x="9724" y="4748"/>
                  </a:cubicBezTo>
                  <a:cubicBezTo>
                    <a:pt x="9793" y="4748"/>
                    <a:pt x="9839" y="4725"/>
                    <a:pt x="9884" y="4702"/>
                  </a:cubicBezTo>
                  <a:cubicBezTo>
                    <a:pt x="11140" y="3743"/>
                    <a:pt x="12555" y="3059"/>
                    <a:pt x="14061" y="3059"/>
                  </a:cubicBezTo>
                  <a:cubicBezTo>
                    <a:pt x="14541" y="3059"/>
                    <a:pt x="15020" y="3127"/>
                    <a:pt x="15522" y="3264"/>
                  </a:cubicBezTo>
                  <a:cubicBezTo>
                    <a:pt x="17257" y="3812"/>
                    <a:pt x="18535" y="5387"/>
                    <a:pt x="19197" y="7007"/>
                  </a:cubicBezTo>
                  <a:cubicBezTo>
                    <a:pt x="19859" y="8628"/>
                    <a:pt x="19973" y="10523"/>
                    <a:pt x="19265" y="12143"/>
                  </a:cubicBezTo>
                  <a:cubicBezTo>
                    <a:pt x="18352" y="14129"/>
                    <a:pt x="16252" y="14905"/>
                    <a:pt x="14198" y="15019"/>
                  </a:cubicBezTo>
                  <a:cubicBezTo>
                    <a:pt x="13764" y="15065"/>
                    <a:pt x="13764" y="15727"/>
                    <a:pt x="14175" y="15727"/>
                  </a:cubicBezTo>
                  <a:lnTo>
                    <a:pt x="14198" y="15727"/>
                  </a:lnTo>
                  <a:cubicBezTo>
                    <a:pt x="16412" y="15590"/>
                    <a:pt x="18512" y="14814"/>
                    <a:pt x="19676" y="12828"/>
                  </a:cubicBezTo>
                  <a:cubicBezTo>
                    <a:pt x="20703" y="11093"/>
                    <a:pt x="20589" y="8856"/>
                    <a:pt x="19950" y="7007"/>
                  </a:cubicBezTo>
                  <a:cubicBezTo>
                    <a:pt x="19288" y="5181"/>
                    <a:pt x="17919" y="3470"/>
                    <a:pt x="16070" y="2739"/>
                  </a:cubicBezTo>
                  <a:cubicBezTo>
                    <a:pt x="15408" y="2465"/>
                    <a:pt x="14723" y="2351"/>
                    <a:pt x="14084" y="2351"/>
                  </a:cubicBezTo>
                  <a:cubicBezTo>
                    <a:pt x="12600" y="2351"/>
                    <a:pt x="11185" y="2945"/>
                    <a:pt x="9930" y="3812"/>
                  </a:cubicBezTo>
                  <a:cubicBezTo>
                    <a:pt x="9975" y="3972"/>
                    <a:pt x="10021" y="4132"/>
                    <a:pt x="10044" y="4291"/>
                  </a:cubicBezTo>
                  <a:cubicBezTo>
                    <a:pt x="9884" y="4223"/>
                    <a:pt x="9702" y="4154"/>
                    <a:pt x="9542" y="4086"/>
                  </a:cubicBezTo>
                  <a:cubicBezTo>
                    <a:pt x="9656" y="3995"/>
                    <a:pt x="9793" y="3903"/>
                    <a:pt x="9930" y="3812"/>
                  </a:cubicBezTo>
                  <a:cubicBezTo>
                    <a:pt x="9291" y="1575"/>
                    <a:pt x="7533" y="23"/>
                    <a:pt x="511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504;p24"/>
            <p:cNvSpPr/>
            <p:nvPr/>
          </p:nvSpPr>
          <p:spPr>
            <a:xfrm>
              <a:off x="1192219" y="2570338"/>
              <a:ext cx="98731" cy="150414"/>
            </a:xfrm>
            <a:custGeom>
              <a:avLst/>
              <a:gdLst/>
              <a:ahLst/>
              <a:cxnLst/>
              <a:rect l="l" t="t" r="r" b="b"/>
              <a:pathLst>
                <a:path w="2877" h="4383" extrusionOk="0">
                  <a:moveTo>
                    <a:pt x="479" y="0"/>
                  </a:moveTo>
                  <a:cubicBezTo>
                    <a:pt x="183" y="0"/>
                    <a:pt x="0" y="457"/>
                    <a:pt x="297" y="662"/>
                  </a:cubicBezTo>
                  <a:cubicBezTo>
                    <a:pt x="1301" y="1324"/>
                    <a:pt x="2100" y="2671"/>
                    <a:pt x="1233" y="3766"/>
                  </a:cubicBezTo>
                  <a:cubicBezTo>
                    <a:pt x="1027" y="4040"/>
                    <a:pt x="1256" y="4383"/>
                    <a:pt x="1484" y="4383"/>
                  </a:cubicBezTo>
                  <a:cubicBezTo>
                    <a:pt x="1575" y="4383"/>
                    <a:pt x="1644" y="4360"/>
                    <a:pt x="1712" y="4268"/>
                  </a:cubicBezTo>
                  <a:cubicBezTo>
                    <a:pt x="2876" y="2785"/>
                    <a:pt x="2077" y="1004"/>
                    <a:pt x="639" y="69"/>
                  </a:cubicBezTo>
                  <a:cubicBezTo>
                    <a:pt x="594" y="23"/>
                    <a:pt x="525" y="0"/>
                    <a:pt x="479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505;p24"/>
            <p:cNvSpPr/>
            <p:nvPr/>
          </p:nvSpPr>
          <p:spPr>
            <a:xfrm>
              <a:off x="895331" y="2163015"/>
              <a:ext cx="21174" cy="14104"/>
            </a:xfrm>
            <a:custGeom>
              <a:avLst/>
              <a:gdLst/>
              <a:ahLst/>
              <a:cxnLst/>
              <a:rect l="l" t="t" r="r" b="b"/>
              <a:pathLst>
                <a:path w="617" h="411" extrusionOk="0">
                  <a:moveTo>
                    <a:pt x="343" y="0"/>
                  </a:moveTo>
                  <a:cubicBezTo>
                    <a:pt x="229" y="137"/>
                    <a:pt x="114" y="274"/>
                    <a:pt x="0" y="411"/>
                  </a:cubicBezTo>
                  <a:lnTo>
                    <a:pt x="617" y="411"/>
                  </a:lnTo>
                  <a:cubicBezTo>
                    <a:pt x="525" y="274"/>
                    <a:pt x="434" y="137"/>
                    <a:pt x="343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506;p24"/>
            <p:cNvSpPr/>
            <p:nvPr/>
          </p:nvSpPr>
          <p:spPr>
            <a:xfrm>
              <a:off x="621952" y="2055667"/>
              <a:ext cx="513870" cy="150448"/>
            </a:xfrm>
            <a:custGeom>
              <a:avLst/>
              <a:gdLst/>
              <a:ahLst/>
              <a:cxnLst/>
              <a:rect l="l" t="t" r="r" b="b"/>
              <a:pathLst>
                <a:path w="14974" h="4384" extrusionOk="0">
                  <a:moveTo>
                    <a:pt x="3652" y="1"/>
                  </a:moveTo>
                  <a:cubicBezTo>
                    <a:pt x="2100" y="1"/>
                    <a:pt x="913" y="1256"/>
                    <a:pt x="160" y="2535"/>
                  </a:cubicBezTo>
                  <a:cubicBezTo>
                    <a:pt x="0" y="2808"/>
                    <a:pt x="229" y="3060"/>
                    <a:pt x="480" y="3060"/>
                  </a:cubicBezTo>
                  <a:cubicBezTo>
                    <a:pt x="571" y="3060"/>
                    <a:pt x="685" y="3014"/>
                    <a:pt x="754" y="2877"/>
                  </a:cubicBezTo>
                  <a:cubicBezTo>
                    <a:pt x="1484" y="1667"/>
                    <a:pt x="2443" y="731"/>
                    <a:pt x="3744" y="731"/>
                  </a:cubicBezTo>
                  <a:cubicBezTo>
                    <a:pt x="4040" y="731"/>
                    <a:pt x="4337" y="777"/>
                    <a:pt x="4679" y="891"/>
                  </a:cubicBezTo>
                  <a:cubicBezTo>
                    <a:pt x="6095" y="1325"/>
                    <a:pt x="7190" y="2694"/>
                    <a:pt x="7966" y="3881"/>
                  </a:cubicBezTo>
                  <a:cubicBezTo>
                    <a:pt x="8058" y="3995"/>
                    <a:pt x="8149" y="4041"/>
                    <a:pt x="8263" y="4041"/>
                  </a:cubicBezTo>
                  <a:cubicBezTo>
                    <a:pt x="8377" y="4041"/>
                    <a:pt x="8491" y="3995"/>
                    <a:pt x="8583" y="3881"/>
                  </a:cubicBezTo>
                  <a:cubicBezTo>
                    <a:pt x="9359" y="2831"/>
                    <a:pt x="10888" y="1941"/>
                    <a:pt x="12166" y="1941"/>
                  </a:cubicBezTo>
                  <a:cubicBezTo>
                    <a:pt x="13193" y="1941"/>
                    <a:pt x="14061" y="2512"/>
                    <a:pt x="14243" y="4041"/>
                  </a:cubicBezTo>
                  <a:cubicBezTo>
                    <a:pt x="14266" y="4269"/>
                    <a:pt x="14472" y="4383"/>
                    <a:pt x="14631" y="4383"/>
                  </a:cubicBezTo>
                  <a:cubicBezTo>
                    <a:pt x="14814" y="4383"/>
                    <a:pt x="14974" y="4269"/>
                    <a:pt x="14951" y="4041"/>
                  </a:cubicBezTo>
                  <a:cubicBezTo>
                    <a:pt x="14700" y="2055"/>
                    <a:pt x="13536" y="1279"/>
                    <a:pt x="12166" y="1279"/>
                  </a:cubicBezTo>
                  <a:cubicBezTo>
                    <a:pt x="10819" y="1279"/>
                    <a:pt x="9313" y="2032"/>
                    <a:pt x="8309" y="3128"/>
                  </a:cubicBezTo>
                  <a:cubicBezTo>
                    <a:pt x="8400" y="3265"/>
                    <a:pt x="8491" y="3402"/>
                    <a:pt x="8583" y="3539"/>
                  </a:cubicBezTo>
                  <a:lnTo>
                    <a:pt x="7966" y="3539"/>
                  </a:lnTo>
                  <a:cubicBezTo>
                    <a:pt x="8080" y="3402"/>
                    <a:pt x="8195" y="3265"/>
                    <a:pt x="8309" y="3128"/>
                  </a:cubicBezTo>
                  <a:cubicBezTo>
                    <a:pt x="7304" y="1736"/>
                    <a:pt x="6026" y="457"/>
                    <a:pt x="4291" y="69"/>
                  </a:cubicBezTo>
                  <a:cubicBezTo>
                    <a:pt x="4063" y="24"/>
                    <a:pt x="3858" y="1"/>
                    <a:pt x="365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507;p24"/>
            <p:cNvSpPr/>
            <p:nvPr/>
          </p:nvSpPr>
          <p:spPr>
            <a:xfrm>
              <a:off x="796632" y="1888057"/>
              <a:ext cx="177044" cy="61119"/>
            </a:xfrm>
            <a:custGeom>
              <a:avLst/>
              <a:gdLst/>
              <a:ahLst/>
              <a:cxnLst/>
              <a:rect l="l" t="t" r="r" b="b"/>
              <a:pathLst>
                <a:path w="5159" h="1781" extrusionOk="0">
                  <a:moveTo>
                    <a:pt x="2785" y="0"/>
                  </a:moveTo>
                  <a:cubicBezTo>
                    <a:pt x="1940" y="0"/>
                    <a:pt x="1027" y="388"/>
                    <a:pt x="274" y="1028"/>
                  </a:cubicBezTo>
                  <a:cubicBezTo>
                    <a:pt x="0" y="1256"/>
                    <a:pt x="251" y="1598"/>
                    <a:pt x="548" y="1598"/>
                  </a:cubicBezTo>
                  <a:cubicBezTo>
                    <a:pt x="617" y="1598"/>
                    <a:pt x="685" y="1575"/>
                    <a:pt x="776" y="1507"/>
                  </a:cubicBezTo>
                  <a:cubicBezTo>
                    <a:pt x="1370" y="1005"/>
                    <a:pt x="2077" y="685"/>
                    <a:pt x="2762" y="685"/>
                  </a:cubicBezTo>
                  <a:cubicBezTo>
                    <a:pt x="3378" y="685"/>
                    <a:pt x="3949" y="936"/>
                    <a:pt x="4383" y="1621"/>
                  </a:cubicBezTo>
                  <a:cubicBezTo>
                    <a:pt x="4451" y="1735"/>
                    <a:pt x="4565" y="1781"/>
                    <a:pt x="4657" y="1781"/>
                  </a:cubicBezTo>
                  <a:cubicBezTo>
                    <a:pt x="4908" y="1781"/>
                    <a:pt x="5159" y="1530"/>
                    <a:pt x="4976" y="1256"/>
                  </a:cubicBezTo>
                  <a:cubicBezTo>
                    <a:pt x="4406" y="366"/>
                    <a:pt x="3607" y="0"/>
                    <a:pt x="278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508;p24"/>
            <p:cNvSpPr/>
            <p:nvPr/>
          </p:nvSpPr>
          <p:spPr>
            <a:xfrm>
              <a:off x="2" y="1996948"/>
              <a:ext cx="277320" cy="172342"/>
            </a:xfrm>
            <a:custGeom>
              <a:avLst/>
              <a:gdLst/>
              <a:ahLst/>
              <a:cxnLst/>
              <a:rect l="l" t="t" r="r" b="b"/>
              <a:pathLst>
                <a:path w="8081" h="5022" extrusionOk="0">
                  <a:moveTo>
                    <a:pt x="4086" y="3721"/>
                  </a:moveTo>
                  <a:cubicBezTo>
                    <a:pt x="4268" y="3766"/>
                    <a:pt x="4474" y="3835"/>
                    <a:pt x="4679" y="3926"/>
                  </a:cubicBezTo>
                  <a:cubicBezTo>
                    <a:pt x="4542" y="4063"/>
                    <a:pt x="4405" y="4200"/>
                    <a:pt x="4268" y="4337"/>
                  </a:cubicBezTo>
                  <a:cubicBezTo>
                    <a:pt x="4177" y="4131"/>
                    <a:pt x="4109" y="3926"/>
                    <a:pt x="4086" y="3721"/>
                  </a:cubicBezTo>
                  <a:close/>
                  <a:moveTo>
                    <a:pt x="6962" y="0"/>
                  </a:moveTo>
                  <a:cubicBezTo>
                    <a:pt x="5044" y="0"/>
                    <a:pt x="3698" y="1826"/>
                    <a:pt x="4086" y="3721"/>
                  </a:cubicBezTo>
                  <a:cubicBezTo>
                    <a:pt x="3538" y="3561"/>
                    <a:pt x="3013" y="3492"/>
                    <a:pt x="2511" y="3492"/>
                  </a:cubicBezTo>
                  <a:cubicBezTo>
                    <a:pt x="1575" y="3492"/>
                    <a:pt x="730" y="3743"/>
                    <a:pt x="0" y="4177"/>
                  </a:cubicBezTo>
                  <a:lnTo>
                    <a:pt x="0" y="5022"/>
                  </a:lnTo>
                  <a:cubicBezTo>
                    <a:pt x="685" y="4497"/>
                    <a:pt x="1552" y="4200"/>
                    <a:pt x="2534" y="4200"/>
                  </a:cubicBezTo>
                  <a:cubicBezTo>
                    <a:pt x="3150" y="4200"/>
                    <a:pt x="3812" y="4314"/>
                    <a:pt x="4497" y="4588"/>
                  </a:cubicBezTo>
                  <a:cubicBezTo>
                    <a:pt x="4542" y="4611"/>
                    <a:pt x="4565" y="4611"/>
                    <a:pt x="4588" y="4611"/>
                  </a:cubicBezTo>
                  <a:cubicBezTo>
                    <a:pt x="4816" y="4611"/>
                    <a:pt x="5022" y="4360"/>
                    <a:pt x="4930" y="4154"/>
                  </a:cubicBezTo>
                  <a:cubicBezTo>
                    <a:pt x="4268" y="2557"/>
                    <a:pt x="5227" y="685"/>
                    <a:pt x="6916" y="685"/>
                  </a:cubicBezTo>
                  <a:cubicBezTo>
                    <a:pt x="7099" y="685"/>
                    <a:pt x="7304" y="708"/>
                    <a:pt x="7510" y="753"/>
                  </a:cubicBezTo>
                  <a:cubicBezTo>
                    <a:pt x="7532" y="776"/>
                    <a:pt x="7555" y="776"/>
                    <a:pt x="7578" y="776"/>
                  </a:cubicBezTo>
                  <a:cubicBezTo>
                    <a:pt x="7966" y="776"/>
                    <a:pt x="8080" y="183"/>
                    <a:pt x="7692" y="91"/>
                  </a:cubicBezTo>
                  <a:cubicBezTo>
                    <a:pt x="7441" y="46"/>
                    <a:pt x="7190" y="0"/>
                    <a:pt x="6962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509;p24"/>
            <p:cNvSpPr/>
            <p:nvPr/>
          </p:nvSpPr>
          <p:spPr>
            <a:xfrm>
              <a:off x="140192" y="2124612"/>
              <a:ext cx="20419" cy="21174"/>
            </a:xfrm>
            <a:custGeom>
              <a:avLst/>
              <a:gdLst/>
              <a:ahLst/>
              <a:cxnLst/>
              <a:rect l="l" t="t" r="r" b="b"/>
              <a:pathLst>
                <a:path w="595" h="617" extrusionOk="0">
                  <a:moveTo>
                    <a:pt x="1" y="1"/>
                  </a:moveTo>
                  <a:cubicBezTo>
                    <a:pt x="24" y="206"/>
                    <a:pt x="92" y="411"/>
                    <a:pt x="183" y="617"/>
                  </a:cubicBezTo>
                  <a:cubicBezTo>
                    <a:pt x="320" y="480"/>
                    <a:pt x="457" y="343"/>
                    <a:pt x="594" y="206"/>
                  </a:cubicBezTo>
                  <a:cubicBezTo>
                    <a:pt x="389" y="115"/>
                    <a:pt x="183" y="46"/>
                    <a:pt x="1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510;p24"/>
            <p:cNvSpPr/>
            <p:nvPr/>
          </p:nvSpPr>
          <p:spPr>
            <a:xfrm>
              <a:off x="191121" y="2222522"/>
              <a:ext cx="170798" cy="171588"/>
            </a:xfrm>
            <a:custGeom>
              <a:avLst/>
              <a:gdLst/>
              <a:ahLst/>
              <a:cxnLst/>
              <a:rect l="l" t="t" r="r" b="b"/>
              <a:pathLst>
                <a:path w="4977" h="5000" extrusionOk="0">
                  <a:moveTo>
                    <a:pt x="4314" y="1"/>
                  </a:moveTo>
                  <a:cubicBezTo>
                    <a:pt x="1598" y="1"/>
                    <a:pt x="46" y="2009"/>
                    <a:pt x="0" y="4680"/>
                  </a:cubicBezTo>
                  <a:cubicBezTo>
                    <a:pt x="0" y="4885"/>
                    <a:pt x="183" y="4999"/>
                    <a:pt x="343" y="4999"/>
                  </a:cubicBezTo>
                  <a:cubicBezTo>
                    <a:pt x="525" y="4999"/>
                    <a:pt x="708" y="4885"/>
                    <a:pt x="708" y="4680"/>
                  </a:cubicBezTo>
                  <a:cubicBezTo>
                    <a:pt x="754" y="2375"/>
                    <a:pt x="1986" y="686"/>
                    <a:pt x="4337" y="686"/>
                  </a:cubicBezTo>
                  <a:lnTo>
                    <a:pt x="4543" y="686"/>
                  </a:lnTo>
                  <a:cubicBezTo>
                    <a:pt x="4976" y="686"/>
                    <a:pt x="4953" y="24"/>
                    <a:pt x="4520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511;p24"/>
            <p:cNvSpPr/>
            <p:nvPr/>
          </p:nvSpPr>
          <p:spPr>
            <a:xfrm>
              <a:off x="48563" y="2496691"/>
              <a:ext cx="278864" cy="600831"/>
            </a:xfrm>
            <a:custGeom>
              <a:avLst/>
              <a:gdLst/>
              <a:ahLst/>
              <a:cxnLst/>
              <a:rect l="l" t="t" r="r" b="b"/>
              <a:pathLst>
                <a:path w="8126" h="17508" extrusionOk="0">
                  <a:moveTo>
                    <a:pt x="7669" y="1"/>
                  </a:moveTo>
                  <a:cubicBezTo>
                    <a:pt x="5592" y="115"/>
                    <a:pt x="3949" y="1324"/>
                    <a:pt x="3287" y="3287"/>
                  </a:cubicBezTo>
                  <a:cubicBezTo>
                    <a:pt x="2716" y="4999"/>
                    <a:pt x="4109" y="6346"/>
                    <a:pt x="5273" y="7442"/>
                  </a:cubicBezTo>
                  <a:cubicBezTo>
                    <a:pt x="5524" y="7396"/>
                    <a:pt x="5752" y="7350"/>
                    <a:pt x="6003" y="7327"/>
                  </a:cubicBezTo>
                  <a:lnTo>
                    <a:pt x="6003" y="7327"/>
                  </a:lnTo>
                  <a:cubicBezTo>
                    <a:pt x="5935" y="7510"/>
                    <a:pt x="5843" y="7716"/>
                    <a:pt x="5775" y="7921"/>
                  </a:cubicBezTo>
                  <a:cubicBezTo>
                    <a:pt x="5615" y="7761"/>
                    <a:pt x="5455" y="7601"/>
                    <a:pt x="5273" y="7442"/>
                  </a:cubicBezTo>
                  <a:cubicBezTo>
                    <a:pt x="890" y="8514"/>
                    <a:pt x="0" y="14791"/>
                    <a:pt x="3675" y="17462"/>
                  </a:cubicBezTo>
                  <a:cubicBezTo>
                    <a:pt x="3744" y="17508"/>
                    <a:pt x="3789" y="17508"/>
                    <a:pt x="3858" y="17508"/>
                  </a:cubicBezTo>
                  <a:cubicBezTo>
                    <a:pt x="4132" y="17508"/>
                    <a:pt x="4314" y="17074"/>
                    <a:pt x="4017" y="16846"/>
                  </a:cubicBezTo>
                  <a:cubicBezTo>
                    <a:pt x="731" y="14449"/>
                    <a:pt x="1689" y="8469"/>
                    <a:pt x="6003" y="8012"/>
                  </a:cubicBezTo>
                  <a:cubicBezTo>
                    <a:pt x="6300" y="7989"/>
                    <a:pt x="6483" y="7647"/>
                    <a:pt x="6254" y="7419"/>
                  </a:cubicBezTo>
                  <a:cubicBezTo>
                    <a:pt x="5410" y="6574"/>
                    <a:pt x="4337" y="5798"/>
                    <a:pt x="3949" y="4634"/>
                  </a:cubicBezTo>
                  <a:cubicBezTo>
                    <a:pt x="3196" y="2489"/>
                    <a:pt x="5935" y="799"/>
                    <a:pt x="7669" y="685"/>
                  </a:cubicBezTo>
                  <a:cubicBezTo>
                    <a:pt x="8103" y="663"/>
                    <a:pt x="8126" y="1"/>
                    <a:pt x="769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512;p24"/>
            <p:cNvSpPr/>
            <p:nvPr/>
          </p:nvSpPr>
          <p:spPr>
            <a:xfrm>
              <a:off x="229488" y="2748141"/>
              <a:ext cx="25120" cy="20385"/>
            </a:xfrm>
            <a:custGeom>
              <a:avLst/>
              <a:gdLst/>
              <a:ahLst/>
              <a:cxnLst/>
              <a:rect l="l" t="t" r="r" b="b"/>
              <a:pathLst>
                <a:path w="732" h="594" extrusionOk="0">
                  <a:moveTo>
                    <a:pt x="731" y="0"/>
                  </a:moveTo>
                  <a:cubicBezTo>
                    <a:pt x="480" y="23"/>
                    <a:pt x="252" y="69"/>
                    <a:pt x="1" y="115"/>
                  </a:cubicBezTo>
                  <a:cubicBezTo>
                    <a:pt x="183" y="274"/>
                    <a:pt x="343" y="434"/>
                    <a:pt x="503" y="594"/>
                  </a:cubicBezTo>
                  <a:cubicBezTo>
                    <a:pt x="571" y="389"/>
                    <a:pt x="663" y="183"/>
                    <a:pt x="731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" name="Google Shape;513;p24"/>
            <p:cNvSpPr/>
            <p:nvPr/>
          </p:nvSpPr>
          <p:spPr>
            <a:xfrm>
              <a:off x="3277431" y="4436772"/>
              <a:ext cx="234217" cy="337581"/>
            </a:xfrm>
            <a:custGeom>
              <a:avLst/>
              <a:gdLst/>
              <a:ahLst/>
              <a:cxnLst/>
              <a:rect l="l" t="t" r="r" b="b"/>
              <a:pathLst>
                <a:path w="6825" h="9837" extrusionOk="0">
                  <a:moveTo>
                    <a:pt x="4404" y="0"/>
                  </a:moveTo>
                  <a:cubicBezTo>
                    <a:pt x="3189" y="0"/>
                    <a:pt x="2132" y="1603"/>
                    <a:pt x="1621" y="2761"/>
                  </a:cubicBezTo>
                  <a:cubicBezTo>
                    <a:pt x="685" y="4906"/>
                    <a:pt x="1050" y="7189"/>
                    <a:pt x="365" y="9334"/>
                  </a:cubicBezTo>
                  <a:lnTo>
                    <a:pt x="0" y="9836"/>
                  </a:lnTo>
                  <a:cubicBezTo>
                    <a:pt x="730" y="9494"/>
                    <a:pt x="1826" y="9540"/>
                    <a:pt x="2671" y="9015"/>
                  </a:cubicBezTo>
                  <a:cubicBezTo>
                    <a:pt x="4063" y="8170"/>
                    <a:pt x="5638" y="6504"/>
                    <a:pt x="6254" y="4998"/>
                  </a:cubicBezTo>
                  <a:cubicBezTo>
                    <a:pt x="6825" y="3651"/>
                    <a:pt x="6825" y="1779"/>
                    <a:pt x="5684" y="638"/>
                  </a:cubicBezTo>
                  <a:cubicBezTo>
                    <a:pt x="5249" y="186"/>
                    <a:pt x="4817" y="0"/>
                    <a:pt x="4404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" name="Google Shape;514;p24"/>
            <p:cNvSpPr/>
            <p:nvPr/>
          </p:nvSpPr>
          <p:spPr>
            <a:xfrm>
              <a:off x="3111365" y="4549027"/>
              <a:ext cx="170970" cy="254293"/>
            </a:xfrm>
            <a:custGeom>
              <a:avLst/>
              <a:gdLst/>
              <a:ahLst/>
              <a:cxnLst/>
              <a:rect l="l" t="t" r="r" b="b"/>
              <a:pathLst>
                <a:path w="4982" h="7410" extrusionOk="0">
                  <a:moveTo>
                    <a:pt x="3113" y="0"/>
                  </a:moveTo>
                  <a:cubicBezTo>
                    <a:pt x="3038" y="0"/>
                    <a:pt x="2959" y="5"/>
                    <a:pt x="2876" y="15"/>
                  </a:cubicBezTo>
                  <a:cubicBezTo>
                    <a:pt x="0" y="380"/>
                    <a:pt x="731" y="5379"/>
                    <a:pt x="1004" y="7296"/>
                  </a:cubicBezTo>
                  <a:lnTo>
                    <a:pt x="1050" y="7410"/>
                  </a:lnTo>
                  <a:cubicBezTo>
                    <a:pt x="1415" y="6931"/>
                    <a:pt x="1986" y="6634"/>
                    <a:pt x="2397" y="6109"/>
                  </a:cubicBezTo>
                  <a:cubicBezTo>
                    <a:pt x="2876" y="5493"/>
                    <a:pt x="3287" y="4648"/>
                    <a:pt x="3652" y="3918"/>
                  </a:cubicBezTo>
                  <a:cubicBezTo>
                    <a:pt x="4201" y="2930"/>
                    <a:pt x="4982" y="0"/>
                    <a:pt x="3113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" name="Google Shape;515;p24"/>
            <p:cNvSpPr/>
            <p:nvPr/>
          </p:nvSpPr>
          <p:spPr>
            <a:xfrm>
              <a:off x="3129382" y="4818117"/>
              <a:ext cx="339194" cy="178451"/>
            </a:xfrm>
            <a:custGeom>
              <a:avLst/>
              <a:gdLst/>
              <a:ahLst/>
              <a:cxnLst/>
              <a:rect l="l" t="t" r="r" b="b"/>
              <a:pathLst>
                <a:path w="9884" h="5200" extrusionOk="0">
                  <a:moveTo>
                    <a:pt x="7108" y="1"/>
                  </a:moveTo>
                  <a:cubicBezTo>
                    <a:pt x="5787" y="1"/>
                    <a:pt x="4544" y="843"/>
                    <a:pt x="3447" y="1555"/>
                  </a:cubicBezTo>
                  <a:cubicBezTo>
                    <a:pt x="2467" y="2130"/>
                    <a:pt x="1547" y="2705"/>
                    <a:pt x="408" y="2705"/>
                  </a:cubicBezTo>
                  <a:cubicBezTo>
                    <a:pt x="326" y="2705"/>
                    <a:pt x="244" y="2702"/>
                    <a:pt x="160" y="2696"/>
                  </a:cubicBezTo>
                  <a:lnTo>
                    <a:pt x="0" y="2696"/>
                  </a:lnTo>
                  <a:cubicBezTo>
                    <a:pt x="1393" y="4015"/>
                    <a:pt x="3392" y="5199"/>
                    <a:pt x="5304" y="5199"/>
                  </a:cubicBezTo>
                  <a:cubicBezTo>
                    <a:pt x="6337" y="5199"/>
                    <a:pt x="7345" y="4854"/>
                    <a:pt x="8217" y="3997"/>
                  </a:cubicBezTo>
                  <a:cubicBezTo>
                    <a:pt x="9427" y="2856"/>
                    <a:pt x="9883" y="619"/>
                    <a:pt x="7852" y="94"/>
                  </a:cubicBezTo>
                  <a:cubicBezTo>
                    <a:pt x="7602" y="30"/>
                    <a:pt x="7354" y="1"/>
                    <a:pt x="7108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" name="Google Shape;516;p24"/>
            <p:cNvSpPr/>
            <p:nvPr/>
          </p:nvSpPr>
          <p:spPr>
            <a:xfrm>
              <a:off x="2756274" y="4716912"/>
              <a:ext cx="222721" cy="216440"/>
            </a:xfrm>
            <a:custGeom>
              <a:avLst/>
              <a:gdLst/>
              <a:ahLst/>
              <a:cxnLst/>
              <a:rect l="l" t="t" r="r" b="b"/>
              <a:pathLst>
                <a:path w="6490" h="6307" extrusionOk="0">
                  <a:moveTo>
                    <a:pt x="3683" y="0"/>
                  </a:moveTo>
                  <a:cubicBezTo>
                    <a:pt x="834" y="0"/>
                    <a:pt x="0" y="4188"/>
                    <a:pt x="669" y="6307"/>
                  </a:cubicBezTo>
                  <a:lnTo>
                    <a:pt x="715" y="6261"/>
                  </a:lnTo>
                  <a:cubicBezTo>
                    <a:pt x="1240" y="5371"/>
                    <a:pt x="2860" y="4960"/>
                    <a:pt x="3636" y="4230"/>
                  </a:cubicBezTo>
                  <a:cubicBezTo>
                    <a:pt x="4572" y="3340"/>
                    <a:pt x="6490" y="235"/>
                    <a:pt x="3888" y="7"/>
                  </a:cubicBezTo>
                  <a:cubicBezTo>
                    <a:pt x="3818" y="3"/>
                    <a:pt x="3750" y="0"/>
                    <a:pt x="3683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" name="Google Shape;517;p24"/>
            <p:cNvSpPr/>
            <p:nvPr/>
          </p:nvSpPr>
          <p:spPr>
            <a:xfrm>
              <a:off x="2668762" y="4520406"/>
              <a:ext cx="761128" cy="652650"/>
            </a:xfrm>
            <a:custGeom>
              <a:avLst/>
              <a:gdLst/>
              <a:ahLst/>
              <a:cxnLst/>
              <a:rect l="l" t="t" r="r" b="b"/>
              <a:pathLst>
                <a:path w="22179" h="19018" extrusionOk="0">
                  <a:moveTo>
                    <a:pt x="21744" y="1"/>
                  </a:moveTo>
                  <a:cubicBezTo>
                    <a:pt x="21604" y="1"/>
                    <a:pt x="21465" y="71"/>
                    <a:pt x="21411" y="232"/>
                  </a:cubicBezTo>
                  <a:cubicBezTo>
                    <a:pt x="20566" y="2812"/>
                    <a:pt x="19676" y="5071"/>
                    <a:pt x="17576" y="6874"/>
                  </a:cubicBezTo>
                  <a:cubicBezTo>
                    <a:pt x="15613" y="8564"/>
                    <a:pt x="13034" y="9408"/>
                    <a:pt x="10592" y="10093"/>
                  </a:cubicBezTo>
                  <a:cubicBezTo>
                    <a:pt x="8058" y="10823"/>
                    <a:pt x="5456" y="11440"/>
                    <a:pt x="3379" y="13129"/>
                  </a:cubicBezTo>
                  <a:cubicBezTo>
                    <a:pt x="1599" y="14567"/>
                    <a:pt x="412" y="16758"/>
                    <a:pt x="1" y="19018"/>
                  </a:cubicBezTo>
                  <a:lnTo>
                    <a:pt x="708" y="19018"/>
                  </a:lnTo>
                  <a:cubicBezTo>
                    <a:pt x="1233" y="16324"/>
                    <a:pt x="2991" y="13905"/>
                    <a:pt x="5433" y="12558"/>
                  </a:cubicBezTo>
                  <a:cubicBezTo>
                    <a:pt x="7944" y="11211"/>
                    <a:pt x="10957" y="10823"/>
                    <a:pt x="13605" y="9842"/>
                  </a:cubicBezTo>
                  <a:cubicBezTo>
                    <a:pt x="15613" y="9111"/>
                    <a:pt x="17485" y="8061"/>
                    <a:pt x="18991" y="6509"/>
                  </a:cubicBezTo>
                  <a:cubicBezTo>
                    <a:pt x="20635" y="4797"/>
                    <a:pt x="21342" y="2629"/>
                    <a:pt x="22096" y="415"/>
                  </a:cubicBezTo>
                  <a:cubicBezTo>
                    <a:pt x="22179" y="166"/>
                    <a:pt x="21960" y="1"/>
                    <a:pt x="21744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" name="Google Shape;518;p24"/>
            <p:cNvSpPr/>
            <p:nvPr/>
          </p:nvSpPr>
          <p:spPr>
            <a:xfrm>
              <a:off x="3130617" y="4634205"/>
              <a:ext cx="77111" cy="212906"/>
            </a:xfrm>
            <a:custGeom>
              <a:avLst/>
              <a:gdLst/>
              <a:ahLst/>
              <a:cxnLst/>
              <a:rect l="l" t="t" r="r" b="b"/>
              <a:pathLst>
                <a:path w="2247" h="6204" extrusionOk="0">
                  <a:moveTo>
                    <a:pt x="1825" y="1"/>
                  </a:moveTo>
                  <a:cubicBezTo>
                    <a:pt x="1686" y="1"/>
                    <a:pt x="1548" y="76"/>
                    <a:pt x="1493" y="249"/>
                  </a:cubicBezTo>
                  <a:cubicBezTo>
                    <a:pt x="991" y="2075"/>
                    <a:pt x="375" y="3901"/>
                    <a:pt x="55" y="5773"/>
                  </a:cubicBezTo>
                  <a:cubicBezTo>
                    <a:pt x="1" y="6033"/>
                    <a:pt x="218" y="6203"/>
                    <a:pt x="420" y="6203"/>
                  </a:cubicBezTo>
                  <a:cubicBezTo>
                    <a:pt x="554" y="6203"/>
                    <a:pt x="681" y="6128"/>
                    <a:pt x="717" y="5955"/>
                  </a:cubicBezTo>
                  <a:cubicBezTo>
                    <a:pt x="1060" y="4083"/>
                    <a:pt x="1653" y="2280"/>
                    <a:pt x="2178" y="431"/>
                  </a:cubicBezTo>
                  <a:cubicBezTo>
                    <a:pt x="2247" y="171"/>
                    <a:pt x="2035" y="1"/>
                    <a:pt x="1825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" name="Google Shape;519;p24"/>
            <p:cNvSpPr/>
            <p:nvPr/>
          </p:nvSpPr>
          <p:spPr>
            <a:xfrm>
              <a:off x="3049249" y="4854940"/>
              <a:ext cx="353779" cy="82396"/>
            </a:xfrm>
            <a:custGeom>
              <a:avLst/>
              <a:gdLst/>
              <a:ahLst/>
              <a:cxnLst/>
              <a:rect l="l" t="t" r="r" b="b"/>
              <a:pathLst>
                <a:path w="10309" h="2401" extrusionOk="0">
                  <a:moveTo>
                    <a:pt x="455" y="0"/>
                  </a:moveTo>
                  <a:cubicBezTo>
                    <a:pt x="180" y="0"/>
                    <a:pt x="0" y="440"/>
                    <a:pt x="281" y="664"/>
                  </a:cubicBezTo>
                  <a:cubicBezTo>
                    <a:pt x="1752" y="1793"/>
                    <a:pt x="3722" y="2400"/>
                    <a:pt x="5665" y="2400"/>
                  </a:cubicBezTo>
                  <a:cubicBezTo>
                    <a:pt x="7220" y="2400"/>
                    <a:pt x="8756" y="2011"/>
                    <a:pt x="10004" y="1189"/>
                  </a:cubicBezTo>
                  <a:cubicBezTo>
                    <a:pt x="10308" y="981"/>
                    <a:pt x="10123" y="535"/>
                    <a:pt x="9842" y="535"/>
                  </a:cubicBezTo>
                  <a:cubicBezTo>
                    <a:pt x="9785" y="535"/>
                    <a:pt x="9724" y="554"/>
                    <a:pt x="9662" y="596"/>
                  </a:cubicBezTo>
                  <a:cubicBezTo>
                    <a:pt x="8511" y="1347"/>
                    <a:pt x="7105" y="1698"/>
                    <a:pt x="5684" y="1698"/>
                  </a:cubicBezTo>
                  <a:cubicBezTo>
                    <a:pt x="3864" y="1698"/>
                    <a:pt x="2017" y="1122"/>
                    <a:pt x="646" y="71"/>
                  </a:cubicBezTo>
                  <a:cubicBezTo>
                    <a:pt x="580" y="22"/>
                    <a:pt x="515" y="0"/>
                    <a:pt x="45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" name="Google Shape;520;p24"/>
            <p:cNvSpPr/>
            <p:nvPr/>
          </p:nvSpPr>
          <p:spPr>
            <a:xfrm>
              <a:off x="2772163" y="4791897"/>
              <a:ext cx="103330" cy="197875"/>
            </a:xfrm>
            <a:custGeom>
              <a:avLst/>
              <a:gdLst/>
              <a:ahLst/>
              <a:cxnLst/>
              <a:rect l="l" t="t" r="r" b="b"/>
              <a:pathLst>
                <a:path w="3011" h="5766" extrusionOk="0">
                  <a:moveTo>
                    <a:pt x="2475" y="0"/>
                  </a:moveTo>
                  <a:cubicBezTo>
                    <a:pt x="2402" y="0"/>
                    <a:pt x="2327" y="25"/>
                    <a:pt x="2260" y="82"/>
                  </a:cubicBezTo>
                  <a:cubicBezTo>
                    <a:pt x="663" y="1429"/>
                    <a:pt x="1" y="3392"/>
                    <a:pt x="69" y="5423"/>
                  </a:cubicBezTo>
                  <a:cubicBezTo>
                    <a:pt x="81" y="5651"/>
                    <a:pt x="258" y="5765"/>
                    <a:pt x="429" y="5765"/>
                  </a:cubicBezTo>
                  <a:cubicBezTo>
                    <a:pt x="600" y="5765"/>
                    <a:pt x="765" y="5651"/>
                    <a:pt x="754" y="5423"/>
                  </a:cubicBezTo>
                  <a:cubicBezTo>
                    <a:pt x="686" y="3551"/>
                    <a:pt x="1279" y="1817"/>
                    <a:pt x="2740" y="584"/>
                  </a:cubicBezTo>
                  <a:cubicBezTo>
                    <a:pt x="3011" y="349"/>
                    <a:pt x="2753" y="0"/>
                    <a:pt x="247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" name="Google Shape;521;p24"/>
            <p:cNvSpPr/>
            <p:nvPr/>
          </p:nvSpPr>
          <p:spPr>
            <a:xfrm>
              <a:off x="1948662" y="3949898"/>
              <a:ext cx="168671" cy="171485"/>
            </a:xfrm>
            <a:custGeom>
              <a:avLst/>
              <a:gdLst/>
              <a:ahLst/>
              <a:cxnLst/>
              <a:rect l="l" t="t" r="r" b="b"/>
              <a:pathLst>
                <a:path w="4915" h="4997" extrusionOk="0">
                  <a:moveTo>
                    <a:pt x="2355" y="0"/>
                  </a:moveTo>
                  <a:cubicBezTo>
                    <a:pt x="1847" y="0"/>
                    <a:pt x="1347" y="292"/>
                    <a:pt x="989" y="978"/>
                  </a:cubicBezTo>
                  <a:cubicBezTo>
                    <a:pt x="0" y="2910"/>
                    <a:pt x="2837" y="4997"/>
                    <a:pt x="4668" y="4997"/>
                  </a:cubicBezTo>
                  <a:cubicBezTo>
                    <a:pt x="4697" y="4997"/>
                    <a:pt x="4726" y="4996"/>
                    <a:pt x="4755" y="4995"/>
                  </a:cubicBezTo>
                  <a:lnTo>
                    <a:pt x="4778" y="4904"/>
                  </a:lnTo>
                  <a:cubicBezTo>
                    <a:pt x="4915" y="3694"/>
                    <a:pt x="4641" y="2279"/>
                    <a:pt x="4070" y="1252"/>
                  </a:cubicBezTo>
                  <a:cubicBezTo>
                    <a:pt x="3684" y="491"/>
                    <a:pt x="3013" y="0"/>
                    <a:pt x="2355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" name="Google Shape;522;p24"/>
            <p:cNvSpPr/>
            <p:nvPr/>
          </p:nvSpPr>
          <p:spPr>
            <a:xfrm>
              <a:off x="2124715" y="3881810"/>
              <a:ext cx="206488" cy="183118"/>
            </a:xfrm>
            <a:custGeom>
              <a:avLst/>
              <a:gdLst/>
              <a:ahLst/>
              <a:cxnLst/>
              <a:rect l="l" t="t" r="r" b="b"/>
              <a:pathLst>
                <a:path w="6017" h="5336" extrusionOk="0">
                  <a:moveTo>
                    <a:pt x="2142" y="0"/>
                  </a:moveTo>
                  <a:cubicBezTo>
                    <a:pt x="0" y="0"/>
                    <a:pt x="351" y="3871"/>
                    <a:pt x="721" y="5267"/>
                  </a:cubicBezTo>
                  <a:lnTo>
                    <a:pt x="789" y="5336"/>
                  </a:lnTo>
                  <a:cubicBezTo>
                    <a:pt x="1862" y="4834"/>
                    <a:pt x="6016" y="1181"/>
                    <a:pt x="2958" y="154"/>
                  </a:cubicBezTo>
                  <a:cubicBezTo>
                    <a:pt x="2652" y="49"/>
                    <a:pt x="2382" y="0"/>
                    <a:pt x="2142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" name="Google Shape;523;p24"/>
            <p:cNvSpPr/>
            <p:nvPr/>
          </p:nvSpPr>
          <p:spPr>
            <a:xfrm>
              <a:off x="2143178" y="4108689"/>
              <a:ext cx="232982" cy="169391"/>
            </a:xfrm>
            <a:custGeom>
              <a:avLst/>
              <a:gdLst/>
              <a:ahLst/>
              <a:cxnLst/>
              <a:rect l="l" t="t" r="r" b="b"/>
              <a:pathLst>
                <a:path w="6789" h="4936" extrusionOk="0">
                  <a:moveTo>
                    <a:pt x="4882" y="0"/>
                  </a:moveTo>
                  <a:cubicBezTo>
                    <a:pt x="4845" y="0"/>
                    <a:pt x="4808" y="1"/>
                    <a:pt x="4771" y="3"/>
                  </a:cubicBezTo>
                  <a:cubicBezTo>
                    <a:pt x="3401" y="49"/>
                    <a:pt x="2374" y="1829"/>
                    <a:pt x="1666" y="2810"/>
                  </a:cubicBezTo>
                  <a:cubicBezTo>
                    <a:pt x="1233" y="3427"/>
                    <a:pt x="845" y="4271"/>
                    <a:pt x="69" y="4408"/>
                  </a:cubicBezTo>
                  <a:lnTo>
                    <a:pt x="0" y="4591"/>
                  </a:lnTo>
                  <a:cubicBezTo>
                    <a:pt x="550" y="4802"/>
                    <a:pt x="1042" y="4936"/>
                    <a:pt x="1620" y="4936"/>
                  </a:cubicBezTo>
                  <a:cubicBezTo>
                    <a:pt x="1665" y="4936"/>
                    <a:pt x="1711" y="4935"/>
                    <a:pt x="1758" y="4933"/>
                  </a:cubicBezTo>
                  <a:cubicBezTo>
                    <a:pt x="3036" y="4842"/>
                    <a:pt x="4519" y="4248"/>
                    <a:pt x="5432" y="3313"/>
                  </a:cubicBezTo>
                  <a:cubicBezTo>
                    <a:pt x="6440" y="2327"/>
                    <a:pt x="6789" y="0"/>
                    <a:pt x="4882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524;p24"/>
            <p:cNvSpPr/>
            <p:nvPr/>
          </p:nvSpPr>
          <p:spPr>
            <a:xfrm>
              <a:off x="1825322" y="3950172"/>
              <a:ext cx="383567" cy="550556"/>
            </a:xfrm>
            <a:custGeom>
              <a:avLst/>
              <a:gdLst/>
              <a:ahLst/>
              <a:cxnLst/>
              <a:rect l="l" t="t" r="r" b="b"/>
              <a:pathLst>
                <a:path w="11177" h="16043" extrusionOk="0">
                  <a:moveTo>
                    <a:pt x="10709" y="0"/>
                  </a:moveTo>
                  <a:cubicBezTo>
                    <a:pt x="10603" y="0"/>
                    <a:pt x="10497" y="50"/>
                    <a:pt x="10426" y="171"/>
                  </a:cubicBezTo>
                  <a:cubicBezTo>
                    <a:pt x="8760" y="2978"/>
                    <a:pt x="8554" y="6174"/>
                    <a:pt x="7573" y="9233"/>
                  </a:cubicBezTo>
                  <a:cubicBezTo>
                    <a:pt x="6546" y="12451"/>
                    <a:pt x="3715" y="14802"/>
                    <a:pt x="429" y="15373"/>
                  </a:cubicBezTo>
                  <a:cubicBezTo>
                    <a:pt x="1" y="15437"/>
                    <a:pt x="155" y="16043"/>
                    <a:pt x="533" y="16043"/>
                  </a:cubicBezTo>
                  <a:cubicBezTo>
                    <a:pt x="558" y="16043"/>
                    <a:pt x="584" y="16040"/>
                    <a:pt x="611" y="16034"/>
                  </a:cubicBezTo>
                  <a:cubicBezTo>
                    <a:pt x="3556" y="15532"/>
                    <a:pt x="6044" y="13683"/>
                    <a:pt x="7527" y="11104"/>
                  </a:cubicBezTo>
                  <a:cubicBezTo>
                    <a:pt x="9399" y="7840"/>
                    <a:pt x="9057" y="3800"/>
                    <a:pt x="11020" y="513"/>
                  </a:cubicBezTo>
                  <a:cubicBezTo>
                    <a:pt x="11177" y="246"/>
                    <a:pt x="10944" y="0"/>
                    <a:pt x="10709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" name="Google Shape;525;p24"/>
            <p:cNvSpPr/>
            <p:nvPr/>
          </p:nvSpPr>
          <p:spPr>
            <a:xfrm>
              <a:off x="2089744" y="4173138"/>
              <a:ext cx="205939" cy="101786"/>
            </a:xfrm>
            <a:custGeom>
              <a:avLst/>
              <a:gdLst/>
              <a:ahLst/>
              <a:cxnLst/>
              <a:rect l="l" t="t" r="r" b="b"/>
              <a:pathLst>
                <a:path w="6001" h="2966" extrusionOk="0">
                  <a:moveTo>
                    <a:pt x="5521" y="0"/>
                  </a:moveTo>
                  <a:cubicBezTo>
                    <a:pt x="5415" y="0"/>
                    <a:pt x="5308" y="46"/>
                    <a:pt x="5232" y="156"/>
                  </a:cubicBezTo>
                  <a:cubicBezTo>
                    <a:pt x="4624" y="1077"/>
                    <a:pt x="2933" y="2279"/>
                    <a:pt x="1571" y="2279"/>
                  </a:cubicBezTo>
                  <a:cubicBezTo>
                    <a:pt x="1244" y="2279"/>
                    <a:pt x="936" y="2210"/>
                    <a:pt x="667" y="2051"/>
                  </a:cubicBezTo>
                  <a:cubicBezTo>
                    <a:pt x="603" y="2010"/>
                    <a:pt x="541" y="1992"/>
                    <a:pt x="482" y="1992"/>
                  </a:cubicBezTo>
                  <a:cubicBezTo>
                    <a:pt x="186" y="1992"/>
                    <a:pt x="0" y="2454"/>
                    <a:pt x="324" y="2644"/>
                  </a:cubicBezTo>
                  <a:cubicBezTo>
                    <a:pt x="695" y="2869"/>
                    <a:pt x="1114" y="2966"/>
                    <a:pt x="1554" y="2966"/>
                  </a:cubicBezTo>
                  <a:cubicBezTo>
                    <a:pt x="3174" y="2966"/>
                    <a:pt x="5071" y="1648"/>
                    <a:pt x="5825" y="499"/>
                  </a:cubicBezTo>
                  <a:cubicBezTo>
                    <a:pt x="6001" y="244"/>
                    <a:pt x="5765" y="0"/>
                    <a:pt x="5521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" name="Google Shape;526;p24"/>
            <p:cNvSpPr/>
            <p:nvPr/>
          </p:nvSpPr>
          <p:spPr>
            <a:xfrm>
              <a:off x="2024745" y="4029722"/>
              <a:ext cx="121964" cy="108512"/>
            </a:xfrm>
            <a:custGeom>
              <a:avLst/>
              <a:gdLst/>
              <a:ahLst/>
              <a:cxnLst/>
              <a:rect l="l" t="t" r="r" b="b"/>
              <a:pathLst>
                <a:path w="3554" h="3162" extrusionOk="0">
                  <a:moveTo>
                    <a:pt x="465" y="0"/>
                  </a:moveTo>
                  <a:cubicBezTo>
                    <a:pt x="237" y="0"/>
                    <a:pt x="0" y="257"/>
                    <a:pt x="141" y="524"/>
                  </a:cubicBezTo>
                  <a:cubicBezTo>
                    <a:pt x="735" y="1688"/>
                    <a:pt x="1648" y="2806"/>
                    <a:pt x="2972" y="3148"/>
                  </a:cubicBezTo>
                  <a:cubicBezTo>
                    <a:pt x="3006" y="3157"/>
                    <a:pt x="3039" y="3162"/>
                    <a:pt x="3069" y="3162"/>
                  </a:cubicBezTo>
                  <a:cubicBezTo>
                    <a:pt x="3430" y="3162"/>
                    <a:pt x="3554" y="2592"/>
                    <a:pt x="3154" y="2486"/>
                  </a:cubicBezTo>
                  <a:cubicBezTo>
                    <a:pt x="2013" y="2190"/>
                    <a:pt x="1260" y="1163"/>
                    <a:pt x="735" y="181"/>
                  </a:cubicBezTo>
                  <a:cubicBezTo>
                    <a:pt x="671" y="53"/>
                    <a:pt x="569" y="0"/>
                    <a:pt x="46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" name="Google Shape;527;p24"/>
            <p:cNvSpPr/>
            <p:nvPr/>
          </p:nvSpPr>
          <p:spPr>
            <a:xfrm>
              <a:off x="977558" y="3115518"/>
              <a:ext cx="806084" cy="1268203"/>
            </a:xfrm>
            <a:custGeom>
              <a:avLst/>
              <a:gdLst/>
              <a:ahLst/>
              <a:cxnLst/>
              <a:rect l="l" t="t" r="r" b="b"/>
              <a:pathLst>
                <a:path w="23489" h="36955" extrusionOk="0">
                  <a:moveTo>
                    <a:pt x="17622" y="1"/>
                  </a:moveTo>
                  <a:lnTo>
                    <a:pt x="17622" y="1"/>
                  </a:lnTo>
                  <a:cubicBezTo>
                    <a:pt x="15180" y="2329"/>
                    <a:pt x="13103" y="5022"/>
                    <a:pt x="10660" y="7350"/>
                  </a:cubicBezTo>
                  <a:cubicBezTo>
                    <a:pt x="7602" y="10158"/>
                    <a:pt x="4406" y="13353"/>
                    <a:pt x="2580" y="17256"/>
                  </a:cubicBezTo>
                  <a:cubicBezTo>
                    <a:pt x="1" y="22894"/>
                    <a:pt x="868" y="31088"/>
                    <a:pt x="1850" y="36955"/>
                  </a:cubicBezTo>
                  <a:cubicBezTo>
                    <a:pt x="17508" y="32686"/>
                    <a:pt x="23488" y="13467"/>
                    <a:pt x="17622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" name="Google Shape;528;p24"/>
            <p:cNvSpPr/>
            <p:nvPr/>
          </p:nvSpPr>
          <p:spPr>
            <a:xfrm>
              <a:off x="1045131" y="3326953"/>
              <a:ext cx="501688" cy="1055366"/>
            </a:xfrm>
            <a:custGeom>
              <a:avLst/>
              <a:gdLst/>
              <a:ahLst/>
              <a:cxnLst/>
              <a:rect l="l" t="t" r="r" b="b"/>
              <a:pathLst>
                <a:path w="14619" h="30753" extrusionOk="0">
                  <a:moveTo>
                    <a:pt x="14189" y="0"/>
                  </a:moveTo>
                  <a:cubicBezTo>
                    <a:pt x="14051" y="0"/>
                    <a:pt x="13912" y="70"/>
                    <a:pt x="13850" y="231"/>
                  </a:cubicBezTo>
                  <a:cubicBezTo>
                    <a:pt x="11955" y="5686"/>
                    <a:pt x="9079" y="10685"/>
                    <a:pt x="6934" y="16003"/>
                  </a:cubicBezTo>
                  <a:cubicBezTo>
                    <a:pt x="4994" y="20887"/>
                    <a:pt x="3350" y="26000"/>
                    <a:pt x="178" y="30269"/>
                  </a:cubicBezTo>
                  <a:cubicBezTo>
                    <a:pt x="0" y="30511"/>
                    <a:pt x="245" y="30753"/>
                    <a:pt x="500" y="30753"/>
                  </a:cubicBezTo>
                  <a:cubicBezTo>
                    <a:pt x="606" y="30753"/>
                    <a:pt x="714" y="30711"/>
                    <a:pt x="794" y="30611"/>
                  </a:cubicBezTo>
                  <a:cubicBezTo>
                    <a:pt x="3807" y="26548"/>
                    <a:pt x="5473" y="21663"/>
                    <a:pt x="7299" y="17007"/>
                  </a:cubicBezTo>
                  <a:cubicBezTo>
                    <a:pt x="9490" y="11369"/>
                    <a:pt x="12526" y="6119"/>
                    <a:pt x="14535" y="436"/>
                  </a:cubicBezTo>
                  <a:cubicBezTo>
                    <a:pt x="14618" y="171"/>
                    <a:pt x="14405" y="0"/>
                    <a:pt x="1418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" name="Google Shape;529;p24"/>
            <p:cNvSpPr/>
            <p:nvPr/>
          </p:nvSpPr>
          <p:spPr>
            <a:xfrm>
              <a:off x="1121695" y="4254473"/>
              <a:ext cx="14928" cy="13350"/>
            </a:xfrm>
            <a:custGeom>
              <a:avLst/>
              <a:gdLst/>
              <a:ahLst/>
              <a:cxnLst/>
              <a:rect l="l" t="t" r="r" b="b"/>
              <a:pathLst>
                <a:path w="435" h="389" extrusionOk="0">
                  <a:moveTo>
                    <a:pt x="343" y="0"/>
                  </a:moveTo>
                  <a:cubicBezTo>
                    <a:pt x="229" y="46"/>
                    <a:pt x="115" y="92"/>
                    <a:pt x="1" y="137"/>
                  </a:cubicBezTo>
                  <a:cubicBezTo>
                    <a:pt x="138" y="206"/>
                    <a:pt x="275" y="297"/>
                    <a:pt x="435" y="388"/>
                  </a:cubicBezTo>
                  <a:cubicBezTo>
                    <a:pt x="389" y="251"/>
                    <a:pt x="366" y="137"/>
                    <a:pt x="343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" name="Google Shape;530;p24"/>
            <p:cNvSpPr/>
            <p:nvPr/>
          </p:nvSpPr>
          <p:spPr>
            <a:xfrm>
              <a:off x="1065001" y="4065791"/>
              <a:ext cx="243826" cy="216749"/>
            </a:xfrm>
            <a:custGeom>
              <a:avLst/>
              <a:gdLst/>
              <a:ahLst/>
              <a:cxnLst/>
              <a:rect l="l" t="t" r="r" b="b"/>
              <a:pathLst>
                <a:path w="7105" h="6316" extrusionOk="0">
                  <a:moveTo>
                    <a:pt x="434" y="1"/>
                  </a:moveTo>
                  <a:cubicBezTo>
                    <a:pt x="226" y="1"/>
                    <a:pt x="0" y="171"/>
                    <a:pt x="55" y="431"/>
                  </a:cubicBezTo>
                  <a:cubicBezTo>
                    <a:pt x="443" y="2326"/>
                    <a:pt x="1014" y="4175"/>
                    <a:pt x="1402" y="6069"/>
                  </a:cubicBezTo>
                  <a:cubicBezTo>
                    <a:pt x="1439" y="6200"/>
                    <a:pt x="1599" y="6315"/>
                    <a:pt x="1743" y="6315"/>
                  </a:cubicBezTo>
                  <a:cubicBezTo>
                    <a:pt x="1775" y="6315"/>
                    <a:pt x="1806" y="6310"/>
                    <a:pt x="1835" y="6297"/>
                  </a:cubicBezTo>
                  <a:cubicBezTo>
                    <a:pt x="3547" y="5590"/>
                    <a:pt x="5602" y="5635"/>
                    <a:pt x="6880" y="4129"/>
                  </a:cubicBezTo>
                  <a:cubicBezTo>
                    <a:pt x="7105" y="3870"/>
                    <a:pt x="6871" y="3532"/>
                    <a:pt x="6626" y="3532"/>
                  </a:cubicBezTo>
                  <a:cubicBezTo>
                    <a:pt x="6547" y="3532"/>
                    <a:pt x="6467" y="3566"/>
                    <a:pt x="6401" y="3650"/>
                  </a:cubicBezTo>
                  <a:cubicBezTo>
                    <a:pt x="5282" y="4928"/>
                    <a:pt x="3502" y="4973"/>
                    <a:pt x="1995" y="5498"/>
                  </a:cubicBezTo>
                  <a:cubicBezTo>
                    <a:pt x="2018" y="5635"/>
                    <a:pt x="2041" y="5749"/>
                    <a:pt x="2087" y="5886"/>
                  </a:cubicBezTo>
                  <a:cubicBezTo>
                    <a:pt x="1927" y="5795"/>
                    <a:pt x="1790" y="5704"/>
                    <a:pt x="1653" y="5635"/>
                  </a:cubicBezTo>
                  <a:cubicBezTo>
                    <a:pt x="1767" y="5590"/>
                    <a:pt x="1881" y="5544"/>
                    <a:pt x="1995" y="5498"/>
                  </a:cubicBezTo>
                  <a:cubicBezTo>
                    <a:pt x="1607" y="3741"/>
                    <a:pt x="1082" y="2006"/>
                    <a:pt x="740" y="249"/>
                  </a:cubicBezTo>
                  <a:cubicBezTo>
                    <a:pt x="703" y="76"/>
                    <a:pt x="572" y="1"/>
                    <a:pt x="434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" name="Google Shape;531;p24"/>
            <p:cNvSpPr/>
            <p:nvPr/>
          </p:nvSpPr>
          <p:spPr>
            <a:xfrm>
              <a:off x="1176535" y="4133054"/>
              <a:ext cx="14928" cy="15683"/>
            </a:xfrm>
            <a:custGeom>
              <a:avLst/>
              <a:gdLst/>
              <a:ahLst/>
              <a:cxnLst/>
              <a:rect l="l" t="t" r="r" b="b"/>
              <a:pathLst>
                <a:path w="435" h="457" extrusionOk="0">
                  <a:moveTo>
                    <a:pt x="411" y="0"/>
                  </a:moveTo>
                  <a:cubicBezTo>
                    <a:pt x="275" y="46"/>
                    <a:pt x="138" y="92"/>
                    <a:pt x="1" y="115"/>
                  </a:cubicBezTo>
                  <a:cubicBezTo>
                    <a:pt x="138" y="229"/>
                    <a:pt x="275" y="343"/>
                    <a:pt x="434" y="457"/>
                  </a:cubicBezTo>
                  <a:cubicBezTo>
                    <a:pt x="411" y="320"/>
                    <a:pt x="411" y="160"/>
                    <a:pt x="411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" name="Google Shape;532;p24"/>
            <p:cNvSpPr/>
            <p:nvPr/>
          </p:nvSpPr>
          <p:spPr>
            <a:xfrm>
              <a:off x="1118881" y="3855866"/>
              <a:ext cx="283154" cy="304911"/>
            </a:xfrm>
            <a:custGeom>
              <a:avLst/>
              <a:gdLst/>
              <a:ahLst/>
              <a:cxnLst/>
              <a:rect l="l" t="t" r="r" b="b"/>
              <a:pathLst>
                <a:path w="8251" h="8885" extrusionOk="0">
                  <a:moveTo>
                    <a:pt x="414" y="0"/>
                  </a:moveTo>
                  <a:cubicBezTo>
                    <a:pt x="207" y="0"/>
                    <a:pt x="1" y="170"/>
                    <a:pt x="83" y="431"/>
                  </a:cubicBezTo>
                  <a:cubicBezTo>
                    <a:pt x="927" y="3056"/>
                    <a:pt x="1270" y="5795"/>
                    <a:pt x="1407" y="8534"/>
                  </a:cubicBezTo>
                  <a:cubicBezTo>
                    <a:pt x="1427" y="8736"/>
                    <a:pt x="1590" y="8884"/>
                    <a:pt x="1785" y="8884"/>
                  </a:cubicBezTo>
                  <a:cubicBezTo>
                    <a:pt x="1811" y="8884"/>
                    <a:pt x="1837" y="8882"/>
                    <a:pt x="1863" y="8876"/>
                  </a:cubicBezTo>
                  <a:cubicBezTo>
                    <a:pt x="4077" y="8329"/>
                    <a:pt x="6337" y="7164"/>
                    <a:pt x="8003" y="5612"/>
                  </a:cubicBezTo>
                  <a:cubicBezTo>
                    <a:pt x="8251" y="5365"/>
                    <a:pt x="8019" y="5008"/>
                    <a:pt x="7743" y="5008"/>
                  </a:cubicBezTo>
                  <a:cubicBezTo>
                    <a:pt x="7662" y="5008"/>
                    <a:pt x="7578" y="5038"/>
                    <a:pt x="7501" y="5110"/>
                  </a:cubicBezTo>
                  <a:cubicBezTo>
                    <a:pt x="6040" y="6503"/>
                    <a:pt x="4054" y="7552"/>
                    <a:pt x="2091" y="8077"/>
                  </a:cubicBezTo>
                  <a:cubicBezTo>
                    <a:pt x="2091" y="8237"/>
                    <a:pt x="2091" y="8397"/>
                    <a:pt x="2114" y="8534"/>
                  </a:cubicBezTo>
                  <a:cubicBezTo>
                    <a:pt x="1955" y="8420"/>
                    <a:pt x="1818" y="8306"/>
                    <a:pt x="1681" y="8192"/>
                  </a:cubicBezTo>
                  <a:cubicBezTo>
                    <a:pt x="1818" y="8169"/>
                    <a:pt x="1955" y="8123"/>
                    <a:pt x="2091" y="8077"/>
                  </a:cubicBezTo>
                  <a:cubicBezTo>
                    <a:pt x="1932" y="5430"/>
                    <a:pt x="1566" y="2782"/>
                    <a:pt x="745" y="248"/>
                  </a:cubicBezTo>
                  <a:cubicBezTo>
                    <a:pt x="690" y="75"/>
                    <a:pt x="552" y="0"/>
                    <a:pt x="41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" name="Google Shape;533;p24"/>
            <p:cNvSpPr/>
            <p:nvPr/>
          </p:nvSpPr>
          <p:spPr>
            <a:xfrm>
              <a:off x="1202686" y="3704694"/>
              <a:ext cx="309029" cy="225500"/>
            </a:xfrm>
            <a:custGeom>
              <a:avLst/>
              <a:gdLst/>
              <a:ahLst/>
              <a:cxnLst/>
              <a:rect l="l" t="t" r="r" b="b"/>
              <a:pathLst>
                <a:path w="9005" h="6571" extrusionOk="0">
                  <a:moveTo>
                    <a:pt x="429" y="0"/>
                  </a:moveTo>
                  <a:cubicBezTo>
                    <a:pt x="215" y="0"/>
                    <a:pt x="1" y="170"/>
                    <a:pt x="83" y="431"/>
                  </a:cubicBezTo>
                  <a:cubicBezTo>
                    <a:pt x="699" y="2371"/>
                    <a:pt x="1293" y="4334"/>
                    <a:pt x="1795" y="6297"/>
                  </a:cubicBezTo>
                  <a:cubicBezTo>
                    <a:pt x="1841" y="6434"/>
                    <a:pt x="1978" y="6571"/>
                    <a:pt x="2137" y="6571"/>
                  </a:cubicBezTo>
                  <a:cubicBezTo>
                    <a:pt x="4443" y="6297"/>
                    <a:pt x="6999" y="4882"/>
                    <a:pt x="8734" y="3398"/>
                  </a:cubicBezTo>
                  <a:cubicBezTo>
                    <a:pt x="9005" y="3163"/>
                    <a:pt x="8761" y="2814"/>
                    <a:pt x="8478" y="2814"/>
                  </a:cubicBezTo>
                  <a:cubicBezTo>
                    <a:pt x="8404" y="2814"/>
                    <a:pt x="8326" y="2839"/>
                    <a:pt x="8255" y="2896"/>
                  </a:cubicBezTo>
                  <a:cubicBezTo>
                    <a:pt x="6862" y="4083"/>
                    <a:pt x="5082" y="4950"/>
                    <a:pt x="3370" y="5566"/>
                  </a:cubicBezTo>
                  <a:cubicBezTo>
                    <a:pt x="3096" y="5658"/>
                    <a:pt x="2822" y="5726"/>
                    <a:pt x="2525" y="5795"/>
                  </a:cubicBezTo>
                  <a:cubicBezTo>
                    <a:pt x="2520" y="5796"/>
                    <a:pt x="2515" y="5797"/>
                    <a:pt x="2510" y="5797"/>
                  </a:cubicBezTo>
                  <a:cubicBezTo>
                    <a:pt x="2284" y="5797"/>
                    <a:pt x="1999" y="4330"/>
                    <a:pt x="1955" y="4151"/>
                  </a:cubicBezTo>
                  <a:cubicBezTo>
                    <a:pt x="1567" y="2850"/>
                    <a:pt x="1156" y="1549"/>
                    <a:pt x="768" y="248"/>
                  </a:cubicBezTo>
                  <a:cubicBezTo>
                    <a:pt x="713" y="75"/>
                    <a:pt x="571" y="0"/>
                    <a:pt x="42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" name="Google Shape;534;p24"/>
            <p:cNvSpPr/>
            <p:nvPr/>
          </p:nvSpPr>
          <p:spPr>
            <a:xfrm>
              <a:off x="1356706" y="3727275"/>
              <a:ext cx="14928" cy="11016"/>
            </a:xfrm>
            <a:custGeom>
              <a:avLst/>
              <a:gdLst/>
              <a:ahLst/>
              <a:cxnLst/>
              <a:rect l="l" t="t" r="r" b="b"/>
              <a:pathLst>
                <a:path w="435" h="321" extrusionOk="0">
                  <a:moveTo>
                    <a:pt x="343" y="1"/>
                  </a:moveTo>
                  <a:cubicBezTo>
                    <a:pt x="229" y="24"/>
                    <a:pt x="115" y="47"/>
                    <a:pt x="0" y="69"/>
                  </a:cubicBezTo>
                  <a:cubicBezTo>
                    <a:pt x="137" y="161"/>
                    <a:pt x="297" y="252"/>
                    <a:pt x="434" y="321"/>
                  </a:cubicBezTo>
                  <a:cubicBezTo>
                    <a:pt x="411" y="206"/>
                    <a:pt x="366" y="92"/>
                    <a:pt x="34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" name="Google Shape;535;p24"/>
            <p:cNvSpPr/>
            <p:nvPr/>
          </p:nvSpPr>
          <p:spPr>
            <a:xfrm>
              <a:off x="1295585" y="3544874"/>
              <a:ext cx="244855" cy="208685"/>
            </a:xfrm>
            <a:custGeom>
              <a:avLst/>
              <a:gdLst/>
              <a:ahLst/>
              <a:cxnLst/>
              <a:rect l="l" t="t" r="r" b="b"/>
              <a:pathLst>
                <a:path w="7135" h="6081" extrusionOk="0">
                  <a:moveTo>
                    <a:pt x="417" y="1"/>
                  </a:moveTo>
                  <a:cubicBezTo>
                    <a:pt x="213" y="1"/>
                    <a:pt x="1" y="171"/>
                    <a:pt x="70" y="431"/>
                  </a:cubicBezTo>
                  <a:cubicBezTo>
                    <a:pt x="572" y="2235"/>
                    <a:pt x="1142" y="3992"/>
                    <a:pt x="1530" y="5818"/>
                  </a:cubicBezTo>
                  <a:cubicBezTo>
                    <a:pt x="1568" y="5989"/>
                    <a:pt x="1717" y="6081"/>
                    <a:pt x="1870" y="6081"/>
                  </a:cubicBezTo>
                  <a:cubicBezTo>
                    <a:pt x="1902" y="6081"/>
                    <a:pt x="1933" y="6077"/>
                    <a:pt x="1964" y="6069"/>
                  </a:cubicBezTo>
                  <a:cubicBezTo>
                    <a:pt x="3585" y="5681"/>
                    <a:pt x="5160" y="5202"/>
                    <a:pt x="6735" y="4723"/>
                  </a:cubicBezTo>
                  <a:cubicBezTo>
                    <a:pt x="7134" y="4596"/>
                    <a:pt x="7011" y="4025"/>
                    <a:pt x="6649" y="4025"/>
                  </a:cubicBezTo>
                  <a:cubicBezTo>
                    <a:pt x="6619" y="4025"/>
                    <a:pt x="6586" y="4029"/>
                    <a:pt x="6552" y="4038"/>
                  </a:cubicBezTo>
                  <a:cubicBezTo>
                    <a:pt x="5091" y="4494"/>
                    <a:pt x="3630" y="4951"/>
                    <a:pt x="2124" y="5316"/>
                  </a:cubicBezTo>
                  <a:cubicBezTo>
                    <a:pt x="2147" y="5407"/>
                    <a:pt x="2192" y="5521"/>
                    <a:pt x="2215" y="5636"/>
                  </a:cubicBezTo>
                  <a:cubicBezTo>
                    <a:pt x="2078" y="5567"/>
                    <a:pt x="1918" y="5476"/>
                    <a:pt x="1781" y="5384"/>
                  </a:cubicBezTo>
                  <a:cubicBezTo>
                    <a:pt x="1896" y="5362"/>
                    <a:pt x="2010" y="5339"/>
                    <a:pt x="2124" y="5316"/>
                  </a:cubicBezTo>
                  <a:cubicBezTo>
                    <a:pt x="1736" y="3604"/>
                    <a:pt x="1211" y="1938"/>
                    <a:pt x="731" y="249"/>
                  </a:cubicBezTo>
                  <a:cubicBezTo>
                    <a:pt x="686" y="76"/>
                    <a:pt x="553" y="1"/>
                    <a:pt x="41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" name="Google Shape;536;p24"/>
            <p:cNvSpPr/>
            <p:nvPr/>
          </p:nvSpPr>
          <p:spPr>
            <a:xfrm>
              <a:off x="1448336" y="3522052"/>
              <a:ext cx="11805" cy="13350"/>
            </a:xfrm>
            <a:custGeom>
              <a:avLst/>
              <a:gdLst/>
              <a:ahLst/>
              <a:cxnLst/>
              <a:rect l="l" t="t" r="r" b="b"/>
              <a:pathLst>
                <a:path w="344" h="389" extrusionOk="0">
                  <a:moveTo>
                    <a:pt x="275" y="1"/>
                  </a:moveTo>
                  <a:cubicBezTo>
                    <a:pt x="184" y="24"/>
                    <a:pt x="92" y="46"/>
                    <a:pt x="1" y="46"/>
                  </a:cubicBezTo>
                  <a:cubicBezTo>
                    <a:pt x="115" y="161"/>
                    <a:pt x="229" y="275"/>
                    <a:pt x="343" y="389"/>
                  </a:cubicBezTo>
                  <a:cubicBezTo>
                    <a:pt x="321" y="252"/>
                    <a:pt x="298" y="138"/>
                    <a:pt x="27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537;p24"/>
            <p:cNvSpPr/>
            <p:nvPr/>
          </p:nvSpPr>
          <p:spPr>
            <a:xfrm>
              <a:off x="1399604" y="3390339"/>
              <a:ext cx="215891" cy="157655"/>
            </a:xfrm>
            <a:custGeom>
              <a:avLst/>
              <a:gdLst/>
              <a:ahLst/>
              <a:cxnLst/>
              <a:rect l="l" t="t" r="r" b="b"/>
              <a:pathLst>
                <a:path w="6291" h="4594" extrusionOk="0">
                  <a:moveTo>
                    <a:pt x="417" y="1"/>
                  </a:moveTo>
                  <a:cubicBezTo>
                    <a:pt x="205" y="1"/>
                    <a:pt x="0" y="166"/>
                    <a:pt x="97" y="415"/>
                  </a:cubicBezTo>
                  <a:cubicBezTo>
                    <a:pt x="576" y="1648"/>
                    <a:pt x="919" y="2903"/>
                    <a:pt x="1056" y="4227"/>
                  </a:cubicBezTo>
                  <a:cubicBezTo>
                    <a:pt x="1077" y="4400"/>
                    <a:pt x="1202" y="4594"/>
                    <a:pt x="1390" y="4594"/>
                  </a:cubicBezTo>
                  <a:cubicBezTo>
                    <a:pt x="1400" y="4594"/>
                    <a:pt x="1410" y="4593"/>
                    <a:pt x="1421" y="4592"/>
                  </a:cubicBezTo>
                  <a:cubicBezTo>
                    <a:pt x="3087" y="4364"/>
                    <a:pt x="4365" y="3314"/>
                    <a:pt x="5918" y="2743"/>
                  </a:cubicBezTo>
                  <a:cubicBezTo>
                    <a:pt x="6290" y="2598"/>
                    <a:pt x="6175" y="2040"/>
                    <a:pt x="5843" y="2040"/>
                  </a:cubicBezTo>
                  <a:cubicBezTo>
                    <a:pt x="5809" y="2040"/>
                    <a:pt x="5773" y="2046"/>
                    <a:pt x="5735" y="2058"/>
                  </a:cubicBezTo>
                  <a:cubicBezTo>
                    <a:pt x="4365" y="2583"/>
                    <a:pt x="3156" y="3542"/>
                    <a:pt x="1695" y="3839"/>
                  </a:cubicBezTo>
                  <a:cubicBezTo>
                    <a:pt x="1718" y="3976"/>
                    <a:pt x="1741" y="4090"/>
                    <a:pt x="1763" y="4227"/>
                  </a:cubicBezTo>
                  <a:cubicBezTo>
                    <a:pt x="1649" y="4113"/>
                    <a:pt x="1535" y="3999"/>
                    <a:pt x="1421" y="3884"/>
                  </a:cubicBezTo>
                  <a:cubicBezTo>
                    <a:pt x="1512" y="3884"/>
                    <a:pt x="1604" y="3862"/>
                    <a:pt x="1695" y="3839"/>
                  </a:cubicBezTo>
                  <a:cubicBezTo>
                    <a:pt x="1535" y="2583"/>
                    <a:pt x="1216" y="1396"/>
                    <a:pt x="759" y="232"/>
                  </a:cubicBezTo>
                  <a:cubicBezTo>
                    <a:pt x="696" y="71"/>
                    <a:pt x="555" y="1"/>
                    <a:pt x="41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538;p24"/>
            <p:cNvSpPr/>
            <p:nvPr/>
          </p:nvSpPr>
          <p:spPr>
            <a:xfrm>
              <a:off x="1513369" y="3610593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47" y="1027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" name="Google Shape;539;p24"/>
            <p:cNvSpPr/>
            <p:nvPr/>
          </p:nvSpPr>
          <p:spPr>
            <a:xfrm>
              <a:off x="1538421" y="3559665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63" y="0"/>
                  </a:moveTo>
                  <a:cubicBezTo>
                    <a:pt x="1" y="0"/>
                    <a:pt x="1" y="1050"/>
                    <a:pt x="663" y="1050"/>
                  </a:cubicBezTo>
                  <a:cubicBezTo>
                    <a:pt x="1348" y="1050"/>
                    <a:pt x="1348" y="0"/>
                    <a:pt x="663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" name="Google Shape;540;p24"/>
            <p:cNvSpPr/>
            <p:nvPr/>
          </p:nvSpPr>
          <p:spPr>
            <a:xfrm>
              <a:off x="1563508" y="3605892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541;p24"/>
            <p:cNvSpPr/>
            <p:nvPr/>
          </p:nvSpPr>
          <p:spPr>
            <a:xfrm>
              <a:off x="1173412" y="3623119"/>
              <a:ext cx="45471" cy="35278"/>
            </a:xfrm>
            <a:custGeom>
              <a:avLst/>
              <a:gdLst/>
              <a:ahLst/>
              <a:cxnLst/>
              <a:rect l="l" t="t" r="r" b="b"/>
              <a:pathLst>
                <a:path w="1325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24" y="1027"/>
                    <a:pt x="1324" y="0"/>
                    <a:pt x="662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" name="Google Shape;542;p24"/>
            <p:cNvSpPr/>
            <p:nvPr/>
          </p:nvSpPr>
          <p:spPr>
            <a:xfrm>
              <a:off x="1193763" y="3568279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7" y="1050"/>
                    <a:pt x="1347" y="0"/>
                    <a:pt x="686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" name="Google Shape;543;p24"/>
            <p:cNvSpPr/>
            <p:nvPr/>
          </p:nvSpPr>
          <p:spPr>
            <a:xfrm>
              <a:off x="1227464" y="3623119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85" y="0"/>
                  </a:moveTo>
                  <a:cubicBezTo>
                    <a:pt x="0" y="0"/>
                    <a:pt x="0" y="1027"/>
                    <a:pt x="685" y="1027"/>
                  </a:cubicBezTo>
                  <a:cubicBezTo>
                    <a:pt x="1347" y="1027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" name="Google Shape;544;p24"/>
            <p:cNvSpPr/>
            <p:nvPr/>
          </p:nvSpPr>
          <p:spPr>
            <a:xfrm>
              <a:off x="1508667" y="3249462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85" y="1"/>
                  </a:moveTo>
                  <a:cubicBezTo>
                    <a:pt x="1" y="1"/>
                    <a:pt x="1" y="1028"/>
                    <a:pt x="685" y="1028"/>
                  </a:cubicBezTo>
                  <a:cubicBezTo>
                    <a:pt x="1347" y="1028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" name="Google Shape;545;p24"/>
            <p:cNvSpPr/>
            <p:nvPr/>
          </p:nvSpPr>
          <p:spPr>
            <a:xfrm>
              <a:off x="1542368" y="3269847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" name="Google Shape;546;p24"/>
            <p:cNvSpPr/>
            <p:nvPr/>
          </p:nvSpPr>
          <p:spPr>
            <a:xfrm>
              <a:off x="1513369" y="3845570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2" y="1"/>
                  </a:moveTo>
                  <a:cubicBezTo>
                    <a:pt x="0" y="1"/>
                    <a:pt x="0" y="1028"/>
                    <a:pt x="662" y="1028"/>
                  </a:cubicBezTo>
                  <a:cubicBezTo>
                    <a:pt x="1347" y="1028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" name="Google Shape;547;p24"/>
            <p:cNvSpPr/>
            <p:nvPr/>
          </p:nvSpPr>
          <p:spPr>
            <a:xfrm>
              <a:off x="1534509" y="3799344"/>
              <a:ext cx="45471" cy="35313"/>
            </a:xfrm>
            <a:custGeom>
              <a:avLst/>
              <a:gdLst/>
              <a:ahLst/>
              <a:cxnLst/>
              <a:rect l="l" t="t" r="r" b="b"/>
              <a:pathLst>
                <a:path w="1325" h="1029" extrusionOk="0">
                  <a:moveTo>
                    <a:pt x="663" y="1"/>
                  </a:moveTo>
                  <a:cubicBezTo>
                    <a:pt x="1" y="1"/>
                    <a:pt x="1" y="1028"/>
                    <a:pt x="663" y="1028"/>
                  </a:cubicBezTo>
                  <a:cubicBezTo>
                    <a:pt x="1325" y="1028"/>
                    <a:pt x="1325" y="1"/>
                    <a:pt x="66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" name="Google Shape;548;p24"/>
            <p:cNvSpPr/>
            <p:nvPr/>
          </p:nvSpPr>
          <p:spPr>
            <a:xfrm>
              <a:off x="1055117" y="3836957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1"/>
                  </a:moveTo>
                  <a:cubicBezTo>
                    <a:pt x="1" y="1"/>
                    <a:pt x="1" y="1050"/>
                    <a:pt x="685" y="1050"/>
                  </a:cubicBezTo>
                  <a:cubicBezTo>
                    <a:pt x="1347" y="1050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" name="Google Shape;549;p24"/>
            <p:cNvSpPr/>
            <p:nvPr/>
          </p:nvSpPr>
          <p:spPr>
            <a:xfrm>
              <a:off x="1059819" y="3786818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3" y="1"/>
                  </a:moveTo>
                  <a:cubicBezTo>
                    <a:pt x="1" y="1"/>
                    <a:pt x="1" y="1028"/>
                    <a:pt x="663" y="1028"/>
                  </a:cubicBezTo>
                  <a:cubicBezTo>
                    <a:pt x="1347" y="1028"/>
                    <a:pt x="1347" y="1"/>
                    <a:pt x="66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" name="Google Shape;550;p24"/>
            <p:cNvSpPr/>
            <p:nvPr/>
          </p:nvSpPr>
          <p:spPr>
            <a:xfrm>
              <a:off x="526616" y="3528607"/>
              <a:ext cx="385969" cy="294135"/>
            </a:xfrm>
            <a:custGeom>
              <a:avLst/>
              <a:gdLst/>
              <a:ahLst/>
              <a:cxnLst/>
              <a:rect l="l" t="t" r="r" b="b"/>
              <a:pathLst>
                <a:path w="11247" h="8571" extrusionOk="0">
                  <a:moveTo>
                    <a:pt x="6582" y="1"/>
                  </a:moveTo>
                  <a:cubicBezTo>
                    <a:pt x="4812" y="1"/>
                    <a:pt x="2921" y="897"/>
                    <a:pt x="1820" y="2823"/>
                  </a:cubicBezTo>
                  <a:cubicBezTo>
                    <a:pt x="0" y="5886"/>
                    <a:pt x="2604" y="8571"/>
                    <a:pt x="5433" y="8571"/>
                  </a:cubicBezTo>
                  <a:cubicBezTo>
                    <a:pt x="6082" y="8571"/>
                    <a:pt x="6744" y="8429"/>
                    <a:pt x="7366" y="8118"/>
                  </a:cubicBezTo>
                  <a:lnTo>
                    <a:pt x="10836" y="4786"/>
                  </a:lnTo>
                  <a:cubicBezTo>
                    <a:pt x="11246" y="1713"/>
                    <a:pt x="9029" y="1"/>
                    <a:pt x="6582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" name="Google Shape;551;p24"/>
            <p:cNvSpPr/>
            <p:nvPr/>
          </p:nvSpPr>
          <p:spPr>
            <a:xfrm>
              <a:off x="644636" y="3624080"/>
              <a:ext cx="210641" cy="160366"/>
            </a:xfrm>
            <a:custGeom>
              <a:avLst/>
              <a:gdLst/>
              <a:ahLst/>
              <a:cxnLst/>
              <a:rect l="l" t="t" r="r" b="b"/>
              <a:pathLst>
                <a:path w="6138" h="4673" extrusionOk="0">
                  <a:moveTo>
                    <a:pt x="3604" y="0"/>
                  </a:moveTo>
                  <a:cubicBezTo>
                    <a:pt x="2636" y="0"/>
                    <a:pt x="1597" y="491"/>
                    <a:pt x="983" y="1547"/>
                  </a:cubicBezTo>
                  <a:cubicBezTo>
                    <a:pt x="0" y="3215"/>
                    <a:pt x="1426" y="4673"/>
                    <a:pt x="2963" y="4673"/>
                  </a:cubicBezTo>
                  <a:cubicBezTo>
                    <a:pt x="3318" y="4673"/>
                    <a:pt x="3680" y="4595"/>
                    <a:pt x="4018" y="4423"/>
                  </a:cubicBezTo>
                  <a:lnTo>
                    <a:pt x="5913" y="2597"/>
                  </a:lnTo>
                  <a:cubicBezTo>
                    <a:pt x="6138" y="931"/>
                    <a:pt x="4938" y="0"/>
                    <a:pt x="3604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" name="Google Shape;552;p24"/>
            <p:cNvSpPr/>
            <p:nvPr/>
          </p:nvSpPr>
          <p:spPr>
            <a:xfrm>
              <a:off x="1342292" y="3510933"/>
              <a:ext cx="385626" cy="293792"/>
            </a:xfrm>
            <a:custGeom>
              <a:avLst/>
              <a:gdLst/>
              <a:ahLst/>
              <a:cxnLst/>
              <a:rect l="l" t="t" r="r" b="b"/>
              <a:pathLst>
                <a:path w="11237" h="8561" extrusionOk="0">
                  <a:moveTo>
                    <a:pt x="4659" y="0"/>
                  </a:moveTo>
                  <a:cubicBezTo>
                    <a:pt x="2213" y="0"/>
                    <a:pt x="1" y="1705"/>
                    <a:pt x="398" y="4776"/>
                  </a:cubicBezTo>
                  <a:lnTo>
                    <a:pt x="3867" y="8108"/>
                  </a:lnTo>
                  <a:cubicBezTo>
                    <a:pt x="4489" y="8419"/>
                    <a:pt x="5151" y="8561"/>
                    <a:pt x="5800" y="8561"/>
                  </a:cubicBezTo>
                  <a:cubicBezTo>
                    <a:pt x="8630" y="8561"/>
                    <a:pt x="11237" y="5876"/>
                    <a:pt x="9436" y="2813"/>
                  </a:cubicBezTo>
                  <a:cubicBezTo>
                    <a:pt x="8324" y="895"/>
                    <a:pt x="6430" y="0"/>
                    <a:pt x="465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" name="Google Shape;553;p24"/>
            <p:cNvSpPr/>
            <p:nvPr/>
          </p:nvSpPr>
          <p:spPr>
            <a:xfrm>
              <a:off x="1399124" y="3606063"/>
              <a:ext cx="210641" cy="160366"/>
            </a:xfrm>
            <a:custGeom>
              <a:avLst/>
              <a:gdLst/>
              <a:ahLst/>
              <a:cxnLst/>
              <a:rect l="l" t="t" r="r" b="b"/>
              <a:pathLst>
                <a:path w="6138" h="4673" extrusionOk="0">
                  <a:moveTo>
                    <a:pt x="2544" y="0"/>
                  </a:moveTo>
                  <a:cubicBezTo>
                    <a:pt x="1208" y="0"/>
                    <a:pt x="0" y="931"/>
                    <a:pt x="225" y="2597"/>
                  </a:cubicBezTo>
                  <a:lnTo>
                    <a:pt x="2120" y="4423"/>
                  </a:lnTo>
                  <a:cubicBezTo>
                    <a:pt x="2463" y="4595"/>
                    <a:pt x="2827" y="4673"/>
                    <a:pt x="3184" y="4673"/>
                  </a:cubicBezTo>
                  <a:cubicBezTo>
                    <a:pt x="4727" y="4673"/>
                    <a:pt x="6138" y="3215"/>
                    <a:pt x="5156" y="1547"/>
                  </a:cubicBezTo>
                  <a:cubicBezTo>
                    <a:pt x="4551" y="491"/>
                    <a:pt x="3514" y="0"/>
                    <a:pt x="2544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" name="Google Shape;554;p24"/>
            <p:cNvSpPr/>
            <p:nvPr/>
          </p:nvSpPr>
          <p:spPr>
            <a:xfrm>
              <a:off x="370502" y="3601259"/>
              <a:ext cx="1590136" cy="1539929"/>
            </a:xfrm>
            <a:custGeom>
              <a:avLst/>
              <a:gdLst/>
              <a:ahLst/>
              <a:cxnLst/>
              <a:rect l="l" t="t" r="r" b="b"/>
              <a:pathLst>
                <a:path w="46336" h="44873" extrusionOk="0">
                  <a:moveTo>
                    <a:pt x="22299" y="0"/>
                  </a:moveTo>
                  <a:cubicBezTo>
                    <a:pt x="7992" y="0"/>
                    <a:pt x="720" y="21840"/>
                    <a:pt x="69" y="37203"/>
                  </a:cubicBezTo>
                  <a:cubicBezTo>
                    <a:pt x="0" y="39897"/>
                    <a:pt x="229" y="42453"/>
                    <a:pt x="799" y="44873"/>
                  </a:cubicBezTo>
                  <a:lnTo>
                    <a:pt x="44418" y="44873"/>
                  </a:lnTo>
                  <a:cubicBezTo>
                    <a:pt x="46336" y="28826"/>
                    <a:pt x="39214" y="2030"/>
                    <a:pt x="24583" y="181"/>
                  </a:cubicBezTo>
                  <a:cubicBezTo>
                    <a:pt x="23803" y="59"/>
                    <a:pt x="23041" y="0"/>
                    <a:pt x="22299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" name="Google Shape;555;p24"/>
            <p:cNvSpPr/>
            <p:nvPr/>
          </p:nvSpPr>
          <p:spPr>
            <a:xfrm>
              <a:off x="770550" y="3944990"/>
              <a:ext cx="719329" cy="617543"/>
            </a:xfrm>
            <a:custGeom>
              <a:avLst/>
              <a:gdLst/>
              <a:ahLst/>
              <a:cxnLst/>
              <a:rect l="l" t="t" r="r" b="b"/>
              <a:pathLst>
                <a:path w="20961" h="17995" extrusionOk="0">
                  <a:moveTo>
                    <a:pt x="10143" y="1"/>
                  </a:moveTo>
                  <a:cubicBezTo>
                    <a:pt x="5311" y="1"/>
                    <a:pt x="0" y="8671"/>
                    <a:pt x="2061" y="13903"/>
                  </a:cubicBezTo>
                  <a:cubicBezTo>
                    <a:pt x="3118" y="16567"/>
                    <a:pt x="7299" y="17995"/>
                    <a:pt x="11388" y="17995"/>
                  </a:cubicBezTo>
                  <a:cubicBezTo>
                    <a:pt x="15428" y="17995"/>
                    <a:pt x="19379" y="16601"/>
                    <a:pt x="20139" y="13629"/>
                  </a:cubicBezTo>
                  <a:cubicBezTo>
                    <a:pt x="20961" y="10707"/>
                    <a:pt x="19431" y="7512"/>
                    <a:pt x="18336" y="5161"/>
                  </a:cubicBezTo>
                  <a:cubicBezTo>
                    <a:pt x="16373" y="1258"/>
                    <a:pt x="14433" y="2"/>
                    <a:pt x="10256" y="2"/>
                  </a:cubicBezTo>
                  <a:cubicBezTo>
                    <a:pt x="10218" y="1"/>
                    <a:pt x="10180" y="1"/>
                    <a:pt x="10143" y="1"/>
                  </a:cubicBezTo>
                  <a:close/>
                </a:path>
              </a:pathLst>
            </a:custGeom>
            <a:solidFill>
              <a:srgbClr val="F4C19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2" name="Google Shape;556;p24"/>
            <p:cNvSpPr/>
            <p:nvPr/>
          </p:nvSpPr>
          <p:spPr>
            <a:xfrm>
              <a:off x="1056696" y="3907927"/>
              <a:ext cx="195850" cy="99521"/>
            </a:xfrm>
            <a:custGeom>
              <a:avLst/>
              <a:gdLst/>
              <a:ahLst/>
              <a:cxnLst/>
              <a:rect l="l" t="t" r="r" b="b"/>
              <a:pathLst>
                <a:path w="5707" h="2900" extrusionOk="0">
                  <a:moveTo>
                    <a:pt x="2727" y="1"/>
                  </a:moveTo>
                  <a:cubicBezTo>
                    <a:pt x="1966" y="1"/>
                    <a:pt x="1211" y="85"/>
                    <a:pt x="480" y="352"/>
                  </a:cubicBezTo>
                  <a:cubicBezTo>
                    <a:pt x="46" y="512"/>
                    <a:pt x="0" y="1128"/>
                    <a:pt x="274" y="1425"/>
                  </a:cubicBezTo>
                  <a:cubicBezTo>
                    <a:pt x="799" y="1973"/>
                    <a:pt x="1461" y="2246"/>
                    <a:pt x="2123" y="2566"/>
                  </a:cubicBezTo>
                  <a:cubicBezTo>
                    <a:pt x="2444" y="2752"/>
                    <a:pt x="2777" y="2900"/>
                    <a:pt x="3141" y="2900"/>
                  </a:cubicBezTo>
                  <a:cubicBezTo>
                    <a:pt x="3269" y="2900"/>
                    <a:pt x="3402" y="2882"/>
                    <a:pt x="3538" y="2840"/>
                  </a:cubicBezTo>
                  <a:cubicBezTo>
                    <a:pt x="4337" y="2589"/>
                    <a:pt x="5227" y="1858"/>
                    <a:pt x="5547" y="1060"/>
                  </a:cubicBezTo>
                  <a:cubicBezTo>
                    <a:pt x="5707" y="626"/>
                    <a:pt x="5364" y="192"/>
                    <a:pt x="4931" y="147"/>
                  </a:cubicBezTo>
                  <a:cubicBezTo>
                    <a:pt x="4202" y="79"/>
                    <a:pt x="3462" y="1"/>
                    <a:pt x="2727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" name="Google Shape;557;p24"/>
            <p:cNvSpPr/>
            <p:nvPr/>
          </p:nvSpPr>
          <p:spPr>
            <a:xfrm>
              <a:off x="915922" y="3849380"/>
              <a:ext cx="104771" cy="105801"/>
            </a:xfrm>
            <a:custGeom>
              <a:avLst/>
              <a:gdLst/>
              <a:ahLst/>
              <a:cxnLst/>
              <a:rect l="l" t="t" r="r" b="b"/>
              <a:pathLst>
                <a:path w="3053" h="3083" extrusionOk="0">
                  <a:moveTo>
                    <a:pt x="1553" y="1"/>
                  </a:moveTo>
                  <a:cubicBezTo>
                    <a:pt x="322" y="1"/>
                    <a:pt x="1" y="1963"/>
                    <a:pt x="313" y="2834"/>
                  </a:cubicBezTo>
                  <a:cubicBezTo>
                    <a:pt x="377" y="3007"/>
                    <a:pt x="521" y="3082"/>
                    <a:pt x="662" y="3082"/>
                  </a:cubicBezTo>
                  <a:cubicBezTo>
                    <a:pt x="874" y="3082"/>
                    <a:pt x="1080" y="2912"/>
                    <a:pt x="998" y="2651"/>
                  </a:cubicBezTo>
                  <a:cubicBezTo>
                    <a:pt x="815" y="2126"/>
                    <a:pt x="861" y="734"/>
                    <a:pt x="1637" y="688"/>
                  </a:cubicBezTo>
                  <a:cubicBezTo>
                    <a:pt x="1647" y="688"/>
                    <a:pt x="1656" y="687"/>
                    <a:pt x="1665" y="687"/>
                  </a:cubicBezTo>
                  <a:cubicBezTo>
                    <a:pt x="2278" y="687"/>
                    <a:pt x="2345" y="2155"/>
                    <a:pt x="2345" y="2560"/>
                  </a:cubicBezTo>
                  <a:cubicBezTo>
                    <a:pt x="2345" y="2788"/>
                    <a:pt x="2522" y="2903"/>
                    <a:pt x="2699" y="2903"/>
                  </a:cubicBezTo>
                  <a:cubicBezTo>
                    <a:pt x="2875" y="2903"/>
                    <a:pt x="3052" y="2788"/>
                    <a:pt x="3052" y="2560"/>
                  </a:cubicBezTo>
                  <a:cubicBezTo>
                    <a:pt x="3030" y="1624"/>
                    <a:pt x="2824" y="72"/>
                    <a:pt x="1637" y="4"/>
                  </a:cubicBezTo>
                  <a:cubicBezTo>
                    <a:pt x="1609" y="2"/>
                    <a:pt x="1581" y="1"/>
                    <a:pt x="155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" name="Google Shape;558;p24"/>
            <p:cNvSpPr/>
            <p:nvPr/>
          </p:nvSpPr>
          <p:spPr>
            <a:xfrm>
              <a:off x="1272352" y="3849380"/>
              <a:ext cx="103982" cy="105801"/>
            </a:xfrm>
            <a:custGeom>
              <a:avLst/>
              <a:gdLst/>
              <a:ahLst/>
              <a:cxnLst/>
              <a:rect l="l" t="t" r="r" b="b"/>
              <a:pathLst>
                <a:path w="3030" h="3083" extrusionOk="0">
                  <a:moveTo>
                    <a:pt x="1531" y="1"/>
                  </a:moveTo>
                  <a:cubicBezTo>
                    <a:pt x="321" y="1"/>
                    <a:pt x="0" y="1963"/>
                    <a:pt x="313" y="2834"/>
                  </a:cubicBezTo>
                  <a:cubicBezTo>
                    <a:pt x="377" y="3007"/>
                    <a:pt x="520" y="3082"/>
                    <a:pt x="660" y="3082"/>
                  </a:cubicBezTo>
                  <a:cubicBezTo>
                    <a:pt x="870" y="3082"/>
                    <a:pt x="1071" y="2912"/>
                    <a:pt x="975" y="2651"/>
                  </a:cubicBezTo>
                  <a:cubicBezTo>
                    <a:pt x="792" y="2126"/>
                    <a:pt x="861" y="734"/>
                    <a:pt x="1614" y="688"/>
                  </a:cubicBezTo>
                  <a:cubicBezTo>
                    <a:pt x="1624" y="688"/>
                    <a:pt x="1633" y="687"/>
                    <a:pt x="1643" y="687"/>
                  </a:cubicBezTo>
                  <a:cubicBezTo>
                    <a:pt x="2278" y="687"/>
                    <a:pt x="2344" y="2155"/>
                    <a:pt x="2344" y="2560"/>
                  </a:cubicBezTo>
                  <a:cubicBezTo>
                    <a:pt x="2344" y="2788"/>
                    <a:pt x="2515" y="2903"/>
                    <a:pt x="2687" y="2903"/>
                  </a:cubicBezTo>
                  <a:cubicBezTo>
                    <a:pt x="2858" y="2903"/>
                    <a:pt x="3029" y="2788"/>
                    <a:pt x="3029" y="2560"/>
                  </a:cubicBezTo>
                  <a:cubicBezTo>
                    <a:pt x="3029" y="1624"/>
                    <a:pt x="2801" y="72"/>
                    <a:pt x="1614" y="4"/>
                  </a:cubicBezTo>
                  <a:cubicBezTo>
                    <a:pt x="1586" y="2"/>
                    <a:pt x="1558" y="1"/>
                    <a:pt x="1531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" name="Google Shape;559;p24"/>
            <p:cNvSpPr/>
            <p:nvPr/>
          </p:nvSpPr>
          <p:spPr>
            <a:xfrm>
              <a:off x="1020971" y="3965032"/>
              <a:ext cx="182226" cy="248013"/>
            </a:xfrm>
            <a:custGeom>
              <a:avLst/>
              <a:gdLst/>
              <a:ahLst/>
              <a:cxnLst/>
              <a:rect l="l" t="t" r="r" b="b"/>
              <a:pathLst>
                <a:path w="5310" h="7227" extrusionOk="0">
                  <a:moveTo>
                    <a:pt x="4271" y="0"/>
                  </a:moveTo>
                  <a:cubicBezTo>
                    <a:pt x="4186" y="0"/>
                    <a:pt x="4100" y="58"/>
                    <a:pt x="4100" y="172"/>
                  </a:cubicBezTo>
                  <a:cubicBezTo>
                    <a:pt x="4077" y="1473"/>
                    <a:pt x="4260" y="2774"/>
                    <a:pt x="4191" y="4098"/>
                  </a:cubicBezTo>
                  <a:cubicBezTo>
                    <a:pt x="4106" y="5339"/>
                    <a:pt x="3438" y="6881"/>
                    <a:pt x="2001" y="6881"/>
                  </a:cubicBezTo>
                  <a:cubicBezTo>
                    <a:pt x="1905" y="6881"/>
                    <a:pt x="1806" y="6874"/>
                    <a:pt x="1703" y="6859"/>
                  </a:cubicBezTo>
                  <a:cubicBezTo>
                    <a:pt x="699" y="6700"/>
                    <a:pt x="471" y="5399"/>
                    <a:pt x="357" y="4623"/>
                  </a:cubicBezTo>
                  <a:cubicBezTo>
                    <a:pt x="347" y="4530"/>
                    <a:pt x="286" y="4490"/>
                    <a:pt x="218" y="4490"/>
                  </a:cubicBezTo>
                  <a:cubicBezTo>
                    <a:pt x="117" y="4490"/>
                    <a:pt x="1" y="4578"/>
                    <a:pt x="14" y="4714"/>
                  </a:cubicBezTo>
                  <a:cubicBezTo>
                    <a:pt x="213" y="6013"/>
                    <a:pt x="896" y="7227"/>
                    <a:pt x="2065" y="7227"/>
                  </a:cubicBezTo>
                  <a:cubicBezTo>
                    <a:pt x="2375" y="7227"/>
                    <a:pt x="2718" y="7142"/>
                    <a:pt x="3096" y="6951"/>
                  </a:cubicBezTo>
                  <a:cubicBezTo>
                    <a:pt x="5310" y="5832"/>
                    <a:pt x="4442" y="2066"/>
                    <a:pt x="4442" y="172"/>
                  </a:cubicBezTo>
                  <a:cubicBezTo>
                    <a:pt x="4442" y="58"/>
                    <a:pt x="4357" y="0"/>
                    <a:pt x="4271" y="0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" name="Google Shape;560;p24"/>
            <p:cNvSpPr/>
            <p:nvPr/>
          </p:nvSpPr>
          <p:spPr>
            <a:xfrm>
              <a:off x="1162842" y="4096952"/>
              <a:ext cx="144545" cy="110811"/>
            </a:xfrm>
            <a:custGeom>
              <a:avLst/>
              <a:gdLst/>
              <a:ahLst/>
              <a:cxnLst/>
              <a:rect l="l" t="t" r="r" b="b"/>
              <a:pathLst>
                <a:path w="4212" h="3229" extrusionOk="0">
                  <a:moveTo>
                    <a:pt x="3657" y="1"/>
                  </a:moveTo>
                  <a:cubicBezTo>
                    <a:pt x="3549" y="1"/>
                    <a:pt x="3440" y="83"/>
                    <a:pt x="3481" y="208"/>
                  </a:cubicBezTo>
                  <a:cubicBezTo>
                    <a:pt x="3801" y="1212"/>
                    <a:pt x="3595" y="2490"/>
                    <a:pt x="2454" y="2833"/>
                  </a:cubicBezTo>
                  <a:cubicBezTo>
                    <a:pt x="2299" y="2876"/>
                    <a:pt x="2152" y="2896"/>
                    <a:pt x="2012" y="2896"/>
                  </a:cubicBezTo>
                  <a:cubicBezTo>
                    <a:pt x="979" y="2896"/>
                    <a:pt x="374" y="1789"/>
                    <a:pt x="354" y="824"/>
                  </a:cubicBezTo>
                  <a:cubicBezTo>
                    <a:pt x="354" y="710"/>
                    <a:pt x="263" y="653"/>
                    <a:pt x="174" y="653"/>
                  </a:cubicBezTo>
                  <a:cubicBezTo>
                    <a:pt x="86" y="653"/>
                    <a:pt x="0" y="710"/>
                    <a:pt x="12" y="824"/>
                  </a:cubicBezTo>
                  <a:cubicBezTo>
                    <a:pt x="33" y="1997"/>
                    <a:pt x="746" y="3228"/>
                    <a:pt x="1993" y="3228"/>
                  </a:cubicBezTo>
                  <a:cubicBezTo>
                    <a:pt x="2104" y="3228"/>
                    <a:pt x="2220" y="3219"/>
                    <a:pt x="2340" y="3198"/>
                  </a:cubicBezTo>
                  <a:cubicBezTo>
                    <a:pt x="3801" y="2947"/>
                    <a:pt x="4211" y="1395"/>
                    <a:pt x="3823" y="117"/>
                  </a:cubicBezTo>
                  <a:cubicBezTo>
                    <a:pt x="3796" y="36"/>
                    <a:pt x="3727" y="1"/>
                    <a:pt x="3657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" name="Google Shape;561;p24"/>
            <p:cNvSpPr/>
            <p:nvPr/>
          </p:nvSpPr>
          <p:spPr>
            <a:xfrm>
              <a:off x="1033977" y="4068021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" name="Google Shape;562;p24"/>
            <p:cNvSpPr/>
            <p:nvPr/>
          </p:nvSpPr>
          <p:spPr>
            <a:xfrm>
              <a:off x="1083327" y="4028075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" name="Google Shape;563;p24"/>
            <p:cNvSpPr/>
            <p:nvPr/>
          </p:nvSpPr>
          <p:spPr>
            <a:xfrm>
              <a:off x="1088028" y="4091529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" name="Google Shape;564;p24"/>
            <p:cNvSpPr/>
            <p:nvPr/>
          </p:nvSpPr>
          <p:spPr>
            <a:xfrm>
              <a:off x="1212569" y="4096231"/>
              <a:ext cx="24331" cy="18840"/>
            </a:xfrm>
            <a:custGeom>
              <a:avLst/>
              <a:gdLst/>
              <a:ahLst/>
              <a:cxnLst/>
              <a:rect l="l" t="t" r="r" b="b"/>
              <a:pathLst>
                <a:path w="709" h="549" extrusionOk="0">
                  <a:moveTo>
                    <a:pt x="343" y="1"/>
                  </a:moveTo>
                  <a:cubicBezTo>
                    <a:pt x="1" y="1"/>
                    <a:pt x="1" y="548"/>
                    <a:pt x="343" y="548"/>
                  </a:cubicBezTo>
                  <a:cubicBezTo>
                    <a:pt x="708" y="548"/>
                    <a:pt x="708" y="1"/>
                    <a:pt x="34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" name="Google Shape;565;p24"/>
            <p:cNvSpPr/>
            <p:nvPr/>
          </p:nvSpPr>
          <p:spPr>
            <a:xfrm>
              <a:off x="1217271" y="4021829"/>
              <a:ext cx="24331" cy="18840"/>
            </a:xfrm>
            <a:custGeom>
              <a:avLst/>
              <a:gdLst/>
              <a:ahLst/>
              <a:cxnLst/>
              <a:rect l="l" t="t" r="r" b="b"/>
              <a:pathLst>
                <a:path w="709" h="549" extrusionOk="0">
                  <a:moveTo>
                    <a:pt x="343" y="0"/>
                  </a:moveTo>
                  <a:cubicBezTo>
                    <a:pt x="1" y="0"/>
                    <a:pt x="1" y="548"/>
                    <a:pt x="343" y="548"/>
                  </a:cubicBezTo>
                  <a:cubicBezTo>
                    <a:pt x="708" y="548"/>
                    <a:pt x="708" y="0"/>
                    <a:pt x="343" y="0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" name="Google Shape;566;p24"/>
            <p:cNvSpPr/>
            <p:nvPr/>
          </p:nvSpPr>
          <p:spPr>
            <a:xfrm>
              <a:off x="1272901" y="4046881"/>
              <a:ext cx="24297" cy="19630"/>
            </a:xfrm>
            <a:custGeom>
              <a:avLst/>
              <a:gdLst/>
              <a:ahLst/>
              <a:cxnLst/>
              <a:rect l="l" t="t" r="r" b="b"/>
              <a:pathLst>
                <a:path w="708" h="572" extrusionOk="0">
                  <a:moveTo>
                    <a:pt x="343" y="1"/>
                  </a:moveTo>
                  <a:cubicBezTo>
                    <a:pt x="0" y="1"/>
                    <a:pt x="0" y="571"/>
                    <a:pt x="343" y="571"/>
                  </a:cubicBezTo>
                  <a:cubicBezTo>
                    <a:pt x="708" y="571"/>
                    <a:pt x="708" y="1"/>
                    <a:pt x="34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" name="Google Shape;567;p24"/>
            <p:cNvSpPr/>
            <p:nvPr/>
          </p:nvSpPr>
          <p:spPr>
            <a:xfrm>
              <a:off x="706547" y="3950344"/>
              <a:ext cx="9437" cy="53501"/>
            </a:xfrm>
            <a:custGeom>
              <a:avLst/>
              <a:gdLst/>
              <a:ahLst/>
              <a:cxnLst/>
              <a:rect l="l" t="t" r="r" b="b"/>
              <a:pathLst>
                <a:path w="275" h="1559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421"/>
                  </a:lnTo>
                  <a:cubicBezTo>
                    <a:pt x="0" y="1513"/>
                    <a:pt x="69" y="1558"/>
                    <a:pt x="137" y="1558"/>
                  </a:cubicBezTo>
                  <a:cubicBezTo>
                    <a:pt x="206" y="1558"/>
                    <a:pt x="274" y="1513"/>
                    <a:pt x="274" y="1421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" name="Google Shape;568;p24"/>
            <p:cNvSpPr/>
            <p:nvPr/>
          </p:nvSpPr>
          <p:spPr>
            <a:xfrm>
              <a:off x="745704" y="3953673"/>
              <a:ext cx="10227" cy="42348"/>
            </a:xfrm>
            <a:custGeom>
              <a:avLst/>
              <a:gdLst/>
              <a:ahLst/>
              <a:cxnLst/>
              <a:rect l="l" t="t" r="r" b="b"/>
              <a:pathLst>
                <a:path w="298" h="1234" extrusionOk="0">
                  <a:moveTo>
                    <a:pt x="149" y="0"/>
                  </a:moveTo>
                  <a:cubicBezTo>
                    <a:pt x="75" y="0"/>
                    <a:pt x="1" y="46"/>
                    <a:pt x="1" y="137"/>
                  </a:cubicBezTo>
                  <a:lnTo>
                    <a:pt x="1" y="1096"/>
                  </a:lnTo>
                  <a:cubicBezTo>
                    <a:pt x="1" y="1187"/>
                    <a:pt x="75" y="1233"/>
                    <a:pt x="149" y="1233"/>
                  </a:cubicBezTo>
                  <a:cubicBezTo>
                    <a:pt x="223" y="1233"/>
                    <a:pt x="297" y="1187"/>
                    <a:pt x="297" y="1096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" name="Google Shape;569;p24"/>
            <p:cNvSpPr/>
            <p:nvPr/>
          </p:nvSpPr>
          <p:spPr>
            <a:xfrm>
              <a:off x="725353" y="4020250"/>
              <a:ext cx="9437" cy="34489"/>
            </a:xfrm>
            <a:custGeom>
              <a:avLst/>
              <a:gdLst/>
              <a:ahLst/>
              <a:cxnLst/>
              <a:rect l="l" t="t" r="r" b="b"/>
              <a:pathLst>
                <a:path w="275" h="1005" extrusionOk="0">
                  <a:moveTo>
                    <a:pt x="137" y="1"/>
                  </a:moveTo>
                  <a:cubicBezTo>
                    <a:pt x="69" y="1"/>
                    <a:pt x="0" y="46"/>
                    <a:pt x="0" y="138"/>
                  </a:cubicBezTo>
                  <a:lnTo>
                    <a:pt x="0" y="868"/>
                  </a:lnTo>
                  <a:cubicBezTo>
                    <a:pt x="0" y="959"/>
                    <a:pt x="69" y="1005"/>
                    <a:pt x="137" y="1005"/>
                  </a:cubicBezTo>
                  <a:cubicBezTo>
                    <a:pt x="206" y="1005"/>
                    <a:pt x="274" y="959"/>
                    <a:pt x="274" y="868"/>
                  </a:cubicBezTo>
                  <a:lnTo>
                    <a:pt x="274" y="138"/>
                  </a:lnTo>
                  <a:cubicBezTo>
                    <a:pt x="274" y="46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" name="Google Shape;570;p24"/>
            <p:cNvSpPr/>
            <p:nvPr/>
          </p:nvSpPr>
          <p:spPr>
            <a:xfrm>
              <a:off x="1103678" y="3710048"/>
              <a:ext cx="9437" cy="42554"/>
            </a:xfrm>
            <a:custGeom>
              <a:avLst/>
              <a:gdLst/>
              <a:ahLst/>
              <a:cxnLst/>
              <a:rect l="l" t="t" r="r" b="b"/>
              <a:pathLst>
                <a:path w="275" h="1240" extrusionOk="0">
                  <a:moveTo>
                    <a:pt x="138" y="1"/>
                  </a:moveTo>
                  <a:cubicBezTo>
                    <a:pt x="69" y="1"/>
                    <a:pt x="1" y="46"/>
                    <a:pt x="1" y="138"/>
                  </a:cubicBezTo>
                  <a:lnTo>
                    <a:pt x="1" y="1119"/>
                  </a:lnTo>
                  <a:cubicBezTo>
                    <a:pt x="1" y="1199"/>
                    <a:pt x="69" y="1239"/>
                    <a:pt x="138" y="1239"/>
                  </a:cubicBezTo>
                  <a:cubicBezTo>
                    <a:pt x="206" y="1239"/>
                    <a:pt x="275" y="1199"/>
                    <a:pt x="275" y="1119"/>
                  </a:cubicBezTo>
                  <a:lnTo>
                    <a:pt x="275" y="138"/>
                  </a:lnTo>
                  <a:cubicBezTo>
                    <a:pt x="275" y="46"/>
                    <a:pt x="206" y="1"/>
                    <a:pt x="13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" name="Google Shape;571;p24"/>
            <p:cNvSpPr/>
            <p:nvPr/>
          </p:nvSpPr>
          <p:spPr>
            <a:xfrm>
              <a:off x="1145203" y="3703802"/>
              <a:ext cx="9437" cy="40769"/>
            </a:xfrm>
            <a:custGeom>
              <a:avLst/>
              <a:gdLst/>
              <a:ahLst/>
              <a:cxnLst/>
              <a:rect l="l" t="t" r="r" b="b"/>
              <a:pathLst>
                <a:path w="275" h="1188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050"/>
                  </a:lnTo>
                  <a:cubicBezTo>
                    <a:pt x="1" y="1142"/>
                    <a:pt x="69" y="1187"/>
                    <a:pt x="138" y="1187"/>
                  </a:cubicBezTo>
                  <a:cubicBezTo>
                    <a:pt x="206" y="1187"/>
                    <a:pt x="275" y="1142"/>
                    <a:pt x="275" y="1050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" name="Google Shape;572;p24"/>
            <p:cNvSpPr/>
            <p:nvPr/>
          </p:nvSpPr>
          <p:spPr>
            <a:xfrm>
              <a:off x="1131098" y="3765677"/>
              <a:ext cx="9437" cy="31366"/>
            </a:xfrm>
            <a:custGeom>
              <a:avLst/>
              <a:gdLst/>
              <a:ahLst/>
              <a:cxnLst/>
              <a:rect l="l" t="t" r="r" b="b"/>
              <a:pathLst>
                <a:path w="275" h="914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776"/>
                  </a:lnTo>
                  <a:cubicBezTo>
                    <a:pt x="1" y="868"/>
                    <a:pt x="69" y="913"/>
                    <a:pt x="138" y="913"/>
                  </a:cubicBezTo>
                  <a:cubicBezTo>
                    <a:pt x="206" y="913"/>
                    <a:pt x="275" y="868"/>
                    <a:pt x="275" y="776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" name="Google Shape;573;p24"/>
            <p:cNvSpPr/>
            <p:nvPr/>
          </p:nvSpPr>
          <p:spPr>
            <a:xfrm>
              <a:off x="1568210" y="3996571"/>
              <a:ext cx="9437" cy="42519"/>
            </a:xfrm>
            <a:custGeom>
              <a:avLst/>
              <a:gdLst/>
              <a:ahLst/>
              <a:cxnLst/>
              <a:rect l="l" t="t" r="r" b="b"/>
              <a:pathLst>
                <a:path w="275" h="1239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101"/>
                  </a:lnTo>
                  <a:cubicBezTo>
                    <a:pt x="0" y="1193"/>
                    <a:pt x="69" y="1238"/>
                    <a:pt x="137" y="1238"/>
                  </a:cubicBezTo>
                  <a:cubicBezTo>
                    <a:pt x="206" y="1238"/>
                    <a:pt x="274" y="1193"/>
                    <a:pt x="274" y="1101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0" name="Google Shape;574;p24"/>
            <p:cNvSpPr/>
            <p:nvPr/>
          </p:nvSpPr>
          <p:spPr>
            <a:xfrm>
              <a:off x="1612858" y="3996571"/>
              <a:ext cx="9437" cy="40941"/>
            </a:xfrm>
            <a:custGeom>
              <a:avLst/>
              <a:gdLst/>
              <a:ahLst/>
              <a:cxnLst/>
              <a:rect l="l" t="t" r="r" b="b"/>
              <a:pathLst>
                <a:path w="275" h="1193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056"/>
                  </a:lnTo>
                  <a:cubicBezTo>
                    <a:pt x="0" y="1147"/>
                    <a:pt x="69" y="1193"/>
                    <a:pt x="137" y="1193"/>
                  </a:cubicBezTo>
                  <a:cubicBezTo>
                    <a:pt x="206" y="1193"/>
                    <a:pt x="274" y="1147"/>
                    <a:pt x="274" y="1056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" name="Google Shape;575;p24"/>
            <p:cNvSpPr/>
            <p:nvPr/>
          </p:nvSpPr>
          <p:spPr>
            <a:xfrm>
              <a:off x="1594841" y="4056868"/>
              <a:ext cx="9437" cy="28449"/>
            </a:xfrm>
            <a:custGeom>
              <a:avLst/>
              <a:gdLst/>
              <a:ahLst/>
              <a:cxnLst/>
              <a:rect l="l" t="t" r="r" b="b"/>
              <a:pathLst>
                <a:path w="275" h="829" extrusionOk="0">
                  <a:moveTo>
                    <a:pt x="137" y="1"/>
                  </a:moveTo>
                  <a:cubicBezTo>
                    <a:pt x="69" y="1"/>
                    <a:pt x="0" y="41"/>
                    <a:pt x="0" y="121"/>
                  </a:cubicBezTo>
                  <a:lnTo>
                    <a:pt x="0" y="691"/>
                  </a:lnTo>
                  <a:cubicBezTo>
                    <a:pt x="0" y="782"/>
                    <a:pt x="69" y="828"/>
                    <a:pt x="137" y="828"/>
                  </a:cubicBezTo>
                  <a:cubicBezTo>
                    <a:pt x="206" y="828"/>
                    <a:pt x="274" y="782"/>
                    <a:pt x="274" y="691"/>
                  </a:cubicBezTo>
                  <a:lnTo>
                    <a:pt x="274" y="121"/>
                  </a:lnTo>
                  <a:cubicBezTo>
                    <a:pt x="274" y="41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2" name="Google Shape;576;p24"/>
            <p:cNvSpPr/>
            <p:nvPr/>
          </p:nvSpPr>
          <p:spPr>
            <a:xfrm>
              <a:off x="564778" y="4296753"/>
              <a:ext cx="9403" cy="45677"/>
            </a:xfrm>
            <a:custGeom>
              <a:avLst/>
              <a:gdLst/>
              <a:ahLst/>
              <a:cxnLst/>
              <a:rect l="l" t="t" r="r" b="b"/>
              <a:pathLst>
                <a:path w="274" h="1331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1211"/>
                  </a:lnTo>
                  <a:cubicBezTo>
                    <a:pt x="0" y="1291"/>
                    <a:pt x="69" y="1330"/>
                    <a:pt x="137" y="1330"/>
                  </a:cubicBezTo>
                  <a:cubicBezTo>
                    <a:pt x="205" y="1330"/>
                    <a:pt x="274" y="1291"/>
                    <a:pt x="274" y="1211"/>
                  </a:cubicBezTo>
                  <a:lnTo>
                    <a:pt x="274" y="138"/>
                  </a:lnTo>
                  <a:cubicBezTo>
                    <a:pt x="274" y="47"/>
                    <a:pt x="205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" name="Google Shape;577;p24"/>
            <p:cNvSpPr/>
            <p:nvPr/>
          </p:nvSpPr>
          <p:spPr>
            <a:xfrm>
              <a:off x="634478" y="4295208"/>
              <a:ext cx="10227" cy="39191"/>
            </a:xfrm>
            <a:custGeom>
              <a:avLst/>
              <a:gdLst/>
              <a:ahLst/>
              <a:cxnLst/>
              <a:rect l="l" t="t" r="r" b="b"/>
              <a:pathLst>
                <a:path w="298" h="1142" extrusionOk="0">
                  <a:moveTo>
                    <a:pt x="149" y="0"/>
                  </a:moveTo>
                  <a:cubicBezTo>
                    <a:pt x="75" y="0"/>
                    <a:pt x="0" y="46"/>
                    <a:pt x="0" y="137"/>
                  </a:cubicBezTo>
                  <a:lnTo>
                    <a:pt x="0" y="1005"/>
                  </a:lnTo>
                  <a:cubicBezTo>
                    <a:pt x="0" y="1096"/>
                    <a:pt x="75" y="1142"/>
                    <a:pt x="149" y="1142"/>
                  </a:cubicBezTo>
                  <a:cubicBezTo>
                    <a:pt x="223" y="1142"/>
                    <a:pt x="297" y="1096"/>
                    <a:pt x="297" y="1005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" name="Google Shape;578;p24"/>
            <p:cNvSpPr/>
            <p:nvPr/>
          </p:nvSpPr>
          <p:spPr>
            <a:xfrm>
              <a:off x="615672" y="4415837"/>
              <a:ext cx="9437" cy="38401"/>
            </a:xfrm>
            <a:custGeom>
              <a:avLst/>
              <a:gdLst/>
              <a:ahLst/>
              <a:cxnLst/>
              <a:rect l="l" t="t" r="r" b="b"/>
              <a:pathLst>
                <a:path w="275" h="1119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82"/>
                  </a:lnTo>
                  <a:cubicBezTo>
                    <a:pt x="1" y="1073"/>
                    <a:pt x="69" y="1119"/>
                    <a:pt x="138" y="1119"/>
                  </a:cubicBezTo>
                  <a:cubicBezTo>
                    <a:pt x="206" y="1119"/>
                    <a:pt x="275" y="1073"/>
                    <a:pt x="275" y="982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5" name="Google Shape;579;p24"/>
            <p:cNvSpPr/>
            <p:nvPr/>
          </p:nvSpPr>
          <p:spPr>
            <a:xfrm>
              <a:off x="1671611" y="4330453"/>
              <a:ext cx="9437" cy="51716"/>
            </a:xfrm>
            <a:custGeom>
              <a:avLst/>
              <a:gdLst/>
              <a:ahLst/>
              <a:cxnLst/>
              <a:rect l="l" t="t" r="r" b="b"/>
              <a:pathLst>
                <a:path w="275" h="1507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1370"/>
                  </a:lnTo>
                  <a:cubicBezTo>
                    <a:pt x="0" y="1461"/>
                    <a:pt x="69" y="1507"/>
                    <a:pt x="137" y="1507"/>
                  </a:cubicBezTo>
                  <a:cubicBezTo>
                    <a:pt x="206" y="1507"/>
                    <a:pt x="274" y="1461"/>
                    <a:pt x="274" y="1370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6" name="Google Shape;580;p24"/>
            <p:cNvSpPr/>
            <p:nvPr/>
          </p:nvSpPr>
          <p:spPr>
            <a:xfrm>
              <a:off x="1730363" y="4350804"/>
              <a:ext cx="9437" cy="39225"/>
            </a:xfrm>
            <a:custGeom>
              <a:avLst/>
              <a:gdLst/>
              <a:ahLst/>
              <a:cxnLst/>
              <a:rect l="l" t="t" r="r" b="b"/>
              <a:pathLst>
                <a:path w="275" h="1143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1005"/>
                  </a:lnTo>
                  <a:cubicBezTo>
                    <a:pt x="0" y="1096"/>
                    <a:pt x="69" y="1142"/>
                    <a:pt x="137" y="1142"/>
                  </a:cubicBezTo>
                  <a:cubicBezTo>
                    <a:pt x="206" y="1142"/>
                    <a:pt x="274" y="1096"/>
                    <a:pt x="274" y="1005"/>
                  </a:cubicBezTo>
                  <a:lnTo>
                    <a:pt x="274" y="138"/>
                  </a:lnTo>
                  <a:cubicBezTo>
                    <a:pt x="274" y="47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" name="Google Shape;581;p24"/>
            <p:cNvSpPr/>
            <p:nvPr/>
          </p:nvSpPr>
          <p:spPr>
            <a:xfrm>
              <a:off x="1712346" y="4418960"/>
              <a:ext cx="10192" cy="29993"/>
            </a:xfrm>
            <a:custGeom>
              <a:avLst/>
              <a:gdLst/>
              <a:ahLst/>
              <a:cxnLst/>
              <a:rect l="l" t="t" r="r" b="b"/>
              <a:pathLst>
                <a:path w="297" h="874" extrusionOk="0">
                  <a:moveTo>
                    <a:pt x="148" y="1"/>
                  </a:moveTo>
                  <a:cubicBezTo>
                    <a:pt x="74" y="1"/>
                    <a:pt x="0" y="46"/>
                    <a:pt x="0" y="138"/>
                  </a:cubicBezTo>
                  <a:lnTo>
                    <a:pt x="0" y="754"/>
                  </a:lnTo>
                  <a:cubicBezTo>
                    <a:pt x="0" y="834"/>
                    <a:pt x="74" y="874"/>
                    <a:pt x="148" y="874"/>
                  </a:cubicBezTo>
                  <a:cubicBezTo>
                    <a:pt x="223" y="874"/>
                    <a:pt x="297" y="834"/>
                    <a:pt x="297" y="754"/>
                  </a:cubicBezTo>
                  <a:lnTo>
                    <a:pt x="297" y="138"/>
                  </a:lnTo>
                  <a:cubicBezTo>
                    <a:pt x="297" y="46"/>
                    <a:pt x="223" y="1"/>
                    <a:pt x="14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8" name="Google Shape;582;p24"/>
            <p:cNvSpPr/>
            <p:nvPr/>
          </p:nvSpPr>
          <p:spPr>
            <a:xfrm>
              <a:off x="865543" y="4690795"/>
              <a:ext cx="9437" cy="41524"/>
            </a:xfrm>
            <a:custGeom>
              <a:avLst/>
              <a:gdLst/>
              <a:ahLst/>
              <a:cxnLst/>
              <a:rect l="l" t="t" r="r" b="b"/>
              <a:pathLst>
                <a:path w="275" h="1210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073"/>
                  </a:lnTo>
                  <a:cubicBezTo>
                    <a:pt x="1" y="1164"/>
                    <a:pt x="69" y="1210"/>
                    <a:pt x="138" y="1210"/>
                  </a:cubicBezTo>
                  <a:cubicBezTo>
                    <a:pt x="206" y="1210"/>
                    <a:pt x="275" y="1164"/>
                    <a:pt x="275" y="1073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9" name="Google Shape;583;p24"/>
            <p:cNvSpPr/>
            <p:nvPr/>
          </p:nvSpPr>
          <p:spPr>
            <a:xfrm>
              <a:off x="925875" y="4690795"/>
              <a:ext cx="9437" cy="46226"/>
            </a:xfrm>
            <a:custGeom>
              <a:avLst/>
              <a:gdLst/>
              <a:ahLst/>
              <a:cxnLst/>
              <a:rect l="l" t="t" r="r" b="b"/>
              <a:pathLst>
                <a:path w="275" h="1347" extrusionOk="0">
                  <a:moveTo>
                    <a:pt x="137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210"/>
                  </a:lnTo>
                  <a:cubicBezTo>
                    <a:pt x="1" y="1301"/>
                    <a:pt x="69" y="1347"/>
                    <a:pt x="137" y="1347"/>
                  </a:cubicBezTo>
                  <a:cubicBezTo>
                    <a:pt x="206" y="1347"/>
                    <a:pt x="274" y="1301"/>
                    <a:pt x="274" y="1210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0" name="Google Shape;584;p24"/>
            <p:cNvSpPr/>
            <p:nvPr/>
          </p:nvSpPr>
          <p:spPr>
            <a:xfrm>
              <a:off x="1434265" y="4721338"/>
              <a:ext cx="9437" cy="39191"/>
            </a:xfrm>
            <a:custGeom>
              <a:avLst/>
              <a:gdLst/>
              <a:ahLst/>
              <a:cxnLst/>
              <a:rect l="l" t="t" r="r" b="b"/>
              <a:pathLst>
                <a:path w="275" h="1142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1005"/>
                  </a:lnTo>
                  <a:cubicBezTo>
                    <a:pt x="0" y="1096"/>
                    <a:pt x="69" y="1141"/>
                    <a:pt x="137" y="1141"/>
                  </a:cubicBezTo>
                  <a:cubicBezTo>
                    <a:pt x="206" y="1141"/>
                    <a:pt x="274" y="1096"/>
                    <a:pt x="274" y="1005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1" name="Google Shape;585;p24"/>
            <p:cNvSpPr/>
            <p:nvPr/>
          </p:nvSpPr>
          <p:spPr>
            <a:xfrm>
              <a:off x="1488317" y="4722883"/>
              <a:ext cx="9403" cy="39225"/>
            </a:xfrm>
            <a:custGeom>
              <a:avLst/>
              <a:gdLst/>
              <a:ahLst/>
              <a:cxnLst/>
              <a:rect l="l" t="t" r="r" b="b"/>
              <a:pathLst>
                <a:path w="274" h="1143" extrusionOk="0">
                  <a:moveTo>
                    <a:pt x="137" y="1"/>
                  </a:moveTo>
                  <a:cubicBezTo>
                    <a:pt x="69" y="1"/>
                    <a:pt x="0" y="46"/>
                    <a:pt x="0" y="138"/>
                  </a:cubicBezTo>
                  <a:lnTo>
                    <a:pt x="0" y="1005"/>
                  </a:lnTo>
                  <a:cubicBezTo>
                    <a:pt x="0" y="1096"/>
                    <a:pt x="69" y="1142"/>
                    <a:pt x="137" y="1142"/>
                  </a:cubicBezTo>
                  <a:cubicBezTo>
                    <a:pt x="206" y="1142"/>
                    <a:pt x="274" y="1096"/>
                    <a:pt x="274" y="1005"/>
                  </a:cubicBezTo>
                  <a:lnTo>
                    <a:pt x="274" y="138"/>
                  </a:lnTo>
                  <a:cubicBezTo>
                    <a:pt x="274" y="46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2" name="Google Shape;586;p24"/>
            <p:cNvSpPr/>
            <p:nvPr/>
          </p:nvSpPr>
          <p:spPr>
            <a:xfrm>
              <a:off x="1153027" y="4920281"/>
              <a:ext cx="9437" cy="37646"/>
            </a:xfrm>
            <a:custGeom>
              <a:avLst/>
              <a:gdLst/>
              <a:ahLst/>
              <a:cxnLst/>
              <a:rect l="l" t="t" r="r" b="b"/>
              <a:pathLst>
                <a:path w="275" h="1097" extrusionOk="0">
                  <a:moveTo>
                    <a:pt x="138" y="1"/>
                  </a:moveTo>
                  <a:cubicBezTo>
                    <a:pt x="69" y="1"/>
                    <a:pt x="1" y="46"/>
                    <a:pt x="1" y="138"/>
                  </a:cubicBezTo>
                  <a:lnTo>
                    <a:pt x="1" y="959"/>
                  </a:lnTo>
                  <a:cubicBezTo>
                    <a:pt x="1" y="1051"/>
                    <a:pt x="69" y="1096"/>
                    <a:pt x="138" y="1096"/>
                  </a:cubicBezTo>
                  <a:cubicBezTo>
                    <a:pt x="206" y="1096"/>
                    <a:pt x="275" y="1051"/>
                    <a:pt x="275" y="959"/>
                  </a:cubicBezTo>
                  <a:lnTo>
                    <a:pt x="275" y="138"/>
                  </a:lnTo>
                  <a:cubicBezTo>
                    <a:pt x="275" y="46"/>
                    <a:pt x="206" y="1"/>
                    <a:pt x="13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3" name="Google Shape;587;p24"/>
            <p:cNvSpPr/>
            <p:nvPr/>
          </p:nvSpPr>
          <p:spPr>
            <a:xfrm>
              <a:off x="1192974" y="4918737"/>
              <a:ext cx="9437" cy="37612"/>
            </a:xfrm>
            <a:custGeom>
              <a:avLst/>
              <a:gdLst/>
              <a:ahLst/>
              <a:cxnLst/>
              <a:rect l="l" t="t" r="r" b="b"/>
              <a:pathLst>
                <a:path w="275" h="1096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59"/>
                  </a:lnTo>
                  <a:cubicBezTo>
                    <a:pt x="1" y="1050"/>
                    <a:pt x="69" y="1096"/>
                    <a:pt x="138" y="1096"/>
                  </a:cubicBezTo>
                  <a:cubicBezTo>
                    <a:pt x="206" y="1096"/>
                    <a:pt x="275" y="1050"/>
                    <a:pt x="275" y="959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4" name="Google Shape;588;p24"/>
            <p:cNvSpPr/>
            <p:nvPr/>
          </p:nvSpPr>
          <p:spPr>
            <a:xfrm>
              <a:off x="1764819" y="4891317"/>
              <a:ext cx="10227" cy="39396"/>
            </a:xfrm>
            <a:custGeom>
              <a:avLst/>
              <a:gdLst/>
              <a:ahLst/>
              <a:cxnLst/>
              <a:rect l="l" t="t" r="r" b="b"/>
              <a:pathLst>
                <a:path w="298" h="1148" extrusionOk="0">
                  <a:moveTo>
                    <a:pt x="149" y="0"/>
                  </a:moveTo>
                  <a:cubicBezTo>
                    <a:pt x="75" y="0"/>
                    <a:pt x="0" y="46"/>
                    <a:pt x="0" y="137"/>
                  </a:cubicBezTo>
                  <a:lnTo>
                    <a:pt x="0" y="1027"/>
                  </a:lnTo>
                  <a:cubicBezTo>
                    <a:pt x="0" y="1107"/>
                    <a:pt x="75" y="1147"/>
                    <a:pt x="149" y="1147"/>
                  </a:cubicBezTo>
                  <a:cubicBezTo>
                    <a:pt x="223" y="1147"/>
                    <a:pt x="297" y="1107"/>
                    <a:pt x="297" y="1027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5" name="Google Shape;589;p24"/>
            <p:cNvSpPr/>
            <p:nvPr/>
          </p:nvSpPr>
          <p:spPr>
            <a:xfrm>
              <a:off x="1798485" y="4891317"/>
              <a:ext cx="9437" cy="36239"/>
            </a:xfrm>
            <a:custGeom>
              <a:avLst/>
              <a:gdLst/>
              <a:ahLst/>
              <a:cxnLst/>
              <a:rect l="l" t="t" r="r" b="b"/>
              <a:pathLst>
                <a:path w="275" h="1056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36"/>
                  </a:lnTo>
                  <a:cubicBezTo>
                    <a:pt x="1" y="1016"/>
                    <a:pt x="69" y="1056"/>
                    <a:pt x="138" y="1056"/>
                  </a:cubicBezTo>
                  <a:cubicBezTo>
                    <a:pt x="206" y="1056"/>
                    <a:pt x="275" y="1016"/>
                    <a:pt x="275" y="936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  <p:pic>
        <p:nvPicPr>
          <p:cNvPr id="5" name="Picture 2" descr="Ảnh miễn phí của Sofa da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3704" b="86481" l="0" r="5604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542" r="44438" b="9934"/>
          <a:stretch/>
        </p:blipFill>
        <p:spPr bwMode="auto">
          <a:xfrm>
            <a:off x="1767285" y="-148098"/>
            <a:ext cx="3956028" cy="3573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Ảnh miễn phí của Phòng tắm">
            <a:hlinkClick r:id="rId7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67" t="2855" r="8494" b="4438"/>
          <a:stretch/>
        </p:blipFill>
        <p:spPr bwMode="auto">
          <a:xfrm>
            <a:off x="7668760" y="4071594"/>
            <a:ext cx="2653259" cy="199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Ảnh miễn phí của Tủ lạnh nhiều cửa hitachi">
            <a:hlinkClick r:id="rId9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917" b="94306" l="8056" r="91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1" t="3165" b="-525"/>
          <a:stretch/>
        </p:blipFill>
        <p:spPr bwMode="auto">
          <a:xfrm>
            <a:off x="7210417" y="425578"/>
            <a:ext cx="3111602" cy="3147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Ảnh miễn phí của Những cái thảm">
            <a:hlinkClick r:id="rId12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4688" b="93750" l="343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493" t="25867" r="3276"/>
          <a:stretch/>
        </p:blipFill>
        <p:spPr bwMode="auto">
          <a:xfrm rot="201288">
            <a:off x="2600607" y="4025767"/>
            <a:ext cx="3341863" cy="2245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405590" y="2654418"/>
            <a:ext cx="530361" cy="5025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Comic Sans MS" pitchFamily="66" charset="0"/>
              </a:rPr>
              <a:t>1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22963" y="2558468"/>
            <a:ext cx="530361" cy="5025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Comic Sans MS" pitchFamily="66" charset="0"/>
              </a:rPr>
              <a:t>2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701125" y="5383750"/>
            <a:ext cx="530361" cy="5025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Comic Sans MS" pitchFamily="66" charset="0"/>
              </a:rPr>
              <a:t>3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822963" y="5294657"/>
            <a:ext cx="530361" cy="5025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Comic Sans MS" pitchFamily="66" charset="0"/>
              </a:rPr>
              <a:t>4</a:t>
            </a:r>
          </a:p>
        </p:txBody>
      </p:sp>
      <p:sp>
        <p:nvSpPr>
          <p:cNvPr id="3" name="Right Arrow 2">
            <a:hlinkClick r:id="rId15" action="ppaction://hlinksldjump"/>
          </p:cNvPr>
          <p:cNvSpPr/>
          <p:nvPr/>
        </p:nvSpPr>
        <p:spPr>
          <a:xfrm>
            <a:off x="10746685" y="5932260"/>
            <a:ext cx="1003191" cy="578340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omic Sans MS" pitchFamily="66" charset="0"/>
              </a:rPr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2307023315"/>
      </p:ext>
    </p:extLst>
  </p:cSld>
  <p:clrMapOvr>
    <a:masterClrMapping/>
  </p:clrMapOvr>
  <p:transition spd="slow">
    <p:randomBar dir="vert"/>
    <p:sndAc>
      <p:stSnd>
        <p:snd r:embed="rId2" name="bomb.wav"/>
      </p:stSnd>
    </p:sndAc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  <a:alpha val="6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oogle Shape;337;p24"/>
          <p:cNvGrpSpPr/>
          <p:nvPr/>
        </p:nvGrpSpPr>
        <p:grpSpPr>
          <a:xfrm>
            <a:off x="-68767" y="940427"/>
            <a:ext cx="12379048" cy="5960615"/>
            <a:chOff x="2" y="1703287"/>
            <a:chExt cx="9158173" cy="3469769"/>
          </a:xfrm>
        </p:grpSpPr>
        <p:sp>
          <p:nvSpPr>
            <p:cNvPr id="17" name="Google Shape;338;p24"/>
            <p:cNvSpPr/>
            <p:nvPr/>
          </p:nvSpPr>
          <p:spPr>
            <a:xfrm>
              <a:off x="317289" y="2299906"/>
              <a:ext cx="72718" cy="56711"/>
            </a:xfrm>
            <a:custGeom>
              <a:avLst/>
              <a:gdLst/>
              <a:ahLst/>
              <a:cxnLst/>
              <a:rect l="l" t="t" r="r" b="b"/>
              <a:pathLst>
                <a:path w="2694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93" y="2100"/>
                    <a:pt x="2693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" name="Google Shape;339;p24"/>
            <p:cNvSpPr/>
            <p:nvPr/>
          </p:nvSpPr>
          <p:spPr>
            <a:xfrm>
              <a:off x="373352" y="2187779"/>
              <a:ext cx="72718" cy="56090"/>
            </a:xfrm>
            <a:custGeom>
              <a:avLst/>
              <a:gdLst/>
              <a:ahLst/>
              <a:cxnLst/>
              <a:rect l="l" t="t" r="r" b="b"/>
              <a:pathLst>
                <a:path w="2694" h="2078" extrusionOk="0">
                  <a:moveTo>
                    <a:pt x="1347" y="0"/>
                  </a:moveTo>
                  <a:cubicBezTo>
                    <a:pt x="0" y="0"/>
                    <a:pt x="0" y="2077"/>
                    <a:pt x="1347" y="2077"/>
                  </a:cubicBezTo>
                  <a:cubicBezTo>
                    <a:pt x="2694" y="2077"/>
                    <a:pt x="2694" y="0"/>
                    <a:pt x="13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" name="Google Shape;340;p24"/>
            <p:cNvSpPr/>
            <p:nvPr/>
          </p:nvSpPr>
          <p:spPr>
            <a:xfrm>
              <a:off x="430036" y="2299906"/>
              <a:ext cx="72097" cy="56711"/>
            </a:xfrm>
            <a:custGeom>
              <a:avLst/>
              <a:gdLst/>
              <a:ahLst/>
              <a:cxnLst/>
              <a:rect l="l" t="t" r="r" b="b"/>
              <a:pathLst>
                <a:path w="2671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71" y="2100"/>
                    <a:pt x="2671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" name="Google Shape;341;p24"/>
            <p:cNvSpPr/>
            <p:nvPr/>
          </p:nvSpPr>
          <p:spPr>
            <a:xfrm>
              <a:off x="7518656" y="2759087"/>
              <a:ext cx="1081001" cy="865316"/>
            </a:xfrm>
            <a:custGeom>
              <a:avLst/>
              <a:gdLst/>
              <a:ahLst/>
              <a:cxnLst/>
              <a:rect l="l" t="t" r="r" b="b"/>
              <a:pathLst>
                <a:path w="31500" h="25215" extrusionOk="0">
                  <a:moveTo>
                    <a:pt x="3702" y="1"/>
                  </a:moveTo>
                  <a:cubicBezTo>
                    <a:pt x="2458" y="1"/>
                    <a:pt x="1221" y="88"/>
                    <a:pt x="0" y="266"/>
                  </a:cubicBezTo>
                  <a:cubicBezTo>
                    <a:pt x="1598" y="3256"/>
                    <a:pt x="3653" y="5973"/>
                    <a:pt x="5250" y="8940"/>
                  </a:cubicBezTo>
                  <a:cubicBezTo>
                    <a:pt x="7168" y="12615"/>
                    <a:pt x="9405" y="16518"/>
                    <a:pt x="12691" y="19325"/>
                  </a:cubicBezTo>
                  <a:cubicBezTo>
                    <a:pt x="17462" y="23274"/>
                    <a:pt x="25588" y="24598"/>
                    <a:pt x="31499" y="25214"/>
                  </a:cubicBezTo>
                  <a:cubicBezTo>
                    <a:pt x="31479" y="10329"/>
                    <a:pt x="17249" y="1"/>
                    <a:pt x="3702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" name="Google Shape;342;p24"/>
            <p:cNvSpPr/>
            <p:nvPr/>
          </p:nvSpPr>
          <p:spPr>
            <a:xfrm>
              <a:off x="7703289" y="2863243"/>
              <a:ext cx="905810" cy="749872"/>
            </a:xfrm>
            <a:custGeom>
              <a:avLst/>
              <a:gdLst/>
              <a:ahLst/>
              <a:cxnLst/>
              <a:rect l="l" t="t" r="r" b="b"/>
              <a:pathLst>
                <a:path w="26395" h="21851" extrusionOk="0">
                  <a:moveTo>
                    <a:pt x="480" y="1"/>
                  </a:moveTo>
                  <a:cubicBezTo>
                    <a:pt x="186" y="1"/>
                    <a:pt x="0" y="446"/>
                    <a:pt x="304" y="655"/>
                  </a:cubicBezTo>
                  <a:cubicBezTo>
                    <a:pt x="4960" y="3851"/>
                    <a:pt x="8932" y="7845"/>
                    <a:pt x="13406" y="11246"/>
                  </a:cubicBezTo>
                  <a:cubicBezTo>
                    <a:pt x="17674" y="14487"/>
                    <a:pt x="22330" y="17454"/>
                    <a:pt x="25686" y="21723"/>
                  </a:cubicBezTo>
                  <a:cubicBezTo>
                    <a:pt x="25753" y="21813"/>
                    <a:pt x="25835" y="21850"/>
                    <a:pt x="25915" y="21850"/>
                  </a:cubicBezTo>
                  <a:cubicBezTo>
                    <a:pt x="26160" y="21850"/>
                    <a:pt x="26394" y="21501"/>
                    <a:pt x="26188" y="21243"/>
                  </a:cubicBezTo>
                  <a:cubicBezTo>
                    <a:pt x="22970" y="17158"/>
                    <a:pt x="18587" y="14236"/>
                    <a:pt x="14456" y="11177"/>
                  </a:cubicBezTo>
                  <a:cubicBezTo>
                    <a:pt x="9708" y="7640"/>
                    <a:pt x="5554" y="3417"/>
                    <a:pt x="669" y="62"/>
                  </a:cubicBezTo>
                  <a:cubicBezTo>
                    <a:pt x="604" y="19"/>
                    <a:pt x="540" y="1"/>
                    <a:pt x="480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" name="Google Shape;343;p24"/>
            <p:cNvSpPr/>
            <p:nvPr/>
          </p:nvSpPr>
          <p:spPr>
            <a:xfrm>
              <a:off x="8499369" y="3500601"/>
              <a:ext cx="13350" cy="12595"/>
            </a:xfrm>
            <a:custGeom>
              <a:avLst/>
              <a:gdLst/>
              <a:ahLst/>
              <a:cxnLst/>
              <a:rect l="l" t="t" r="r" b="b"/>
              <a:pathLst>
                <a:path w="389" h="367" extrusionOk="0">
                  <a:moveTo>
                    <a:pt x="1" y="1"/>
                  </a:moveTo>
                  <a:cubicBezTo>
                    <a:pt x="24" y="138"/>
                    <a:pt x="24" y="252"/>
                    <a:pt x="46" y="366"/>
                  </a:cubicBezTo>
                  <a:cubicBezTo>
                    <a:pt x="161" y="252"/>
                    <a:pt x="275" y="138"/>
                    <a:pt x="389" y="24"/>
                  </a:cubicBezTo>
                  <a:cubicBezTo>
                    <a:pt x="252" y="24"/>
                    <a:pt x="138" y="24"/>
                    <a:pt x="1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" name="Google Shape;344;p24"/>
            <p:cNvSpPr/>
            <p:nvPr/>
          </p:nvSpPr>
          <p:spPr>
            <a:xfrm>
              <a:off x="8298848" y="3321357"/>
              <a:ext cx="237374" cy="203640"/>
            </a:xfrm>
            <a:custGeom>
              <a:avLst/>
              <a:gdLst/>
              <a:ahLst/>
              <a:cxnLst/>
              <a:rect l="l" t="t" r="r" b="b"/>
              <a:pathLst>
                <a:path w="6917" h="5934" extrusionOk="0">
                  <a:moveTo>
                    <a:pt x="5844" y="5224"/>
                  </a:moveTo>
                  <a:lnTo>
                    <a:pt x="5844" y="5224"/>
                  </a:lnTo>
                  <a:cubicBezTo>
                    <a:pt x="5981" y="5247"/>
                    <a:pt x="6095" y="5247"/>
                    <a:pt x="6232" y="5247"/>
                  </a:cubicBezTo>
                  <a:cubicBezTo>
                    <a:pt x="6118" y="5361"/>
                    <a:pt x="6004" y="5475"/>
                    <a:pt x="5889" y="5589"/>
                  </a:cubicBezTo>
                  <a:cubicBezTo>
                    <a:pt x="5867" y="5475"/>
                    <a:pt x="5867" y="5361"/>
                    <a:pt x="5844" y="5224"/>
                  </a:cubicBezTo>
                  <a:close/>
                  <a:moveTo>
                    <a:pt x="5509" y="1"/>
                  </a:moveTo>
                  <a:cubicBezTo>
                    <a:pt x="5265" y="1"/>
                    <a:pt x="5029" y="244"/>
                    <a:pt x="5205" y="499"/>
                  </a:cubicBezTo>
                  <a:cubicBezTo>
                    <a:pt x="6163" y="1891"/>
                    <a:pt x="5730" y="3626"/>
                    <a:pt x="5844" y="5224"/>
                  </a:cubicBezTo>
                  <a:cubicBezTo>
                    <a:pt x="4041" y="5155"/>
                    <a:pt x="2237" y="5201"/>
                    <a:pt x="457" y="5064"/>
                  </a:cubicBezTo>
                  <a:cubicBezTo>
                    <a:pt x="450" y="5064"/>
                    <a:pt x="442" y="5064"/>
                    <a:pt x="435" y="5064"/>
                  </a:cubicBezTo>
                  <a:cubicBezTo>
                    <a:pt x="1" y="5064"/>
                    <a:pt x="8" y="5727"/>
                    <a:pt x="457" y="5772"/>
                  </a:cubicBezTo>
                  <a:cubicBezTo>
                    <a:pt x="2374" y="5909"/>
                    <a:pt x="4314" y="5817"/>
                    <a:pt x="6232" y="5931"/>
                  </a:cubicBezTo>
                  <a:cubicBezTo>
                    <a:pt x="6241" y="5933"/>
                    <a:pt x="6250" y="5933"/>
                    <a:pt x="6260" y="5933"/>
                  </a:cubicBezTo>
                  <a:cubicBezTo>
                    <a:pt x="6414" y="5933"/>
                    <a:pt x="6596" y="5761"/>
                    <a:pt x="6574" y="5589"/>
                  </a:cubicBezTo>
                  <a:cubicBezTo>
                    <a:pt x="6323" y="3763"/>
                    <a:pt x="6917" y="1777"/>
                    <a:pt x="5798" y="157"/>
                  </a:cubicBezTo>
                  <a:cubicBezTo>
                    <a:pt x="5722" y="46"/>
                    <a:pt x="5615" y="1"/>
                    <a:pt x="5509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" name="Google Shape;345;p24"/>
            <p:cNvSpPr/>
            <p:nvPr/>
          </p:nvSpPr>
          <p:spPr>
            <a:xfrm>
              <a:off x="8397547" y="3413673"/>
              <a:ext cx="14928" cy="14894"/>
            </a:xfrm>
            <a:custGeom>
              <a:avLst/>
              <a:gdLst/>
              <a:ahLst/>
              <a:cxnLst/>
              <a:rect l="l" t="t" r="r" b="b"/>
              <a:pathLst>
                <a:path w="435" h="434" extrusionOk="0">
                  <a:moveTo>
                    <a:pt x="0" y="0"/>
                  </a:moveTo>
                  <a:cubicBezTo>
                    <a:pt x="0" y="160"/>
                    <a:pt x="0" y="297"/>
                    <a:pt x="0" y="434"/>
                  </a:cubicBezTo>
                  <a:cubicBezTo>
                    <a:pt x="137" y="320"/>
                    <a:pt x="297" y="206"/>
                    <a:pt x="434" y="92"/>
                  </a:cubicBezTo>
                  <a:cubicBezTo>
                    <a:pt x="297" y="69"/>
                    <a:pt x="137" y="46"/>
                    <a:pt x="0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" name="Google Shape;346;p24"/>
            <p:cNvSpPr/>
            <p:nvPr/>
          </p:nvSpPr>
          <p:spPr>
            <a:xfrm>
              <a:off x="8110852" y="3189438"/>
              <a:ext cx="313353" cy="251170"/>
            </a:xfrm>
            <a:custGeom>
              <a:avLst/>
              <a:gdLst/>
              <a:ahLst/>
              <a:cxnLst/>
              <a:rect l="l" t="t" r="r" b="b"/>
              <a:pathLst>
                <a:path w="9131" h="7319" extrusionOk="0">
                  <a:moveTo>
                    <a:pt x="7246" y="0"/>
                  </a:moveTo>
                  <a:cubicBezTo>
                    <a:pt x="7010" y="0"/>
                    <a:pt x="6757" y="260"/>
                    <a:pt x="6916" y="531"/>
                  </a:cubicBezTo>
                  <a:cubicBezTo>
                    <a:pt x="7852" y="2312"/>
                    <a:pt x="8354" y="4503"/>
                    <a:pt x="8354" y="6534"/>
                  </a:cubicBezTo>
                  <a:cubicBezTo>
                    <a:pt x="8491" y="6580"/>
                    <a:pt x="8651" y="6603"/>
                    <a:pt x="8788" y="6626"/>
                  </a:cubicBezTo>
                  <a:cubicBezTo>
                    <a:pt x="8651" y="6740"/>
                    <a:pt x="8491" y="6854"/>
                    <a:pt x="8354" y="6968"/>
                  </a:cubicBezTo>
                  <a:cubicBezTo>
                    <a:pt x="8354" y="6831"/>
                    <a:pt x="8354" y="6694"/>
                    <a:pt x="8354" y="6534"/>
                  </a:cubicBezTo>
                  <a:cubicBezTo>
                    <a:pt x="6091" y="6078"/>
                    <a:pt x="3793" y="5759"/>
                    <a:pt x="1475" y="5759"/>
                  </a:cubicBezTo>
                  <a:cubicBezTo>
                    <a:pt x="1128" y="5759"/>
                    <a:pt x="781" y="5766"/>
                    <a:pt x="434" y="5781"/>
                  </a:cubicBezTo>
                  <a:cubicBezTo>
                    <a:pt x="7" y="5781"/>
                    <a:pt x="1" y="6466"/>
                    <a:pt x="414" y="6466"/>
                  </a:cubicBezTo>
                  <a:cubicBezTo>
                    <a:pt x="420" y="6466"/>
                    <a:pt x="427" y="6466"/>
                    <a:pt x="434" y="6466"/>
                  </a:cubicBezTo>
                  <a:cubicBezTo>
                    <a:pt x="774" y="6452"/>
                    <a:pt x="1113" y="6445"/>
                    <a:pt x="1451" y="6445"/>
                  </a:cubicBezTo>
                  <a:cubicBezTo>
                    <a:pt x="3864" y="6445"/>
                    <a:pt x="6243" y="6790"/>
                    <a:pt x="8606" y="7310"/>
                  </a:cubicBezTo>
                  <a:cubicBezTo>
                    <a:pt x="8632" y="7316"/>
                    <a:pt x="8658" y="7318"/>
                    <a:pt x="8684" y="7318"/>
                  </a:cubicBezTo>
                  <a:cubicBezTo>
                    <a:pt x="8879" y="7318"/>
                    <a:pt x="9039" y="7170"/>
                    <a:pt x="9039" y="6968"/>
                  </a:cubicBezTo>
                  <a:cubicBezTo>
                    <a:pt x="9131" y="4685"/>
                    <a:pt x="8583" y="2175"/>
                    <a:pt x="7510" y="166"/>
                  </a:cubicBezTo>
                  <a:cubicBezTo>
                    <a:pt x="7448" y="49"/>
                    <a:pt x="7349" y="0"/>
                    <a:pt x="724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" name="Google Shape;347;p24"/>
            <p:cNvSpPr/>
            <p:nvPr/>
          </p:nvSpPr>
          <p:spPr>
            <a:xfrm>
              <a:off x="7986346" y="3024401"/>
              <a:ext cx="249076" cy="266338"/>
            </a:xfrm>
            <a:custGeom>
              <a:avLst/>
              <a:gdLst/>
              <a:ahLst/>
              <a:cxnLst/>
              <a:rect l="l" t="t" r="r" b="b"/>
              <a:pathLst>
                <a:path w="7258" h="7761" extrusionOk="0">
                  <a:moveTo>
                    <a:pt x="5332" y="1"/>
                  </a:moveTo>
                  <a:cubicBezTo>
                    <a:pt x="5104" y="1"/>
                    <a:pt x="4857" y="257"/>
                    <a:pt x="4998" y="524"/>
                  </a:cubicBezTo>
                  <a:cubicBezTo>
                    <a:pt x="5774" y="2168"/>
                    <a:pt x="6116" y="4130"/>
                    <a:pt x="6276" y="5934"/>
                  </a:cubicBezTo>
                  <a:cubicBezTo>
                    <a:pt x="6299" y="6230"/>
                    <a:pt x="6299" y="6527"/>
                    <a:pt x="6276" y="6824"/>
                  </a:cubicBezTo>
                  <a:cubicBezTo>
                    <a:pt x="6276" y="6938"/>
                    <a:pt x="5888" y="6967"/>
                    <a:pt x="5477" y="6967"/>
                  </a:cubicBezTo>
                  <a:cubicBezTo>
                    <a:pt x="5066" y="6967"/>
                    <a:pt x="4633" y="6938"/>
                    <a:pt x="4541" y="6938"/>
                  </a:cubicBezTo>
                  <a:cubicBezTo>
                    <a:pt x="3195" y="6961"/>
                    <a:pt x="1825" y="7006"/>
                    <a:pt x="456" y="7052"/>
                  </a:cubicBezTo>
                  <a:cubicBezTo>
                    <a:pt x="29" y="7075"/>
                    <a:pt x="0" y="7760"/>
                    <a:pt x="434" y="7760"/>
                  </a:cubicBezTo>
                  <a:cubicBezTo>
                    <a:pt x="441" y="7760"/>
                    <a:pt x="448" y="7760"/>
                    <a:pt x="456" y="7760"/>
                  </a:cubicBezTo>
                  <a:cubicBezTo>
                    <a:pt x="2215" y="7700"/>
                    <a:pt x="3991" y="7641"/>
                    <a:pt x="5755" y="7641"/>
                  </a:cubicBezTo>
                  <a:cubicBezTo>
                    <a:pt x="6028" y="7641"/>
                    <a:pt x="6301" y="7643"/>
                    <a:pt x="6573" y="7646"/>
                  </a:cubicBezTo>
                  <a:cubicBezTo>
                    <a:pt x="6710" y="7646"/>
                    <a:pt x="6892" y="7531"/>
                    <a:pt x="6915" y="7395"/>
                  </a:cubicBezTo>
                  <a:cubicBezTo>
                    <a:pt x="7258" y="5089"/>
                    <a:pt x="6573" y="2259"/>
                    <a:pt x="5591" y="182"/>
                  </a:cubicBezTo>
                  <a:cubicBezTo>
                    <a:pt x="5534" y="54"/>
                    <a:pt x="5435" y="1"/>
                    <a:pt x="533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" name="Google Shape;348;p24"/>
            <p:cNvSpPr/>
            <p:nvPr/>
          </p:nvSpPr>
          <p:spPr>
            <a:xfrm>
              <a:off x="8052099" y="3135592"/>
              <a:ext cx="11771" cy="11771"/>
            </a:xfrm>
            <a:custGeom>
              <a:avLst/>
              <a:gdLst/>
              <a:ahLst/>
              <a:cxnLst/>
              <a:rect l="l" t="t" r="r" b="b"/>
              <a:pathLst>
                <a:path w="343" h="343" extrusionOk="0">
                  <a:moveTo>
                    <a:pt x="1" y="0"/>
                  </a:moveTo>
                  <a:cubicBezTo>
                    <a:pt x="1" y="114"/>
                    <a:pt x="1" y="229"/>
                    <a:pt x="1" y="343"/>
                  </a:cubicBezTo>
                  <a:cubicBezTo>
                    <a:pt x="115" y="229"/>
                    <a:pt x="229" y="114"/>
                    <a:pt x="343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" name="Google Shape;349;p24"/>
            <p:cNvSpPr/>
            <p:nvPr/>
          </p:nvSpPr>
          <p:spPr>
            <a:xfrm>
              <a:off x="7857069" y="2965614"/>
              <a:ext cx="220902" cy="194271"/>
            </a:xfrm>
            <a:custGeom>
              <a:avLst/>
              <a:gdLst/>
              <a:ahLst/>
              <a:cxnLst/>
              <a:rect l="l" t="t" r="r" b="b"/>
              <a:pathLst>
                <a:path w="6437" h="5661" extrusionOk="0">
                  <a:moveTo>
                    <a:pt x="5963" y="0"/>
                  </a:moveTo>
                  <a:cubicBezTo>
                    <a:pt x="5792" y="0"/>
                    <a:pt x="5626" y="114"/>
                    <a:pt x="5638" y="343"/>
                  </a:cubicBezTo>
                  <a:cubicBezTo>
                    <a:pt x="5684" y="1872"/>
                    <a:pt x="5729" y="3401"/>
                    <a:pt x="5684" y="4953"/>
                  </a:cubicBezTo>
                  <a:lnTo>
                    <a:pt x="6026" y="4953"/>
                  </a:lnTo>
                  <a:cubicBezTo>
                    <a:pt x="5912" y="5067"/>
                    <a:pt x="5798" y="5182"/>
                    <a:pt x="5684" y="5296"/>
                  </a:cubicBezTo>
                  <a:cubicBezTo>
                    <a:pt x="5684" y="5182"/>
                    <a:pt x="5684" y="5067"/>
                    <a:pt x="5684" y="4953"/>
                  </a:cubicBezTo>
                  <a:cubicBezTo>
                    <a:pt x="5105" y="4923"/>
                    <a:pt x="4525" y="4913"/>
                    <a:pt x="3942" y="4913"/>
                  </a:cubicBezTo>
                  <a:cubicBezTo>
                    <a:pt x="2777" y="4913"/>
                    <a:pt x="1605" y="4953"/>
                    <a:pt x="434" y="4953"/>
                  </a:cubicBezTo>
                  <a:cubicBezTo>
                    <a:pt x="0" y="4953"/>
                    <a:pt x="0" y="5661"/>
                    <a:pt x="434" y="5661"/>
                  </a:cubicBezTo>
                  <a:cubicBezTo>
                    <a:pt x="1771" y="5661"/>
                    <a:pt x="3096" y="5603"/>
                    <a:pt x="4426" y="5603"/>
                  </a:cubicBezTo>
                  <a:cubicBezTo>
                    <a:pt x="4958" y="5603"/>
                    <a:pt x="5491" y="5612"/>
                    <a:pt x="6026" y="5638"/>
                  </a:cubicBezTo>
                  <a:cubicBezTo>
                    <a:pt x="6036" y="5639"/>
                    <a:pt x="6047" y="5640"/>
                    <a:pt x="6057" y="5640"/>
                  </a:cubicBezTo>
                  <a:cubicBezTo>
                    <a:pt x="6226" y="5640"/>
                    <a:pt x="6368" y="5468"/>
                    <a:pt x="6368" y="5296"/>
                  </a:cubicBezTo>
                  <a:cubicBezTo>
                    <a:pt x="6437" y="3652"/>
                    <a:pt x="6391" y="1986"/>
                    <a:pt x="6323" y="343"/>
                  </a:cubicBezTo>
                  <a:cubicBezTo>
                    <a:pt x="6311" y="114"/>
                    <a:pt x="6134" y="0"/>
                    <a:pt x="5963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" name="Google Shape;350;p24"/>
            <p:cNvSpPr/>
            <p:nvPr/>
          </p:nvSpPr>
          <p:spPr>
            <a:xfrm>
              <a:off x="7876630" y="2995368"/>
              <a:ext cx="14928" cy="10227"/>
            </a:xfrm>
            <a:custGeom>
              <a:avLst/>
              <a:gdLst/>
              <a:ahLst/>
              <a:cxnLst/>
              <a:rect l="l" t="t" r="r" b="b"/>
              <a:pathLst>
                <a:path w="435" h="298" extrusionOk="0">
                  <a:moveTo>
                    <a:pt x="46" y="1"/>
                  </a:moveTo>
                  <a:cubicBezTo>
                    <a:pt x="23" y="92"/>
                    <a:pt x="23" y="183"/>
                    <a:pt x="1" y="297"/>
                  </a:cubicBezTo>
                  <a:cubicBezTo>
                    <a:pt x="160" y="206"/>
                    <a:pt x="297" y="138"/>
                    <a:pt x="434" y="46"/>
                  </a:cubicBezTo>
                  <a:cubicBezTo>
                    <a:pt x="297" y="23"/>
                    <a:pt x="183" y="23"/>
                    <a:pt x="46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" name="Google Shape;351;p24"/>
            <p:cNvSpPr/>
            <p:nvPr/>
          </p:nvSpPr>
          <p:spPr>
            <a:xfrm>
              <a:off x="7734861" y="2834587"/>
              <a:ext cx="173132" cy="185555"/>
            </a:xfrm>
            <a:custGeom>
              <a:avLst/>
              <a:gdLst/>
              <a:ahLst/>
              <a:cxnLst/>
              <a:rect l="l" t="t" r="r" b="b"/>
              <a:pathLst>
                <a:path w="5045" h="5407" extrusionOk="0">
                  <a:moveTo>
                    <a:pt x="3832" y="1"/>
                  </a:moveTo>
                  <a:cubicBezTo>
                    <a:pt x="3658" y="1"/>
                    <a:pt x="3493" y="109"/>
                    <a:pt x="3515" y="326"/>
                  </a:cubicBezTo>
                  <a:cubicBezTo>
                    <a:pt x="3629" y="1787"/>
                    <a:pt x="4269" y="3225"/>
                    <a:pt x="4177" y="4686"/>
                  </a:cubicBezTo>
                  <a:cubicBezTo>
                    <a:pt x="4314" y="4708"/>
                    <a:pt x="4428" y="4708"/>
                    <a:pt x="4565" y="4731"/>
                  </a:cubicBezTo>
                  <a:cubicBezTo>
                    <a:pt x="4428" y="4823"/>
                    <a:pt x="4291" y="4891"/>
                    <a:pt x="4132" y="4982"/>
                  </a:cubicBezTo>
                  <a:cubicBezTo>
                    <a:pt x="4154" y="4868"/>
                    <a:pt x="4154" y="4777"/>
                    <a:pt x="4177" y="4686"/>
                  </a:cubicBezTo>
                  <a:cubicBezTo>
                    <a:pt x="3477" y="4597"/>
                    <a:pt x="2785" y="4550"/>
                    <a:pt x="2091" y="4550"/>
                  </a:cubicBezTo>
                  <a:cubicBezTo>
                    <a:pt x="1541" y="4550"/>
                    <a:pt x="990" y="4579"/>
                    <a:pt x="434" y="4640"/>
                  </a:cubicBezTo>
                  <a:cubicBezTo>
                    <a:pt x="14" y="4684"/>
                    <a:pt x="1" y="5327"/>
                    <a:pt x="393" y="5327"/>
                  </a:cubicBezTo>
                  <a:cubicBezTo>
                    <a:pt x="406" y="5327"/>
                    <a:pt x="420" y="5326"/>
                    <a:pt x="434" y="5325"/>
                  </a:cubicBezTo>
                  <a:cubicBezTo>
                    <a:pt x="1029" y="5263"/>
                    <a:pt x="1619" y="5229"/>
                    <a:pt x="2209" y="5229"/>
                  </a:cubicBezTo>
                  <a:cubicBezTo>
                    <a:pt x="2932" y="5229"/>
                    <a:pt x="3654" y="5280"/>
                    <a:pt x="4383" y="5393"/>
                  </a:cubicBezTo>
                  <a:cubicBezTo>
                    <a:pt x="4414" y="5402"/>
                    <a:pt x="4448" y="5407"/>
                    <a:pt x="4483" y="5407"/>
                  </a:cubicBezTo>
                  <a:cubicBezTo>
                    <a:pt x="4625" y="5407"/>
                    <a:pt x="4780" y="5330"/>
                    <a:pt x="4816" y="5165"/>
                  </a:cubicBezTo>
                  <a:cubicBezTo>
                    <a:pt x="5045" y="3476"/>
                    <a:pt x="4337" y="1969"/>
                    <a:pt x="4200" y="326"/>
                  </a:cubicBezTo>
                  <a:cubicBezTo>
                    <a:pt x="4189" y="109"/>
                    <a:pt x="4006" y="1"/>
                    <a:pt x="383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" name="Google Shape;352;p24"/>
            <p:cNvSpPr/>
            <p:nvPr/>
          </p:nvSpPr>
          <p:spPr>
            <a:xfrm>
              <a:off x="7977697" y="2929580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" name="Google Shape;353;p24"/>
            <p:cNvSpPr/>
            <p:nvPr/>
          </p:nvSpPr>
          <p:spPr>
            <a:xfrm>
              <a:off x="7935383" y="2891967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1"/>
                  </a:moveTo>
                  <a:cubicBezTo>
                    <a:pt x="1" y="1"/>
                    <a:pt x="1" y="1051"/>
                    <a:pt x="685" y="1051"/>
                  </a:cubicBezTo>
                  <a:cubicBezTo>
                    <a:pt x="1347" y="1051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" name="Google Shape;354;p24"/>
            <p:cNvSpPr/>
            <p:nvPr/>
          </p:nvSpPr>
          <p:spPr>
            <a:xfrm>
              <a:off x="7987101" y="2880230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47" y="1027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" name="Google Shape;355;p24"/>
            <p:cNvSpPr/>
            <p:nvPr/>
          </p:nvSpPr>
          <p:spPr>
            <a:xfrm>
              <a:off x="7900138" y="3260923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" name="Google Shape;356;p24"/>
            <p:cNvSpPr/>
            <p:nvPr/>
          </p:nvSpPr>
          <p:spPr>
            <a:xfrm>
              <a:off x="7853122" y="3226467"/>
              <a:ext cx="46260" cy="36033"/>
            </a:xfrm>
            <a:custGeom>
              <a:avLst/>
              <a:gdLst/>
              <a:ahLst/>
              <a:cxnLst/>
              <a:rect l="l" t="t" r="r" b="b"/>
              <a:pathLst>
                <a:path w="1348" h="1050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8" y="1050"/>
                    <a:pt x="1348" y="0"/>
                    <a:pt x="68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" name="Google Shape;357;p24"/>
            <p:cNvSpPr/>
            <p:nvPr/>
          </p:nvSpPr>
          <p:spPr>
            <a:xfrm>
              <a:off x="7915032" y="3208450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" name="Google Shape;358;p24"/>
            <p:cNvSpPr/>
            <p:nvPr/>
          </p:nvSpPr>
          <p:spPr>
            <a:xfrm>
              <a:off x="7628338" y="2838705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1"/>
                  </a:moveTo>
                  <a:cubicBezTo>
                    <a:pt x="0" y="1"/>
                    <a:pt x="0" y="1051"/>
                    <a:pt x="662" y="1051"/>
                  </a:cubicBezTo>
                  <a:cubicBezTo>
                    <a:pt x="1347" y="1051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" name="Google Shape;359;p24"/>
            <p:cNvSpPr/>
            <p:nvPr/>
          </p:nvSpPr>
          <p:spPr>
            <a:xfrm>
              <a:off x="7657302" y="2812074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62" y="0"/>
                  </a:moveTo>
                  <a:cubicBezTo>
                    <a:pt x="1" y="0"/>
                    <a:pt x="1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" name="Google Shape;360;p24"/>
            <p:cNvSpPr/>
            <p:nvPr/>
          </p:nvSpPr>
          <p:spPr>
            <a:xfrm>
              <a:off x="8204850" y="2991456"/>
              <a:ext cx="45471" cy="36068"/>
            </a:xfrm>
            <a:custGeom>
              <a:avLst/>
              <a:gdLst/>
              <a:ahLst/>
              <a:cxnLst/>
              <a:rect l="l" t="t" r="r" b="b"/>
              <a:pathLst>
                <a:path w="1325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24" y="1050"/>
                    <a:pt x="1324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" name="Google Shape;361;p24"/>
            <p:cNvSpPr/>
            <p:nvPr/>
          </p:nvSpPr>
          <p:spPr>
            <a:xfrm>
              <a:off x="8165693" y="2959334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62" y="1"/>
                  </a:moveTo>
                  <a:cubicBezTo>
                    <a:pt x="0" y="1"/>
                    <a:pt x="0" y="1028"/>
                    <a:pt x="662" y="1028"/>
                  </a:cubicBezTo>
                  <a:cubicBezTo>
                    <a:pt x="1347" y="1028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" name="Google Shape;362;p24"/>
            <p:cNvSpPr/>
            <p:nvPr/>
          </p:nvSpPr>
          <p:spPr>
            <a:xfrm>
              <a:off x="8076397" y="3430901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" name="Google Shape;363;p24"/>
            <p:cNvSpPr/>
            <p:nvPr/>
          </p:nvSpPr>
          <p:spPr>
            <a:xfrm>
              <a:off x="8028591" y="3413673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7" y="1050"/>
                    <a:pt x="1347" y="0"/>
                    <a:pt x="68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" name="Google Shape;364;p24"/>
            <p:cNvSpPr/>
            <p:nvPr/>
          </p:nvSpPr>
          <p:spPr>
            <a:xfrm>
              <a:off x="7391747" y="1888467"/>
              <a:ext cx="1766390" cy="973004"/>
            </a:xfrm>
            <a:custGeom>
              <a:avLst/>
              <a:gdLst/>
              <a:ahLst/>
              <a:cxnLst/>
              <a:rect l="l" t="t" r="r" b="b"/>
              <a:pathLst>
                <a:path w="51472" h="28353" extrusionOk="0">
                  <a:moveTo>
                    <a:pt x="15357" y="1"/>
                  </a:moveTo>
                  <a:cubicBezTo>
                    <a:pt x="9974" y="1"/>
                    <a:pt x="4681" y="665"/>
                    <a:pt x="1" y="2034"/>
                  </a:cubicBezTo>
                  <a:cubicBezTo>
                    <a:pt x="8058" y="10662"/>
                    <a:pt x="11938" y="20385"/>
                    <a:pt x="24173" y="24836"/>
                  </a:cubicBezTo>
                  <a:cubicBezTo>
                    <a:pt x="29410" y="26673"/>
                    <a:pt x="35752" y="28352"/>
                    <a:pt x="42537" y="28352"/>
                  </a:cubicBezTo>
                  <a:cubicBezTo>
                    <a:pt x="45451" y="28352"/>
                    <a:pt x="48447" y="28042"/>
                    <a:pt x="51472" y="27302"/>
                  </a:cubicBezTo>
                  <a:lnTo>
                    <a:pt x="51472" y="14268"/>
                  </a:lnTo>
                  <a:cubicBezTo>
                    <a:pt x="47797" y="10023"/>
                    <a:pt x="43734" y="6508"/>
                    <a:pt x="37526" y="3974"/>
                  </a:cubicBezTo>
                  <a:cubicBezTo>
                    <a:pt x="30977" y="1366"/>
                    <a:pt x="23074" y="1"/>
                    <a:pt x="15357" y="1"/>
                  </a:cubicBezTo>
                  <a:close/>
                </a:path>
              </a:pathLst>
            </a:custGeom>
            <a:solidFill>
              <a:srgbClr val="0B4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" name="Google Shape;365;p24"/>
            <p:cNvSpPr/>
            <p:nvPr/>
          </p:nvSpPr>
          <p:spPr>
            <a:xfrm>
              <a:off x="7641825" y="2051170"/>
              <a:ext cx="1516319" cy="632472"/>
            </a:xfrm>
            <a:custGeom>
              <a:avLst/>
              <a:gdLst/>
              <a:ahLst/>
              <a:cxnLst/>
              <a:rect l="l" t="t" r="r" b="b"/>
              <a:pathLst>
                <a:path w="44185" h="18430" extrusionOk="0">
                  <a:moveTo>
                    <a:pt x="508" y="1"/>
                  </a:moveTo>
                  <a:cubicBezTo>
                    <a:pt x="134" y="1"/>
                    <a:pt x="0" y="587"/>
                    <a:pt x="406" y="694"/>
                  </a:cubicBezTo>
                  <a:cubicBezTo>
                    <a:pt x="9308" y="2817"/>
                    <a:pt x="17274" y="7587"/>
                    <a:pt x="25377" y="11650"/>
                  </a:cubicBezTo>
                  <a:cubicBezTo>
                    <a:pt x="31311" y="14640"/>
                    <a:pt x="37588" y="17448"/>
                    <a:pt x="44185" y="18429"/>
                  </a:cubicBezTo>
                  <a:lnTo>
                    <a:pt x="44185" y="17722"/>
                  </a:lnTo>
                  <a:cubicBezTo>
                    <a:pt x="37429" y="16694"/>
                    <a:pt x="31015" y="13727"/>
                    <a:pt x="24943" y="10669"/>
                  </a:cubicBezTo>
                  <a:cubicBezTo>
                    <a:pt x="17046" y="6674"/>
                    <a:pt x="9262" y="2086"/>
                    <a:pt x="589" y="9"/>
                  </a:cubicBezTo>
                  <a:cubicBezTo>
                    <a:pt x="561" y="3"/>
                    <a:pt x="534" y="1"/>
                    <a:pt x="508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" name="Google Shape;366;p24"/>
            <p:cNvSpPr/>
            <p:nvPr/>
          </p:nvSpPr>
          <p:spPr>
            <a:xfrm>
              <a:off x="8114765" y="2241808"/>
              <a:ext cx="21174" cy="18051"/>
            </a:xfrm>
            <a:custGeom>
              <a:avLst/>
              <a:gdLst/>
              <a:ahLst/>
              <a:cxnLst/>
              <a:rect l="l" t="t" r="r" b="b"/>
              <a:pathLst>
                <a:path w="617" h="526" extrusionOk="0">
                  <a:moveTo>
                    <a:pt x="617" y="1"/>
                  </a:moveTo>
                  <a:lnTo>
                    <a:pt x="617" y="1"/>
                  </a:lnTo>
                  <a:cubicBezTo>
                    <a:pt x="411" y="24"/>
                    <a:pt x="206" y="24"/>
                    <a:pt x="1" y="24"/>
                  </a:cubicBezTo>
                  <a:cubicBezTo>
                    <a:pt x="115" y="206"/>
                    <a:pt x="206" y="366"/>
                    <a:pt x="297" y="526"/>
                  </a:cubicBezTo>
                  <a:cubicBezTo>
                    <a:pt x="411" y="366"/>
                    <a:pt x="503" y="183"/>
                    <a:pt x="617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" name="Google Shape;367;p24"/>
            <p:cNvSpPr/>
            <p:nvPr/>
          </p:nvSpPr>
          <p:spPr>
            <a:xfrm>
              <a:off x="7777142" y="1994922"/>
              <a:ext cx="372894" cy="291527"/>
            </a:xfrm>
            <a:custGeom>
              <a:avLst/>
              <a:gdLst/>
              <a:ahLst/>
              <a:cxnLst/>
              <a:rect l="l" t="t" r="r" b="b"/>
              <a:pathLst>
                <a:path w="10866" h="8495" extrusionOk="0">
                  <a:moveTo>
                    <a:pt x="5735" y="0"/>
                  </a:moveTo>
                  <a:cubicBezTo>
                    <a:pt x="5479" y="0"/>
                    <a:pt x="5232" y="248"/>
                    <a:pt x="5410" y="507"/>
                  </a:cubicBezTo>
                  <a:cubicBezTo>
                    <a:pt x="7031" y="2653"/>
                    <a:pt x="8515" y="4889"/>
                    <a:pt x="9839" y="7218"/>
                  </a:cubicBezTo>
                  <a:cubicBezTo>
                    <a:pt x="10044" y="7218"/>
                    <a:pt x="10249" y="7218"/>
                    <a:pt x="10455" y="7195"/>
                  </a:cubicBezTo>
                  <a:lnTo>
                    <a:pt x="10455" y="7195"/>
                  </a:lnTo>
                  <a:cubicBezTo>
                    <a:pt x="10341" y="7377"/>
                    <a:pt x="10249" y="7560"/>
                    <a:pt x="10135" y="7720"/>
                  </a:cubicBezTo>
                  <a:cubicBezTo>
                    <a:pt x="10044" y="7560"/>
                    <a:pt x="9953" y="7400"/>
                    <a:pt x="9839" y="7218"/>
                  </a:cubicBezTo>
                  <a:cubicBezTo>
                    <a:pt x="7139" y="7316"/>
                    <a:pt x="4440" y="7806"/>
                    <a:pt x="1726" y="7806"/>
                  </a:cubicBezTo>
                  <a:cubicBezTo>
                    <a:pt x="1296" y="7806"/>
                    <a:pt x="865" y="7793"/>
                    <a:pt x="435" y="7765"/>
                  </a:cubicBezTo>
                  <a:cubicBezTo>
                    <a:pt x="427" y="7765"/>
                    <a:pt x="420" y="7765"/>
                    <a:pt x="414" y="7765"/>
                  </a:cubicBezTo>
                  <a:cubicBezTo>
                    <a:pt x="1" y="7765"/>
                    <a:pt x="8" y="8428"/>
                    <a:pt x="435" y="8450"/>
                  </a:cubicBezTo>
                  <a:cubicBezTo>
                    <a:pt x="886" y="8481"/>
                    <a:pt x="1337" y="8494"/>
                    <a:pt x="1787" y="8494"/>
                  </a:cubicBezTo>
                  <a:cubicBezTo>
                    <a:pt x="4681" y="8494"/>
                    <a:pt x="7551" y="7942"/>
                    <a:pt x="10455" y="7902"/>
                  </a:cubicBezTo>
                  <a:cubicBezTo>
                    <a:pt x="10706" y="7902"/>
                    <a:pt x="10866" y="7606"/>
                    <a:pt x="10752" y="7377"/>
                  </a:cubicBezTo>
                  <a:cubicBezTo>
                    <a:pt x="9336" y="4867"/>
                    <a:pt x="7739" y="2470"/>
                    <a:pt x="6027" y="142"/>
                  </a:cubicBezTo>
                  <a:cubicBezTo>
                    <a:pt x="5947" y="42"/>
                    <a:pt x="5840" y="0"/>
                    <a:pt x="5735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" name="Google Shape;368;p24"/>
            <p:cNvSpPr/>
            <p:nvPr/>
          </p:nvSpPr>
          <p:spPr>
            <a:xfrm>
              <a:off x="8345864" y="2356980"/>
              <a:ext cx="15683" cy="18051"/>
            </a:xfrm>
            <a:custGeom>
              <a:avLst/>
              <a:gdLst/>
              <a:ahLst/>
              <a:cxnLst/>
              <a:rect l="l" t="t" r="r" b="b"/>
              <a:pathLst>
                <a:path w="457" h="526" extrusionOk="0">
                  <a:moveTo>
                    <a:pt x="457" y="0"/>
                  </a:moveTo>
                  <a:cubicBezTo>
                    <a:pt x="297" y="46"/>
                    <a:pt x="160" y="91"/>
                    <a:pt x="0" y="114"/>
                  </a:cubicBezTo>
                  <a:cubicBezTo>
                    <a:pt x="91" y="251"/>
                    <a:pt x="160" y="388"/>
                    <a:pt x="251" y="525"/>
                  </a:cubicBezTo>
                  <a:cubicBezTo>
                    <a:pt x="320" y="342"/>
                    <a:pt x="388" y="183"/>
                    <a:pt x="457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Google Shape;369;p24"/>
            <p:cNvSpPr/>
            <p:nvPr/>
          </p:nvSpPr>
          <p:spPr>
            <a:xfrm>
              <a:off x="7946537" y="2080546"/>
              <a:ext cx="432229" cy="365687"/>
            </a:xfrm>
            <a:custGeom>
              <a:avLst/>
              <a:gdLst/>
              <a:ahLst/>
              <a:cxnLst/>
              <a:rect l="l" t="t" r="r" b="b"/>
              <a:pathLst>
                <a:path w="12595" h="10656" extrusionOk="0">
                  <a:moveTo>
                    <a:pt x="9113" y="1"/>
                  </a:moveTo>
                  <a:cubicBezTo>
                    <a:pt x="8896" y="1"/>
                    <a:pt x="8687" y="171"/>
                    <a:pt x="8783" y="431"/>
                  </a:cubicBezTo>
                  <a:cubicBezTo>
                    <a:pt x="9787" y="3011"/>
                    <a:pt x="10244" y="5773"/>
                    <a:pt x="11636" y="8169"/>
                  </a:cubicBezTo>
                  <a:cubicBezTo>
                    <a:pt x="11796" y="8146"/>
                    <a:pt x="11933" y="8101"/>
                    <a:pt x="12093" y="8055"/>
                  </a:cubicBezTo>
                  <a:lnTo>
                    <a:pt x="12093" y="8055"/>
                  </a:lnTo>
                  <a:cubicBezTo>
                    <a:pt x="12024" y="8238"/>
                    <a:pt x="11956" y="8397"/>
                    <a:pt x="11887" y="8580"/>
                  </a:cubicBezTo>
                  <a:cubicBezTo>
                    <a:pt x="11796" y="8443"/>
                    <a:pt x="11727" y="8306"/>
                    <a:pt x="11636" y="8169"/>
                  </a:cubicBezTo>
                  <a:cubicBezTo>
                    <a:pt x="8846" y="8912"/>
                    <a:pt x="5826" y="9957"/>
                    <a:pt x="2873" y="9957"/>
                  </a:cubicBezTo>
                  <a:cubicBezTo>
                    <a:pt x="2105" y="9957"/>
                    <a:pt x="1342" y="9886"/>
                    <a:pt x="589" y="9721"/>
                  </a:cubicBezTo>
                  <a:cubicBezTo>
                    <a:pt x="561" y="9715"/>
                    <a:pt x="534" y="9713"/>
                    <a:pt x="508" y="9713"/>
                  </a:cubicBezTo>
                  <a:cubicBezTo>
                    <a:pt x="134" y="9713"/>
                    <a:pt x="0" y="10299"/>
                    <a:pt x="406" y="10406"/>
                  </a:cubicBezTo>
                  <a:cubicBezTo>
                    <a:pt x="1203" y="10581"/>
                    <a:pt x="2008" y="10656"/>
                    <a:pt x="2816" y="10656"/>
                  </a:cubicBezTo>
                  <a:cubicBezTo>
                    <a:pt x="6015" y="10656"/>
                    <a:pt x="9269" y="9487"/>
                    <a:pt x="12275" y="8740"/>
                  </a:cubicBezTo>
                  <a:cubicBezTo>
                    <a:pt x="12481" y="8671"/>
                    <a:pt x="12595" y="8397"/>
                    <a:pt x="12481" y="8215"/>
                  </a:cubicBezTo>
                  <a:cubicBezTo>
                    <a:pt x="10928" y="5773"/>
                    <a:pt x="10495" y="2919"/>
                    <a:pt x="9468" y="249"/>
                  </a:cubicBezTo>
                  <a:cubicBezTo>
                    <a:pt x="9404" y="76"/>
                    <a:pt x="9257" y="1"/>
                    <a:pt x="9113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" name="Google Shape;370;p24"/>
            <p:cNvSpPr/>
            <p:nvPr/>
          </p:nvSpPr>
          <p:spPr>
            <a:xfrm>
              <a:off x="8688154" y="2519099"/>
              <a:ext cx="19630" cy="18051"/>
            </a:xfrm>
            <a:custGeom>
              <a:avLst/>
              <a:gdLst/>
              <a:ahLst/>
              <a:cxnLst/>
              <a:rect l="l" t="t" r="r" b="b"/>
              <a:pathLst>
                <a:path w="572" h="526" extrusionOk="0">
                  <a:moveTo>
                    <a:pt x="571" y="1"/>
                  </a:moveTo>
                  <a:cubicBezTo>
                    <a:pt x="389" y="1"/>
                    <a:pt x="183" y="24"/>
                    <a:pt x="1" y="47"/>
                  </a:cubicBezTo>
                  <a:cubicBezTo>
                    <a:pt x="92" y="206"/>
                    <a:pt x="183" y="366"/>
                    <a:pt x="275" y="526"/>
                  </a:cubicBezTo>
                  <a:cubicBezTo>
                    <a:pt x="389" y="343"/>
                    <a:pt x="480" y="161"/>
                    <a:pt x="571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" name="Google Shape;371;p24"/>
            <p:cNvSpPr/>
            <p:nvPr/>
          </p:nvSpPr>
          <p:spPr>
            <a:xfrm>
              <a:off x="8251763" y="2165724"/>
              <a:ext cx="471660" cy="453060"/>
            </a:xfrm>
            <a:custGeom>
              <a:avLst/>
              <a:gdLst/>
              <a:ahLst/>
              <a:cxnLst/>
              <a:rect l="l" t="t" r="r" b="b"/>
              <a:pathLst>
                <a:path w="13744" h="13202" extrusionOk="0">
                  <a:moveTo>
                    <a:pt x="7486" y="1"/>
                  </a:moveTo>
                  <a:cubicBezTo>
                    <a:pt x="7259" y="1"/>
                    <a:pt x="7023" y="249"/>
                    <a:pt x="7147" y="529"/>
                  </a:cubicBezTo>
                  <a:cubicBezTo>
                    <a:pt x="8768" y="3930"/>
                    <a:pt x="10799" y="7102"/>
                    <a:pt x="12717" y="10344"/>
                  </a:cubicBezTo>
                  <a:cubicBezTo>
                    <a:pt x="12899" y="10321"/>
                    <a:pt x="13105" y="10298"/>
                    <a:pt x="13287" y="10298"/>
                  </a:cubicBezTo>
                  <a:cubicBezTo>
                    <a:pt x="13196" y="10458"/>
                    <a:pt x="13105" y="10640"/>
                    <a:pt x="12991" y="10823"/>
                  </a:cubicBezTo>
                  <a:cubicBezTo>
                    <a:pt x="12899" y="10663"/>
                    <a:pt x="12808" y="10503"/>
                    <a:pt x="12717" y="10344"/>
                  </a:cubicBezTo>
                  <a:cubicBezTo>
                    <a:pt x="8562" y="10732"/>
                    <a:pt x="4545" y="11941"/>
                    <a:pt x="414" y="12535"/>
                  </a:cubicBezTo>
                  <a:cubicBezTo>
                    <a:pt x="1" y="12578"/>
                    <a:pt x="147" y="13201"/>
                    <a:pt x="536" y="13201"/>
                  </a:cubicBezTo>
                  <a:cubicBezTo>
                    <a:pt x="556" y="13201"/>
                    <a:pt x="576" y="13200"/>
                    <a:pt x="596" y="13197"/>
                  </a:cubicBezTo>
                  <a:cubicBezTo>
                    <a:pt x="4865" y="12603"/>
                    <a:pt x="8996" y="11302"/>
                    <a:pt x="13287" y="10983"/>
                  </a:cubicBezTo>
                  <a:cubicBezTo>
                    <a:pt x="13561" y="10960"/>
                    <a:pt x="13744" y="10709"/>
                    <a:pt x="13584" y="10458"/>
                  </a:cubicBezTo>
                  <a:cubicBezTo>
                    <a:pt x="11598" y="7057"/>
                    <a:pt x="9430" y="3747"/>
                    <a:pt x="7764" y="186"/>
                  </a:cubicBezTo>
                  <a:cubicBezTo>
                    <a:pt x="7698" y="55"/>
                    <a:pt x="7593" y="1"/>
                    <a:pt x="7486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" name="Google Shape;372;p24"/>
            <p:cNvSpPr/>
            <p:nvPr/>
          </p:nvSpPr>
          <p:spPr>
            <a:xfrm>
              <a:off x="9000691" y="2633482"/>
              <a:ext cx="18840" cy="20385"/>
            </a:xfrm>
            <a:custGeom>
              <a:avLst/>
              <a:gdLst/>
              <a:ahLst/>
              <a:cxnLst/>
              <a:rect l="l" t="t" r="r" b="b"/>
              <a:pathLst>
                <a:path w="549" h="594" extrusionOk="0">
                  <a:moveTo>
                    <a:pt x="549" y="0"/>
                  </a:moveTo>
                  <a:lnTo>
                    <a:pt x="549" y="0"/>
                  </a:lnTo>
                  <a:cubicBezTo>
                    <a:pt x="366" y="69"/>
                    <a:pt x="184" y="114"/>
                    <a:pt x="1" y="183"/>
                  </a:cubicBezTo>
                  <a:cubicBezTo>
                    <a:pt x="138" y="320"/>
                    <a:pt x="252" y="457"/>
                    <a:pt x="389" y="594"/>
                  </a:cubicBezTo>
                  <a:cubicBezTo>
                    <a:pt x="457" y="388"/>
                    <a:pt x="503" y="206"/>
                    <a:pt x="549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" name="Google Shape;373;p24"/>
            <p:cNvSpPr/>
            <p:nvPr/>
          </p:nvSpPr>
          <p:spPr>
            <a:xfrm>
              <a:off x="8578507" y="2328873"/>
              <a:ext cx="459031" cy="452991"/>
            </a:xfrm>
            <a:custGeom>
              <a:avLst/>
              <a:gdLst/>
              <a:ahLst/>
              <a:cxnLst/>
              <a:rect l="l" t="t" r="r" b="b"/>
              <a:pathLst>
                <a:path w="13376" h="13200" extrusionOk="0">
                  <a:moveTo>
                    <a:pt x="7388" y="1"/>
                  </a:moveTo>
                  <a:cubicBezTo>
                    <a:pt x="7137" y="1"/>
                    <a:pt x="6901" y="245"/>
                    <a:pt x="7076" y="499"/>
                  </a:cubicBezTo>
                  <a:cubicBezTo>
                    <a:pt x="9153" y="3170"/>
                    <a:pt x="9975" y="6594"/>
                    <a:pt x="12303" y="9059"/>
                  </a:cubicBezTo>
                  <a:cubicBezTo>
                    <a:pt x="12486" y="8990"/>
                    <a:pt x="12668" y="8945"/>
                    <a:pt x="12851" y="8876"/>
                  </a:cubicBezTo>
                  <a:lnTo>
                    <a:pt x="12851" y="8876"/>
                  </a:lnTo>
                  <a:cubicBezTo>
                    <a:pt x="12805" y="9082"/>
                    <a:pt x="12759" y="9264"/>
                    <a:pt x="12691" y="9470"/>
                  </a:cubicBezTo>
                  <a:cubicBezTo>
                    <a:pt x="12554" y="9333"/>
                    <a:pt x="12440" y="9196"/>
                    <a:pt x="12303" y="9059"/>
                  </a:cubicBezTo>
                  <a:cubicBezTo>
                    <a:pt x="8546" y="10289"/>
                    <a:pt x="4936" y="12493"/>
                    <a:pt x="905" y="12493"/>
                  </a:cubicBezTo>
                  <a:cubicBezTo>
                    <a:pt x="749" y="12493"/>
                    <a:pt x="592" y="12490"/>
                    <a:pt x="434" y="12483"/>
                  </a:cubicBezTo>
                  <a:cubicBezTo>
                    <a:pt x="427" y="12482"/>
                    <a:pt x="420" y="12482"/>
                    <a:pt x="413" y="12482"/>
                  </a:cubicBezTo>
                  <a:cubicBezTo>
                    <a:pt x="0" y="12482"/>
                    <a:pt x="7" y="13168"/>
                    <a:pt x="434" y="13190"/>
                  </a:cubicBezTo>
                  <a:cubicBezTo>
                    <a:pt x="586" y="13197"/>
                    <a:pt x="738" y="13200"/>
                    <a:pt x="889" y="13200"/>
                  </a:cubicBezTo>
                  <a:cubicBezTo>
                    <a:pt x="5197" y="13200"/>
                    <a:pt x="8998" y="10752"/>
                    <a:pt x="13033" y="9561"/>
                  </a:cubicBezTo>
                  <a:cubicBezTo>
                    <a:pt x="13284" y="9493"/>
                    <a:pt x="13376" y="9150"/>
                    <a:pt x="13193" y="8968"/>
                  </a:cubicBezTo>
                  <a:cubicBezTo>
                    <a:pt x="10591" y="6525"/>
                    <a:pt x="9815" y="2919"/>
                    <a:pt x="7692" y="157"/>
                  </a:cubicBezTo>
                  <a:cubicBezTo>
                    <a:pt x="7609" y="47"/>
                    <a:pt x="7497" y="1"/>
                    <a:pt x="7388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" name="Google Shape;374;p24"/>
            <p:cNvSpPr/>
            <p:nvPr/>
          </p:nvSpPr>
          <p:spPr>
            <a:xfrm>
              <a:off x="7163016" y="3279832"/>
              <a:ext cx="271863" cy="306970"/>
            </a:xfrm>
            <a:custGeom>
              <a:avLst/>
              <a:gdLst/>
              <a:ahLst/>
              <a:cxnLst/>
              <a:rect l="l" t="t" r="r" b="b"/>
              <a:pathLst>
                <a:path w="7922" h="8945" extrusionOk="0">
                  <a:moveTo>
                    <a:pt x="4485" y="1"/>
                  </a:moveTo>
                  <a:cubicBezTo>
                    <a:pt x="4111" y="1"/>
                    <a:pt x="3697" y="127"/>
                    <a:pt x="3242" y="408"/>
                  </a:cubicBezTo>
                  <a:cubicBezTo>
                    <a:pt x="1" y="2439"/>
                    <a:pt x="5547" y="7644"/>
                    <a:pt x="7396" y="8945"/>
                  </a:cubicBezTo>
                  <a:lnTo>
                    <a:pt x="7579" y="8945"/>
                  </a:lnTo>
                  <a:cubicBezTo>
                    <a:pt x="7921" y="7131"/>
                    <a:pt x="7303" y="1"/>
                    <a:pt x="4485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" name="Google Shape;375;p24"/>
            <p:cNvSpPr/>
            <p:nvPr/>
          </p:nvSpPr>
          <p:spPr>
            <a:xfrm>
              <a:off x="7487324" y="3599301"/>
              <a:ext cx="3157" cy="6314"/>
            </a:xfrm>
            <a:custGeom>
              <a:avLst/>
              <a:gdLst/>
              <a:ahLst/>
              <a:cxnLst/>
              <a:rect l="l" t="t" r="r" b="b"/>
              <a:pathLst>
                <a:path w="92" h="184" extrusionOk="0">
                  <a:moveTo>
                    <a:pt x="92" y="1"/>
                  </a:moveTo>
                  <a:cubicBezTo>
                    <a:pt x="69" y="69"/>
                    <a:pt x="23" y="115"/>
                    <a:pt x="0" y="183"/>
                  </a:cubicBezTo>
                  <a:lnTo>
                    <a:pt x="92" y="92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" name="Google Shape;376;p24"/>
            <p:cNvSpPr/>
            <p:nvPr/>
          </p:nvSpPr>
          <p:spPr>
            <a:xfrm>
              <a:off x="7426615" y="3299977"/>
              <a:ext cx="200174" cy="299352"/>
            </a:xfrm>
            <a:custGeom>
              <a:avLst/>
              <a:gdLst/>
              <a:ahLst/>
              <a:cxnLst/>
              <a:rect l="l" t="t" r="r" b="b"/>
              <a:pathLst>
                <a:path w="5833" h="8723" extrusionOk="0">
                  <a:moveTo>
                    <a:pt x="3017" y="0"/>
                  </a:moveTo>
                  <a:cubicBezTo>
                    <a:pt x="0" y="0"/>
                    <a:pt x="2154" y="6785"/>
                    <a:pt x="1861" y="8723"/>
                  </a:cubicBezTo>
                  <a:cubicBezTo>
                    <a:pt x="2523" y="7582"/>
                    <a:pt x="3550" y="6532"/>
                    <a:pt x="4257" y="5299"/>
                  </a:cubicBezTo>
                  <a:cubicBezTo>
                    <a:pt x="4919" y="3998"/>
                    <a:pt x="5832" y="186"/>
                    <a:pt x="3139" y="4"/>
                  </a:cubicBezTo>
                  <a:cubicBezTo>
                    <a:pt x="3098" y="1"/>
                    <a:pt x="3057" y="0"/>
                    <a:pt x="3017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" name="Google Shape;377;p24"/>
            <p:cNvSpPr/>
            <p:nvPr/>
          </p:nvSpPr>
          <p:spPr>
            <a:xfrm>
              <a:off x="7139543" y="3732765"/>
              <a:ext cx="221691" cy="183050"/>
            </a:xfrm>
            <a:custGeom>
              <a:avLst/>
              <a:gdLst/>
              <a:ahLst/>
              <a:cxnLst/>
              <a:rect l="l" t="t" r="r" b="b"/>
              <a:pathLst>
                <a:path w="6460" h="5334" extrusionOk="0">
                  <a:moveTo>
                    <a:pt x="1499" y="1"/>
                  </a:moveTo>
                  <a:cubicBezTo>
                    <a:pt x="785" y="1"/>
                    <a:pt x="229" y="406"/>
                    <a:pt x="137" y="1521"/>
                  </a:cubicBezTo>
                  <a:cubicBezTo>
                    <a:pt x="0" y="3918"/>
                    <a:pt x="4702" y="4945"/>
                    <a:pt x="6460" y="5333"/>
                  </a:cubicBezTo>
                  <a:lnTo>
                    <a:pt x="6460" y="5242"/>
                  </a:lnTo>
                  <a:cubicBezTo>
                    <a:pt x="6300" y="4329"/>
                    <a:pt x="5684" y="2914"/>
                    <a:pt x="5044" y="2069"/>
                  </a:cubicBezTo>
                  <a:cubicBezTo>
                    <a:pt x="4464" y="1228"/>
                    <a:pt x="2743" y="1"/>
                    <a:pt x="1499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" name="Google Shape;378;p24"/>
            <p:cNvSpPr/>
            <p:nvPr/>
          </p:nvSpPr>
          <p:spPr>
            <a:xfrm>
              <a:off x="7496727" y="3904836"/>
              <a:ext cx="222480" cy="193482"/>
            </a:xfrm>
            <a:custGeom>
              <a:avLst/>
              <a:gdLst/>
              <a:ahLst/>
              <a:cxnLst/>
              <a:rect l="l" t="t" r="r" b="b"/>
              <a:pathLst>
                <a:path w="6483" h="5638" extrusionOk="0">
                  <a:moveTo>
                    <a:pt x="3902" y="1"/>
                  </a:moveTo>
                  <a:cubicBezTo>
                    <a:pt x="2291" y="1"/>
                    <a:pt x="483" y="4536"/>
                    <a:pt x="183" y="5455"/>
                  </a:cubicBezTo>
                  <a:lnTo>
                    <a:pt x="0" y="5637"/>
                  </a:lnTo>
                  <a:cubicBezTo>
                    <a:pt x="1667" y="5637"/>
                    <a:pt x="6483" y="3241"/>
                    <a:pt x="4908" y="730"/>
                  </a:cubicBezTo>
                  <a:cubicBezTo>
                    <a:pt x="4594" y="216"/>
                    <a:pt x="4252" y="1"/>
                    <a:pt x="3902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" name="Google Shape;379;p24"/>
            <p:cNvSpPr/>
            <p:nvPr/>
          </p:nvSpPr>
          <p:spPr>
            <a:xfrm>
              <a:off x="7303069" y="3371016"/>
              <a:ext cx="356284" cy="1085703"/>
            </a:xfrm>
            <a:custGeom>
              <a:avLst/>
              <a:gdLst/>
              <a:ahLst/>
              <a:cxnLst/>
              <a:rect l="l" t="t" r="r" b="b"/>
              <a:pathLst>
                <a:path w="10382" h="31637" extrusionOk="0">
                  <a:moveTo>
                    <a:pt x="487" y="0"/>
                  </a:moveTo>
                  <a:cubicBezTo>
                    <a:pt x="251" y="0"/>
                    <a:pt x="0" y="252"/>
                    <a:pt x="142" y="536"/>
                  </a:cubicBezTo>
                  <a:cubicBezTo>
                    <a:pt x="827" y="1860"/>
                    <a:pt x="1329" y="3320"/>
                    <a:pt x="1969" y="4690"/>
                  </a:cubicBezTo>
                  <a:cubicBezTo>
                    <a:pt x="2699" y="6196"/>
                    <a:pt x="3429" y="7703"/>
                    <a:pt x="4046" y="9255"/>
                  </a:cubicBezTo>
                  <a:cubicBezTo>
                    <a:pt x="5301" y="12542"/>
                    <a:pt x="5210" y="15806"/>
                    <a:pt x="3909" y="19070"/>
                  </a:cubicBezTo>
                  <a:cubicBezTo>
                    <a:pt x="2973" y="21466"/>
                    <a:pt x="2539" y="23749"/>
                    <a:pt x="3703" y="26146"/>
                  </a:cubicBezTo>
                  <a:cubicBezTo>
                    <a:pt x="4844" y="28474"/>
                    <a:pt x="7241" y="30962"/>
                    <a:pt x="9798" y="31624"/>
                  </a:cubicBezTo>
                  <a:cubicBezTo>
                    <a:pt x="9832" y="31633"/>
                    <a:pt x="9864" y="31637"/>
                    <a:pt x="9895" y="31637"/>
                  </a:cubicBezTo>
                  <a:cubicBezTo>
                    <a:pt x="10256" y="31637"/>
                    <a:pt x="10381" y="31067"/>
                    <a:pt x="10003" y="30962"/>
                  </a:cubicBezTo>
                  <a:cubicBezTo>
                    <a:pt x="7173" y="30208"/>
                    <a:pt x="4411" y="27013"/>
                    <a:pt x="3726" y="24228"/>
                  </a:cubicBezTo>
                  <a:cubicBezTo>
                    <a:pt x="3041" y="21329"/>
                    <a:pt x="5187" y="18385"/>
                    <a:pt x="5598" y="15577"/>
                  </a:cubicBezTo>
                  <a:cubicBezTo>
                    <a:pt x="5940" y="13067"/>
                    <a:pt x="5347" y="10624"/>
                    <a:pt x="4411" y="8319"/>
                  </a:cubicBezTo>
                  <a:cubicBezTo>
                    <a:pt x="3931" y="7109"/>
                    <a:pt x="3338" y="5922"/>
                    <a:pt x="2767" y="4736"/>
                  </a:cubicBezTo>
                  <a:cubicBezTo>
                    <a:pt x="2037" y="3252"/>
                    <a:pt x="1489" y="1654"/>
                    <a:pt x="759" y="170"/>
                  </a:cubicBezTo>
                  <a:cubicBezTo>
                    <a:pt x="695" y="51"/>
                    <a:pt x="593" y="0"/>
                    <a:pt x="48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380;p24"/>
            <p:cNvSpPr/>
            <p:nvPr/>
          </p:nvSpPr>
          <p:spPr>
            <a:xfrm>
              <a:off x="7450157" y="3415767"/>
              <a:ext cx="84833" cy="284732"/>
            </a:xfrm>
            <a:custGeom>
              <a:avLst/>
              <a:gdLst/>
              <a:ahLst/>
              <a:cxnLst/>
              <a:rect l="l" t="t" r="r" b="b"/>
              <a:pathLst>
                <a:path w="2472" h="8297" extrusionOk="0">
                  <a:moveTo>
                    <a:pt x="2037" y="1"/>
                  </a:moveTo>
                  <a:cubicBezTo>
                    <a:pt x="1905" y="1"/>
                    <a:pt x="1786" y="78"/>
                    <a:pt x="1768" y="259"/>
                  </a:cubicBezTo>
                  <a:cubicBezTo>
                    <a:pt x="1403" y="2815"/>
                    <a:pt x="1243" y="5394"/>
                    <a:pt x="125" y="7768"/>
                  </a:cubicBezTo>
                  <a:cubicBezTo>
                    <a:pt x="0" y="8048"/>
                    <a:pt x="236" y="8296"/>
                    <a:pt x="457" y="8296"/>
                  </a:cubicBezTo>
                  <a:cubicBezTo>
                    <a:pt x="560" y="8296"/>
                    <a:pt x="660" y="8242"/>
                    <a:pt x="718" y="8111"/>
                  </a:cubicBezTo>
                  <a:cubicBezTo>
                    <a:pt x="1860" y="5668"/>
                    <a:pt x="2065" y="3066"/>
                    <a:pt x="2430" y="441"/>
                  </a:cubicBezTo>
                  <a:cubicBezTo>
                    <a:pt x="2472" y="180"/>
                    <a:pt x="2238" y="1"/>
                    <a:pt x="203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381;p24"/>
            <p:cNvSpPr/>
            <p:nvPr/>
          </p:nvSpPr>
          <p:spPr>
            <a:xfrm>
              <a:off x="7203169" y="3787605"/>
              <a:ext cx="282639" cy="173029"/>
            </a:xfrm>
            <a:custGeom>
              <a:avLst/>
              <a:gdLst/>
              <a:ahLst/>
              <a:cxnLst/>
              <a:rect l="l" t="t" r="r" b="b"/>
              <a:pathLst>
                <a:path w="8236" h="5042" extrusionOk="0">
                  <a:moveTo>
                    <a:pt x="498" y="1"/>
                  </a:moveTo>
                  <a:cubicBezTo>
                    <a:pt x="240" y="1"/>
                    <a:pt x="1" y="340"/>
                    <a:pt x="246" y="585"/>
                  </a:cubicBezTo>
                  <a:cubicBezTo>
                    <a:pt x="2277" y="2731"/>
                    <a:pt x="4651" y="4511"/>
                    <a:pt x="7619" y="5036"/>
                  </a:cubicBezTo>
                  <a:cubicBezTo>
                    <a:pt x="7640" y="5040"/>
                    <a:pt x="7661" y="5041"/>
                    <a:pt x="7681" y="5041"/>
                  </a:cubicBezTo>
                  <a:cubicBezTo>
                    <a:pt x="8071" y="5041"/>
                    <a:pt x="8235" y="4439"/>
                    <a:pt x="7801" y="4374"/>
                  </a:cubicBezTo>
                  <a:cubicBezTo>
                    <a:pt x="4925" y="3872"/>
                    <a:pt x="2711" y="2183"/>
                    <a:pt x="725" y="106"/>
                  </a:cubicBezTo>
                  <a:cubicBezTo>
                    <a:pt x="656" y="32"/>
                    <a:pt x="576" y="1"/>
                    <a:pt x="498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382;p24"/>
            <p:cNvSpPr/>
            <p:nvPr/>
          </p:nvSpPr>
          <p:spPr>
            <a:xfrm>
              <a:off x="7405818" y="3946739"/>
              <a:ext cx="233942" cy="180167"/>
            </a:xfrm>
            <a:custGeom>
              <a:avLst/>
              <a:gdLst/>
              <a:ahLst/>
              <a:cxnLst/>
              <a:rect l="l" t="t" r="r" b="b"/>
              <a:pathLst>
                <a:path w="6817" h="5250" extrusionOk="0">
                  <a:moveTo>
                    <a:pt x="6338" y="0"/>
                  </a:moveTo>
                  <a:cubicBezTo>
                    <a:pt x="6230" y="0"/>
                    <a:pt x="6121" y="50"/>
                    <a:pt x="6050" y="171"/>
                  </a:cubicBezTo>
                  <a:cubicBezTo>
                    <a:pt x="5031" y="1797"/>
                    <a:pt x="3167" y="4577"/>
                    <a:pt x="948" y="4577"/>
                  </a:cubicBezTo>
                  <a:cubicBezTo>
                    <a:pt x="832" y="4577"/>
                    <a:pt x="714" y="4569"/>
                    <a:pt x="595" y="4553"/>
                  </a:cubicBezTo>
                  <a:cubicBezTo>
                    <a:pt x="574" y="4550"/>
                    <a:pt x="553" y="4548"/>
                    <a:pt x="533" y="4548"/>
                  </a:cubicBezTo>
                  <a:cubicBezTo>
                    <a:pt x="145" y="4548"/>
                    <a:pt x="0" y="5150"/>
                    <a:pt x="412" y="5215"/>
                  </a:cubicBezTo>
                  <a:cubicBezTo>
                    <a:pt x="578" y="5238"/>
                    <a:pt x="741" y="5249"/>
                    <a:pt x="901" y="5249"/>
                  </a:cubicBezTo>
                  <a:cubicBezTo>
                    <a:pt x="3451" y="5249"/>
                    <a:pt x="5441" y="2467"/>
                    <a:pt x="6644" y="513"/>
                  </a:cubicBezTo>
                  <a:cubicBezTo>
                    <a:pt x="6817" y="246"/>
                    <a:pt x="6578" y="0"/>
                    <a:pt x="633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383;p24"/>
            <p:cNvSpPr/>
            <p:nvPr/>
          </p:nvSpPr>
          <p:spPr>
            <a:xfrm>
              <a:off x="8373560" y="2834004"/>
              <a:ext cx="783331" cy="2259876"/>
            </a:xfrm>
            <a:custGeom>
              <a:avLst/>
              <a:gdLst/>
              <a:ahLst/>
              <a:cxnLst/>
              <a:rect l="l" t="t" r="r" b="b"/>
              <a:pathLst>
                <a:path w="22826" h="65852" extrusionOk="0">
                  <a:moveTo>
                    <a:pt x="1119" y="1"/>
                  </a:moveTo>
                  <a:lnTo>
                    <a:pt x="1073" y="183"/>
                  </a:lnTo>
                  <a:cubicBezTo>
                    <a:pt x="1" y="959"/>
                    <a:pt x="160" y="28030"/>
                    <a:pt x="320" y="33713"/>
                  </a:cubicBezTo>
                  <a:cubicBezTo>
                    <a:pt x="822" y="44624"/>
                    <a:pt x="7807" y="61081"/>
                    <a:pt x="22826" y="65851"/>
                  </a:cubicBezTo>
                  <a:lnTo>
                    <a:pt x="22826" y="16480"/>
                  </a:lnTo>
                  <a:cubicBezTo>
                    <a:pt x="16686" y="9564"/>
                    <a:pt x="9176" y="3333"/>
                    <a:pt x="1119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384;p24"/>
            <p:cNvSpPr/>
            <p:nvPr/>
          </p:nvSpPr>
          <p:spPr>
            <a:xfrm>
              <a:off x="8491922" y="2992657"/>
              <a:ext cx="666240" cy="1622634"/>
            </a:xfrm>
            <a:custGeom>
              <a:avLst/>
              <a:gdLst/>
              <a:ahLst/>
              <a:cxnLst/>
              <a:rect l="l" t="t" r="r" b="b"/>
              <a:pathLst>
                <a:path w="19414" h="47283" extrusionOk="0">
                  <a:moveTo>
                    <a:pt x="478" y="1"/>
                  </a:moveTo>
                  <a:cubicBezTo>
                    <a:pt x="256" y="1"/>
                    <a:pt x="0" y="252"/>
                    <a:pt x="126" y="536"/>
                  </a:cubicBezTo>
                  <a:cubicBezTo>
                    <a:pt x="2272" y="5444"/>
                    <a:pt x="5559" y="9735"/>
                    <a:pt x="8024" y="14505"/>
                  </a:cubicBezTo>
                  <a:cubicBezTo>
                    <a:pt x="10763" y="19755"/>
                    <a:pt x="12384" y="25644"/>
                    <a:pt x="14278" y="31259"/>
                  </a:cubicBezTo>
                  <a:cubicBezTo>
                    <a:pt x="16081" y="36577"/>
                    <a:pt x="17839" y="41873"/>
                    <a:pt x="19414" y="47282"/>
                  </a:cubicBezTo>
                  <a:lnTo>
                    <a:pt x="19414" y="44863"/>
                  </a:lnTo>
                  <a:cubicBezTo>
                    <a:pt x="17907" y="39887"/>
                    <a:pt x="16264" y="34979"/>
                    <a:pt x="14598" y="30049"/>
                  </a:cubicBezTo>
                  <a:cubicBezTo>
                    <a:pt x="12817" y="24685"/>
                    <a:pt x="11174" y="19207"/>
                    <a:pt x="8617" y="14140"/>
                  </a:cubicBezTo>
                  <a:cubicBezTo>
                    <a:pt x="6221" y="9369"/>
                    <a:pt x="2888" y="5101"/>
                    <a:pt x="720" y="171"/>
                  </a:cubicBezTo>
                  <a:cubicBezTo>
                    <a:pt x="671" y="51"/>
                    <a:pt x="578" y="1"/>
                    <a:pt x="478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385;p24"/>
            <p:cNvSpPr/>
            <p:nvPr/>
          </p:nvSpPr>
          <p:spPr>
            <a:xfrm>
              <a:off x="8454481" y="3142456"/>
              <a:ext cx="297945" cy="245885"/>
            </a:xfrm>
            <a:custGeom>
              <a:avLst/>
              <a:gdLst/>
              <a:ahLst/>
              <a:cxnLst/>
              <a:rect l="l" t="t" r="r" b="b"/>
              <a:pathLst>
                <a:path w="8682" h="7165" extrusionOk="0">
                  <a:moveTo>
                    <a:pt x="8339" y="0"/>
                  </a:moveTo>
                  <a:cubicBezTo>
                    <a:pt x="8162" y="0"/>
                    <a:pt x="7974" y="108"/>
                    <a:pt x="7951" y="325"/>
                  </a:cubicBezTo>
                  <a:cubicBezTo>
                    <a:pt x="7791" y="2334"/>
                    <a:pt x="7494" y="4320"/>
                    <a:pt x="7449" y="6328"/>
                  </a:cubicBezTo>
                  <a:cubicBezTo>
                    <a:pt x="7586" y="6374"/>
                    <a:pt x="7723" y="6442"/>
                    <a:pt x="7882" y="6488"/>
                  </a:cubicBezTo>
                  <a:cubicBezTo>
                    <a:pt x="7723" y="6602"/>
                    <a:pt x="7586" y="6694"/>
                    <a:pt x="7426" y="6808"/>
                  </a:cubicBezTo>
                  <a:cubicBezTo>
                    <a:pt x="7426" y="6648"/>
                    <a:pt x="7449" y="6488"/>
                    <a:pt x="7449" y="6328"/>
                  </a:cubicBezTo>
                  <a:cubicBezTo>
                    <a:pt x="5052" y="5484"/>
                    <a:pt x="2747" y="4434"/>
                    <a:pt x="647" y="3041"/>
                  </a:cubicBezTo>
                  <a:cubicBezTo>
                    <a:pt x="585" y="2999"/>
                    <a:pt x="524" y="2981"/>
                    <a:pt x="467" y="2981"/>
                  </a:cubicBezTo>
                  <a:cubicBezTo>
                    <a:pt x="186" y="2981"/>
                    <a:pt x="1" y="3426"/>
                    <a:pt x="304" y="3635"/>
                  </a:cubicBezTo>
                  <a:cubicBezTo>
                    <a:pt x="2587" y="5141"/>
                    <a:pt x="5098" y="6283"/>
                    <a:pt x="7677" y="7150"/>
                  </a:cubicBezTo>
                  <a:cubicBezTo>
                    <a:pt x="7710" y="7160"/>
                    <a:pt x="7743" y="7165"/>
                    <a:pt x="7776" y="7165"/>
                  </a:cubicBezTo>
                  <a:cubicBezTo>
                    <a:pt x="7967" y="7165"/>
                    <a:pt x="8134" y="7003"/>
                    <a:pt x="8134" y="6808"/>
                  </a:cubicBezTo>
                  <a:cubicBezTo>
                    <a:pt x="8134" y="4639"/>
                    <a:pt x="8476" y="2494"/>
                    <a:pt x="8659" y="325"/>
                  </a:cubicBezTo>
                  <a:cubicBezTo>
                    <a:pt x="8681" y="108"/>
                    <a:pt x="8516" y="0"/>
                    <a:pt x="833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386;p24"/>
            <p:cNvSpPr/>
            <p:nvPr/>
          </p:nvSpPr>
          <p:spPr>
            <a:xfrm>
              <a:off x="8709294" y="3359622"/>
              <a:ext cx="15717" cy="16472"/>
            </a:xfrm>
            <a:custGeom>
              <a:avLst/>
              <a:gdLst/>
              <a:ahLst/>
              <a:cxnLst/>
              <a:rect l="l" t="t" r="r" b="b"/>
              <a:pathLst>
                <a:path w="458" h="480" extrusionOk="0">
                  <a:moveTo>
                    <a:pt x="24" y="0"/>
                  </a:moveTo>
                  <a:cubicBezTo>
                    <a:pt x="24" y="160"/>
                    <a:pt x="1" y="320"/>
                    <a:pt x="1" y="480"/>
                  </a:cubicBezTo>
                  <a:cubicBezTo>
                    <a:pt x="161" y="366"/>
                    <a:pt x="298" y="274"/>
                    <a:pt x="457" y="160"/>
                  </a:cubicBezTo>
                  <a:cubicBezTo>
                    <a:pt x="298" y="114"/>
                    <a:pt x="161" y="46"/>
                    <a:pt x="2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387;p24"/>
            <p:cNvSpPr/>
            <p:nvPr/>
          </p:nvSpPr>
          <p:spPr>
            <a:xfrm>
              <a:off x="8841694" y="3614195"/>
              <a:ext cx="17262" cy="13350"/>
            </a:xfrm>
            <a:custGeom>
              <a:avLst/>
              <a:gdLst/>
              <a:ahLst/>
              <a:cxnLst/>
              <a:rect l="l" t="t" r="r" b="b"/>
              <a:pathLst>
                <a:path w="503" h="389" extrusionOk="0">
                  <a:moveTo>
                    <a:pt x="69" y="1"/>
                  </a:moveTo>
                  <a:cubicBezTo>
                    <a:pt x="46" y="137"/>
                    <a:pt x="23" y="252"/>
                    <a:pt x="0" y="389"/>
                  </a:cubicBezTo>
                  <a:cubicBezTo>
                    <a:pt x="160" y="320"/>
                    <a:pt x="320" y="252"/>
                    <a:pt x="503" y="183"/>
                  </a:cubicBezTo>
                  <a:cubicBezTo>
                    <a:pt x="366" y="115"/>
                    <a:pt x="229" y="69"/>
                    <a:pt x="69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388;p24"/>
            <p:cNvSpPr/>
            <p:nvPr/>
          </p:nvSpPr>
          <p:spPr>
            <a:xfrm>
              <a:off x="8457604" y="3369128"/>
              <a:ext cx="456800" cy="273064"/>
            </a:xfrm>
            <a:custGeom>
              <a:avLst/>
              <a:gdLst/>
              <a:ahLst/>
              <a:cxnLst/>
              <a:rect l="l" t="t" r="r" b="b"/>
              <a:pathLst>
                <a:path w="13311" h="7957" extrusionOk="0">
                  <a:moveTo>
                    <a:pt x="12884" y="0"/>
                  </a:moveTo>
                  <a:cubicBezTo>
                    <a:pt x="12749" y="0"/>
                    <a:pt x="12621" y="75"/>
                    <a:pt x="12585" y="248"/>
                  </a:cubicBezTo>
                  <a:cubicBezTo>
                    <a:pt x="12197" y="2554"/>
                    <a:pt x="11809" y="4859"/>
                    <a:pt x="11261" y="7142"/>
                  </a:cubicBezTo>
                  <a:cubicBezTo>
                    <a:pt x="11421" y="7210"/>
                    <a:pt x="11558" y="7256"/>
                    <a:pt x="11695" y="7324"/>
                  </a:cubicBezTo>
                  <a:cubicBezTo>
                    <a:pt x="11512" y="7393"/>
                    <a:pt x="11352" y="7461"/>
                    <a:pt x="11192" y="7530"/>
                  </a:cubicBezTo>
                  <a:cubicBezTo>
                    <a:pt x="11215" y="7393"/>
                    <a:pt x="11238" y="7278"/>
                    <a:pt x="11261" y="7142"/>
                  </a:cubicBezTo>
                  <a:cubicBezTo>
                    <a:pt x="7700" y="5635"/>
                    <a:pt x="3980" y="4494"/>
                    <a:pt x="670" y="2462"/>
                  </a:cubicBezTo>
                  <a:cubicBezTo>
                    <a:pt x="609" y="2427"/>
                    <a:pt x="550" y="2411"/>
                    <a:pt x="494" y="2411"/>
                  </a:cubicBezTo>
                  <a:cubicBezTo>
                    <a:pt x="193" y="2411"/>
                    <a:pt x="0" y="2863"/>
                    <a:pt x="328" y="3056"/>
                  </a:cubicBezTo>
                  <a:cubicBezTo>
                    <a:pt x="3751" y="5179"/>
                    <a:pt x="7655" y="6343"/>
                    <a:pt x="11352" y="7918"/>
                  </a:cubicBezTo>
                  <a:cubicBezTo>
                    <a:pt x="11404" y="7944"/>
                    <a:pt x="11462" y="7957"/>
                    <a:pt x="11520" y="7957"/>
                  </a:cubicBezTo>
                  <a:cubicBezTo>
                    <a:pt x="11663" y="7957"/>
                    <a:pt x="11805" y="7875"/>
                    <a:pt x="11854" y="7712"/>
                  </a:cubicBezTo>
                  <a:cubicBezTo>
                    <a:pt x="12425" y="5315"/>
                    <a:pt x="12859" y="2873"/>
                    <a:pt x="13270" y="431"/>
                  </a:cubicBezTo>
                  <a:cubicBezTo>
                    <a:pt x="13311" y="170"/>
                    <a:pt x="13088" y="0"/>
                    <a:pt x="1288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389;p24"/>
            <p:cNvSpPr/>
            <p:nvPr/>
          </p:nvSpPr>
          <p:spPr>
            <a:xfrm>
              <a:off x="8947429" y="3904802"/>
              <a:ext cx="14928" cy="11016"/>
            </a:xfrm>
            <a:custGeom>
              <a:avLst/>
              <a:gdLst/>
              <a:ahLst/>
              <a:cxnLst/>
              <a:rect l="l" t="t" r="r" b="b"/>
              <a:pathLst>
                <a:path w="435" h="321" extrusionOk="0">
                  <a:moveTo>
                    <a:pt x="115" y="1"/>
                  </a:moveTo>
                  <a:cubicBezTo>
                    <a:pt x="92" y="115"/>
                    <a:pt x="47" y="206"/>
                    <a:pt x="1" y="320"/>
                  </a:cubicBezTo>
                  <a:cubicBezTo>
                    <a:pt x="138" y="252"/>
                    <a:pt x="298" y="160"/>
                    <a:pt x="435" y="92"/>
                  </a:cubicBezTo>
                  <a:cubicBezTo>
                    <a:pt x="320" y="69"/>
                    <a:pt x="229" y="23"/>
                    <a:pt x="11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390;p24"/>
            <p:cNvSpPr/>
            <p:nvPr/>
          </p:nvSpPr>
          <p:spPr>
            <a:xfrm>
              <a:off x="8441989" y="3546142"/>
              <a:ext cx="642389" cy="385145"/>
            </a:xfrm>
            <a:custGeom>
              <a:avLst/>
              <a:gdLst/>
              <a:ahLst/>
              <a:cxnLst/>
              <a:rect l="l" t="t" r="r" b="b"/>
              <a:pathLst>
                <a:path w="18719" h="11223" extrusionOk="0">
                  <a:moveTo>
                    <a:pt x="18297" y="1"/>
                  </a:moveTo>
                  <a:cubicBezTo>
                    <a:pt x="18165" y="1"/>
                    <a:pt x="18043" y="76"/>
                    <a:pt x="18016" y="249"/>
                  </a:cubicBezTo>
                  <a:cubicBezTo>
                    <a:pt x="17377" y="3764"/>
                    <a:pt x="16007" y="7074"/>
                    <a:pt x="14843" y="10452"/>
                  </a:cubicBezTo>
                  <a:cubicBezTo>
                    <a:pt x="14957" y="10474"/>
                    <a:pt x="15048" y="10520"/>
                    <a:pt x="15163" y="10543"/>
                  </a:cubicBezTo>
                  <a:cubicBezTo>
                    <a:pt x="15026" y="10611"/>
                    <a:pt x="14866" y="10703"/>
                    <a:pt x="14729" y="10771"/>
                  </a:cubicBezTo>
                  <a:cubicBezTo>
                    <a:pt x="14775" y="10657"/>
                    <a:pt x="14820" y="10566"/>
                    <a:pt x="14843" y="10452"/>
                  </a:cubicBezTo>
                  <a:cubicBezTo>
                    <a:pt x="9913" y="8922"/>
                    <a:pt x="5553" y="5978"/>
                    <a:pt x="577" y="4517"/>
                  </a:cubicBezTo>
                  <a:cubicBezTo>
                    <a:pt x="538" y="4505"/>
                    <a:pt x="501" y="4499"/>
                    <a:pt x="466" y="4499"/>
                  </a:cubicBezTo>
                  <a:cubicBezTo>
                    <a:pt x="116" y="4499"/>
                    <a:pt x="0" y="5075"/>
                    <a:pt x="395" y="5179"/>
                  </a:cubicBezTo>
                  <a:cubicBezTo>
                    <a:pt x="5462" y="6663"/>
                    <a:pt x="9890" y="9721"/>
                    <a:pt x="14980" y="11205"/>
                  </a:cubicBezTo>
                  <a:cubicBezTo>
                    <a:pt x="15013" y="11217"/>
                    <a:pt x="15046" y="11223"/>
                    <a:pt x="15078" y="11223"/>
                  </a:cubicBezTo>
                  <a:cubicBezTo>
                    <a:pt x="15224" y="11223"/>
                    <a:pt x="15353" y="11107"/>
                    <a:pt x="15391" y="10977"/>
                  </a:cubicBezTo>
                  <a:cubicBezTo>
                    <a:pt x="16578" y="7484"/>
                    <a:pt x="18016" y="4083"/>
                    <a:pt x="18678" y="431"/>
                  </a:cubicBezTo>
                  <a:cubicBezTo>
                    <a:pt x="18719" y="171"/>
                    <a:pt x="18496" y="1"/>
                    <a:pt x="1829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391;p24"/>
            <p:cNvSpPr/>
            <p:nvPr/>
          </p:nvSpPr>
          <p:spPr>
            <a:xfrm>
              <a:off x="8502904" y="3933801"/>
              <a:ext cx="655258" cy="249660"/>
            </a:xfrm>
            <a:custGeom>
              <a:avLst/>
              <a:gdLst/>
              <a:ahLst/>
              <a:cxnLst/>
              <a:rect l="l" t="t" r="r" b="b"/>
              <a:pathLst>
                <a:path w="19094" h="7275" extrusionOk="0">
                  <a:moveTo>
                    <a:pt x="19094" y="0"/>
                  </a:moveTo>
                  <a:cubicBezTo>
                    <a:pt x="18660" y="845"/>
                    <a:pt x="18226" y="1712"/>
                    <a:pt x="17861" y="2579"/>
                  </a:cubicBezTo>
                  <a:cubicBezTo>
                    <a:pt x="17099" y="4405"/>
                    <a:pt x="16478" y="6494"/>
                    <a:pt x="14480" y="6494"/>
                  </a:cubicBezTo>
                  <a:cubicBezTo>
                    <a:pt x="14204" y="6494"/>
                    <a:pt x="13902" y="6454"/>
                    <a:pt x="13570" y="6368"/>
                  </a:cubicBezTo>
                  <a:cubicBezTo>
                    <a:pt x="11539" y="5843"/>
                    <a:pt x="9781" y="4588"/>
                    <a:pt x="7841" y="3835"/>
                  </a:cubicBezTo>
                  <a:cubicBezTo>
                    <a:pt x="5399" y="2853"/>
                    <a:pt x="2934" y="1872"/>
                    <a:pt x="674" y="502"/>
                  </a:cubicBezTo>
                  <a:cubicBezTo>
                    <a:pt x="613" y="467"/>
                    <a:pt x="554" y="451"/>
                    <a:pt x="498" y="451"/>
                  </a:cubicBezTo>
                  <a:cubicBezTo>
                    <a:pt x="196" y="451"/>
                    <a:pt x="0" y="907"/>
                    <a:pt x="309" y="1119"/>
                  </a:cubicBezTo>
                  <a:cubicBezTo>
                    <a:pt x="2819" y="2625"/>
                    <a:pt x="5558" y="3538"/>
                    <a:pt x="8206" y="4748"/>
                  </a:cubicBezTo>
                  <a:cubicBezTo>
                    <a:pt x="10238" y="5661"/>
                    <a:pt x="12223" y="6985"/>
                    <a:pt x="14483" y="7259"/>
                  </a:cubicBezTo>
                  <a:cubicBezTo>
                    <a:pt x="14582" y="7269"/>
                    <a:pt x="14678" y="7275"/>
                    <a:pt x="14772" y="7275"/>
                  </a:cubicBezTo>
                  <a:cubicBezTo>
                    <a:pt x="16455" y="7275"/>
                    <a:pt x="17346" y="5585"/>
                    <a:pt x="17930" y="4223"/>
                  </a:cubicBezTo>
                  <a:cubicBezTo>
                    <a:pt x="18295" y="3378"/>
                    <a:pt x="18683" y="2557"/>
                    <a:pt x="19094" y="1735"/>
                  </a:cubicBezTo>
                  <a:lnTo>
                    <a:pt x="19094" y="0"/>
                  </a:ln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392;p24"/>
            <p:cNvSpPr/>
            <p:nvPr/>
          </p:nvSpPr>
          <p:spPr>
            <a:xfrm>
              <a:off x="8525094" y="4259653"/>
              <a:ext cx="617852" cy="242556"/>
            </a:xfrm>
            <a:custGeom>
              <a:avLst/>
              <a:gdLst/>
              <a:ahLst/>
              <a:cxnLst/>
              <a:rect l="l" t="t" r="r" b="b"/>
              <a:pathLst>
                <a:path w="18004" h="7068" extrusionOk="0">
                  <a:moveTo>
                    <a:pt x="537" y="1"/>
                  </a:moveTo>
                  <a:cubicBezTo>
                    <a:pt x="251" y="1"/>
                    <a:pt x="0" y="356"/>
                    <a:pt x="269" y="571"/>
                  </a:cubicBezTo>
                  <a:cubicBezTo>
                    <a:pt x="2277" y="2237"/>
                    <a:pt x="4879" y="2740"/>
                    <a:pt x="7322" y="3470"/>
                  </a:cubicBezTo>
                  <a:cubicBezTo>
                    <a:pt x="10700" y="4474"/>
                    <a:pt x="13850" y="6026"/>
                    <a:pt x="17205" y="7053"/>
                  </a:cubicBezTo>
                  <a:cubicBezTo>
                    <a:pt x="17238" y="7063"/>
                    <a:pt x="17271" y="7068"/>
                    <a:pt x="17302" y="7068"/>
                  </a:cubicBezTo>
                  <a:cubicBezTo>
                    <a:pt x="17420" y="7068"/>
                    <a:pt x="17521" y="7002"/>
                    <a:pt x="17593" y="6894"/>
                  </a:cubicBezTo>
                  <a:cubicBezTo>
                    <a:pt x="17730" y="6711"/>
                    <a:pt x="17867" y="6506"/>
                    <a:pt x="18004" y="6323"/>
                  </a:cubicBezTo>
                  <a:lnTo>
                    <a:pt x="18004" y="5068"/>
                  </a:lnTo>
                  <a:cubicBezTo>
                    <a:pt x="17798" y="5364"/>
                    <a:pt x="17616" y="5661"/>
                    <a:pt x="17410" y="5958"/>
                  </a:cubicBezTo>
                  <a:cubicBezTo>
                    <a:pt x="17273" y="6153"/>
                    <a:pt x="17090" y="6225"/>
                    <a:pt x="16884" y="6225"/>
                  </a:cubicBezTo>
                  <a:cubicBezTo>
                    <a:pt x="16442" y="6225"/>
                    <a:pt x="15898" y="5893"/>
                    <a:pt x="15493" y="5752"/>
                  </a:cubicBezTo>
                  <a:cubicBezTo>
                    <a:pt x="12937" y="4817"/>
                    <a:pt x="10449" y="3767"/>
                    <a:pt x="7869" y="2899"/>
                  </a:cubicBezTo>
                  <a:cubicBezTo>
                    <a:pt x="5450" y="2123"/>
                    <a:pt x="2779" y="1735"/>
                    <a:pt x="771" y="92"/>
                  </a:cubicBezTo>
                  <a:cubicBezTo>
                    <a:pt x="697" y="28"/>
                    <a:pt x="616" y="1"/>
                    <a:pt x="53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393;p24"/>
            <p:cNvSpPr/>
            <p:nvPr/>
          </p:nvSpPr>
          <p:spPr>
            <a:xfrm>
              <a:off x="8631152" y="4603247"/>
              <a:ext cx="527014" cy="206317"/>
            </a:xfrm>
            <a:custGeom>
              <a:avLst/>
              <a:gdLst/>
              <a:ahLst/>
              <a:cxnLst/>
              <a:rect l="l" t="t" r="r" b="b"/>
              <a:pathLst>
                <a:path w="15357" h="6012" extrusionOk="0">
                  <a:moveTo>
                    <a:pt x="509" y="0"/>
                  </a:moveTo>
                  <a:cubicBezTo>
                    <a:pt x="134" y="0"/>
                    <a:pt x="0" y="585"/>
                    <a:pt x="406" y="671"/>
                  </a:cubicBezTo>
                  <a:cubicBezTo>
                    <a:pt x="5588" y="1926"/>
                    <a:pt x="10358" y="4254"/>
                    <a:pt x="15357" y="6012"/>
                  </a:cubicBezTo>
                  <a:lnTo>
                    <a:pt x="15357" y="5304"/>
                  </a:lnTo>
                  <a:cubicBezTo>
                    <a:pt x="15220" y="5236"/>
                    <a:pt x="15083" y="5190"/>
                    <a:pt x="14946" y="5144"/>
                  </a:cubicBezTo>
                  <a:cubicBezTo>
                    <a:pt x="10153" y="3433"/>
                    <a:pt x="5565" y="1218"/>
                    <a:pt x="589" y="9"/>
                  </a:cubicBezTo>
                  <a:cubicBezTo>
                    <a:pt x="561" y="3"/>
                    <a:pt x="534" y="0"/>
                    <a:pt x="50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394;p24"/>
            <p:cNvSpPr/>
            <p:nvPr/>
          </p:nvSpPr>
          <p:spPr>
            <a:xfrm>
              <a:off x="8573497" y="2693402"/>
              <a:ext cx="584667" cy="789200"/>
            </a:xfrm>
            <a:custGeom>
              <a:avLst/>
              <a:gdLst/>
              <a:ahLst/>
              <a:cxnLst/>
              <a:rect l="l" t="t" r="r" b="b"/>
              <a:pathLst>
                <a:path w="17037" h="22997" extrusionOk="0">
                  <a:moveTo>
                    <a:pt x="14644" y="0"/>
                  </a:moveTo>
                  <a:cubicBezTo>
                    <a:pt x="13751" y="0"/>
                    <a:pt x="13058" y="1050"/>
                    <a:pt x="13179" y="3116"/>
                  </a:cubicBezTo>
                  <a:cubicBezTo>
                    <a:pt x="13385" y="5604"/>
                    <a:pt x="15371" y="9507"/>
                    <a:pt x="15097" y="11927"/>
                  </a:cubicBezTo>
                  <a:cubicBezTo>
                    <a:pt x="13887" y="9393"/>
                    <a:pt x="11924" y="6677"/>
                    <a:pt x="10760" y="4874"/>
                  </a:cubicBezTo>
                  <a:cubicBezTo>
                    <a:pt x="10164" y="4056"/>
                    <a:pt x="8476" y="1436"/>
                    <a:pt x="7363" y="1436"/>
                  </a:cubicBezTo>
                  <a:cubicBezTo>
                    <a:pt x="6984" y="1436"/>
                    <a:pt x="6671" y="1740"/>
                    <a:pt x="6492" y="2523"/>
                  </a:cubicBezTo>
                  <a:cubicBezTo>
                    <a:pt x="5989" y="4303"/>
                    <a:pt x="7542" y="6106"/>
                    <a:pt x="8455" y="7658"/>
                  </a:cubicBezTo>
                  <a:cubicBezTo>
                    <a:pt x="9550" y="9644"/>
                    <a:pt x="11787" y="12338"/>
                    <a:pt x="12609" y="14346"/>
                  </a:cubicBezTo>
                  <a:cubicBezTo>
                    <a:pt x="10783" y="12840"/>
                    <a:pt x="8706" y="11630"/>
                    <a:pt x="6788" y="10215"/>
                  </a:cubicBezTo>
                  <a:cubicBezTo>
                    <a:pt x="5989" y="9607"/>
                    <a:pt x="4186" y="7704"/>
                    <a:pt x="2856" y="7704"/>
                  </a:cubicBezTo>
                  <a:cubicBezTo>
                    <a:pt x="2439" y="7704"/>
                    <a:pt x="2068" y="7891"/>
                    <a:pt x="1790" y="8366"/>
                  </a:cubicBezTo>
                  <a:cubicBezTo>
                    <a:pt x="329" y="10922"/>
                    <a:pt x="9002" y="15054"/>
                    <a:pt x="10783" y="17473"/>
                  </a:cubicBezTo>
                  <a:cubicBezTo>
                    <a:pt x="8044" y="16195"/>
                    <a:pt x="5510" y="15556"/>
                    <a:pt x="3068" y="14711"/>
                  </a:cubicBezTo>
                  <a:cubicBezTo>
                    <a:pt x="2567" y="14589"/>
                    <a:pt x="1715" y="14317"/>
                    <a:pt x="1040" y="14317"/>
                  </a:cubicBezTo>
                  <a:cubicBezTo>
                    <a:pt x="453" y="14317"/>
                    <a:pt x="0" y="14523"/>
                    <a:pt x="32" y="15213"/>
                  </a:cubicBezTo>
                  <a:cubicBezTo>
                    <a:pt x="78" y="16606"/>
                    <a:pt x="2794" y="17519"/>
                    <a:pt x="3753" y="17930"/>
                  </a:cubicBezTo>
                  <a:cubicBezTo>
                    <a:pt x="8112" y="19756"/>
                    <a:pt x="12632" y="21194"/>
                    <a:pt x="17037" y="22997"/>
                  </a:cubicBezTo>
                  <a:lnTo>
                    <a:pt x="17037" y="2454"/>
                  </a:lnTo>
                  <a:cubicBezTo>
                    <a:pt x="16364" y="810"/>
                    <a:pt x="15427" y="0"/>
                    <a:pt x="14644" y="0"/>
                  </a:cubicBezTo>
                  <a:close/>
                </a:path>
              </a:pathLst>
            </a:custGeom>
            <a:solidFill>
              <a:srgbClr val="FFDB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395;p24"/>
            <p:cNvSpPr/>
            <p:nvPr/>
          </p:nvSpPr>
          <p:spPr>
            <a:xfrm>
              <a:off x="8839429" y="2820311"/>
              <a:ext cx="318741" cy="533843"/>
            </a:xfrm>
            <a:custGeom>
              <a:avLst/>
              <a:gdLst/>
              <a:ahLst/>
              <a:cxnLst/>
              <a:rect l="l" t="t" r="r" b="b"/>
              <a:pathLst>
                <a:path w="9288" h="15556" extrusionOk="0">
                  <a:moveTo>
                    <a:pt x="475" y="1"/>
                  </a:moveTo>
                  <a:cubicBezTo>
                    <a:pt x="233" y="1"/>
                    <a:pt x="0" y="246"/>
                    <a:pt x="158" y="514"/>
                  </a:cubicBezTo>
                  <a:cubicBezTo>
                    <a:pt x="2417" y="4166"/>
                    <a:pt x="4540" y="7863"/>
                    <a:pt x="6891" y="11447"/>
                  </a:cubicBezTo>
                  <a:cubicBezTo>
                    <a:pt x="7736" y="12748"/>
                    <a:pt x="8557" y="14140"/>
                    <a:pt x="9288" y="15556"/>
                  </a:cubicBezTo>
                  <a:lnTo>
                    <a:pt x="9288" y="14049"/>
                  </a:lnTo>
                  <a:cubicBezTo>
                    <a:pt x="8626" y="12885"/>
                    <a:pt x="7918" y="11744"/>
                    <a:pt x="7188" y="10648"/>
                  </a:cubicBezTo>
                  <a:cubicBezTo>
                    <a:pt x="4951" y="7224"/>
                    <a:pt x="2920" y="3664"/>
                    <a:pt x="774" y="171"/>
                  </a:cubicBezTo>
                  <a:cubicBezTo>
                    <a:pt x="696" y="51"/>
                    <a:pt x="585" y="1"/>
                    <a:pt x="475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" name="Google Shape;396;p24"/>
            <p:cNvSpPr/>
            <p:nvPr/>
          </p:nvSpPr>
          <p:spPr>
            <a:xfrm>
              <a:off x="8686781" y="3023612"/>
              <a:ext cx="471385" cy="401034"/>
            </a:xfrm>
            <a:custGeom>
              <a:avLst/>
              <a:gdLst/>
              <a:ahLst/>
              <a:cxnLst/>
              <a:rect l="l" t="t" r="r" b="b"/>
              <a:pathLst>
                <a:path w="13736" h="11686" extrusionOk="0">
                  <a:moveTo>
                    <a:pt x="518" y="0"/>
                  </a:moveTo>
                  <a:cubicBezTo>
                    <a:pt x="238" y="0"/>
                    <a:pt x="0" y="360"/>
                    <a:pt x="269" y="593"/>
                  </a:cubicBezTo>
                  <a:cubicBezTo>
                    <a:pt x="2894" y="2852"/>
                    <a:pt x="5633" y="4998"/>
                    <a:pt x="8463" y="7007"/>
                  </a:cubicBezTo>
                  <a:cubicBezTo>
                    <a:pt x="10449" y="8422"/>
                    <a:pt x="12115" y="9997"/>
                    <a:pt x="13736" y="11686"/>
                  </a:cubicBezTo>
                  <a:lnTo>
                    <a:pt x="13736" y="10613"/>
                  </a:lnTo>
                  <a:cubicBezTo>
                    <a:pt x="12595" y="9403"/>
                    <a:pt x="11431" y="8285"/>
                    <a:pt x="10061" y="7303"/>
                  </a:cubicBezTo>
                  <a:cubicBezTo>
                    <a:pt x="6888" y="4975"/>
                    <a:pt x="3738" y="2670"/>
                    <a:pt x="748" y="91"/>
                  </a:cubicBezTo>
                  <a:cubicBezTo>
                    <a:pt x="675" y="27"/>
                    <a:pt x="595" y="0"/>
                    <a:pt x="518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" name="Google Shape;397;p24"/>
            <p:cNvSpPr/>
            <p:nvPr/>
          </p:nvSpPr>
          <p:spPr>
            <a:xfrm>
              <a:off x="8618831" y="3223653"/>
              <a:ext cx="539334" cy="240943"/>
            </a:xfrm>
            <a:custGeom>
              <a:avLst/>
              <a:gdLst/>
              <a:ahLst/>
              <a:cxnLst/>
              <a:rect l="l" t="t" r="r" b="b"/>
              <a:pathLst>
                <a:path w="15716" h="7021" extrusionOk="0">
                  <a:moveTo>
                    <a:pt x="485" y="0"/>
                  </a:moveTo>
                  <a:cubicBezTo>
                    <a:pt x="124" y="0"/>
                    <a:pt x="1" y="570"/>
                    <a:pt x="400" y="675"/>
                  </a:cubicBezTo>
                  <a:cubicBezTo>
                    <a:pt x="3436" y="1429"/>
                    <a:pt x="6175" y="2912"/>
                    <a:pt x="9074" y="4054"/>
                  </a:cubicBezTo>
                  <a:cubicBezTo>
                    <a:pt x="11379" y="4944"/>
                    <a:pt x="13616" y="5811"/>
                    <a:pt x="15716" y="7021"/>
                  </a:cubicBezTo>
                  <a:lnTo>
                    <a:pt x="15716" y="6222"/>
                  </a:lnTo>
                  <a:cubicBezTo>
                    <a:pt x="13958" y="5218"/>
                    <a:pt x="12087" y="4419"/>
                    <a:pt x="10169" y="3711"/>
                  </a:cubicBezTo>
                  <a:cubicBezTo>
                    <a:pt x="6951" y="2524"/>
                    <a:pt x="3915" y="835"/>
                    <a:pt x="583" y="14"/>
                  </a:cubicBezTo>
                  <a:cubicBezTo>
                    <a:pt x="548" y="5"/>
                    <a:pt x="516" y="0"/>
                    <a:pt x="485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" name="Google Shape;398;p24"/>
            <p:cNvSpPr/>
            <p:nvPr/>
          </p:nvSpPr>
          <p:spPr>
            <a:xfrm>
              <a:off x="9061606" y="2774358"/>
              <a:ext cx="96569" cy="412153"/>
            </a:xfrm>
            <a:custGeom>
              <a:avLst/>
              <a:gdLst/>
              <a:ahLst/>
              <a:cxnLst/>
              <a:rect l="l" t="t" r="r" b="b"/>
              <a:pathLst>
                <a:path w="2814" h="12010" extrusionOk="0">
                  <a:moveTo>
                    <a:pt x="418" y="1"/>
                  </a:moveTo>
                  <a:cubicBezTo>
                    <a:pt x="206" y="1"/>
                    <a:pt x="1" y="166"/>
                    <a:pt x="98" y="415"/>
                  </a:cubicBezTo>
                  <a:cubicBezTo>
                    <a:pt x="1262" y="3473"/>
                    <a:pt x="1741" y="6897"/>
                    <a:pt x="2426" y="10093"/>
                  </a:cubicBezTo>
                  <a:cubicBezTo>
                    <a:pt x="2563" y="10732"/>
                    <a:pt x="2677" y="11371"/>
                    <a:pt x="2814" y="12010"/>
                  </a:cubicBezTo>
                  <a:lnTo>
                    <a:pt x="2814" y="8677"/>
                  </a:lnTo>
                  <a:cubicBezTo>
                    <a:pt x="2586" y="7650"/>
                    <a:pt x="2335" y="6623"/>
                    <a:pt x="2129" y="5596"/>
                  </a:cubicBezTo>
                  <a:cubicBezTo>
                    <a:pt x="1764" y="3770"/>
                    <a:pt x="1422" y="1967"/>
                    <a:pt x="760" y="232"/>
                  </a:cubicBezTo>
                  <a:cubicBezTo>
                    <a:pt x="697" y="70"/>
                    <a:pt x="556" y="1"/>
                    <a:pt x="418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399;p24"/>
            <p:cNvSpPr/>
            <p:nvPr/>
          </p:nvSpPr>
          <p:spPr>
            <a:xfrm>
              <a:off x="6693851" y="4312469"/>
              <a:ext cx="891397" cy="675677"/>
            </a:xfrm>
            <a:custGeom>
              <a:avLst/>
              <a:gdLst/>
              <a:ahLst/>
              <a:cxnLst/>
              <a:rect l="l" t="t" r="r" b="b"/>
              <a:pathLst>
                <a:path w="25975" h="19689" extrusionOk="0">
                  <a:moveTo>
                    <a:pt x="7300" y="1"/>
                  </a:moveTo>
                  <a:cubicBezTo>
                    <a:pt x="5044" y="1"/>
                    <a:pt x="8279" y="4954"/>
                    <a:pt x="8559" y="6222"/>
                  </a:cubicBezTo>
                  <a:cubicBezTo>
                    <a:pt x="6796" y="4606"/>
                    <a:pt x="2825" y="2102"/>
                    <a:pt x="1058" y="2102"/>
                  </a:cubicBezTo>
                  <a:cubicBezTo>
                    <a:pt x="355" y="2102"/>
                    <a:pt x="0" y="2499"/>
                    <a:pt x="273" y="3506"/>
                  </a:cubicBezTo>
                  <a:cubicBezTo>
                    <a:pt x="1072" y="6291"/>
                    <a:pt x="5363" y="8664"/>
                    <a:pt x="7783" y="10696"/>
                  </a:cubicBezTo>
                  <a:cubicBezTo>
                    <a:pt x="6094" y="11221"/>
                    <a:pt x="319" y="10878"/>
                    <a:pt x="3378" y="13412"/>
                  </a:cubicBezTo>
                  <a:cubicBezTo>
                    <a:pt x="5295" y="15033"/>
                    <a:pt x="9837" y="14485"/>
                    <a:pt x="11640" y="16014"/>
                  </a:cubicBezTo>
                  <a:cubicBezTo>
                    <a:pt x="10887" y="16197"/>
                    <a:pt x="7600" y="16562"/>
                    <a:pt x="7440" y="17521"/>
                  </a:cubicBezTo>
                  <a:cubicBezTo>
                    <a:pt x="7052" y="19164"/>
                    <a:pt x="11549" y="19552"/>
                    <a:pt x="12576" y="19552"/>
                  </a:cubicBezTo>
                  <a:cubicBezTo>
                    <a:pt x="13609" y="19627"/>
                    <a:pt x="14860" y="19649"/>
                    <a:pt x="16216" y="19649"/>
                  </a:cubicBezTo>
                  <a:cubicBezTo>
                    <a:pt x="18120" y="19649"/>
                    <a:pt x="20229" y="19606"/>
                    <a:pt x="22227" y="19606"/>
                  </a:cubicBezTo>
                  <a:cubicBezTo>
                    <a:pt x="23557" y="19606"/>
                    <a:pt x="24837" y="19625"/>
                    <a:pt x="25975" y="19689"/>
                  </a:cubicBezTo>
                  <a:cubicBezTo>
                    <a:pt x="25084" y="17543"/>
                    <a:pt x="24514" y="14576"/>
                    <a:pt x="24103" y="12202"/>
                  </a:cubicBezTo>
                  <a:cubicBezTo>
                    <a:pt x="23943" y="10947"/>
                    <a:pt x="23464" y="7295"/>
                    <a:pt x="22596" y="6336"/>
                  </a:cubicBezTo>
                  <a:cubicBezTo>
                    <a:pt x="22205" y="5940"/>
                    <a:pt x="21880" y="5777"/>
                    <a:pt x="21600" y="5777"/>
                  </a:cubicBezTo>
                  <a:cubicBezTo>
                    <a:pt x="20542" y="5777"/>
                    <a:pt x="20140" y="8103"/>
                    <a:pt x="19310" y="8915"/>
                  </a:cubicBezTo>
                  <a:cubicBezTo>
                    <a:pt x="18283" y="6176"/>
                    <a:pt x="17780" y="4601"/>
                    <a:pt x="16434" y="2707"/>
                  </a:cubicBezTo>
                  <a:cubicBezTo>
                    <a:pt x="15815" y="1739"/>
                    <a:pt x="15368" y="1351"/>
                    <a:pt x="15042" y="1351"/>
                  </a:cubicBezTo>
                  <a:cubicBezTo>
                    <a:pt x="13961" y="1351"/>
                    <a:pt x="14214" y="5620"/>
                    <a:pt x="13969" y="7181"/>
                  </a:cubicBezTo>
                  <a:cubicBezTo>
                    <a:pt x="12188" y="4487"/>
                    <a:pt x="10339" y="493"/>
                    <a:pt x="7783" y="59"/>
                  </a:cubicBezTo>
                  <a:cubicBezTo>
                    <a:pt x="7600" y="19"/>
                    <a:pt x="7439" y="1"/>
                    <a:pt x="7300" y="1"/>
                  </a:cubicBezTo>
                  <a:close/>
                </a:path>
              </a:pathLst>
            </a:custGeom>
            <a:solidFill>
              <a:srgbClr val="CFD69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" name="Google Shape;400;p24"/>
            <p:cNvSpPr/>
            <p:nvPr/>
          </p:nvSpPr>
          <p:spPr>
            <a:xfrm>
              <a:off x="6803224" y="4464704"/>
              <a:ext cx="804917" cy="542731"/>
            </a:xfrm>
            <a:custGeom>
              <a:avLst/>
              <a:gdLst/>
              <a:ahLst/>
              <a:cxnLst/>
              <a:rect l="l" t="t" r="r" b="b"/>
              <a:pathLst>
                <a:path w="23455" h="15815" extrusionOk="0">
                  <a:moveTo>
                    <a:pt x="494" y="0"/>
                  </a:moveTo>
                  <a:cubicBezTo>
                    <a:pt x="193" y="0"/>
                    <a:pt x="0" y="452"/>
                    <a:pt x="328" y="645"/>
                  </a:cubicBezTo>
                  <a:cubicBezTo>
                    <a:pt x="8179" y="5141"/>
                    <a:pt x="15141" y="10962"/>
                    <a:pt x="22788" y="15755"/>
                  </a:cubicBezTo>
                  <a:cubicBezTo>
                    <a:pt x="22851" y="15796"/>
                    <a:pt x="22914" y="15814"/>
                    <a:pt x="22972" y="15814"/>
                  </a:cubicBezTo>
                  <a:cubicBezTo>
                    <a:pt x="23268" y="15814"/>
                    <a:pt x="23454" y="15352"/>
                    <a:pt x="23130" y="15162"/>
                  </a:cubicBezTo>
                  <a:cubicBezTo>
                    <a:pt x="15484" y="10368"/>
                    <a:pt x="8522" y="4525"/>
                    <a:pt x="670" y="51"/>
                  </a:cubicBezTo>
                  <a:cubicBezTo>
                    <a:pt x="609" y="16"/>
                    <a:pt x="550" y="0"/>
                    <a:pt x="494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" name="Google Shape;401;p24"/>
            <p:cNvSpPr/>
            <p:nvPr/>
          </p:nvSpPr>
          <p:spPr>
            <a:xfrm>
              <a:off x="7166173" y="4704589"/>
              <a:ext cx="17262" cy="14894"/>
            </a:xfrm>
            <a:custGeom>
              <a:avLst/>
              <a:gdLst/>
              <a:ahLst/>
              <a:cxnLst/>
              <a:rect l="l" t="t" r="r" b="b"/>
              <a:pathLst>
                <a:path w="503" h="434" extrusionOk="0">
                  <a:moveTo>
                    <a:pt x="502" y="0"/>
                  </a:moveTo>
                  <a:cubicBezTo>
                    <a:pt x="342" y="0"/>
                    <a:pt x="160" y="23"/>
                    <a:pt x="0" y="23"/>
                  </a:cubicBezTo>
                  <a:cubicBezTo>
                    <a:pt x="46" y="160"/>
                    <a:pt x="114" y="297"/>
                    <a:pt x="183" y="434"/>
                  </a:cubicBezTo>
                  <a:cubicBezTo>
                    <a:pt x="274" y="297"/>
                    <a:pt x="388" y="160"/>
                    <a:pt x="502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" name="Google Shape;402;p24"/>
            <p:cNvSpPr/>
            <p:nvPr/>
          </p:nvSpPr>
          <p:spPr>
            <a:xfrm>
              <a:off x="6897873" y="4420365"/>
              <a:ext cx="300415" cy="339537"/>
            </a:xfrm>
            <a:custGeom>
              <a:avLst/>
              <a:gdLst/>
              <a:ahLst/>
              <a:cxnLst/>
              <a:rect l="l" t="t" r="r" b="b"/>
              <a:pathLst>
                <a:path w="8754" h="9894" extrusionOk="0">
                  <a:moveTo>
                    <a:pt x="3300" y="1"/>
                  </a:moveTo>
                  <a:cubicBezTo>
                    <a:pt x="3062" y="1"/>
                    <a:pt x="2819" y="250"/>
                    <a:pt x="2979" y="522"/>
                  </a:cubicBezTo>
                  <a:cubicBezTo>
                    <a:pt x="4554" y="3055"/>
                    <a:pt x="6586" y="5543"/>
                    <a:pt x="7818" y="8305"/>
                  </a:cubicBezTo>
                  <a:cubicBezTo>
                    <a:pt x="7978" y="8305"/>
                    <a:pt x="8160" y="8282"/>
                    <a:pt x="8320" y="8282"/>
                  </a:cubicBezTo>
                  <a:cubicBezTo>
                    <a:pt x="8206" y="8442"/>
                    <a:pt x="8092" y="8579"/>
                    <a:pt x="8001" y="8716"/>
                  </a:cubicBezTo>
                  <a:cubicBezTo>
                    <a:pt x="7932" y="8579"/>
                    <a:pt x="7864" y="8442"/>
                    <a:pt x="7818" y="8305"/>
                  </a:cubicBezTo>
                  <a:cubicBezTo>
                    <a:pt x="5307" y="8374"/>
                    <a:pt x="2819" y="8556"/>
                    <a:pt x="400" y="9218"/>
                  </a:cubicBezTo>
                  <a:cubicBezTo>
                    <a:pt x="0" y="9323"/>
                    <a:pt x="124" y="9893"/>
                    <a:pt x="485" y="9893"/>
                  </a:cubicBezTo>
                  <a:cubicBezTo>
                    <a:pt x="516" y="9893"/>
                    <a:pt x="548" y="9889"/>
                    <a:pt x="582" y="9880"/>
                  </a:cubicBezTo>
                  <a:cubicBezTo>
                    <a:pt x="3116" y="9195"/>
                    <a:pt x="5718" y="9035"/>
                    <a:pt x="8320" y="8990"/>
                  </a:cubicBezTo>
                  <a:cubicBezTo>
                    <a:pt x="8526" y="8967"/>
                    <a:pt x="8754" y="8762"/>
                    <a:pt x="8663" y="8533"/>
                  </a:cubicBezTo>
                  <a:cubicBezTo>
                    <a:pt x="7453" y="5543"/>
                    <a:pt x="5284" y="2895"/>
                    <a:pt x="3573" y="156"/>
                  </a:cubicBezTo>
                  <a:cubicBezTo>
                    <a:pt x="3504" y="47"/>
                    <a:pt x="3403" y="1"/>
                    <a:pt x="3300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" name="Google Shape;403;p24"/>
            <p:cNvSpPr/>
            <p:nvPr/>
          </p:nvSpPr>
          <p:spPr>
            <a:xfrm>
              <a:off x="7097400" y="4512784"/>
              <a:ext cx="225466" cy="320594"/>
            </a:xfrm>
            <a:custGeom>
              <a:avLst/>
              <a:gdLst/>
              <a:ahLst/>
              <a:cxnLst/>
              <a:rect l="l" t="t" r="r" b="b"/>
              <a:pathLst>
                <a:path w="6570" h="9342" extrusionOk="0">
                  <a:moveTo>
                    <a:pt x="4338" y="0"/>
                  </a:moveTo>
                  <a:cubicBezTo>
                    <a:pt x="4133" y="0"/>
                    <a:pt x="3921" y="170"/>
                    <a:pt x="3990" y="431"/>
                  </a:cubicBezTo>
                  <a:cubicBezTo>
                    <a:pt x="4469" y="2462"/>
                    <a:pt x="5177" y="4471"/>
                    <a:pt x="5633" y="6525"/>
                  </a:cubicBezTo>
                  <a:cubicBezTo>
                    <a:pt x="5747" y="7027"/>
                    <a:pt x="5816" y="7552"/>
                    <a:pt x="5862" y="8077"/>
                  </a:cubicBezTo>
                  <a:cubicBezTo>
                    <a:pt x="5862" y="8260"/>
                    <a:pt x="3807" y="8305"/>
                    <a:pt x="3602" y="8328"/>
                  </a:cubicBezTo>
                  <a:cubicBezTo>
                    <a:pt x="2529" y="8374"/>
                    <a:pt x="1479" y="8442"/>
                    <a:pt x="406" y="8671"/>
                  </a:cubicBezTo>
                  <a:cubicBezTo>
                    <a:pt x="1" y="8756"/>
                    <a:pt x="134" y="9341"/>
                    <a:pt x="509" y="9341"/>
                  </a:cubicBezTo>
                  <a:cubicBezTo>
                    <a:pt x="534" y="9341"/>
                    <a:pt x="561" y="9338"/>
                    <a:pt x="589" y="9333"/>
                  </a:cubicBezTo>
                  <a:cubicBezTo>
                    <a:pt x="2483" y="8945"/>
                    <a:pt x="4401" y="9059"/>
                    <a:pt x="6295" y="8785"/>
                  </a:cubicBezTo>
                  <a:cubicBezTo>
                    <a:pt x="6455" y="8762"/>
                    <a:pt x="6569" y="8579"/>
                    <a:pt x="6546" y="8442"/>
                  </a:cubicBezTo>
                  <a:cubicBezTo>
                    <a:pt x="6478" y="5635"/>
                    <a:pt x="5314" y="2941"/>
                    <a:pt x="4652" y="248"/>
                  </a:cubicBezTo>
                  <a:cubicBezTo>
                    <a:pt x="4606" y="75"/>
                    <a:pt x="4474" y="0"/>
                    <a:pt x="433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" name="Google Shape;404;p24"/>
            <p:cNvSpPr/>
            <p:nvPr/>
          </p:nvSpPr>
          <p:spPr>
            <a:xfrm>
              <a:off x="7445009" y="4912146"/>
              <a:ext cx="14139" cy="14928"/>
            </a:xfrm>
            <a:custGeom>
              <a:avLst/>
              <a:gdLst/>
              <a:ahLst/>
              <a:cxnLst/>
              <a:rect l="l" t="t" r="r" b="b"/>
              <a:pathLst>
                <a:path w="412" h="435" extrusionOk="0">
                  <a:moveTo>
                    <a:pt x="1" y="1"/>
                  </a:moveTo>
                  <a:cubicBezTo>
                    <a:pt x="24" y="161"/>
                    <a:pt x="47" y="298"/>
                    <a:pt x="69" y="435"/>
                  </a:cubicBezTo>
                  <a:cubicBezTo>
                    <a:pt x="184" y="275"/>
                    <a:pt x="298" y="138"/>
                    <a:pt x="412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" name="Google Shape;405;p24"/>
            <p:cNvSpPr/>
            <p:nvPr/>
          </p:nvSpPr>
          <p:spPr>
            <a:xfrm>
              <a:off x="7213155" y="4635747"/>
              <a:ext cx="258514" cy="304636"/>
            </a:xfrm>
            <a:custGeom>
              <a:avLst/>
              <a:gdLst/>
              <a:ahLst/>
              <a:cxnLst/>
              <a:rect l="l" t="t" r="r" b="b"/>
              <a:pathLst>
                <a:path w="7533" h="8877" extrusionOk="0">
                  <a:moveTo>
                    <a:pt x="6120" y="1"/>
                  </a:moveTo>
                  <a:cubicBezTo>
                    <a:pt x="5920" y="1"/>
                    <a:pt x="5689" y="171"/>
                    <a:pt x="5730" y="431"/>
                  </a:cubicBezTo>
                  <a:cubicBezTo>
                    <a:pt x="6072" y="2988"/>
                    <a:pt x="6323" y="5544"/>
                    <a:pt x="6757" y="8055"/>
                  </a:cubicBezTo>
                  <a:lnTo>
                    <a:pt x="7168" y="8055"/>
                  </a:lnTo>
                  <a:cubicBezTo>
                    <a:pt x="7054" y="8192"/>
                    <a:pt x="6940" y="8329"/>
                    <a:pt x="6825" y="8489"/>
                  </a:cubicBezTo>
                  <a:cubicBezTo>
                    <a:pt x="6803" y="8352"/>
                    <a:pt x="6780" y="8215"/>
                    <a:pt x="6757" y="8055"/>
                  </a:cubicBezTo>
                  <a:cubicBezTo>
                    <a:pt x="4657" y="8169"/>
                    <a:pt x="2557" y="8192"/>
                    <a:pt x="457" y="8192"/>
                  </a:cubicBezTo>
                  <a:cubicBezTo>
                    <a:pt x="1" y="8192"/>
                    <a:pt x="1" y="8877"/>
                    <a:pt x="457" y="8877"/>
                  </a:cubicBezTo>
                  <a:cubicBezTo>
                    <a:pt x="2694" y="8877"/>
                    <a:pt x="4931" y="8854"/>
                    <a:pt x="7168" y="8740"/>
                  </a:cubicBezTo>
                  <a:cubicBezTo>
                    <a:pt x="7396" y="8740"/>
                    <a:pt x="7533" y="8534"/>
                    <a:pt x="7487" y="8306"/>
                  </a:cubicBezTo>
                  <a:cubicBezTo>
                    <a:pt x="7008" y="5635"/>
                    <a:pt x="6757" y="2942"/>
                    <a:pt x="6392" y="249"/>
                  </a:cubicBezTo>
                  <a:cubicBezTo>
                    <a:pt x="6373" y="76"/>
                    <a:pt x="6254" y="1"/>
                    <a:pt x="6120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85" name="Google Shape;406;p24"/>
            <p:cNvGrpSpPr/>
            <p:nvPr/>
          </p:nvGrpSpPr>
          <p:grpSpPr>
            <a:xfrm>
              <a:off x="6055204" y="4369368"/>
              <a:ext cx="545279" cy="773107"/>
              <a:chOff x="6055204" y="4369368"/>
              <a:chExt cx="545279" cy="773107"/>
            </a:xfrm>
          </p:grpSpPr>
          <p:sp>
            <p:nvSpPr>
              <p:cNvPr id="263" name="Google Shape;407;p24"/>
              <p:cNvSpPr/>
              <p:nvPr/>
            </p:nvSpPr>
            <p:spPr>
              <a:xfrm>
                <a:off x="6055204" y="4591716"/>
                <a:ext cx="257793" cy="151958"/>
              </a:xfrm>
              <a:custGeom>
                <a:avLst/>
                <a:gdLst/>
                <a:ahLst/>
                <a:cxnLst/>
                <a:rect l="l" t="t" r="r" b="b"/>
                <a:pathLst>
                  <a:path w="7512" h="4428" extrusionOk="0">
                    <a:moveTo>
                      <a:pt x="2539" y="0"/>
                    </a:moveTo>
                    <a:cubicBezTo>
                      <a:pt x="1131" y="0"/>
                      <a:pt x="0" y="955"/>
                      <a:pt x="573" y="2673"/>
                    </a:cubicBezTo>
                    <a:cubicBezTo>
                      <a:pt x="981" y="3929"/>
                      <a:pt x="2197" y="4428"/>
                      <a:pt x="3532" y="4428"/>
                    </a:cubicBezTo>
                    <a:cubicBezTo>
                      <a:pt x="5035" y="4428"/>
                      <a:pt x="6689" y="3796"/>
                      <a:pt x="7511" y="2901"/>
                    </a:cubicBezTo>
                    <a:lnTo>
                      <a:pt x="7466" y="2810"/>
                    </a:lnTo>
                    <a:cubicBezTo>
                      <a:pt x="6507" y="1600"/>
                      <a:pt x="5001" y="596"/>
                      <a:pt x="3563" y="162"/>
                    </a:cubicBezTo>
                    <a:cubicBezTo>
                      <a:pt x="3218" y="53"/>
                      <a:pt x="2871" y="0"/>
                      <a:pt x="2539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64" name="Google Shape;408;p24"/>
              <p:cNvSpPr/>
              <p:nvPr/>
            </p:nvSpPr>
            <p:spPr>
              <a:xfrm>
                <a:off x="6081114" y="4369368"/>
                <a:ext cx="247120" cy="236551"/>
              </a:xfrm>
              <a:custGeom>
                <a:avLst/>
                <a:gdLst/>
                <a:ahLst/>
                <a:cxnLst/>
                <a:rect l="l" t="t" r="r" b="b"/>
                <a:pathLst>
                  <a:path w="7201" h="6893" extrusionOk="0">
                    <a:moveTo>
                      <a:pt x="4723" y="0"/>
                    </a:moveTo>
                    <a:cubicBezTo>
                      <a:pt x="4407" y="0"/>
                      <a:pt x="4045" y="92"/>
                      <a:pt x="3629" y="296"/>
                    </a:cubicBezTo>
                    <a:cubicBezTo>
                      <a:pt x="0" y="2099"/>
                      <a:pt x="4451" y="5865"/>
                      <a:pt x="6232" y="6892"/>
                    </a:cubicBezTo>
                    <a:lnTo>
                      <a:pt x="6346" y="6892"/>
                    </a:lnTo>
                    <a:cubicBezTo>
                      <a:pt x="6791" y="5637"/>
                      <a:pt x="7201" y="0"/>
                      <a:pt x="4723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65" name="Google Shape;409;p24"/>
              <p:cNvSpPr/>
              <p:nvPr/>
            </p:nvSpPr>
            <p:spPr>
              <a:xfrm>
                <a:off x="6436720" y="4482413"/>
                <a:ext cx="163763" cy="309921"/>
              </a:xfrm>
              <a:custGeom>
                <a:avLst/>
                <a:gdLst/>
                <a:ahLst/>
                <a:cxnLst/>
                <a:rect l="l" t="t" r="r" b="b"/>
                <a:pathLst>
                  <a:path w="4772" h="9031" extrusionOk="0">
                    <a:moveTo>
                      <a:pt x="2488" y="1"/>
                    </a:moveTo>
                    <a:cubicBezTo>
                      <a:pt x="2069" y="1"/>
                      <a:pt x="1625" y="199"/>
                      <a:pt x="1188" y="677"/>
                    </a:cubicBezTo>
                    <a:cubicBezTo>
                      <a:pt x="1" y="1955"/>
                      <a:pt x="663" y="4466"/>
                      <a:pt x="914" y="5972"/>
                    </a:cubicBezTo>
                    <a:cubicBezTo>
                      <a:pt x="1074" y="6908"/>
                      <a:pt x="1485" y="8026"/>
                      <a:pt x="914" y="8825"/>
                    </a:cubicBezTo>
                    <a:lnTo>
                      <a:pt x="1005" y="9031"/>
                    </a:lnTo>
                    <a:cubicBezTo>
                      <a:pt x="1736" y="8711"/>
                      <a:pt x="2352" y="8392"/>
                      <a:pt x="2877" y="7775"/>
                    </a:cubicBezTo>
                    <a:cubicBezTo>
                      <a:pt x="3972" y="6543"/>
                      <a:pt x="4771" y="4694"/>
                      <a:pt x="4726" y="3050"/>
                    </a:cubicBezTo>
                    <a:cubicBezTo>
                      <a:pt x="4726" y="1690"/>
                      <a:pt x="3713" y="1"/>
                      <a:pt x="248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66" name="Google Shape;410;p24"/>
              <p:cNvSpPr/>
              <p:nvPr/>
            </p:nvSpPr>
            <p:spPr>
              <a:xfrm>
                <a:off x="6229918" y="4464258"/>
                <a:ext cx="268740" cy="678217"/>
              </a:xfrm>
              <a:custGeom>
                <a:avLst/>
                <a:gdLst/>
                <a:ahLst/>
                <a:cxnLst/>
                <a:rect l="l" t="t" r="r" b="b"/>
                <a:pathLst>
                  <a:path w="7831" h="19763" extrusionOk="0">
                    <a:moveTo>
                      <a:pt x="431" y="0"/>
                    </a:moveTo>
                    <a:cubicBezTo>
                      <a:pt x="224" y="0"/>
                      <a:pt x="0" y="176"/>
                      <a:pt x="69" y="452"/>
                    </a:cubicBezTo>
                    <a:cubicBezTo>
                      <a:pt x="1005" y="4264"/>
                      <a:pt x="3562" y="7231"/>
                      <a:pt x="5388" y="10632"/>
                    </a:cubicBezTo>
                    <a:cubicBezTo>
                      <a:pt x="6940" y="13463"/>
                      <a:pt x="7259" y="16772"/>
                      <a:pt x="6346" y="19763"/>
                    </a:cubicBezTo>
                    <a:lnTo>
                      <a:pt x="7077" y="19763"/>
                    </a:lnTo>
                    <a:cubicBezTo>
                      <a:pt x="7830" y="17229"/>
                      <a:pt x="7739" y="14444"/>
                      <a:pt x="6780" y="11933"/>
                    </a:cubicBezTo>
                    <a:cubicBezTo>
                      <a:pt x="5182" y="7779"/>
                      <a:pt x="1827" y="4652"/>
                      <a:pt x="731" y="247"/>
                    </a:cubicBezTo>
                    <a:cubicBezTo>
                      <a:pt x="695" y="76"/>
                      <a:pt x="567" y="0"/>
                      <a:pt x="431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67" name="Google Shape;411;p24"/>
              <p:cNvSpPr/>
              <p:nvPr/>
            </p:nvSpPr>
            <p:spPr>
              <a:xfrm>
                <a:off x="6410261" y="4586397"/>
                <a:ext cx="136172" cy="239914"/>
              </a:xfrm>
              <a:custGeom>
                <a:avLst/>
                <a:gdLst/>
                <a:ahLst/>
                <a:cxnLst/>
                <a:rect l="l" t="t" r="r" b="b"/>
                <a:pathLst>
                  <a:path w="3968" h="6991" extrusionOk="0">
                    <a:moveTo>
                      <a:pt x="3236" y="1"/>
                    </a:moveTo>
                    <a:cubicBezTo>
                      <a:pt x="3034" y="1"/>
                      <a:pt x="2817" y="171"/>
                      <a:pt x="2872" y="431"/>
                    </a:cubicBezTo>
                    <a:cubicBezTo>
                      <a:pt x="3214" y="2166"/>
                      <a:pt x="2438" y="5795"/>
                      <a:pt x="407" y="6297"/>
                    </a:cubicBezTo>
                    <a:cubicBezTo>
                      <a:pt x="1" y="6404"/>
                      <a:pt x="135" y="6991"/>
                      <a:pt x="509" y="6991"/>
                    </a:cubicBezTo>
                    <a:cubicBezTo>
                      <a:pt x="535" y="6991"/>
                      <a:pt x="561" y="6988"/>
                      <a:pt x="589" y="6982"/>
                    </a:cubicBezTo>
                    <a:cubicBezTo>
                      <a:pt x="3032" y="6366"/>
                      <a:pt x="3967" y="2371"/>
                      <a:pt x="3534" y="249"/>
                    </a:cubicBezTo>
                    <a:cubicBezTo>
                      <a:pt x="3497" y="76"/>
                      <a:pt x="3370" y="1"/>
                      <a:pt x="3236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68" name="Google Shape;412;p24"/>
              <p:cNvSpPr/>
              <p:nvPr/>
            </p:nvSpPr>
            <p:spPr>
              <a:xfrm>
                <a:off x="6161316" y="4668349"/>
                <a:ext cx="190325" cy="42622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1242" extrusionOk="0">
                    <a:moveTo>
                      <a:pt x="5031" y="1"/>
                    </a:moveTo>
                    <a:cubicBezTo>
                      <a:pt x="4974" y="1"/>
                      <a:pt x="4914" y="16"/>
                      <a:pt x="4853" y="52"/>
                    </a:cubicBezTo>
                    <a:cubicBezTo>
                      <a:pt x="4229" y="407"/>
                      <a:pt x="3554" y="544"/>
                      <a:pt x="2868" y="544"/>
                    </a:cubicBezTo>
                    <a:cubicBezTo>
                      <a:pt x="2101" y="544"/>
                      <a:pt x="1320" y="372"/>
                      <a:pt x="585" y="143"/>
                    </a:cubicBezTo>
                    <a:cubicBezTo>
                      <a:pt x="551" y="134"/>
                      <a:pt x="518" y="130"/>
                      <a:pt x="487" y="130"/>
                    </a:cubicBezTo>
                    <a:cubicBezTo>
                      <a:pt x="126" y="130"/>
                      <a:pt x="1" y="702"/>
                      <a:pt x="379" y="828"/>
                    </a:cubicBezTo>
                    <a:cubicBezTo>
                      <a:pt x="1185" y="1070"/>
                      <a:pt x="2031" y="1242"/>
                      <a:pt x="2863" y="1242"/>
                    </a:cubicBezTo>
                    <a:cubicBezTo>
                      <a:pt x="3680" y="1242"/>
                      <a:pt x="4483" y="1075"/>
                      <a:pt x="5218" y="645"/>
                    </a:cubicBezTo>
                    <a:cubicBezTo>
                      <a:pt x="5546" y="453"/>
                      <a:pt x="5337" y="1"/>
                      <a:pt x="5031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86" name="Google Shape;413;p24"/>
            <p:cNvSpPr/>
            <p:nvPr/>
          </p:nvSpPr>
          <p:spPr>
            <a:xfrm>
              <a:off x="7250768" y="3732147"/>
              <a:ext cx="329002" cy="319839"/>
            </a:xfrm>
            <a:custGeom>
              <a:avLst/>
              <a:gdLst/>
              <a:ahLst/>
              <a:cxnLst/>
              <a:rect l="l" t="t" r="r" b="b"/>
              <a:pathLst>
                <a:path w="9587" h="9320" extrusionOk="0">
                  <a:moveTo>
                    <a:pt x="5850" y="1"/>
                  </a:moveTo>
                  <a:cubicBezTo>
                    <a:pt x="5764" y="1"/>
                    <a:pt x="5678" y="4"/>
                    <a:pt x="5592" y="10"/>
                  </a:cubicBezTo>
                  <a:cubicBezTo>
                    <a:pt x="3264" y="147"/>
                    <a:pt x="1712" y="1266"/>
                    <a:pt x="822" y="3343"/>
                  </a:cubicBezTo>
                  <a:cubicBezTo>
                    <a:pt x="160" y="4963"/>
                    <a:pt x="0" y="7588"/>
                    <a:pt x="1598" y="8707"/>
                  </a:cubicBezTo>
                  <a:cubicBezTo>
                    <a:pt x="2278" y="9164"/>
                    <a:pt x="3004" y="9320"/>
                    <a:pt x="3745" y="9320"/>
                  </a:cubicBezTo>
                  <a:cubicBezTo>
                    <a:pt x="4372" y="9320"/>
                    <a:pt x="5010" y="9208"/>
                    <a:pt x="5638" y="9072"/>
                  </a:cubicBezTo>
                  <a:lnTo>
                    <a:pt x="9222" y="4484"/>
                  </a:lnTo>
                  <a:cubicBezTo>
                    <a:pt x="9587" y="4005"/>
                    <a:pt x="9450" y="3114"/>
                    <a:pt x="9290" y="2521"/>
                  </a:cubicBezTo>
                  <a:cubicBezTo>
                    <a:pt x="8880" y="944"/>
                    <a:pt x="7366" y="1"/>
                    <a:pt x="5850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" name="Google Shape;414;p24"/>
            <p:cNvSpPr/>
            <p:nvPr/>
          </p:nvSpPr>
          <p:spPr>
            <a:xfrm>
              <a:off x="7337696" y="3801229"/>
              <a:ext cx="192727" cy="187374"/>
            </a:xfrm>
            <a:custGeom>
              <a:avLst/>
              <a:gdLst/>
              <a:ahLst/>
              <a:cxnLst/>
              <a:rect l="l" t="t" r="r" b="b"/>
              <a:pathLst>
                <a:path w="5616" h="5460" extrusionOk="0">
                  <a:moveTo>
                    <a:pt x="3420" y="0"/>
                  </a:moveTo>
                  <a:cubicBezTo>
                    <a:pt x="3369" y="0"/>
                    <a:pt x="3317" y="2"/>
                    <a:pt x="3265" y="6"/>
                  </a:cubicBezTo>
                  <a:cubicBezTo>
                    <a:pt x="1918" y="74"/>
                    <a:pt x="1005" y="759"/>
                    <a:pt x="480" y="1969"/>
                  </a:cubicBezTo>
                  <a:cubicBezTo>
                    <a:pt x="115" y="2905"/>
                    <a:pt x="1" y="4434"/>
                    <a:pt x="937" y="5096"/>
                  </a:cubicBezTo>
                  <a:cubicBezTo>
                    <a:pt x="1335" y="5369"/>
                    <a:pt x="1766" y="5460"/>
                    <a:pt x="2206" y="5460"/>
                  </a:cubicBezTo>
                  <a:cubicBezTo>
                    <a:pt x="2574" y="5460"/>
                    <a:pt x="2947" y="5397"/>
                    <a:pt x="3311" y="5324"/>
                  </a:cubicBezTo>
                  <a:lnTo>
                    <a:pt x="5410" y="2631"/>
                  </a:lnTo>
                  <a:cubicBezTo>
                    <a:pt x="5616" y="2357"/>
                    <a:pt x="5547" y="1832"/>
                    <a:pt x="5433" y="1489"/>
                  </a:cubicBezTo>
                  <a:cubicBezTo>
                    <a:pt x="5196" y="561"/>
                    <a:pt x="4325" y="0"/>
                    <a:pt x="3420" y="0"/>
                  </a:cubicBezTo>
                  <a:close/>
                </a:path>
              </a:pathLst>
            </a:custGeom>
            <a:solidFill>
              <a:srgbClr val="EAC4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" name="Google Shape;415;p24"/>
            <p:cNvSpPr/>
            <p:nvPr/>
          </p:nvSpPr>
          <p:spPr>
            <a:xfrm>
              <a:off x="8523667" y="3732147"/>
              <a:ext cx="329002" cy="319839"/>
            </a:xfrm>
            <a:custGeom>
              <a:avLst/>
              <a:gdLst/>
              <a:ahLst/>
              <a:cxnLst/>
              <a:rect l="l" t="t" r="r" b="b"/>
              <a:pathLst>
                <a:path w="9587" h="9320" extrusionOk="0">
                  <a:moveTo>
                    <a:pt x="3734" y="1"/>
                  </a:moveTo>
                  <a:cubicBezTo>
                    <a:pt x="2199" y="1"/>
                    <a:pt x="686" y="944"/>
                    <a:pt x="297" y="2521"/>
                  </a:cubicBezTo>
                  <a:cubicBezTo>
                    <a:pt x="114" y="3114"/>
                    <a:pt x="0" y="4005"/>
                    <a:pt x="366" y="4484"/>
                  </a:cubicBezTo>
                  <a:lnTo>
                    <a:pt x="3926" y="9072"/>
                  </a:lnTo>
                  <a:cubicBezTo>
                    <a:pt x="4554" y="9208"/>
                    <a:pt x="5197" y="9320"/>
                    <a:pt x="5830" y="9320"/>
                  </a:cubicBezTo>
                  <a:cubicBezTo>
                    <a:pt x="6576" y="9320"/>
                    <a:pt x="7310" y="9164"/>
                    <a:pt x="7989" y="8707"/>
                  </a:cubicBezTo>
                  <a:cubicBezTo>
                    <a:pt x="9587" y="7588"/>
                    <a:pt x="9404" y="4963"/>
                    <a:pt x="8742" y="3343"/>
                  </a:cubicBezTo>
                  <a:cubicBezTo>
                    <a:pt x="7852" y="1266"/>
                    <a:pt x="6300" y="147"/>
                    <a:pt x="3995" y="10"/>
                  </a:cubicBezTo>
                  <a:cubicBezTo>
                    <a:pt x="3908" y="4"/>
                    <a:pt x="3821" y="1"/>
                    <a:pt x="3734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" name="Google Shape;416;p24"/>
            <p:cNvSpPr/>
            <p:nvPr/>
          </p:nvSpPr>
          <p:spPr>
            <a:xfrm>
              <a:off x="8573016" y="3801229"/>
              <a:ext cx="192727" cy="187374"/>
            </a:xfrm>
            <a:custGeom>
              <a:avLst/>
              <a:gdLst/>
              <a:ahLst/>
              <a:cxnLst/>
              <a:rect l="l" t="t" r="r" b="b"/>
              <a:pathLst>
                <a:path w="5616" h="5460" extrusionOk="0">
                  <a:moveTo>
                    <a:pt x="2176" y="0"/>
                  </a:moveTo>
                  <a:cubicBezTo>
                    <a:pt x="1289" y="0"/>
                    <a:pt x="398" y="561"/>
                    <a:pt x="160" y="1489"/>
                  </a:cubicBezTo>
                  <a:cubicBezTo>
                    <a:pt x="69" y="1832"/>
                    <a:pt x="0" y="2357"/>
                    <a:pt x="206" y="2631"/>
                  </a:cubicBezTo>
                  <a:lnTo>
                    <a:pt x="2283" y="5324"/>
                  </a:lnTo>
                  <a:cubicBezTo>
                    <a:pt x="2657" y="5397"/>
                    <a:pt x="3031" y="5460"/>
                    <a:pt x="3396" y="5460"/>
                  </a:cubicBezTo>
                  <a:cubicBezTo>
                    <a:pt x="3834" y="5460"/>
                    <a:pt x="4259" y="5369"/>
                    <a:pt x="4657" y="5096"/>
                  </a:cubicBezTo>
                  <a:cubicBezTo>
                    <a:pt x="5615" y="4434"/>
                    <a:pt x="5501" y="2905"/>
                    <a:pt x="5113" y="1969"/>
                  </a:cubicBezTo>
                  <a:cubicBezTo>
                    <a:pt x="4588" y="759"/>
                    <a:pt x="3698" y="74"/>
                    <a:pt x="2329" y="6"/>
                  </a:cubicBezTo>
                  <a:cubicBezTo>
                    <a:pt x="2278" y="2"/>
                    <a:pt x="2227" y="0"/>
                    <a:pt x="2176" y="0"/>
                  </a:cubicBezTo>
                  <a:close/>
                </a:path>
              </a:pathLst>
            </a:custGeom>
            <a:solidFill>
              <a:srgbClr val="EAC4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" name="Google Shape;417;p24"/>
            <p:cNvSpPr/>
            <p:nvPr/>
          </p:nvSpPr>
          <p:spPr>
            <a:xfrm>
              <a:off x="7484956" y="3940836"/>
              <a:ext cx="16507" cy="14928"/>
            </a:xfrm>
            <a:custGeom>
              <a:avLst/>
              <a:gdLst/>
              <a:ahLst/>
              <a:cxnLst/>
              <a:rect l="l" t="t" r="r" b="b"/>
              <a:pathLst>
                <a:path w="481" h="435" extrusionOk="0">
                  <a:moveTo>
                    <a:pt x="1" y="1"/>
                  </a:moveTo>
                  <a:cubicBezTo>
                    <a:pt x="92" y="160"/>
                    <a:pt x="184" y="297"/>
                    <a:pt x="275" y="434"/>
                  </a:cubicBezTo>
                  <a:cubicBezTo>
                    <a:pt x="343" y="343"/>
                    <a:pt x="412" y="275"/>
                    <a:pt x="480" y="183"/>
                  </a:cubicBezTo>
                  <a:cubicBezTo>
                    <a:pt x="321" y="115"/>
                    <a:pt x="161" y="69"/>
                    <a:pt x="1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" name="Google Shape;418;p24"/>
            <p:cNvSpPr/>
            <p:nvPr/>
          </p:nvSpPr>
          <p:spPr>
            <a:xfrm>
              <a:off x="7390821" y="3835479"/>
              <a:ext cx="116577" cy="123646"/>
            </a:xfrm>
            <a:custGeom>
              <a:avLst/>
              <a:gdLst/>
              <a:ahLst/>
              <a:cxnLst/>
              <a:rect l="l" t="t" r="r" b="b"/>
              <a:pathLst>
                <a:path w="3397" h="3603" extrusionOk="0">
                  <a:moveTo>
                    <a:pt x="2744" y="3071"/>
                  </a:moveTo>
                  <a:lnTo>
                    <a:pt x="2744" y="3071"/>
                  </a:lnTo>
                  <a:cubicBezTo>
                    <a:pt x="2904" y="3139"/>
                    <a:pt x="3064" y="3185"/>
                    <a:pt x="3223" y="3253"/>
                  </a:cubicBezTo>
                  <a:cubicBezTo>
                    <a:pt x="3155" y="3345"/>
                    <a:pt x="3086" y="3413"/>
                    <a:pt x="3018" y="3504"/>
                  </a:cubicBezTo>
                  <a:cubicBezTo>
                    <a:pt x="2927" y="3367"/>
                    <a:pt x="2835" y="3230"/>
                    <a:pt x="2744" y="3071"/>
                  </a:cubicBezTo>
                  <a:close/>
                  <a:moveTo>
                    <a:pt x="1802" y="1"/>
                  </a:moveTo>
                  <a:cubicBezTo>
                    <a:pt x="1717" y="1"/>
                    <a:pt x="1637" y="58"/>
                    <a:pt x="1648" y="172"/>
                  </a:cubicBezTo>
                  <a:cubicBezTo>
                    <a:pt x="1763" y="1222"/>
                    <a:pt x="2173" y="2180"/>
                    <a:pt x="2744" y="3071"/>
                  </a:cubicBezTo>
                  <a:cubicBezTo>
                    <a:pt x="1945" y="2797"/>
                    <a:pt x="1101" y="2591"/>
                    <a:pt x="279" y="2386"/>
                  </a:cubicBezTo>
                  <a:cubicBezTo>
                    <a:pt x="260" y="2380"/>
                    <a:pt x="243" y="2377"/>
                    <a:pt x="226" y="2377"/>
                  </a:cubicBezTo>
                  <a:cubicBezTo>
                    <a:pt x="59" y="2377"/>
                    <a:pt x="1" y="2664"/>
                    <a:pt x="188" y="2705"/>
                  </a:cubicBezTo>
                  <a:cubicBezTo>
                    <a:pt x="1192" y="2957"/>
                    <a:pt x="2173" y="3208"/>
                    <a:pt x="3132" y="3596"/>
                  </a:cubicBezTo>
                  <a:cubicBezTo>
                    <a:pt x="3147" y="3600"/>
                    <a:pt x="3161" y="3603"/>
                    <a:pt x="3176" y="3603"/>
                  </a:cubicBezTo>
                  <a:cubicBezTo>
                    <a:pt x="3296" y="3603"/>
                    <a:pt x="3396" y="3444"/>
                    <a:pt x="3315" y="3322"/>
                  </a:cubicBezTo>
                  <a:cubicBezTo>
                    <a:pt x="2653" y="2386"/>
                    <a:pt x="2105" y="1313"/>
                    <a:pt x="1991" y="172"/>
                  </a:cubicBezTo>
                  <a:cubicBezTo>
                    <a:pt x="1979" y="58"/>
                    <a:pt x="1888" y="1"/>
                    <a:pt x="180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419;p24"/>
            <p:cNvSpPr/>
            <p:nvPr/>
          </p:nvSpPr>
          <p:spPr>
            <a:xfrm>
              <a:off x="8618454" y="3949450"/>
              <a:ext cx="10192" cy="10227"/>
            </a:xfrm>
            <a:custGeom>
              <a:avLst/>
              <a:gdLst/>
              <a:ahLst/>
              <a:cxnLst/>
              <a:rect l="l" t="t" r="r" b="b"/>
              <a:pathLst>
                <a:path w="297" h="298" extrusionOk="0">
                  <a:moveTo>
                    <a:pt x="297" y="1"/>
                  </a:moveTo>
                  <a:lnTo>
                    <a:pt x="297" y="1"/>
                  </a:lnTo>
                  <a:cubicBezTo>
                    <a:pt x="206" y="24"/>
                    <a:pt x="92" y="69"/>
                    <a:pt x="0" y="92"/>
                  </a:cubicBezTo>
                  <a:cubicBezTo>
                    <a:pt x="69" y="160"/>
                    <a:pt x="137" y="229"/>
                    <a:pt x="206" y="297"/>
                  </a:cubicBezTo>
                  <a:cubicBezTo>
                    <a:pt x="251" y="206"/>
                    <a:pt x="274" y="92"/>
                    <a:pt x="297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420;p24"/>
            <p:cNvSpPr/>
            <p:nvPr/>
          </p:nvSpPr>
          <p:spPr>
            <a:xfrm>
              <a:off x="8613032" y="3843098"/>
              <a:ext cx="122033" cy="121381"/>
            </a:xfrm>
            <a:custGeom>
              <a:avLst/>
              <a:gdLst/>
              <a:ahLst/>
              <a:cxnLst/>
              <a:rect l="l" t="t" r="r" b="b"/>
              <a:pathLst>
                <a:path w="3556" h="3537" extrusionOk="0">
                  <a:moveTo>
                    <a:pt x="455" y="3100"/>
                  </a:moveTo>
                  <a:lnTo>
                    <a:pt x="455" y="3100"/>
                  </a:lnTo>
                  <a:cubicBezTo>
                    <a:pt x="432" y="3191"/>
                    <a:pt x="409" y="3305"/>
                    <a:pt x="364" y="3396"/>
                  </a:cubicBezTo>
                  <a:cubicBezTo>
                    <a:pt x="295" y="3328"/>
                    <a:pt x="227" y="3259"/>
                    <a:pt x="158" y="3191"/>
                  </a:cubicBezTo>
                  <a:cubicBezTo>
                    <a:pt x="250" y="3168"/>
                    <a:pt x="364" y="3123"/>
                    <a:pt x="455" y="3100"/>
                  </a:cubicBezTo>
                  <a:close/>
                  <a:moveTo>
                    <a:pt x="1049" y="0"/>
                  </a:moveTo>
                  <a:cubicBezTo>
                    <a:pt x="982" y="0"/>
                    <a:pt x="921" y="40"/>
                    <a:pt x="911" y="132"/>
                  </a:cubicBezTo>
                  <a:cubicBezTo>
                    <a:pt x="729" y="1228"/>
                    <a:pt x="364" y="2255"/>
                    <a:pt x="21" y="3305"/>
                  </a:cubicBezTo>
                  <a:cubicBezTo>
                    <a:pt x="0" y="3430"/>
                    <a:pt x="94" y="3536"/>
                    <a:pt x="215" y="3536"/>
                  </a:cubicBezTo>
                  <a:cubicBezTo>
                    <a:pt x="226" y="3536"/>
                    <a:pt x="238" y="3535"/>
                    <a:pt x="250" y="3533"/>
                  </a:cubicBezTo>
                  <a:cubicBezTo>
                    <a:pt x="1345" y="3237"/>
                    <a:pt x="2349" y="2666"/>
                    <a:pt x="3377" y="2232"/>
                  </a:cubicBezTo>
                  <a:cubicBezTo>
                    <a:pt x="3555" y="2153"/>
                    <a:pt x="3458" y="1918"/>
                    <a:pt x="3294" y="1918"/>
                  </a:cubicBezTo>
                  <a:cubicBezTo>
                    <a:pt x="3270" y="1918"/>
                    <a:pt x="3244" y="1924"/>
                    <a:pt x="3217" y="1936"/>
                  </a:cubicBezTo>
                  <a:cubicBezTo>
                    <a:pt x="2304" y="2324"/>
                    <a:pt x="1414" y="2803"/>
                    <a:pt x="455" y="3100"/>
                  </a:cubicBezTo>
                  <a:cubicBezTo>
                    <a:pt x="775" y="2141"/>
                    <a:pt x="1071" y="1205"/>
                    <a:pt x="1231" y="224"/>
                  </a:cubicBezTo>
                  <a:cubicBezTo>
                    <a:pt x="1258" y="88"/>
                    <a:pt x="1147" y="0"/>
                    <a:pt x="1049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421;p24"/>
            <p:cNvSpPr/>
            <p:nvPr/>
          </p:nvSpPr>
          <p:spPr>
            <a:xfrm>
              <a:off x="7104263" y="3698961"/>
              <a:ext cx="1912102" cy="1443497"/>
            </a:xfrm>
            <a:custGeom>
              <a:avLst/>
              <a:gdLst/>
              <a:ahLst/>
              <a:cxnLst/>
              <a:rect l="l" t="t" r="r" b="b"/>
              <a:pathLst>
                <a:path w="55718" h="42063" extrusionOk="0">
                  <a:moveTo>
                    <a:pt x="27660" y="0"/>
                  </a:moveTo>
                  <a:cubicBezTo>
                    <a:pt x="21414" y="0"/>
                    <a:pt x="16216" y="1914"/>
                    <a:pt x="13262" y="4606"/>
                  </a:cubicBezTo>
                  <a:cubicBezTo>
                    <a:pt x="10569" y="7071"/>
                    <a:pt x="8469" y="9149"/>
                    <a:pt x="6392" y="12184"/>
                  </a:cubicBezTo>
                  <a:cubicBezTo>
                    <a:pt x="5479" y="13508"/>
                    <a:pt x="1644" y="19078"/>
                    <a:pt x="2283" y="20607"/>
                  </a:cubicBezTo>
                  <a:cubicBezTo>
                    <a:pt x="2535" y="21063"/>
                    <a:pt x="4794" y="20995"/>
                    <a:pt x="5274" y="21337"/>
                  </a:cubicBezTo>
                  <a:cubicBezTo>
                    <a:pt x="2945" y="23209"/>
                    <a:pt x="1941" y="25377"/>
                    <a:pt x="366" y="28276"/>
                  </a:cubicBezTo>
                  <a:cubicBezTo>
                    <a:pt x="960" y="28276"/>
                    <a:pt x="1918" y="28230"/>
                    <a:pt x="2740" y="28208"/>
                  </a:cubicBezTo>
                  <a:lnTo>
                    <a:pt x="2740" y="28208"/>
                  </a:lnTo>
                  <a:cubicBezTo>
                    <a:pt x="731" y="32111"/>
                    <a:pt x="92" y="37475"/>
                    <a:pt x="1" y="42063"/>
                  </a:cubicBezTo>
                  <a:lnTo>
                    <a:pt x="55056" y="42063"/>
                  </a:lnTo>
                  <a:cubicBezTo>
                    <a:pt x="55717" y="37269"/>
                    <a:pt x="54576" y="32681"/>
                    <a:pt x="51951" y="27591"/>
                  </a:cubicBezTo>
                  <a:cubicBezTo>
                    <a:pt x="52773" y="27454"/>
                    <a:pt x="53846" y="27523"/>
                    <a:pt x="54690" y="27386"/>
                  </a:cubicBezTo>
                  <a:cubicBezTo>
                    <a:pt x="53914" y="25742"/>
                    <a:pt x="51472" y="23665"/>
                    <a:pt x="50011" y="22524"/>
                  </a:cubicBezTo>
                  <a:cubicBezTo>
                    <a:pt x="50582" y="22022"/>
                    <a:pt x="52727" y="21611"/>
                    <a:pt x="53070" y="20995"/>
                  </a:cubicBezTo>
                  <a:cubicBezTo>
                    <a:pt x="53275" y="20401"/>
                    <a:pt x="52020" y="17708"/>
                    <a:pt x="51632" y="17115"/>
                  </a:cubicBezTo>
                  <a:cubicBezTo>
                    <a:pt x="49372" y="13006"/>
                    <a:pt x="44624" y="1593"/>
                    <a:pt x="30267" y="110"/>
                  </a:cubicBezTo>
                  <a:cubicBezTo>
                    <a:pt x="29381" y="36"/>
                    <a:pt x="28511" y="0"/>
                    <a:pt x="27660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422;p24"/>
            <p:cNvSpPr/>
            <p:nvPr/>
          </p:nvSpPr>
          <p:spPr>
            <a:xfrm>
              <a:off x="7351012" y="4170940"/>
              <a:ext cx="1384162" cy="971528"/>
            </a:xfrm>
            <a:custGeom>
              <a:avLst/>
              <a:gdLst/>
              <a:ahLst/>
              <a:cxnLst/>
              <a:rect l="l" t="t" r="r" b="b"/>
              <a:pathLst>
                <a:path w="40334" h="28310" extrusionOk="0">
                  <a:moveTo>
                    <a:pt x="20932" y="1"/>
                  </a:moveTo>
                  <a:cubicBezTo>
                    <a:pt x="18033" y="1"/>
                    <a:pt x="14893" y="1069"/>
                    <a:pt x="13034" y="1946"/>
                  </a:cubicBezTo>
                  <a:cubicBezTo>
                    <a:pt x="9702" y="3613"/>
                    <a:pt x="6597" y="6466"/>
                    <a:pt x="4817" y="9570"/>
                  </a:cubicBezTo>
                  <a:cubicBezTo>
                    <a:pt x="1667" y="14934"/>
                    <a:pt x="1" y="22010"/>
                    <a:pt x="960" y="28310"/>
                  </a:cubicBezTo>
                  <a:lnTo>
                    <a:pt x="39443" y="28310"/>
                  </a:lnTo>
                  <a:cubicBezTo>
                    <a:pt x="40333" y="19339"/>
                    <a:pt x="34741" y="896"/>
                    <a:pt x="21731" y="29"/>
                  </a:cubicBezTo>
                  <a:cubicBezTo>
                    <a:pt x="21467" y="10"/>
                    <a:pt x="21201" y="1"/>
                    <a:pt x="20932" y="1"/>
                  </a:cubicBezTo>
                  <a:close/>
                </a:path>
              </a:pathLst>
            </a:custGeom>
            <a:solidFill>
              <a:srgbClr val="FFE5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423;p24"/>
            <p:cNvSpPr/>
            <p:nvPr/>
          </p:nvSpPr>
          <p:spPr>
            <a:xfrm>
              <a:off x="7906418" y="4342669"/>
              <a:ext cx="18806" cy="14928"/>
            </a:xfrm>
            <a:custGeom>
              <a:avLst/>
              <a:gdLst/>
              <a:ahLst/>
              <a:cxnLst/>
              <a:rect l="l" t="t" r="r" b="b"/>
              <a:pathLst>
                <a:path w="548" h="435" extrusionOk="0">
                  <a:moveTo>
                    <a:pt x="274" y="1"/>
                  </a:moveTo>
                  <a:cubicBezTo>
                    <a:pt x="0" y="1"/>
                    <a:pt x="0" y="435"/>
                    <a:pt x="274" y="435"/>
                  </a:cubicBezTo>
                  <a:cubicBezTo>
                    <a:pt x="548" y="435"/>
                    <a:pt x="548" y="1"/>
                    <a:pt x="274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424;p24"/>
            <p:cNvSpPr/>
            <p:nvPr/>
          </p:nvSpPr>
          <p:spPr>
            <a:xfrm>
              <a:off x="7964382" y="4292564"/>
              <a:ext cx="18806" cy="14894"/>
            </a:xfrm>
            <a:custGeom>
              <a:avLst/>
              <a:gdLst/>
              <a:ahLst/>
              <a:cxnLst/>
              <a:rect l="l" t="t" r="r" b="b"/>
              <a:pathLst>
                <a:path w="548" h="434" extrusionOk="0">
                  <a:moveTo>
                    <a:pt x="274" y="0"/>
                  </a:moveTo>
                  <a:cubicBezTo>
                    <a:pt x="0" y="0"/>
                    <a:pt x="0" y="434"/>
                    <a:pt x="274" y="434"/>
                  </a:cubicBezTo>
                  <a:cubicBezTo>
                    <a:pt x="548" y="434"/>
                    <a:pt x="548" y="0"/>
                    <a:pt x="274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425;p24"/>
            <p:cNvSpPr/>
            <p:nvPr/>
          </p:nvSpPr>
          <p:spPr>
            <a:xfrm>
              <a:off x="7970628" y="4357563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5" y="1"/>
                  </a:moveTo>
                  <a:cubicBezTo>
                    <a:pt x="1" y="1"/>
                    <a:pt x="1" y="434"/>
                    <a:pt x="275" y="434"/>
                  </a:cubicBezTo>
                  <a:cubicBezTo>
                    <a:pt x="548" y="434"/>
                    <a:pt x="548" y="1"/>
                    <a:pt x="27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426;p24"/>
            <p:cNvSpPr/>
            <p:nvPr/>
          </p:nvSpPr>
          <p:spPr>
            <a:xfrm>
              <a:off x="8218166" y="4342669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4" y="1"/>
                  </a:moveTo>
                  <a:cubicBezTo>
                    <a:pt x="0" y="1"/>
                    <a:pt x="0" y="435"/>
                    <a:pt x="274" y="435"/>
                  </a:cubicBezTo>
                  <a:cubicBezTo>
                    <a:pt x="548" y="435"/>
                    <a:pt x="548" y="1"/>
                    <a:pt x="274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427;p24"/>
            <p:cNvSpPr/>
            <p:nvPr/>
          </p:nvSpPr>
          <p:spPr>
            <a:xfrm>
              <a:off x="8159413" y="4292564"/>
              <a:ext cx="19630" cy="14894"/>
            </a:xfrm>
            <a:custGeom>
              <a:avLst/>
              <a:gdLst/>
              <a:ahLst/>
              <a:cxnLst/>
              <a:rect l="l" t="t" r="r" b="b"/>
              <a:pathLst>
                <a:path w="572" h="434" extrusionOk="0">
                  <a:moveTo>
                    <a:pt x="274" y="0"/>
                  </a:moveTo>
                  <a:cubicBezTo>
                    <a:pt x="1" y="0"/>
                    <a:pt x="1" y="434"/>
                    <a:pt x="274" y="434"/>
                  </a:cubicBezTo>
                  <a:cubicBezTo>
                    <a:pt x="571" y="434"/>
                    <a:pt x="571" y="0"/>
                    <a:pt x="274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428;p24"/>
            <p:cNvSpPr/>
            <p:nvPr/>
          </p:nvSpPr>
          <p:spPr>
            <a:xfrm>
              <a:off x="8153922" y="4357563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5" y="1"/>
                  </a:moveTo>
                  <a:cubicBezTo>
                    <a:pt x="1" y="1"/>
                    <a:pt x="1" y="434"/>
                    <a:pt x="275" y="434"/>
                  </a:cubicBezTo>
                  <a:cubicBezTo>
                    <a:pt x="549" y="434"/>
                    <a:pt x="549" y="1"/>
                    <a:pt x="27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" name="Google Shape;429;p24"/>
            <p:cNvSpPr/>
            <p:nvPr/>
          </p:nvSpPr>
          <p:spPr>
            <a:xfrm>
              <a:off x="7725046" y="4015067"/>
              <a:ext cx="146913" cy="141800"/>
            </a:xfrm>
            <a:custGeom>
              <a:avLst/>
              <a:gdLst/>
              <a:ahLst/>
              <a:cxnLst/>
              <a:rect l="l" t="t" r="r" b="b"/>
              <a:pathLst>
                <a:path w="4281" h="4132" extrusionOk="0">
                  <a:moveTo>
                    <a:pt x="2088" y="1"/>
                  </a:moveTo>
                  <a:cubicBezTo>
                    <a:pt x="376" y="1"/>
                    <a:pt x="12" y="2262"/>
                    <a:pt x="12" y="3635"/>
                  </a:cubicBezTo>
                  <a:cubicBezTo>
                    <a:pt x="1" y="3966"/>
                    <a:pt x="258" y="4132"/>
                    <a:pt x="517" y="4132"/>
                  </a:cubicBezTo>
                  <a:cubicBezTo>
                    <a:pt x="777" y="4132"/>
                    <a:pt x="1040" y="3966"/>
                    <a:pt x="1040" y="3635"/>
                  </a:cubicBezTo>
                  <a:cubicBezTo>
                    <a:pt x="1040" y="2914"/>
                    <a:pt x="1081" y="1044"/>
                    <a:pt x="2125" y="1044"/>
                  </a:cubicBezTo>
                  <a:cubicBezTo>
                    <a:pt x="2172" y="1044"/>
                    <a:pt x="2221" y="1048"/>
                    <a:pt x="2272" y="1056"/>
                  </a:cubicBezTo>
                  <a:cubicBezTo>
                    <a:pt x="3117" y="1170"/>
                    <a:pt x="3185" y="2836"/>
                    <a:pt x="3208" y="3453"/>
                  </a:cubicBezTo>
                  <a:cubicBezTo>
                    <a:pt x="3231" y="3784"/>
                    <a:pt x="3505" y="3949"/>
                    <a:pt x="3767" y="3949"/>
                  </a:cubicBezTo>
                  <a:cubicBezTo>
                    <a:pt x="4030" y="3949"/>
                    <a:pt x="4281" y="3784"/>
                    <a:pt x="4258" y="3453"/>
                  </a:cubicBezTo>
                  <a:cubicBezTo>
                    <a:pt x="4189" y="2243"/>
                    <a:pt x="3938" y="257"/>
                    <a:pt x="2432" y="29"/>
                  </a:cubicBezTo>
                  <a:cubicBezTo>
                    <a:pt x="2312" y="10"/>
                    <a:pt x="2197" y="1"/>
                    <a:pt x="2088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" name="Google Shape;430;p24"/>
            <p:cNvSpPr/>
            <p:nvPr/>
          </p:nvSpPr>
          <p:spPr>
            <a:xfrm>
              <a:off x="8236183" y="4015067"/>
              <a:ext cx="146501" cy="141800"/>
            </a:xfrm>
            <a:custGeom>
              <a:avLst/>
              <a:gdLst/>
              <a:ahLst/>
              <a:cxnLst/>
              <a:rect l="l" t="t" r="r" b="b"/>
              <a:pathLst>
                <a:path w="4269" h="4132" extrusionOk="0">
                  <a:moveTo>
                    <a:pt x="2095" y="1"/>
                  </a:moveTo>
                  <a:cubicBezTo>
                    <a:pt x="364" y="1"/>
                    <a:pt x="0" y="2262"/>
                    <a:pt x="0" y="3635"/>
                  </a:cubicBezTo>
                  <a:cubicBezTo>
                    <a:pt x="0" y="3966"/>
                    <a:pt x="257" y="4132"/>
                    <a:pt x="517" y="4132"/>
                  </a:cubicBezTo>
                  <a:cubicBezTo>
                    <a:pt x="777" y="4132"/>
                    <a:pt x="1039" y="3966"/>
                    <a:pt x="1050" y="3635"/>
                  </a:cubicBezTo>
                  <a:cubicBezTo>
                    <a:pt x="1050" y="2914"/>
                    <a:pt x="1071" y="1044"/>
                    <a:pt x="2133" y="1044"/>
                  </a:cubicBezTo>
                  <a:cubicBezTo>
                    <a:pt x="2181" y="1044"/>
                    <a:pt x="2231" y="1048"/>
                    <a:pt x="2283" y="1056"/>
                  </a:cubicBezTo>
                  <a:cubicBezTo>
                    <a:pt x="3105" y="1170"/>
                    <a:pt x="3173" y="2836"/>
                    <a:pt x="3219" y="3453"/>
                  </a:cubicBezTo>
                  <a:cubicBezTo>
                    <a:pt x="3242" y="3784"/>
                    <a:pt x="3510" y="3949"/>
                    <a:pt x="3767" y="3949"/>
                  </a:cubicBezTo>
                  <a:cubicBezTo>
                    <a:pt x="4023" y="3949"/>
                    <a:pt x="4269" y="3784"/>
                    <a:pt x="4246" y="3453"/>
                  </a:cubicBezTo>
                  <a:cubicBezTo>
                    <a:pt x="4178" y="2243"/>
                    <a:pt x="3926" y="257"/>
                    <a:pt x="2443" y="29"/>
                  </a:cubicBezTo>
                  <a:cubicBezTo>
                    <a:pt x="2321" y="10"/>
                    <a:pt x="2206" y="1"/>
                    <a:pt x="2095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" name="Google Shape;431;p24"/>
            <p:cNvSpPr/>
            <p:nvPr/>
          </p:nvSpPr>
          <p:spPr>
            <a:xfrm>
              <a:off x="7471640" y="4235356"/>
              <a:ext cx="174710" cy="12595"/>
            </a:xfrm>
            <a:custGeom>
              <a:avLst/>
              <a:gdLst/>
              <a:ahLst/>
              <a:cxnLst/>
              <a:rect l="l" t="t" r="r" b="b"/>
              <a:pathLst>
                <a:path w="5091" h="367" extrusionOk="0">
                  <a:moveTo>
                    <a:pt x="229" y="1"/>
                  </a:moveTo>
                  <a:cubicBezTo>
                    <a:pt x="1" y="1"/>
                    <a:pt x="1" y="366"/>
                    <a:pt x="229" y="366"/>
                  </a:cubicBezTo>
                  <a:lnTo>
                    <a:pt x="4863" y="366"/>
                  </a:lnTo>
                  <a:cubicBezTo>
                    <a:pt x="5091" y="366"/>
                    <a:pt x="5091" y="1"/>
                    <a:pt x="4863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Google Shape;432;p24"/>
            <p:cNvSpPr/>
            <p:nvPr/>
          </p:nvSpPr>
          <p:spPr>
            <a:xfrm>
              <a:off x="7523495" y="4142353"/>
              <a:ext cx="128210" cy="63865"/>
            </a:xfrm>
            <a:custGeom>
              <a:avLst/>
              <a:gdLst/>
              <a:ahLst/>
              <a:cxnLst/>
              <a:rect l="l" t="t" r="r" b="b"/>
              <a:pathLst>
                <a:path w="3736" h="1861" extrusionOk="0">
                  <a:moveTo>
                    <a:pt x="283" y="0"/>
                  </a:moveTo>
                  <a:cubicBezTo>
                    <a:pt x="115" y="0"/>
                    <a:pt x="0" y="235"/>
                    <a:pt x="179" y="314"/>
                  </a:cubicBezTo>
                  <a:cubicBezTo>
                    <a:pt x="1252" y="816"/>
                    <a:pt x="2325" y="1341"/>
                    <a:pt x="3375" y="1844"/>
                  </a:cubicBezTo>
                  <a:cubicBezTo>
                    <a:pt x="3401" y="1855"/>
                    <a:pt x="3428" y="1861"/>
                    <a:pt x="3453" y="1861"/>
                  </a:cubicBezTo>
                  <a:cubicBezTo>
                    <a:pt x="3621" y="1861"/>
                    <a:pt x="3736" y="1626"/>
                    <a:pt x="3557" y="1547"/>
                  </a:cubicBezTo>
                  <a:cubicBezTo>
                    <a:pt x="2484" y="1022"/>
                    <a:pt x="1434" y="520"/>
                    <a:pt x="362" y="18"/>
                  </a:cubicBezTo>
                  <a:cubicBezTo>
                    <a:pt x="335" y="6"/>
                    <a:pt x="308" y="0"/>
                    <a:pt x="283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433;p24"/>
            <p:cNvSpPr/>
            <p:nvPr/>
          </p:nvSpPr>
          <p:spPr>
            <a:xfrm>
              <a:off x="7536090" y="4270566"/>
              <a:ext cx="111601" cy="68326"/>
            </a:xfrm>
            <a:custGeom>
              <a:avLst/>
              <a:gdLst/>
              <a:ahLst/>
              <a:cxnLst/>
              <a:rect l="l" t="t" r="r" b="b"/>
              <a:pathLst>
                <a:path w="3252" h="1991" extrusionOk="0">
                  <a:moveTo>
                    <a:pt x="2996" y="1"/>
                  </a:moveTo>
                  <a:cubicBezTo>
                    <a:pt x="2970" y="1"/>
                    <a:pt x="2943" y="8"/>
                    <a:pt x="2916" y="25"/>
                  </a:cubicBezTo>
                  <a:cubicBezTo>
                    <a:pt x="2003" y="573"/>
                    <a:pt x="1067" y="1120"/>
                    <a:pt x="154" y="1668"/>
                  </a:cubicBezTo>
                  <a:cubicBezTo>
                    <a:pt x="0" y="1765"/>
                    <a:pt x="90" y="1991"/>
                    <a:pt x="245" y="1991"/>
                  </a:cubicBezTo>
                  <a:cubicBezTo>
                    <a:pt x="274" y="1991"/>
                    <a:pt x="305" y="1983"/>
                    <a:pt x="337" y="1965"/>
                  </a:cubicBezTo>
                  <a:cubicBezTo>
                    <a:pt x="1250" y="1417"/>
                    <a:pt x="2163" y="892"/>
                    <a:pt x="3076" y="344"/>
                  </a:cubicBezTo>
                  <a:cubicBezTo>
                    <a:pt x="3251" y="247"/>
                    <a:pt x="3144" y="1"/>
                    <a:pt x="2996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Google Shape;434;p24"/>
            <p:cNvSpPr/>
            <p:nvPr/>
          </p:nvSpPr>
          <p:spPr>
            <a:xfrm>
              <a:off x="8411652" y="4235356"/>
              <a:ext cx="174710" cy="12595"/>
            </a:xfrm>
            <a:custGeom>
              <a:avLst/>
              <a:gdLst/>
              <a:ahLst/>
              <a:cxnLst/>
              <a:rect l="l" t="t" r="r" b="b"/>
              <a:pathLst>
                <a:path w="5091" h="367" extrusionOk="0">
                  <a:moveTo>
                    <a:pt x="229" y="1"/>
                  </a:moveTo>
                  <a:cubicBezTo>
                    <a:pt x="0" y="1"/>
                    <a:pt x="0" y="366"/>
                    <a:pt x="229" y="366"/>
                  </a:cubicBezTo>
                  <a:lnTo>
                    <a:pt x="4862" y="366"/>
                  </a:lnTo>
                  <a:cubicBezTo>
                    <a:pt x="5090" y="366"/>
                    <a:pt x="5090" y="1"/>
                    <a:pt x="4862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" name="Google Shape;435;p24"/>
            <p:cNvSpPr/>
            <p:nvPr/>
          </p:nvSpPr>
          <p:spPr>
            <a:xfrm>
              <a:off x="8406298" y="4142353"/>
              <a:ext cx="128210" cy="63865"/>
            </a:xfrm>
            <a:custGeom>
              <a:avLst/>
              <a:gdLst/>
              <a:ahLst/>
              <a:cxnLst/>
              <a:rect l="l" t="t" r="r" b="b"/>
              <a:pathLst>
                <a:path w="3736" h="1861" extrusionOk="0">
                  <a:moveTo>
                    <a:pt x="3453" y="0"/>
                  </a:moveTo>
                  <a:cubicBezTo>
                    <a:pt x="3428" y="0"/>
                    <a:pt x="3402" y="6"/>
                    <a:pt x="3375" y="18"/>
                  </a:cubicBezTo>
                  <a:cubicBezTo>
                    <a:pt x="2302" y="520"/>
                    <a:pt x="1252" y="1022"/>
                    <a:pt x="179" y="1547"/>
                  </a:cubicBezTo>
                  <a:cubicBezTo>
                    <a:pt x="1" y="1626"/>
                    <a:pt x="115" y="1861"/>
                    <a:pt x="283" y="1861"/>
                  </a:cubicBezTo>
                  <a:cubicBezTo>
                    <a:pt x="308" y="1861"/>
                    <a:pt x="335" y="1855"/>
                    <a:pt x="362" y="1844"/>
                  </a:cubicBezTo>
                  <a:cubicBezTo>
                    <a:pt x="1412" y="1341"/>
                    <a:pt x="2485" y="816"/>
                    <a:pt x="3557" y="314"/>
                  </a:cubicBezTo>
                  <a:cubicBezTo>
                    <a:pt x="3736" y="235"/>
                    <a:pt x="3621" y="0"/>
                    <a:pt x="3453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436;p24"/>
            <p:cNvSpPr/>
            <p:nvPr/>
          </p:nvSpPr>
          <p:spPr>
            <a:xfrm>
              <a:off x="8410348" y="4270566"/>
              <a:ext cx="111566" cy="68326"/>
            </a:xfrm>
            <a:custGeom>
              <a:avLst/>
              <a:gdLst/>
              <a:ahLst/>
              <a:cxnLst/>
              <a:rect l="l" t="t" r="r" b="b"/>
              <a:pathLst>
                <a:path w="3251" h="1991" extrusionOk="0">
                  <a:moveTo>
                    <a:pt x="255" y="1"/>
                  </a:moveTo>
                  <a:cubicBezTo>
                    <a:pt x="107" y="1"/>
                    <a:pt x="0" y="247"/>
                    <a:pt x="175" y="344"/>
                  </a:cubicBezTo>
                  <a:cubicBezTo>
                    <a:pt x="1088" y="892"/>
                    <a:pt x="2001" y="1417"/>
                    <a:pt x="2914" y="1965"/>
                  </a:cubicBezTo>
                  <a:cubicBezTo>
                    <a:pt x="2947" y="1983"/>
                    <a:pt x="2978" y="1991"/>
                    <a:pt x="3006" y="1991"/>
                  </a:cubicBezTo>
                  <a:cubicBezTo>
                    <a:pt x="3161" y="1991"/>
                    <a:pt x="3251" y="1765"/>
                    <a:pt x="3097" y="1668"/>
                  </a:cubicBezTo>
                  <a:cubicBezTo>
                    <a:pt x="2184" y="1120"/>
                    <a:pt x="1248" y="573"/>
                    <a:pt x="335" y="25"/>
                  </a:cubicBezTo>
                  <a:cubicBezTo>
                    <a:pt x="308" y="8"/>
                    <a:pt x="281" y="1"/>
                    <a:pt x="25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437;p24"/>
            <p:cNvSpPr/>
            <p:nvPr/>
          </p:nvSpPr>
          <p:spPr>
            <a:xfrm>
              <a:off x="8034082" y="4254162"/>
              <a:ext cx="107345" cy="255391"/>
            </a:xfrm>
            <a:custGeom>
              <a:avLst/>
              <a:gdLst/>
              <a:ahLst/>
              <a:cxnLst/>
              <a:rect l="l" t="t" r="r" b="b"/>
              <a:pathLst>
                <a:path w="3128" h="7442" extrusionOk="0">
                  <a:moveTo>
                    <a:pt x="1461" y="1"/>
                  </a:moveTo>
                  <a:lnTo>
                    <a:pt x="1416" y="115"/>
                  </a:lnTo>
                  <a:cubicBezTo>
                    <a:pt x="1461" y="1576"/>
                    <a:pt x="1507" y="3288"/>
                    <a:pt x="206" y="4292"/>
                  </a:cubicBezTo>
                  <a:cubicBezTo>
                    <a:pt x="1" y="5798"/>
                    <a:pt x="206" y="6300"/>
                    <a:pt x="320" y="7373"/>
                  </a:cubicBezTo>
                  <a:cubicBezTo>
                    <a:pt x="491" y="7419"/>
                    <a:pt x="845" y="7442"/>
                    <a:pt x="1310" y="7442"/>
                  </a:cubicBezTo>
                  <a:cubicBezTo>
                    <a:pt x="1775" y="7442"/>
                    <a:pt x="2352" y="7419"/>
                    <a:pt x="2968" y="7373"/>
                  </a:cubicBezTo>
                  <a:cubicBezTo>
                    <a:pt x="3082" y="6506"/>
                    <a:pt x="3128" y="5798"/>
                    <a:pt x="3128" y="4520"/>
                  </a:cubicBezTo>
                  <a:cubicBezTo>
                    <a:pt x="1256" y="3402"/>
                    <a:pt x="1553" y="868"/>
                    <a:pt x="1461" y="1"/>
                  </a:cubicBezTo>
                  <a:close/>
                </a:path>
              </a:pathLst>
            </a:custGeom>
            <a:solidFill>
              <a:srgbClr val="FFF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438;p24"/>
            <p:cNvSpPr/>
            <p:nvPr/>
          </p:nvSpPr>
          <p:spPr>
            <a:xfrm>
              <a:off x="7843341" y="4225746"/>
              <a:ext cx="257347" cy="211259"/>
            </a:xfrm>
            <a:custGeom>
              <a:avLst/>
              <a:gdLst/>
              <a:ahLst/>
              <a:cxnLst/>
              <a:rect l="l" t="t" r="r" b="b"/>
              <a:pathLst>
                <a:path w="7499" h="6156" extrusionOk="0">
                  <a:moveTo>
                    <a:pt x="6901" y="0"/>
                  </a:moveTo>
                  <a:cubicBezTo>
                    <a:pt x="6701" y="0"/>
                    <a:pt x="6476" y="179"/>
                    <a:pt x="6517" y="441"/>
                  </a:cubicBezTo>
                  <a:cubicBezTo>
                    <a:pt x="6768" y="2130"/>
                    <a:pt x="6700" y="4161"/>
                    <a:pt x="5056" y="5143"/>
                  </a:cubicBezTo>
                  <a:cubicBezTo>
                    <a:pt x="4639" y="5394"/>
                    <a:pt x="4137" y="5512"/>
                    <a:pt x="3623" y="5512"/>
                  </a:cubicBezTo>
                  <a:cubicBezTo>
                    <a:pt x="2225" y="5512"/>
                    <a:pt x="747" y="4638"/>
                    <a:pt x="697" y="3203"/>
                  </a:cubicBezTo>
                  <a:cubicBezTo>
                    <a:pt x="685" y="2974"/>
                    <a:pt x="508" y="2860"/>
                    <a:pt x="337" y="2860"/>
                  </a:cubicBezTo>
                  <a:cubicBezTo>
                    <a:pt x="166" y="2860"/>
                    <a:pt x="1" y="2974"/>
                    <a:pt x="12" y="3203"/>
                  </a:cubicBezTo>
                  <a:cubicBezTo>
                    <a:pt x="71" y="5186"/>
                    <a:pt x="1886" y="6155"/>
                    <a:pt x="3671" y="6155"/>
                  </a:cubicBezTo>
                  <a:cubicBezTo>
                    <a:pt x="3961" y="6155"/>
                    <a:pt x="4251" y="6130"/>
                    <a:pt x="4531" y="6079"/>
                  </a:cubicBezTo>
                  <a:cubicBezTo>
                    <a:pt x="7225" y="5576"/>
                    <a:pt x="7499" y="2426"/>
                    <a:pt x="7179" y="258"/>
                  </a:cubicBezTo>
                  <a:cubicBezTo>
                    <a:pt x="7152" y="77"/>
                    <a:pt x="7032" y="0"/>
                    <a:pt x="6901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439;p24"/>
            <p:cNvSpPr/>
            <p:nvPr/>
          </p:nvSpPr>
          <p:spPr>
            <a:xfrm>
              <a:off x="8072073" y="4242425"/>
              <a:ext cx="250140" cy="195816"/>
            </a:xfrm>
            <a:custGeom>
              <a:avLst/>
              <a:gdLst/>
              <a:ahLst/>
              <a:cxnLst/>
              <a:rect l="l" t="t" r="r" b="b"/>
              <a:pathLst>
                <a:path w="7289" h="5706" extrusionOk="0">
                  <a:moveTo>
                    <a:pt x="337" y="0"/>
                  </a:moveTo>
                  <a:cubicBezTo>
                    <a:pt x="166" y="0"/>
                    <a:pt x="1" y="114"/>
                    <a:pt x="12" y="343"/>
                  </a:cubicBezTo>
                  <a:cubicBezTo>
                    <a:pt x="149" y="2694"/>
                    <a:pt x="263" y="4794"/>
                    <a:pt x="2865" y="5570"/>
                  </a:cubicBezTo>
                  <a:cubicBezTo>
                    <a:pt x="3179" y="5662"/>
                    <a:pt x="3487" y="5706"/>
                    <a:pt x="3784" y="5706"/>
                  </a:cubicBezTo>
                  <a:cubicBezTo>
                    <a:pt x="5538" y="5706"/>
                    <a:pt x="6935" y="4199"/>
                    <a:pt x="7248" y="2443"/>
                  </a:cubicBezTo>
                  <a:cubicBezTo>
                    <a:pt x="7289" y="2182"/>
                    <a:pt x="7066" y="2012"/>
                    <a:pt x="6867" y="2012"/>
                  </a:cubicBezTo>
                  <a:cubicBezTo>
                    <a:pt x="6735" y="2012"/>
                    <a:pt x="6613" y="2087"/>
                    <a:pt x="6586" y="2260"/>
                  </a:cubicBezTo>
                  <a:cubicBezTo>
                    <a:pt x="6305" y="3890"/>
                    <a:pt x="5194" y="4951"/>
                    <a:pt x="3719" y="4951"/>
                  </a:cubicBezTo>
                  <a:cubicBezTo>
                    <a:pt x="3397" y="4951"/>
                    <a:pt x="3057" y="4900"/>
                    <a:pt x="2705" y="4794"/>
                  </a:cubicBezTo>
                  <a:cubicBezTo>
                    <a:pt x="674" y="4177"/>
                    <a:pt x="811" y="2009"/>
                    <a:pt x="697" y="343"/>
                  </a:cubicBezTo>
                  <a:cubicBezTo>
                    <a:pt x="685" y="114"/>
                    <a:pt x="508" y="0"/>
                    <a:pt x="337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440;p24"/>
            <p:cNvSpPr/>
            <p:nvPr/>
          </p:nvSpPr>
          <p:spPr>
            <a:xfrm>
              <a:off x="7875841" y="4140157"/>
              <a:ext cx="376017" cy="128142"/>
            </a:xfrm>
            <a:custGeom>
              <a:avLst/>
              <a:gdLst/>
              <a:ahLst/>
              <a:cxnLst/>
              <a:rect l="l" t="t" r="r" b="b"/>
              <a:pathLst>
                <a:path w="10957" h="3734" extrusionOk="0">
                  <a:moveTo>
                    <a:pt x="7985" y="1"/>
                  </a:moveTo>
                  <a:cubicBezTo>
                    <a:pt x="7173" y="1"/>
                    <a:pt x="6256" y="104"/>
                    <a:pt x="5730" y="104"/>
                  </a:cubicBezTo>
                  <a:cubicBezTo>
                    <a:pt x="5271" y="104"/>
                    <a:pt x="4552" y="47"/>
                    <a:pt x="3836" y="47"/>
                  </a:cubicBezTo>
                  <a:cubicBezTo>
                    <a:pt x="3055" y="47"/>
                    <a:pt x="2278" y="115"/>
                    <a:pt x="1850" y="401"/>
                  </a:cubicBezTo>
                  <a:cubicBezTo>
                    <a:pt x="1" y="1474"/>
                    <a:pt x="5068" y="3323"/>
                    <a:pt x="5958" y="3734"/>
                  </a:cubicBezTo>
                  <a:cubicBezTo>
                    <a:pt x="6848" y="3551"/>
                    <a:pt x="10957" y="1109"/>
                    <a:pt x="9359" y="218"/>
                  </a:cubicBezTo>
                  <a:cubicBezTo>
                    <a:pt x="9060" y="50"/>
                    <a:pt x="8548" y="1"/>
                    <a:pt x="7985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441;p24"/>
            <p:cNvSpPr/>
            <p:nvPr/>
          </p:nvSpPr>
          <p:spPr>
            <a:xfrm>
              <a:off x="7303241" y="4298432"/>
              <a:ext cx="11771" cy="50172"/>
            </a:xfrm>
            <a:custGeom>
              <a:avLst/>
              <a:gdLst/>
              <a:ahLst/>
              <a:cxnLst/>
              <a:rect l="l" t="t" r="r" b="b"/>
              <a:pathLst>
                <a:path w="343" h="1462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290"/>
                  </a:lnTo>
                  <a:cubicBezTo>
                    <a:pt x="1" y="1404"/>
                    <a:pt x="86" y="1461"/>
                    <a:pt x="172" y="1461"/>
                  </a:cubicBezTo>
                  <a:cubicBezTo>
                    <a:pt x="257" y="1461"/>
                    <a:pt x="343" y="1404"/>
                    <a:pt x="343" y="129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442;p24"/>
            <p:cNvSpPr/>
            <p:nvPr/>
          </p:nvSpPr>
          <p:spPr>
            <a:xfrm>
              <a:off x="7338485" y="4298432"/>
              <a:ext cx="11805" cy="44681"/>
            </a:xfrm>
            <a:custGeom>
              <a:avLst/>
              <a:gdLst/>
              <a:ahLst/>
              <a:cxnLst/>
              <a:rect l="l" t="t" r="r" b="b"/>
              <a:pathLst>
                <a:path w="344" h="1302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130"/>
                  </a:lnTo>
                  <a:cubicBezTo>
                    <a:pt x="1" y="1244"/>
                    <a:pt x="86" y="1301"/>
                    <a:pt x="172" y="1301"/>
                  </a:cubicBezTo>
                  <a:cubicBezTo>
                    <a:pt x="257" y="1301"/>
                    <a:pt x="343" y="1244"/>
                    <a:pt x="343" y="113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443;p24"/>
            <p:cNvSpPr/>
            <p:nvPr/>
          </p:nvSpPr>
          <p:spPr>
            <a:xfrm>
              <a:off x="7316556" y="4358730"/>
              <a:ext cx="11771" cy="38436"/>
            </a:xfrm>
            <a:custGeom>
              <a:avLst/>
              <a:gdLst/>
              <a:ahLst/>
              <a:cxnLst/>
              <a:rect l="l" t="t" r="r" b="b"/>
              <a:pathLst>
                <a:path w="343" h="1120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948"/>
                  </a:lnTo>
                  <a:cubicBezTo>
                    <a:pt x="1" y="1062"/>
                    <a:pt x="86" y="1119"/>
                    <a:pt x="172" y="1119"/>
                  </a:cubicBezTo>
                  <a:cubicBezTo>
                    <a:pt x="257" y="1119"/>
                    <a:pt x="343" y="1062"/>
                    <a:pt x="343" y="94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444;p24"/>
            <p:cNvSpPr/>
            <p:nvPr/>
          </p:nvSpPr>
          <p:spPr>
            <a:xfrm>
              <a:off x="7611075" y="3873675"/>
              <a:ext cx="11805" cy="44098"/>
            </a:xfrm>
            <a:custGeom>
              <a:avLst/>
              <a:gdLst/>
              <a:ahLst/>
              <a:cxnLst/>
              <a:rect l="l" t="t" r="r" b="b"/>
              <a:pathLst>
                <a:path w="344" h="1285" extrusionOk="0">
                  <a:moveTo>
                    <a:pt x="172" y="0"/>
                  </a:moveTo>
                  <a:cubicBezTo>
                    <a:pt x="86" y="0"/>
                    <a:pt x="1" y="52"/>
                    <a:pt x="1" y="154"/>
                  </a:cubicBezTo>
                  <a:lnTo>
                    <a:pt x="1" y="1113"/>
                  </a:lnTo>
                  <a:cubicBezTo>
                    <a:pt x="1" y="1227"/>
                    <a:pt x="86" y="1284"/>
                    <a:pt x="172" y="1284"/>
                  </a:cubicBezTo>
                  <a:cubicBezTo>
                    <a:pt x="258" y="1284"/>
                    <a:pt x="343" y="1227"/>
                    <a:pt x="343" y="1113"/>
                  </a:cubicBezTo>
                  <a:lnTo>
                    <a:pt x="343" y="154"/>
                  </a:lnTo>
                  <a:cubicBezTo>
                    <a:pt x="343" y="52"/>
                    <a:pt x="258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445;p24"/>
            <p:cNvSpPr/>
            <p:nvPr/>
          </p:nvSpPr>
          <p:spPr>
            <a:xfrm>
              <a:off x="7649478" y="3865233"/>
              <a:ext cx="11771" cy="41558"/>
            </a:xfrm>
            <a:custGeom>
              <a:avLst/>
              <a:gdLst/>
              <a:ahLst/>
              <a:cxnLst/>
              <a:rect l="l" t="t" r="r" b="b"/>
              <a:pathLst>
                <a:path w="343" h="1211" extrusionOk="0">
                  <a:moveTo>
                    <a:pt x="172" y="1"/>
                  </a:moveTo>
                  <a:cubicBezTo>
                    <a:pt x="86" y="1"/>
                    <a:pt x="0" y="58"/>
                    <a:pt x="0" y="172"/>
                  </a:cubicBezTo>
                  <a:lnTo>
                    <a:pt x="0" y="1040"/>
                  </a:lnTo>
                  <a:cubicBezTo>
                    <a:pt x="0" y="1154"/>
                    <a:pt x="86" y="1211"/>
                    <a:pt x="172" y="1211"/>
                  </a:cubicBezTo>
                  <a:cubicBezTo>
                    <a:pt x="257" y="1211"/>
                    <a:pt x="343" y="1154"/>
                    <a:pt x="343" y="1040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446;p24"/>
            <p:cNvSpPr/>
            <p:nvPr/>
          </p:nvSpPr>
          <p:spPr>
            <a:xfrm>
              <a:off x="7629882" y="3930850"/>
              <a:ext cx="11805" cy="35690"/>
            </a:xfrm>
            <a:custGeom>
              <a:avLst/>
              <a:gdLst/>
              <a:ahLst/>
              <a:cxnLst/>
              <a:rect l="l" t="t" r="r" b="b"/>
              <a:pathLst>
                <a:path w="344" h="1040" extrusionOk="0">
                  <a:moveTo>
                    <a:pt x="172" y="1"/>
                  </a:moveTo>
                  <a:cubicBezTo>
                    <a:pt x="86" y="1"/>
                    <a:pt x="1" y="52"/>
                    <a:pt x="1" y="155"/>
                  </a:cubicBezTo>
                  <a:lnTo>
                    <a:pt x="1" y="885"/>
                  </a:lnTo>
                  <a:cubicBezTo>
                    <a:pt x="1" y="988"/>
                    <a:pt x="86" y="1039"/>
                    <a:pt x="172" y="1039"/>
                  </a:cubicBezTo>
                  <a:cubicBezTo>
                    <a:pt x="257" y="1039"/>
                    <a:pt x="343" y="988"/>
                    <a:pt x="343" y="885"/>
                  </a:cubicBezTo>
                  <a:lnTo>
                    <a:pt x="343" y="155"/>
                  </a:lnTo>
                  <a:cubicBezTo>
                    <a:pt x="343" y="52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447;p24"/>
            <p:cNvSpPr/>
            <p:nvPr/>
          </p:nvSpPr>
          <p:spPr>
            <a:xfrm>
              <a:off x="8309040" y="3832356"/>
              <a:ext cx="11771" cy="50172"/>
            </a:xfrm>
            <a:custGeom>
              <a:avLst/>
              <a:gdLst/>
              <a:ahLst/>
              <a:cxnLst/>
              <a:rect l="l" t="t" r="r" b="b"/>
              <a:pathLst>
                <a:path w="343" h="1462" extrusionOk="0">
                  <a:moveTo>
                    <a:pt x="171" y="0"/>
                  </a:moveTo>
                  <a:cubicBezTo>
                    <a:pt x="86" y="0"/>
                    <a:pt x="0" y="57"/>
                    <a:pt x="0" y="172"/>
                  </a:cubicBezTo>
                  <a:lnTo>
                    <a:pt x="0" y="1290"/>
                  </a:lnTo>
                  <a:cubicBezTo>
                    <a:pt x="0" y="1404"/>
                    <a:pt x="86" y="1461"/>
                    <a:pt x="171" y="1461"/>
                  </a:cubicBezTo>
                  <a:cubicBezTo>
                    <a:pt x="257" y="1461"/>
                    <a:pt x="343" y="1404"/>
                    <a:pt x="343" y="129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448;p24"/>
            <p:cNvSpPr/>
            <p:nvPr/>
          </p:nvSpPr>
          <p:spPr>
            <a:xfrm>
              <a:off x="8352110" y="3837847"/>
              <a:ext cx="11771" cy="47015"/>
            </a:xfrm>
            <a:custGeom>
              <a:avLst/>
              <a:gdLst/>
              <a:ahLst/>
              <a:cxnLst/>
              <a:rect l="l" t="t" r="r" b="b"/>
              <a:pathLst>
                <a:path w="343" h="1370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198"/>
                  </a:lnTo>
                  <a:cubicBezTo>
                    <a:pt x="1" y="1313"/>
                    <a:pt x="86" y="1370"/>
                    <a:pt x="172" y="1370"/>
                  </a:cubicBezTo>
                  <a:cubicBezTo>
                    <a:pt x="257" y="1370"/>
                    <a:pt x="343" y="1313"/>
                    <a:pt x="343" y="1198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449;p24"/>
            <p:cNvSpPr/>
            <p:nvPr/>
          </p:nvSpPr>
          <p:spPr>
            <a:xfrm>
              <a:off x="8335671" y="3905969"/>
              <a:ext cx="12560" cy="36068"/>
            </a:xfrm>
            <a:custGeom>
              <a:avLst/>
              <a:gdLst/>
              <a:ahLst/>
              <a:cxnLst/>
              <a:rect l="l" t="t" r="r" b="b"/>
              <a:pathLst>
                <a:path w="366" h="1051" extrusionOk="0">
                  <a:moveTo>
                    <a:pt x="183" y="1"/>
                  </a:moveTo>
                  <a:cubicBezTo>
                    <a:pt x="92" y="1"/>
                    <a:pt x="0" y="58"/>
                    <a:pt x="0" y="172"/>
                  </a:cubicBezTo>
                  <a:lnTo>
                    <a:pt x="0" y="880"/>
                  </a:lnTo>
                  <a:cubicBezTo>
                    <a:pt x="0" y="994"/>
                    <a:pt x="92" y="1051"/>
                    <a:pt x="183" y="1051"/>
                  </a:cubicBezTo>
                  <a:cubicBezTo>
                    <a:pt x="274" y="1051"/>
                    <a:pt x="365" y="994"/>
                    <a:pt x="365" y="880"/>
                  </a:cubicBezTo>
                  <a:lnTo>
                    <a:pt x="365" y="172"/>
                  </a:lnTo>
                  <a:cubicBezTo>
                    <a:pt x="365" y="58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450;p24"/>
            <p:cNvSpPr/>
            <p:nvPr/>
          </p:nvSpPr>
          <p:spPr>
            <a:xfrm>
              <a:off x="8679540" y="4268644"/>
              <a:ext cx="11771" cy="54874"/>
            </a:xfrm>
            <a:custGeom>
              <a:avLst/>
              <a:gdLst/>
              <a:ahLst/>
              <a:cxnLst/>
              <a:rect l="l" t="t" r="r" b="b"/>
              <a:pathLst>
                <a:path w="343" h="1599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428"/>
                  </a:lnTo>
                  <a:cubicBezTo>
                    <a:pt x="1" y="1542"/>
                    <a:pt x="86" y="1599"/>
                    <a:pt x="172" y="1599"/>
                  </a:cubicBezTo>
                  <a:cubicBezTo>
                    <a:pt x="257" y="1599"/>
                    <a:pt x="343" y="1542"/>
                    <a:pt x="343" y="142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451;p24"/>
            <p:cNvSpPr/>
            <p:nvPr/>
          </p:nvSpPr>
          <p:spPr>
            <a:xfrm>
              <a:off x="8717153" y="4276503"/>
              <a:ext cx="12560" cy="44681"/>
            </a:xfrm>
            <a:custGeom>
              <a:avLst/>
              <a:gdLst/>
              <a:ahLst/>
              <a:cxnLst/>
              <a:rect l="l" t="t" r="r" b="b"/>
              <a:pathLst>
                <a:path w="366" h="1302" extrusionOk="0">
                  <a:moveTo>
                    <a:pt x="183" y="0"/>
                  </a:moveTo>
                  <a:cubicBezTo>
                    <a:pt x="92" y="0"/>
                    <a:pt x="0" y="57"/>
                    <a:pt x="0" y="171"/>
                  </a:cubicBezTo>
                  <a:lnTo>
                    <a:pt x="0" y="1130"/>
                  </a:lnTo>
                  <a:cubicBezTo>
                    <a:pt x="0" y="1244"/>
                    <a:pt x="92" y="1301"/>
                    <a:pt x="183" y="1301"/>
                  </a:cubicBezTo>
                  <a:cubicBezTo>
                    <a:pt x="274" y="1301"/>
                    <a:pt x="365" y="1244"/>
                    <a:pt x="365" y="1130"/>
                  </a:cubicBezTo>
                  <a:lnTo>
                    <a:pt x="365" y="171"/>
                  </a:lnTo>
                  <a:cubicBezTo>
                    <a:pt x="365" y="57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452;p24"/>
            <p:cNvSpPr/>
            <p:nvPr/>
          </p:nvSpPr>
          <p:spPr>
            <a:xfrm>
              <a:off x="8706961" y="4342291"/>
              <a:ext cx="11771" cy="43892"/>
            </a:xfrm>
            <a:custGeom>
              <a:avLst/>
              <a:gdLst/>
              <a:ahLst/>
              <a:cxnLst/>
              <a:rect l="l" t="t" r="r" b="b"/>
              <a:pathLst>
                <a:path w="343" h="1279" extrusionOk="0">
                  <a:moveTo>
                    <a:pt x="172" y="1"/>
                  </a:moveTo>
                  <a:cubicBezTo>
                    <a:pt x="86" y="1"/>
                    <a:pt x="0" y="58"/>
                    <a:pt x="0" y="172"/>
                  </a:cubicBezTo>
                  <a:lnTo>
                    <a:pt x="0" y="1108"/>
                  </a:lnTo>
                  <a:cubicBezTo>
                    <a:pt x="0" y="1222"/>
                    <a:pt x="86" y="1279"/>
                    <a:pt x="172" y="1279"/>
                  </a:cubicBezTo>
                  <a:cubicBezTo>
                    <a:pt x="257" y="1279"/>
                    <a:pt x="343" y="1222"/>
                    <a:pt x="343" y="110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453;p24"/>
            <p:cNvSpPr/>
            <p:nvPr/>
          </p:nvSpPr>
          <p:spPr>
            <a:xfrm>
              <a:off x="8717153" y="4655617"/>
              <a:ext cx="12560" cy="47049"/>
            </a:xfrm>
            <a:custGeom>
              <a:avLst/>
              <a:gdLst/>
              <a:ahLst/>
              <a:cxnLst/>
              <a:rect l="l" t="t" r="r" b="b"/>
              <a:pathLst>
                <a:path w="366" h="1371" extrusionOk="0">
                  <a:moveTo>
                    <a:pt x="183" y="1"/>
                  </a:moveTo>
                  <a:cubicBezTo>
                    <a:pt x="92" y="1"/>
                    <a:pt x="0" y="58"/>
                    <a:pt x="0" y="172"/>
                  </a:cubicBezTo>
                  <a:lnTo>
                    <a:pt x="0" y="1199"/>
                  </a:lnTo>
                  <a:cubicBezTo>
                    <a:pt x="0" y="1313"/>
                    <a:pt x="92" y="1370"/>
                    <a:pt x="183" y="1370"/>
                  </a:cubicBezTo>
                  <a:cubicBezTo>
                    <a:pt x="274" y="1370"/>
                    <a:pt x="365" y="1313"/>
                    <a:pt x="365" y="1199"/>
                  </a:cubicBezTo>
                  <a:lnTo>
                    <a:pt x="365" y="172"/>
                  </a:lnTo>
                  <a:cubicBezTo>
                    <a:pt x="365" y="58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454;p24"/>
            <p:cNvSpPr/>
            <p:nvPr/>
          </p:nvSpPr>
          <p:spPr>
            <a:xfrm>
              <a:off x="8755521" y="4657985"/>
              <a:ext cx="11805" cy="47221"/>
            </a:xfrm>
            <a:custGeom>
              <a:avLst/>
              <a:gdLst/>
              <a:ahLst/>
              <a:cxnLst/>
              <a:rect l="l" t="t" r="r" b="b"/>
              <a:pathLst>
                <a:path w="344" h="1376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221"/>
                  </a:lnTo>
                  <a:cubicBezTo>
                    <a:pt x="1" y="1324"/>
                    <a:pt x="86" y="1375"/>
                    <a:pt x="172" y="1375"/>
                  </a:cubicBezTo>
                  <a:cubicBezTo>
                    <a:pt x="257" y="1375"/>
                    <a:pt x="343" y="1324"/>
                    <a:pt x="343" y="1221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455;p24"/>
            <p:cNvSpPr/>
            <p:nvPr/>
          </p:nvSpPr>
          <p:spPr>
            <a:xfrm>
              <a:off x="7322047" y="4647587"/>
              <a:ext cx="11771" cy="52128"/>
            </a:xfrm>
            <a:custGeom>
              <a:avLst/>
              <a:gdLst/>
              <a:ahLst/>
              <a:cxnLst/>
              <a:rect l="l" t="t" r="r" b="b"/>
              <a:pathLst>
                <a:path w="343" h="1519" extrusionOk="0">
                  <a:moveTo>
                    <a:pt x="172" y="1"/>
                  </a:moveTo>
                  <a:cubicBezTo>
                    <a:pt x="86" y="1"/>
                    <a:pt x="0" y="52"/>
                    <a:pt x="0" y="155"/>
                  </a:cubicBezTo>
                  <a:lnTo>
                    <a:pt x="0" y="1364"/>
                  </a:lnTo>
                  <a:cubicBezTo>
                    <a:pt x="0" y="1467"/>
                    <a:pt x="86" y="1519"/>
                    <a:pt x="172" y="1519"/>
                  </a:cubicBezTo>
                  <a:cubicBezTo>
                    <a:pt x="257" y="1519"/>
                    <a:pt x="343" y="1467"/>
                    <a:pt x="343" y="1364"/>
                  </a:cubicBezTo>
                  <a:lnTo>
                    <a:pt x="343" y="155"/>
                  </a:lnTo>
                  <a:cubicBezTo>
                    <a:pt x="343" y="52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" name="Google Shape;456;p24"/>
            <p:cNvSpPr/>
            <p:nvPr/>
          </p:nvSpPr>
          <p:spPr>
            <a:xfrm>
              <a:off x="7360415" y="4655617"/>
              <a:ext cx="11805" cy="52506"/>
            </a:xfrm>
            <a:custGeom>
              <a:avLst/>
              <a:gdLst/>
              <a:ahLst/>
              <a:cxnLst/>
              <a:rect l="l" t="t" r="r" b="b"/>
              <a:pathLst>
                <a:path w="344" h="1530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359"/>
                  </a:lnTo>
                  <a:cubicBezTo>
                    <a:pt x="1" y="1473"/>
                    <a:pt x="86" y="1530"/>
                    <a:pt x="172" y="1530"/>
                  </a:cubicBezTo>
                  <a:cubicBezTo>
                    <a:pt x="258" y="1530"/>
                    <a:pt x="343" y="1473"/>
                    <a:pt x="343" y="1359"/>
                  </a:cubicBezTo>
                  <a:lnTo>
                    <a:pt x="343" y="172"/>
                  </a:lnTo>
                  <a:cubicBezTo>
                    <a:pt x="343" y="58"/>
                    <a:pt x="258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" name="Google Shape;457;p24"/>
            <p:cNvSpPr/>
            <p:nvPr/>
          </p:nvSpPr>
          <p:spPr>
            <a:xfrm>
              <a:off x="7172419" y="4939189"/>
              <a:ext cx="11805" cy="57997"/>
            </a:xfrm>
            <a:custGeom>
              <a:avLst/>
              <a:gdLst/>
              <a:ahLst/>
              <a:cxnLst/>
              <a:rect l="l" t="t" r="r" b="b"/>
              <a:pathLst>
                <a:path w="344" h="1690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518"/>
                  </a:lnTo>
                  <a:cubicBezTo>
                    <a:pt x="1" y="1632"/>
                    <a:pt x="86" y="1689"/>
                    <a:pt x="172" y="1689"/>
                  </a:cubicBezTo>
                  <a:cubicBezTo>
                    <a:pt x="257" y="1689"/>
                    <a:pt x="343" y="1632"/>
                    <a:pt x="343" y="1518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458;p24"/>
            <p:cNvSpPr/>
            <p:nvPr/>
          </p:nvSpPr>
          <p:spPr>
            <a:xfrm>
              <a:off x="7207664" y="4944680"/>
              <a:ext cx="11805" cy="52506"/>
            </a:xfrm>
            <a:custGeom>
              <a:avLst/>
              <a:gdLst/>
              <a:ahLst/>
              <a:cxnLst/>
              <a:rect l="l" t="t" r="r" b="b"/>
              <a:pathLst>
                <a:path w="344" h="1530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358"/>
                  </a:lnTo>
                  <a:cubicBezTo>
                    <a:pt x="1" y="1472"/>
                    <a:pt x="86" y="1529"/>
                    <a:pt x="172" y="1529"/>
                  </a:cubicBezTo>
                  <a:cubicBezTo>
                    <a:pt x="258" y="1529"/>
                    <a:pt x="343" y="1472"/>
                    <a:pt x="343" y="1358"/>
                  </a:cubicBezTo>
                  <a:lnTo>
                    <a:pt x="343" y="171"/>
                  </a:lnTo>
                  <a:cubicBezTo>
                    <a:pt x="343" y="57"/>
                    <a:pt x="258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459;p24"/>
            <p:cNvSpPr/>
            <p:nvPr/>
          </p:nvSpPr>
          <p:spPr>
            <a:xfrm>
              <a:off x="8804871" y="5066853"/>
              <a:ext cx="11771" cy="52540"/>
            </a:xfrm>
            <a:custGeom>
              <a:avLst/>
              <a:gdLst/>
              <a:ahLst/>
              <a:cxnLst/>
              <a:rect l="l" t="t" r="r" b="b"/>
              <a:pathLst>
                <a:path w="343" h="1531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359"/>
                  </a:lnTo>
                  <a:cubicBezTo>
                    <a:pt x="1" y="1473"/>
                    <a:pt x="86" y="1530"/>
                    <a:pt x="172" y="1530"/>
                  </a:cubicBezTo>
                  <a:cubicBezTo>
                    <a:pt x="257" y="1530"/>
                    <a:pt x="343" y="1473"/>
                    <a:pt x="343" y="1359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460;p24"/>
            <p:cNvSpPr/>
            <p:nvPr/>
          </p:nvSpPr>
          <p:spPr>
            <a:xfrm>
              <a:off x="8847974" y="5070010"/>
              <a:ext cx="12560" cy="47015"/>
            </a:xfrm>
            <a:custGeom>
              <a:avLst/>
              <a:gdLst/>
              <a:ahLst/>
              <a:cxnLst/>
              <a:rect l="l" t="t" r="r" b="b"/>
              <a:pathLst>
                <a:path w="366" h="1370" extrusionOk="0">
                  <a:moveTo>
                    <a:pt x="183" y="0"/>
                  </a:moveTo>
                  <a:cubicBezTo>
                    <a:pt x="91" y="0"/>
                    <a:pt x="0" y="57"/>
                    <a:pt x="0" y="171"/>
                  </a:cubicBezTo>
                  <a:lnTo>
                    <a:pt x="0" y="1198"/>
                  </a:lnTo>
                  <a:cubicBezTo>
                    <a:pt x="0" y="1313"/>
                    <a:pt x="91" y="1370"/>
                    <a:pt x="183" y="1370"/>
                  </a:cubicBezTo>
                  <a:cubicBezTo>
                    <a:pt x="274" y="1370"/>
                    <a:pt x="365" y="1313"/>
                    <a:pt x="365" y="1198"/>
                  </a:cubicBezTo>
                  <a:lnTo>
                    <a:pt x="365" y="171"/>
                  </a:lnTo>
                  <a:cubicBezTo>
                    <a:pt x="365" y="57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461;p24"/>
            <p:cNvSpPr/>
            <p:nvPr/>
          </p:nvSpPr>
          <p:spPr>
            <a:xfrm>
              <a:off x="8036450" y="3930850"/>
              <a:ext cx="11771" cy="49589"/>
            </a:xfrm>
            <a:custGeom>
              <a:avLst/>
              <a:gdLst/>
              <a:ahLst/>
              <a:cxnLst/>
              <a:rect l="l" t="t" r="r" b="b"/>
              <a:pathLst>
                <a:path w="343" h="1445" extrusionOk="0">
                  <a:moveTo>
                    <a:pt x="171" y="1"/>
                  </a:moveTo>
                  <a:cubicBezTo>
                    <a:pt x="86" y="1"/>
                    <a:pt x="0" y="52"/>
                    <a:pt x="0" y="155"/>
                  </a:cubicBezTo>
                  <a:lnTo>
                    <a:pt x="0" y="1273"/>
                  </a:lnTo>
                  <a:cubicBezTo>
                    <a:pt x="0" y="1387"/>
                    <a:pt x="86" y="1444"/>
                    <a:pt x="171" y="1444"/>
                  </a:cubicBezTo>
                  <a:cubicBezTo>
                    <a:pt x="257" y="1444"/>
                    <a:pt x="342" y="1387"/>
                    <a:pt x="342" y="1273"/>
                  </a:cubicBezTo>
                  <a:lnTo>
                    <a:pt x="342" y="155"/>
                  </a:lnTo>
                  <a:cubicBezTo>
                    <a:pt x="342" y="52"/>
                    <a:pt x="257" y="1"/>
                    <a:pt x="171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462;p24"/>
            <p:cNvSpPr/>
            <p:nvPr/>
          </p:nvSpPr>
          <p:spPr>
            <a:xfrm>
              <a:off x="8066204" y="3941248"/>
              <a:ext cx="11771" cy="39191"/>
            </a:xfrm>
            <a:custGeom>
              <a:avLst/>
              <a:gdLst/>
              <a:ahLst/>
              <a:cxnLst/>
              <a:rect l="l" t="t" r="r" b="b"/>
              <a:pathLst>
                <a:path w="343" h="1142" extrusionOk="0">
                  <a:moveTo>
                    <a:pt x="172" y="0"/>
                  </a:moveTo>
                  <a:cubicBezTo>
                    <a:pt x="86" y="0"/>
                    <a:pt x="0" y="57"/>
                    <a:pt x="0" y="171"/>
                  </a:cubicBezTo>
                  <a:lnTo>
                    <a:pt x="0" y="970"/>
                  </a:lnTo>
                  <a:cubicBezTo>
                    <a:pt x="0" y="1084"/>
                    <a:pt x="86" y="1141"/>
                    <a:pt x="172" y="1141"/>
                  </a:cubicBezTo>
                  <a:cubicBezTo>
                    <a:pt x="257" y="1141"/>
                    <a:pt x="343" y="1084"/>
                    <a:pt x="343" y="970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463;p24"/>
            <p:cNvSpPr/>
            <p:nvPr/>
          </p:nvSpPr>
          <p:spPr>
            <a:xfrm>
              <a:off x="7580532" y="4794675"/>
              <a:ext cx="10227" cy="44681"/>
            </a:xfrm>
            <a:custGeom>
              <a:avLst/>
              <a:gdLst/>
              <a:ahLst/>
              <a:cxnLst/>
              <a:rect l="l" t="t" r="r" b="b"/>
              <a:pathLst>
                <a:path w="298" h="1302" extrusionOk="0">
                  <a:moveTo>
                    <a:pt x="149" y="0"/>
                  </a:moveTo>
                  <a:cubicBezTo>
                    <a:pt x="75" y="0"/>
                    <a:pt x="1" y="46"/>
                    <a:pt x="1" y="137"/>
                  </a:cubicBezTo>
                  <a:lnTo>
                    <a:pt x="1" y="1164"/>
                  </a:lnTo>
                  <a:cubicBezTo>
                    <a:pt x="1" y="1255"/>
                    <a:pt x="75" y="1301"/>
                    <a:pt x="149" y="1301"/>
                  </a:cubicBezTo>
                  <a:cubicBezTo>
                    <a:pt x="223" y="1301"/>
                    <a:pt x="297" y="1255"/>
                    <a:pt x="297" y="1164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464;p24"/>
            <p:cNvSpPr/>
            <p:nvPr/>
          </p:nvSpPr>
          <p:spPr>
            <a:xfrm>
              <a:off x="7628338" y="4794675"/>
              <a:ext cx="9403" cy="36823"/>
            </a:xfrm>
            <a:custGeom>
              <a:avLst/>
              <a:gdLst/>
              <a:ahLst/>
              <a:cxnLst/>
              <a:rect l="l" t="t" r="r" b="b"/>
              <a:pathLst>
                <a:path w="274" h="1073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936"/>
                  </a:lnTo>
                  <a:cubicBezTo>
                    <a:pt x="0" y="1027"/>
                    <a:pt x="69" y="1073"/>
                    <a:pt x="137" y="1073"/>
                  </a:cubicBezTo>
                  <a:cubicBezTo>
                    <a:pt x="205" y="1073"/>
                    <a:pt x="274" y="1027"/>
                    <a:pt x="274" y="936"/>
                  </a:cubicBezTo>
                  <a:lnTo>
                    <a:pt x="274" y="137"/>
                  </a:lnTo>
                  <a:cubicBezTo>
                    <a:pt x="274" y="46"/>
                    <a:pt x="205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138" name="Google Shape;465;p24"/>
            <p:cNvGrpSpPr/>
            <p:nvPr/>
          </p:nvGrpSpPr>
          <p:grpSpPr>
            <a:xfrm>
              <a:off x="8267893" y="1920039"/>
              <a:ext cx="890274" cy="685355"/>
              <a:chOff x="8267893" y="1920039"/>
              <a:chExt cx="890274" cy="685355"/>
            </a:xfrm>
          </p:grpSpPr>
          <p:sp>
            <p:nvSpPr>
              <p:cNvPr id="258" name="Google Shape;466;p24"/>
              <p:cNvSpPr/>
              <p:nvPr/>
            </p:nvSpPr>
            <p:spPr>
              <a:xfrm>
                <a:off x="8267893" y="1920039"/>
                <a:ext cx="890265" cy="685355"/>
              </a:xfrm>
              <a:custGeom>
                <a:avLst/>
                <a:gdLst/>
                <a:ahLst/>
                <a:cxnLst/>
                <a:rect l="l" t="t" r="r" b="b"/>
                <a:pathLst>
                  <a:path w="25942" h="19971" extrusionOk="0">
                    <a:moveTo>
                      <a:pt x="9705" y="1"/>
                    </a:moveTo>
                    <a:cubicBezTo>
                      <a:pt x="7527" y="1"/>
                      <a:pt x="5973" y="655"/>
                      <a:pt x="8435" y="3009"/>
                    </a:cubicBezTo>
                    <a:cubicBezTo>
                      <a:pt x="10695" y="5086"/>
                      <a:pt x="14849" y="6638"/>
                      <a:pt x="17770" y="7505"/>
                    </a:cubicBezTo>
                    <a:cubicBezTo>
                      <a:pt x="16612" y="7411"/>
                      <a:pt x="11802" y="6606"/>
                      <a:pt x="7521" y="6606"/>
                    </a:cubicBezTo>
                    <a:cubicBezTo>
                      <a:pt x="3532" y="6606"/>
                      <a:pt x="1" y="7304"/>
                      <a:pt x="309" y="9925"/>
                    </a:cubicBezTo>
                    <a:cubicBezTo>
                      <a:pt x="574" y="12205"/>
                      <a:pt x="8728" y="12815"/>
                      <a:pt x="14639" y="12815"/>
                    </a:cubicBezTo>
                    <a:cubicBezTo>
                      <a:pt x="16359" y="12815"/>
                      <a:pt x="17889" y="12764"/>
                      <a:pt x="18980" y="12686"/>
                    </a:cubicBezTo>
                    <a:lnTo>
                      <a:pt x="18980" y="12686"/>
                    </a:lnTo>
                    <a:cubicBezTo>
                      <a:pt x="14324" y="14421"/>
                      <a:pt x="9142" y="14946"/>
                      <a:pt x="6015" y="15631"/>
                    </a:cubicBezTo>
                    <a:cubicBezTo>
                      <a:pt x="905" y="16609"/>
                      <a:pt x="1306" y="19970"/>
                      <a:pt x="6427" y="19970"/>
                    </a:cubicBezTo>
                    <a:cubicBezTo>
                      <a:pt x="6682" y="19970"/>
                      <a:pt x="6948" y="19962"/>
                      <a:pt x="7225" y="19945"/>
                    </a:cubicBezTo>
                    <a:cubicBezTo>
                      <a:pt x="12931" y="19625"/>
                      <a:pt x="19893" y="18347"/>
                      <a:pt x="25942" y="17023"/>
                    </a:cubicBezTo>
                    <a:lnTo>
                      <a:pt x="25942" y="4629"/>
                    </a:lnTo>
                    <a:cubicBezTo>
                      <a:pt x="22016" y="3077"/>
                      <a:pt x="17702" y="1799"/>
                      <a:pt x="13981" y="589"/>
                    </a:cubicBezTo>
                    <a:cubicBezTo>
                      <a:pt x="12996" y="310"/>
                      <a:pt x="11203" y="1"/>
                      <a:pt x="9705" y="1"/>
                    </a:cubicBezTo>
                    <a:close/>
                  </a:path>
                </a:pathLst>
              </a:custGeom>
              <a:solidFill>
                <a:srgbClr val="FF888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59" name="Google Shape;467;p24"/>
              <p:cNvSpPr/>
              <p:nvPr/>
            </p:nvSpPr>
            <p:spPr>
              <a:xfrm>
                <a:off x="8600128" y="1969526"/>
                <a:ext cx="558037" cy="233153"/>
              </a:xfrm>
              <a:custGeom>
                <a:avLst/>
                <a:gdLst/>
                <a:ahLst/>
                <a:cxnLst/>
                <a:rect l="l" t="t" r="r" b="b"/>
                <a:pathLst>
                  <a:path w="16261" h="6794" extrusionOk="0">
                    <a:moveTo>
                      <a:pt x="487" y="1"/>
                    </a:moveTo>
                    <a:cubicBezTo>
                      <a:pt x="190" y="1"/>
                      <a:pt x="1" y="463"/>
                      <a:pt x="306" y="653"/>
                    </a:cubicBezTo>
                    <a:cubicBezTo>
                      <a:pt x="5031" y="3712"/>
                      <a:pt x="10646" y="5675"/>
                      <a:pt x="16261" y="6793"/>
                    </a:cubicBezTo>
                    <a:lnTo>
                      <a:pt x="16261" y="6086"/>
                    </a:lnTo>
                    <a:cubicBezTo>
                      <a:pt x="10760" y="4967"/>
                      <a:pt x="5282" y="3027"/>
                      <a:pt x="671" y="60"/>
                    </a:cubicBezTo>
                    <a:cubicBezTo>
                      <a:pt x="607" y="19"/>
                      <a:pt x="545" y="1"/>
                      <a:pt x="487" y="1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60" name="Google Shape;468;p24"/>
              <p:cNvSpPr/>
              <p:nvPr/>
            </p:nvSpPr>
            <p:spPr>
              <a:xfrm>
                <a:off x="8352110" y="2225369"/>
                <a:ext cx="806049" cy="51716"/>
              </a:xfrm>
              <a:custGeom>
                <a:avLst/>
                <a:gdLst/>
                <a:ahLst/>
                <a:cxnLst/>
                <a:rect l="l" t="t" r="r" b="b"/>
                <a:pathLst>
                  <a:path w="23488" h="1507" extrusionOk="0">
                    <a:moveTo>
                      <a:pt x="11990" y="0"/>
                    </a:moveTo>
                    <a:cubicBezTo>
                      <a:pt x="8126" y="0"/>
                      <a:pt x="4258" y="160"/>
                      <a:pt x="457" y="160"/>
                    </a:cubicBezTo>
                    <a:cubicBezTo>
                      <a:pt x="1" y="160"/>
                      <a:pt x="1" y="868"/>
                      <a:pt x="457" y="868"/>
                    </a:cubicBezTo>
                    <a:cubicBezTo>
                      <a:pt x="4258" y="856"/>
                      <a:pt x="8126" y="691"/>
                      <a:pt x="11990" y="691"/>
                    </a:cubicBezTo>
                    <a:cubicBezTo>
                      <a:pt x="15853" y="691"/>
                      <a:pt x="19710" y="856"/>
                      <a:pt x="23488" y="1507"/>
                    </a:cubicBezTo>
                    <a:lnTo>
                      <a:pt x="23488" y="799"/>
                    </a:lnTo>
                    <a:cubicBezTo>
                      <a:pt x="19710" y="160"/>
                      <a:pt x="15853" y="0"/>
                      <a:pt x="11990" y="0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61" name="Google Shape;469;p24"/>
              <p:cNvSpPr/>
              <p:nvPr/>
            </p:nvSpPr>
            <p:spPr>
              <a:xfrm>
                <a:off x="8480529" y="2421189"/>
                <a:ext cx="677633" cy="130235"/>
              </a:xfrm>
              <a:custGeom>
                <a:avLst/>
                <a:gdLst/>
                <a:ahLst/>
                <a:cxnLst/>
                <a:rect l="l" t="t" r="r" b="b"/>
                <a:pathLst>
                  <a:path w="19746" h="3795" extrusionOk="0">
                    <a:moveTo>
                      <a:pt x="19746" y="1"/>
                    </a:moveTo>
                    <a:cubicBezTo>
                      <a:pt x="13241" y="503"/>
                      <a:pt x="6850" y="1872"/>
                      <a:pt x="413" y="3105"/>
                    </a:cubicBezTo>
                    <a:cubicBezTo>
                      <a:pt x="0" y="3192"/>
                      <a:pt x="145" y="3795"/>
                      <a:pt x="553" y="3795"/>
                    </a:cubicBezTo>
                    <a:cubicBezTo>
                      <a:pt x="574" y="3795"/>
                      <a:pt x="596" y="3793"/>
                      <a:pt x="618" y="3790"/>
                    </a:cubicBezTo>
                    <a:cubicBezTo>
                      <a:pt x="6964" y="2557"/>
                      <a:pt x="13309" y="1188"/>
                      <a:pt x="19746" y="708"/>
                    </a:cubicBezTo>
                    <a:lnTo>
                      <a:pt x="19746" y="1"/>
                    </a:ln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62" name="Google Shape;470;p24"/>
              <p:cNvSpPr/>
              <p:nvPr/>
            </p:nvSpPr>
            <p:spPr>
              <a:xfrm>
                <a:off x="8675456" y="2081884"/>
                <a:ext cx="482710" cy="421247"/>
              </a:xfrm>
              <a:custGeom>
                <a:avLst/>
                <a:gdLst/>
                <a:ahLst/>
                <a:cxnLst/>
                <a:rect l="l" t="t" r="r" b="b"/>
                <a:pathLst>
                  <a:path w="14066" h="12275" extrusionOk="0">
                    <a:moveTo>
                      <a:pt x="5947" y="1"/>
                    </a:moveTo>
                    <a:cubicBezTo>
                      <a:pt x="4617" y="1"/>
                      <a:pt x="3672" y="406"/>
                      <a:pt x="5187" y="1853"/>
                    </a:cubicBezTo>
                    <a:cubicBezTo>
                      <a:pt x="6556" y="3131"/>
                      <a:pt x="9113" y="4090"/>
                      <a:pt x="10916" y="4615"/>
                    </a:cubicBezTo>
                    <a:cubicBezTo>
                      <a:pt x="10195" y="4556"/>
                      <a:pt x="7242" y="4063"/>
                      <a:pt x="4615" y="4063"/>
                    </a:cubicBezTo>
                    <a:cubicBezTo>
                      <a:pt x="2167" y="4063"/>
                      <a:pt x="1" y="4491"/>
                      <a:pt x="188" y="6099"/>
                    </a:cubicBezTo>
                    <a:cubicBezTo>
                      <a:pt x="346" y="7488"/>
                      <a:pt x="5300" y="7875"/>
                      <a:pt x="8923" y="7875"/>
                    </a:cubicBezTo>
                    <a:cubicBezTo>
                      <a:pt x="10003" y="7875"/>
                      <a:pt x="10965" y="7840"/>
                      <a:pt x="11646" y="7788"/>
                    </a:cubicBezTo>
                    <a:lnTo>
                      <a:pt x="11646" y="7788"/>
                    </a:lnTo>
                    <a:cubicBezTo>
                      <a:pt x="8793" y="8861"/>
                      <a:pt x="5598" y="9180"/>
                      <a:pt x="3680" y="9591"/>
                    </a:cubicBezTo>
                    <a:cubicBezTo>
                      <a:pt x="537" y="10202"/>
                      <a:pt x="796" y="12275"/>
                      <a:pt x="3980" y="12275"/>
                    </a:cubicBezTo>
                    <a:cubicBezTo>
                      <a:pt x="4125" y="12275"/>
                      <a:pt x="4276" y="12271"/>
                      <a:pt x="4434" y="12262"/>
                    </a:cubicBezTo>
                    <a:cubicBezTo>
                      <a:pt x="7355" y="12079"/>
                      <a:pt x="10825" y="11508"/>
                      <a:pt x="14066" y="10846"/>
                    </a:cubicBezTo>
                    <a:lnTo>
                      <a:pt x="14066" y="2150"/>
                    </a:lnTo>
                    <a:cubicBezTo>
                      <a:pt x="12194" y="1511"/>
                      <a:pt x="10277" y="917"/>
                      <a:pt x="8565" y="370"/>
                    </a:cubicBezTo>
                    <a:cubicBezTo>
                      <a:pt x="7960" y="193"/>
                      <a:pt x="6863" y="1"/>
                      <a:pt x="5947" y="1"/>
                    </a:cubicBezTo>
                    <a:close/>
                  </a:path>
                </a:pathLst>
              </a:custGeom>
              <a:solidFill>
                <a:srgbClr val="A53A3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39" name="Google Shape;471;p24"/>
            <p:cNvSpPr/>
            <p:nvPr/>
          </p:nvSpPr>
          <p:spPr>
            <a:xfrm>
              <a:off x="1847835" y="4393908"/>
              <a:ext cx="849461" cy="672726"/>
            </a:xfrm>
            <a:custGeom>
              <a:avLst/>
              <a:gdLst/>
              <a:ahLst/>
              <a:cxnLst/>
              <a:rect l="l" t="t" r="r" b="b"/>
              <a:pathLst>
                <a:path w="24753" h="19603" extrusionOk="0">
                  <a:moveTo>
                    <a:pt x="9154" y="0"/>
                  </a:moveTo>
                  <a:cubicBezTo>
                    <a:pt x="7784" y="0"/>
                    <a:pt x="6757" y="2694"/>
                    <a:pt x="6301" y="3629"/>
                  </a:cubicBezTo>
                  <a:cubicBezTo>
                    <a:pt x="4064" y="8446"/>
                    <a:pt x="2306" y="13444"/>
                    <a:pt x="1" y="18260"/>
                  </a:cubicBezTo>
                  <a:lnTo>
                    <a:pt x="92" y="19561"/>
                  </a:lnTo>
                  <a:cubicBezTo>
                    <a:pt x="1507" y="19561"/>
                    <a:pt x="3217" y="19602"/>
                    <a:pt x="4828" y="19602"/>
                  </a:cubicBezTo>
                  <a:cubicBezTo>
                    <a:pt x="5634" y="19602"/>
                    <a:pt x="6415" y="19592"/>
                    <a:pt x="7122" y="19561"/>
                  </a:cubicBezTo>
                  <a:cubicBezTo>
                    <a:pt x="12030" y="19379"/>
                    <a:pt x="16663" y="19196"/>
                    <a:pt x="21206" y="17530"/>
                  </a:cubicBezTo>
                  <a:cubicBezTo>
                    <a:pt x="24752" y="16251"/>
                    <a:pt x="24634" y="13625"/>
                    <a:pt x="20939" y="13625"/>
                  </a:cubicBezTo>
                  <a:cubicBezTo>
                    <a:pt x="20877" y="13625"/>
                    <a:pt x="20814" y="13625"/>
                    <a:pt x="20749" y="13627"/>
                  </a:cubicBezTo>
                  <a:cubicBezTo>
                    <a:pt x="18464" y="13710"/>
                    <a:pt x="14967" y="15250"/>
                    <a:pt x="12534" y="15250"/>
                  </a:cubicBezTo>
                  <a:cubicBezTo>
                    <a:pt x="12294" y="15250"/>
                    <a:pt x="12064" y="15235"/>
                    <a:pt x="11847" y="15202"/>
                  </a:cubicBezTo>
                  <a:cubicBezTo>
                    <a:pt x="14449" y="14083"/>
                    <a:pt x="17234" y="12235"/>
                    <a:pt x="19083" y="11116"/>
                  </a:cubicBezTo>
                  <a:cubicBezTo>
                    <a:pt x="20201" y="10386"/>
                    <a:pt x="24629" y="7784"/>
                    <a:pt x="21571" y="6962"/>
                  </a:cubicBezTo>
                  <a:cubicBezTo>
                    <a:pt x="21299" y="6874"/>
                    <a:pt x="21025" y="6835"/>
                    <a:pt x="20751" y="6835"/>
                  </a:cubicBezTo>
                  <a:cubicBezTo>
                    <a:pt x="19248" y="6835"/>
                    <a:pt x="17721" y="8005"/>
                    <a:pt x="16389" y="8719"/>
                  </a:cubicBezTo>
                  <a:cubicBezTo>
                    <a:pt x="14358" y="9747"/>
                    <a:pt x="11573" y="11869"/>
                    <a:pt x="9542" y="12600"/>
                  </a:cubicBezTo>
                  <a:cubicBezTo>
                    <a:pt x="11117" y="10842"/>
                    <a:pt x="12418" y="8811"/>
                    <a:pt x="13879" y="6962"/>
                  </a:cubicBezTo>
                  <a:cubicBezTo>
                    <a:pt x="14723" y="5935"/>
                    <a:pt x="17873" y="3264"/>
                    <a:pt x="15933" y="2055"/>
                  </a:cubicBezTo>
                  <a:cubicBezTo>
                    <a:pt x="15722" y="1922"/>
                    <a:pt x="15498" y="1861"/>
                    <a:pt x="15262" y="1861"/>
                  </a:cubicBezTo>
                  <a:cubicBezTo>
                    <a:pt x="12689" y="1861"/>
                    <a:pt x="8762" y="9133"/>
                    <a:pt x="6483" y="10660"/>
                  </a:cubicBezTo>
                  <a:cubicBezTo>
                    <a:pt x="7876" y="7966"/>
                    <a:pt x="8606" y="5478"/>
                    <a:pt x="9542" y="3059"/>
                  </a:cubicBezTo>
                  <a:cubicBezTo>
                    <a:pt x="9816" y="2146"/>
                    <a:pt x="10637" y="0"/>
                    <a:pt x="9154" y="0"/>
                  </a:cubicBezTo>
                  <a:close/>
                </a:path>
              </a:pathLst>
            </a:custGeom>
            <a:solidFill>
              <a:srgbClr val="FFDB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472;p24"/>
            <p:cNvSpPr/>
            <p:nvPr/>
          </p:nvSpPr>
          <p:spPr>
            <a:xfrm>
              <a:off x="1836338" y="4678063"/>
              <a:ext cx="715211" cy="388817"/>
            </a:xfrm>
            <a:custGeom>
              <a:avLst/>
              <a:gdLst/>
              <a:ahLst/>
              <a:cxnLst/>
              <a:rect l="l" t="t" r="r" b="b"/>
              <a:pathLst>
                <a:path w="20841" h="11330" extrusionOk="0">
                  <a:moveTo>
                    <a:pt x="20347" y="0"/>
                  </a:moveTo>
                  <a:cubicBezTo>
                    <a:pt x="20292" y="0"/>
                    <a:pt x="20232" y="16"/>
                    <a:pt x="20171" y="51"/>
                  </a:cubicBezTo>
                  <a:cubicBezTo>
                    <a:pt x="16451" y="2151"/>
                    <a:pt x="12662" y="4137"/>
                    <a:pt x="8987" y="6328"/>
                  </a:cubicBezTo>
                  <a:cubicBezTo>
                    <a:pt x="7252" y="7378"/>
                    <a:pt x="5426" y="8360"/>
                    <a:pt x="3531" y="9113"/>
                  </a:cubicBezTo>
                  <a:cubicBezTo>
                    <a:pt x="2413" y="9570"/>
                    <a:pt x="1180" y="9958"/>
                    <a:pt x="267" y="10756"/>
                  </a:cubicBezTo>
                  <a:cubicBezTo>
                    <a:pt x="1" y="10987"/>
                    <a:pt x="246" y="11329"/>
                    <a:pt x="519" y="11329"/>
                  </a:cubicBezTo>
                  <a:cubicBezTo>
                    <a:pt x="596" y="11329"/>
                    <a:pt x="676" y="11302"/>
                    <a:pt x="747" y="11236"/>
                  </a:cubicBezTo>
                  <a:cubicBezTo>
                    <a:pt x="1797" y="10346"/>
                    <a:pt x="3235" y="10026"/>
                    <a:pt x="4467" y="9478"/>
                  </a:cubicBezTo>
                  <a:cubicBezTo>
                    <a:pt x="6293" y="8679"/>
                    <a:pt x="8074" y="7698"/>
                    <a:pt x="9786" y="6671"/>
                  </a:cubicBezTo>
                  <a:cubicBezTo>
                    <a:pt x="13301" y="4548"/>
                    <a:pt x="16953" y="2654"/>
                    <a:pt x="20513" y="645"/>
                  </a:cubicBezTo>
                  <a:cubicBezTo>
                    <a:pt x="20841" y="452"/>
                    <a:pt x="20648" y="0"/>
                    <a:pt x="20347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473;p24"/>
            <p:cNvSpPr/>
            <p:nvPr/>
          </p:nvSpPr>
          <p:spPr>
            <a:xfrm>
              <a:off x="1833147" y="4518757"/>
              <a:ext cx="520562" cy="544893"/>
            </a:xfrm>
            <a:custGeom>
              <a:avLst/>
              <a:gdLst/>
              <a:ahLst/>
              <a:cxnLst/>
              <a:rect l="l" t="t" r="r" b="b"/>
              <a:pathLst>
                <a:path w="15169" h="15878" extrusionOk="0">
                  <a:moveTo>
                    <a:pt x="14670" y="0"/>
                  </a:moveTo>
                  <a:cubicBezTo>
                    <a:pt x="14592" y="0"/>
                    <a:pt x="14512" y="32"/>
                    <a:pt x="14444" y="106"/>
                  </a:cubicBezTo>
                  <a:cubicBezTo>
                    <a:pt x="12070" y="2662"/>
                    <a:pt x="9810" y="5310"/>
                    <a:pt x="7710" y="8049"/>
                  </a:cubicBezTo>
                  <a:cubicBezTo>
                    <a:pt x="5519" y="10902"/>
                    <a:pt x="3031" y="13047"/>
                    <a:pt x="269" y="15307"/>
                  </a:cubicBezTo>
                  <a:cubicBezTo>
                    <a:pt x="1" y="15522"/>
                    <a:pt x="238" y="15877"/>
                    <a:pt x="518" y="15877"/>
                  </a:cubicBezTo>
                  <a:cubicBezTo>
                    <a:pt x="594" y="15877"/>
                    <a:pt x="675" y="15850"/>
                    <a:pt x="748" y="15787"/>
                  </a:cubicBezTo>
                  <a:cubicBezTo>
                    <a:pt x="3099" y="13892"/>
                    <a:pt x="5542" y="12066"/>
                    <a:pt x="7368" y="9624"/>
                  </a:cubicBezTo>
                  <a:cubicBezTo>
                    <a:pt x="9742" y="6497"/>
                    <a:pt x="12252" y="3484"/>
                    <a:pt x="14923" y="608"/>
                  </a:cubicBezTo>
                  <a:cubicBezTo>
                    <a:pt x="15169" y="345"/>
                    <a:pt x="14929" y="0"/>
                    <a:pt x="14670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474;p24"/>
            <p:cNvSpPr/>
            <p:nvPr/>
          </p:nvSpPr>
          <p:spPr>
            <a:xfrm>
              <a:off x="1835240" y="4443189"/>
              <a:ext cx="318947" cy="611984"/>
            </a:xfrm>
            <a:custGeom>
              <a:avLst/>
              <a:gdLst/>
              <a:ahLst/>
              <a:cxnLst/>
              <a:rect l="l" t="t" r="r" b="b"/>
              <a:pathLst>
                <a:path w="9294" h="17833" extrusionOk="0">
                  <a:moveTo>
                    <a:pt x="8862" y="0"/>
                  </a:moveTo>
                  <a:cubicBezTo>
                    <a:pt x="8726" y="0"/>
                    <a:pt x="8593" y="70"/>
                    <a:pt x="8539" y="230"/>
                  </a:cubicBezTo>
                  <a:cubicBezTo>
                    <a:pt x="7672" y="3243"/>
                    <a:pt x="6029" y="5914"/>
                    <a:pt x="4842" y="8790"/>
                  </a:cubicBezTo>
                  <a:cubicBezTo>
                    <a:pt x="3586" y="11780"/>
                    <a:pt x="2285" y="14702"/>
                    <a:pt x="208" y="17235"/>
                  </a:cubicBezTo>
                  <a:cubicBezTo>
                    <a:pt x="1" y="17495"/>
                    <a:pt x="225" y="17832"/>
                    <a:pt x="465" y="17832"/>
                  </a:cubicBezTo>
                  <a:cubicBezTo>
                    <a:pt x="542" y="17832"/>
                    <a:pt x="621" y="17798"/>
                    <a:pt x="687" y="17715"/>
                  </a:cubicBezTo>
                  <a:cubicBezTo>
                    <a:pt x="2650" y="15364"/>
                    <a:pt x="3974" y="12670"/>
                    <a:pt x="5138" y="9863"/>
                  </a:cubicBezTo>
                  <a:cubicBezTo>
                    <a:pt x="6462" y="6690"/>
                    <a:pt x="8265" y="3723"/>
                    <a:pt x="9224" y="436"/>
                  </a:cubicBezTo>
                  <a:cubicBezTo>
                    <a:pt x="9294" y="171"/>
                    <a:pt x="9075" y="0"/>
                    <a:pt x="8862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475;p24"/>
            <p:cNvSpPr/>
            <p:nvPr/>
          </p:nvSpPr>
          <p:spPr>
            <a:xfrm>
              <a:off x="1850992" y="4900068"/>
              <a:ext cx="738101" cy="155390"/>
            </a:xfrm>
            <a:custGeom>
              <a:avLst/>
              <a:gdLst/>
              <a:ahLst/>
              <a:cxnLst/>
              <a:rect l="l" t="t" r="r" b="b"/>
              <a:pathLst>
                <a:path w="21508" h="4528" extrusionOk="0">
                  <a:moveTo>
                    <a:pt x="21045" y="1"/>
                  </a:moveTo>
                  <a:cubicBezTo>
                    <a:pt x="21009" y="1"/>
                    <a:pt x="20971" y="6"/>
                    <a:pt x="20931" y="19"/>
                  </a:cubicBezTo>
                  <a:cubicBezTo>
                    <a:pt x="17827" y="1069"/>
                    <a:pt x="14403" y="1412"/>
                    <a:pt x="11185" y="1982"/>
                  </a:cubicBezTo>
                  <a:cubicBezTo>
                    <a:pt x="9313" y="2302"/>
                    <a:pt x="7464" y="2553"/>
                    <a:pt x="5592" y="2872"/>
                  </a:cubicBezTo>
                  <a:cubicBezTo>
                    <a:pt x="3981" y="3169"/>
                    <a:pt x="2489" y="3820"/>
                    <a:pt x="840" y="3820"/>
                  </a:cubicBezTo>
                  <a:cubicBezTo>
                    <a:pt x="713" y="3820"/>
                    <a:pt x="585" y="3816"/>
                    <a:pt x="457" y="3808"/>
                  </a:cubicBezTo>
                  <a:cubicBezTo>
                    <a:pt x="449" y="3808"/>
                    <a:pt x="442" y="3808"/>
                    <a:pt x="435" y="3808"/>
                  </a:cubicBezTo>
                  <a:cubicBezTo>
                    <a:pt x="0" y="3808"/>
                    <a:pt x="7" y="4493"/>
                    <a:pt x="457" y="4516"/>
                  </a:cubicBezTo>
                  <a:cubicBezTo>
                    <a:pt x="585" y="4523"/>
                    <a:pt x="713" y="4527"/>
                    <a:pt x="841" y="4527"/>
                  </a:cubicBezTo>
                  <a:cubicBezTo>
                    <a:pt x="2232" y="4527"/>
                    <a:pt x="3572" y="4095"/>
                    <a:pt x="4930" y="3740"/>
                  </a:cubicBezTo>
                  <a:cubicBezTo>
                    <a:pt x="6688" y="3283"/>
                    <a:pt x="8537" y="3123"/>
                    <a:pt x="10340" y="2827"/>
                  </a:cubicBezTo>
                  <a:cubicBezTo>
                    <a:pt x="12120" y="2530"/>
                    <a:pt x="13901" y="2142"/>
                    <a:pt x="15704" y="1845"/>
                  </a:cubicBezTo>
                  <a:cubicBezTo>
                    <a:pt x="17530" y="1548"/>
                    <a:pt x="19356" y="1297"/>
                    <a:pt x="21114" y="704"/>
                  </a:cubicBezTo>
                  <a:cubicBezTo>
                    <a:pt x="21507" y="559"/>
                    <a:pt x="21393" y="1"/>
                    <a:pt x="21045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476;p24"/>
            <p:cNvSpPr/>
            <p:nvPr/>
          </p:nvSpPr>
          <p:spPr>
            <a:xfrm>
              <a:off x="2" y="3466800"/>
              <a:ext cx="842632" cy="1674385"/>
            </a:xfrm>
            <a:custGeom>
              <a:avLst/>
              <a:gdLst/>
              <a:ahLst/>
              <a:cxnLst/>
              <a:rect l="l" t="t" r="r" b="b"/>
              <a:pathLst>
                <a:path w="24554" h="48791" extrusionOk="0">
                  <a:moveTo>
                    <a:pt x="2805" y="1"/>
                  </a:moveTo>
                  <a:cubicBezTo>
                    <a:pt x="2747" y="1"/>
                    <a:pt x="2687" y="5"/>
                    <a:pt x="2625" y="13"/>
                  </a:cubicBezTo>
                  <a:cubicBezTo>
                    <a:pt x="1666" y="13"/>
                    <a:pt x="753" y="835"/>
                    <a:pt x="0" y="1862"/>
                  </a:cubicBezTo>
                  <a:lnTo>
                    <a:pt x="0" y="48791"/>
                  </a:lnTo>
                  <a:lnTo>
                    <a:pt x="12782" y="48791"/>
                  </a:lnTo>
                  <a:cubicBezTo>
                    <a:pt x="12782" y="45869"/>
                    <a:pt x="13284" y="42947"/>
                    <a:pt x="13946" y="40048"/>
                  </a:cubicBezTo>
                  <a:cubicBezTo>
                    <a:pt x="15430" y="31694"/>
                    <a:pt x="20246" y="25212"/>
                    <a:pt x="23396" y="17246"/>
                  </a:cubicBezTo>
                  <a:cubicBezTo>
                    <a:pt x="24554" y="14254"/>
                    <a:pt x="24111" y="13203"/>
                    <a:pt x="22987" y="13203"/>
                  </a:cubicBezTo>
                  <a:cubicBezTo>
                    <a:pt x="21606" y="13203"/>
                    <a:pt x="19197" y="14788"/>
                    <a:pt x="17461" y="16310"/>
                  </a:cubicBezTo>
                  <a:cubicBezTo>
                    <a:pt x="12463" y="20579"/>
                    <a:pt x="10614" y="26148"/>
                    <a:pt x="6893" y="31329"/>
                  </a:cubicBezTo>
                  <a:cubicBezTo>
                    <a:pt x="7829" y="27244"/>
                    <a:pt x="9495" y="23181"/>
                    <a:pt x="11162" y="19278"/>
                  </a:cubicBezTo>
                  <a:cubicBezTo>
                    <a:pt x="12828" y="15762"/>
                    <a:pt x="20246" y="6861"/>
                    <a:pt x="16526" y="3893"/>
                  </a:cubicBezTo>
                  <a:cubicBezTo>
                    <a:pt x="16142" y="3613"/>
                    <a:pt x="15743" y="3483"/>
                    <a:pt x="15332" y="3483"/>
                  </a:cubicBezTo>
                  <a:cubicBezTo>
                    <a:pt x="10589" y="3483"/>
                    <a:pt x="4289" y="20912"/>
                    <a:pt x="1895" y="26878"/>
                  </a:cubicBezTo>
                  <a:cubicBezTo>
                    <a:pt x="1529" y="21126"/>
                    <a:pt x="3196" y="15032"/>
                    <a:pt x="3743" y="9280"/>
                  </a:cubicBezTo>
                  <a:cubicBezTo>
                    <a:pt x="3922" y="7651"/>
                    <a:pt x="5344" y="1"/>
                    <a:pt x="2805" y="1"/>
                  </a:cubicBezTo>
                  <a:close/>
                </a:path>
              </a:pathLst>
            </a:custGeom>
            <a:solidFill>
              <a:srgbClr val="FF888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477;p24"/>
            <p:cNvSpPr/>
            <p:nvPr/>
          </p:nvSpPr>
          <p:spPr>
            <a:xfrm>
              <a:off x="42282" y="3681838"/>
              <a:ext cx="483465" cy="1459352"/>
            </a:xfrm>
            <a:custGeom>
              <a:avLst/>
              <a:gdLst/>
              <a:ahLst/>
              <a:cxnLst/>
              <a:rect l="l" t="t" r="r" b="b"/>
              <a:pathLst>
                <a:path w="14088" h="42525" extrusionOk="0">
                  <a:moveTo>
                    <a:pt x="13595" y="1"/>
                  </a:moveTo>
                  <a:cubicBezTo>
                    <a:pt x="13518" y="1"/>
                    <a:pt x="13441" y="35"/>
                    <a:pt x="13376" y="115"/>
                  </a:cubicBezTo>
                  <a:cubicBezTo>
                    <a:pt x="8446" y="6483"/>
                    <a:pt x="5387" y="13993"/>
                    <a:pt x="3356" y="21754"/>
                  </a:cubicBezTo>
                  <a:cubicBezTo>
                    <a:pt x="2306" y="25771"/>
                    <a:pt x="1576" y="29879"/>
                    <a:pt x="982" y="33988"/>
                  </a:cubicBezTo>
                  <a:cubicBezTo>
                    <a:pt x="548" y="36818"/>
                    <a:pt x="366" y="39694"/>
                    <a:pt x="1" y="42525"/>
                  </a:cubicBezTo>
                  <a:lnTo>
                    <a:pt x="685" y="42525"/>
                  </a:lnTo>
                  <a:cubicBezTo>
                    <a:pt x="1005" y="40037"/>
                    <a:pt x="1187" y="37526"/>
                    <a:pt x="1530" y="35038"/>
                  </a:cubicBezTo>
                  <a:cubicBezTo>
                    <a:pt x="2055" y="31066"/>
                    <a:pt x="2762" y="27140"/>
                    <a:pt x="3698" y="23237"/>
                  </a:cubicBezTo>
                  <a:cubicBezTo>
                    <a:pt x="5638" y="15157"/>
                    <a:pt x="8743" y="7214"/>
                    <a:pt x="13878" y="617"/>
                  </a:cubicBezTo>
                  <a:cubicBezTo>
                    <a:pt x="14088" y="356"/>
                    <a:pt x="13844" y="1"/>
                    <a:pt x="13595" y="1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478;p24"/>
            <p:cNvSpPr/>
            <p:nvPr/>
          </p:nvSpPr>
          <p:spPr>
            <a:xfrm>
              <a:off x="275715" y="4006146"/>
              <a:ext cx="469978" cy="1135051"/>
            </a:xfrm>
            <a:custGeom>
              <a:avLst/>
              <a:gdLst/>
              <a:ahLst/>
              <a:cxnLst/>
              <a:rect l="l" t="t" r="r" b="b"/>
              <a:pathLst>
                <a:path w="13695" h="33075" extrusionOk="0">
                  <a:moveTo>
                    <a:pt x="13206" y="0"/>
                  </a:moveTo>
                  <a:cubicBezTo>
                    <a:pt x="13130" y="0"/>
                    <a:pt x="13053" y="34"/>
                    <a:pt x="12988" y="115"/>
                  </a:cubicBezTo>
                  <a:cubicBezTo>
                    <a:pt x="5205" y="9336"/>
                    <a:pt x="1256" y="21205"/>
                    <a:pt x="1" y="33075"/>
                  </a:cubicBezTo>
                  <a:lnTo>
                    <a:pt x="685" y="33075"/>
                  </a:lnTo>
                  <a:cubicBezTo>
                    <a:pt x="1941" y="21411"/>
                    <a:pt x="5821" y="9656"/>
                    <a:pt x="13467" y="617"/>
                  </a:cubicBezTo>
                  <a:cubicBezTo>
                    <a:pt x="13694" y="355"/>
                    <a:pt x="13454" y="0"/>
                    <a:pt x="13206" y="0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479;p24"/>
            <p:cNvSpPr/>
            <p:nvPr/>
          </p:nvSpPr>
          <p:spPr>
            <a:xfrm>
              <a:off x="2" y="3553934"/>
              <a:ext cx="84936" cy="437377"/>
            </a:xfrm>
            <a:custGeom>
              <a:avLst/>
              <a:gdLst/>
              <a:ahLst/>
              <a:cxnLst/>
              <a:rect l="l" t="t" r="r" b="b"/>
              <a:pathLst>
                <a:path w="2475" h="12745" extrusionOk="0">
                  <a:moveTo>
                    <a:pt x="2048" y="1"/>
                  </a:moveTo>
                  <a:cubicBezTo>
                    <a:pt x="1911" y="1"/>
                    <a:pt x="1780" y="78"/>
                    <a:pt x="1735" y="259"/>
                  </a:cubicBezTo>
                  <a:cubicBezTo>
                    <a:pt x="1096" y="3043"/>
                    <a:pt x="525" y="5874"/>
                    <a:pt x="0" y="8704"/>
                  </a:cubicBezTo>
                  <a:lnTo>
                    <a:pt x="0" y="12744"/>
                  </a:lnTo>
                  <a:cubicBezTo>
                    <a:pt x="662" y="8613"/>
                    <a:pt x="1461" y="4504"/>
                    <a:pt x="2419" y="441"/>
                  </a:cubicBezTo>
                  <a:cubicBezTo>
                    <a:pt x="2475" y="179"/>
                    <a:pt x="2255" y="1"/>
                    <a:pt x="2048" y="1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480;p24"/>
            <p:cNvSpPr/>
            <p:nvPr/>
          </p:nvSpPr>
          <p:spPr>
            <a:xfrm>
              <a:off x="2" y="4043484"/>
              <a:ext cx="575882" cy="1097714"/>
            </a:xfrm>
            <a:custGeom>
              <a:avLst/>
              <a:gdLst/>
              <a:ahLst/>
              <a:cxnLst/>
              <a:rect l="l" t="t" r="r" b="b"/>
              <a:pathLst>
                <a:path w="16781" h="31987" extrusionOk="0">
                  <a:moveTo>
                    <a:pt x="885" y="1"/>
                  </a:moveTo>
                  <a:cubicBezTo>
                    <a:pt x="571" y="1"/>
                    <a:pt x="276" y="141"/>
                    <a:pt x="0" y="374"/>
                  </a:cubicBezTo>
                  <a:lnTo>
                    <a:pt x="0" y="31987"/>
                  </a:lnTo>
                  <a:lnTo>
                    <a:pt x="9062" y="31987"/>
                  </a:lnTo>
                  <a:cubicBezTo>
                    <a:pt x="9176" y="30434"/>
                    <a:pt x="9495" y="28859"/>
                    <a:pt x="9861" y="27307"/>
                  </a:cubicBezTo>
                  <a:cubicBezTo>
                    <a:pt x="10979" y="21647"/>
                    <a:pt x="13353" y="17059"/>
                    <a:pt x="15704" y="11649"/>
                  </a:cubicBezTo>
                  <a:cubicBezTo>
                    <a:pt x="16780" y="9112"/>
                    <a:pt x="16238" y="8050"/>
                    <a:pt x="15180" y="8050"/>
                  </a:cubicBezTo>
                  <a:cubicBezTo>
                    <a:pt x="14353" y="8050"/>
                    <a:pt x="13211" y="8699"/>
                    <a:pt x="12280" y="9800"/>
                  </a:cubicBezTo>
                  <a:cubicBezTo>
                    <a:pt x="9221" y="13384"/>
                    <a:pt x="7395" y="17881"/>
                    <a:pt x="4634" y="21396"/>
                  </a:cubicBezTo>
                  <a:cubicBezTo>
                    <a:pt x="5318" y="18634"/>
                    <a:pt x="6551" y="15872"/>
                    <a:pt x="7806" y="13224"/>
                  </a:cubicBezTo>
                  <a:cubicBezTo>
                    <a:pt x="9039" y="10850"/>
                    <a:pt x="12919" y="2747"/>
                    <a:pt x="11070" y="1560"/>
                  </a:cubicBezTo>
                  <a:cubicBezTo>
                    <a:pt x="10805" y="1383"/>
                    <a:pt x="10534" y="1300"/>
                    <a:pt x="10258" y="1300"/>
                  </a:cubicBezTo>
                  <a:cubicBezTo>
                    <a:pt x="6812" y="1300"/>
                    <a:pt x="2687" y="14304"/>
                    <a:pt x="890" y="18383"/>
                  </a:cubicBezTo>
                  <a:cubicBezTo>
                    <a:pt x="616" y="14480"/>
                    <a:pt x="1872" y="10348"/>
                    <a:pt x="2283" y="6445"/>
                  </a:cubicBezTo>
                  <a:cubicBezTo>
                    <a:pt x="2419" y="5304"/>
                    <a:pt x="3287" y="1150"/>
                    <a:pt x="1438" y="145"/>
                  </a:cubicBezTo>
                  <a:cubicBezTo>
                    <a:pt x="1248" y="46"/>
                    <a:pt x="1063" y="1"/>
                    <a:pt x="885" y="1"/>
                  </a:cubicBezTo>
                  <a:close/>
                </a:path>
              </a:pathLst>
            </a:custGeom>
            <a:solidFill>
              <a:srgbClr val="A53A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481;p24"/>
            <p:cNvSpPr/>
            <p:nvPr/>
          </p:nvSpPr>
          <p:spPr>
            <a:xfrm>
              <a:off x="78316" y="1925566"/>
              <a:ext cx="1265458" cy="1080212"/>
            </a:xfrm>
            <a:custGeom>
              <a:avLst/>
              <a:gdLst/>
              <a:ahLst/>
              <a:cxnLst/>
              <a:rect l="l" t="t" r="r" b="b"/>
              <a:pathLst>
                <a:path w="36875" h="31477" extrusionOk="0">
                  <a:moveTo>
                    <a:pt x="31851" y="0"/>
                  </a:moveTo>
                  <a:cubicBezTo>
                    <a:pt x="31796" y="0"/>
                    <a:pt x="31740" y="1"/>
                    <a:pt x="31682" y="3"/>
                  </a:cubicBezTo>
                  <a:cubicBezTo>
                    <a:pt x="27414" y="208"/>
                    <a:pt x="22598" y="5572"/>
                    <a:pt x="18900" y="8357"/>
                  </a:cubicBezTo>
                  <a:cubicBezTo>
                    <a:pt x="18749" y="6204"/>
                    <a:pt x="20363" y="255"/>
                    <a:pt x="18301" y="255"/>
                  </a:cubicBezTo>
                  <a:cubicBezTo>
                    <a:pt x="17871" y="255"/>
                    <a:pt x="17281" y="514"/>
                    <a:pt x="16480" y="1121"/>
                  </a:cubicBezTo>
                  <a:cubicBezTo>
                    <a:pt x="13513" y="3358"/>
                    <a:pt x="12783" y="10023"/>
                    <a:pt x="9998" y="12055"/>
                  </a:cubicBezTo>
                  <a:cubicBezTo>
                    <a:pt x="9998" y="10936"/>
                    <a:pt x="10546" y="6120"/>
                    <a:pt x="9268" y="5572"/>
                  </a:cubicBezTo>
                  <a:cubicBezTo>
                    <a:pt x="9087" y="5482"/>
                    <a:pt x="8908" y="5440"/>
                    <a:pt x="8730" y="5440"/>
                  </a:cubicBezTo>
                  <a:cubicBezTo>
                    <a:pt x="6713" y="5440"/>
                    <a:pt x="4970" y="10874"/>
                    <a:pt x="4634" y="12237"/>
                  </a:cubicBezTo>
                  <a:cubicBezTo>
                    <a:pt x="3150" y="17053"/>
                    <a:pt x="1667" y="25590"/>
                    <a:pt x="1" y="31319"/>
                  </a:cubicBezTo>
                  <a:cubicBezTo>
                    <a:pt x="1667" y="31045"/>
                    <a:pt x="3613" y="30954"/>
                    <a:pt x="5581" y="30954"/>
                  </a:cubicBezTo>
                  <a:cubicBezTo>
                    <a:pt x="7550" y="30954"/>
                    <a:pt x="9542" y="31045"/>
                    <a:pt x="11299" y="31137"/>
                  </a:cubicBezTo>
                  <a:cubicBezTo>
                    <a:pt x="12365" y="31242"/>
                    <a:pt x="14609" y="31476"/>
                    <a:pt x="16636" y="31476"/>
                  </a:cubicBezTo>
                  <a:cubicBezTo>
                    <a:pt x="18124" y="31476"/>
                    <a:pt x="19496" y="31350"/>
                    <a:pt x="20201" y="30954"/>
                  </a:cubicBezTo>
                  <a:cubicBezTo>
                    <a:pt x="23533" y="28923"/>
                    <a:pt x="18717" y="27256"/>
                    <a:pt x="17599" y="25407"/>
                  </a:cubicBezTo>
                  <a:cubicBezTo>
                    <a:pt x="21867" y="24837"/>
                    <a:pt x="24264" y="24654"/>
                    <a:pt x="27414" y="23353"/>
                  </a:cubicBezTo>
                  <a:cubicBezTo>
                    <a:pt x="34284" y="20957"/>
                    <a:pt x="24629" y="19473"/>
                    <a:pt x="21867" y="18354"/>
                  </a:cubicBezTo>
                  <a:cubicBezTo>
                    <a:pt x="26318" y="16688"/>
                    <a:pt x="32618" y="15387"/>
                    <a:pt x="34079" y="11872"/>
                  </a:cubicBezTo>
                  <a:cubicBezTo>
                    <a:pt x="34881" y="10206"/>
                    <a:pt x="33985" y="9698"/>
                    <a:pt x="32474" y="9698"/>
                  </a:cubicBezTo>
                  <a:cubicBezTo>
                    <a:pt x="30115" y="9698"/>
                    <a:pt x="26255" y="10936"/>
                    <a:pt x="25017" y="10936"/>
                  </a:cubicBezTo>
                  <a:cubicBezTo>
                    <a:pt x="29036" y="8204"/>
                    <a:pt x="36875" y="0"/>
                    <a:pt x="31851" y="0"/>
                  </a:cubicBezTo>
                  <a:close/>
                </a:path>
              </a:pathLst>
            </a:custGeom>
            <a:solidFill>
              <a:srgbClr val="CFD69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482;p24"/>
            <p:cNvSpPr/>
            <p:nvPr/>
          </p:nvSpPr>
          <p:spPr>
            <a:xfrm>
              <a:off x="48734" y="2066615"/>
              <a:ext cx="1031412" cy="952276"/>
            </a:xfrm>
            <a:custGeom>
              <a:avLst/>
              <a:gdLst/>
              <a:ahLst/>
              <a:cxnLst/>
              <a:rect l="l" t="t" r="r" b="b"/>
              <a:pathLst>
                <a:path w="30055" h="27749" extrusionOk="0">
                  <a:moveTo>
                    <a:pt x="29567" y="1"/>
                  </a:moveTo>
                  <a:cubicBezTo>
                    <a:pt x="29486" y="1"/>
                    <a:pt x="29401" y="35"/>
                    <a:pt x="29326" y="116"/>
                  </a:cubicBezTo>
                  <a:cubicBezTo>
                    <a:pt x="20310" y="9839"/>
                    <a:pt x="9627" y="17805"/>
                    <a:pt x="246" y="27164"/>
                  </a:cubicBezTo>
                  <a:cubicBezTo>
                    <a:pt x="1" y="27409"/>
                    <a:pt x="226" y="27748"/>
                    <a:pt x="489" y="27748"/>
                  </a:cubicBezTo>
                  <a:cubicBezTo>
                    <a:pt x="568" y="27748"/>
                    <a:pt x="651" y="27717"/>
                    <a:pt x="726" y="27643"/>
                  </a:cubicBezTo>
                  <a:cubicBezTo>
                    <a:pt x="10107" y="18307"/>
                    <a:pt x="20812" y="10319"/>
                    <a:pt x="29828" y="595"/>
                  </a:cubicBezTo>
                  <a:cubicBezTo>
                    <a:pt x="30054" y="351"/>
                    <a:pt x="29829" y="1"/>
                    <a:pt x="2956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483;p24"/>
            <p:cNvSpPr/>
            <p:nvPr/>
          </p:nvSpPr>
          <p:spPr>
            <a:xfrm>
              <a:off x="596110" y="2502971"/>
              <a:ext cx="18806" cy="17262"/>
            </a:xfrm>
            <a:custGeom>
              <a:avLst/>
              <a:gdLst/>
              <a:ahLst/>
              <a:cxnLst/>
              <a:rect l="l" t="t" r="r" b="b"/>
              <a:pathLst>
                <a:path w="548" h="503" extrusionOk="0">
                  <a:moveTo>
                    <a:pt x="548" y="0"/>
                  </a:moveTo>
                  <a:lnTo>
                    <a:pt x="548" y="0"/>
                  </a:lnTo>
                  <a:cubicBezTo>
                    <a:pt x="365" y="23"/>
                    <a:pt x="183" y="69"/>
                    <a:pt x="0" y="91"/>
                  </a:cubicBezTo>
                  <a:cubicBezTo>
                    <a:pt x="160" y="228"/>
                    <a:pt x="297" y="365"/>
                    <a:pt x="434" y="502"/>
                  </a:cubicBezTo>
                  <a:cubicBezTo>
                    <a:pt x="479" y="343"/>
                    <a:pt x="502" y="160"/>
                    <a:pt x="54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484;p24"/>
            <p:cNvSpPr/>
            <p:nvPr/>
          </p:nvSpPr>
          <p:spPr>
            <a:xfrm>
              <a:off x="586158" y="2111606"/>
              <a:ext cx="494241" cy="417472"/>
            </a:xfrm>
            <a:custGeom>
              <a:avLst/>
              <a:gdLst/>
              <a:ahLst/>
              <a:cxnLst/>
              <a:rect l="l" t="t" r="r" b="b"/>
              <a:pathLst>
                <a:path w="14402" h="12165" extrusionOk="0">
                  <a:moveTo>
                    <a:pt x="838" y="11404"/>
                  </a:moveTo>
                  <a:lnTo>
                    <a:pt x="838" y="11404"/>
                  </a:lnTo>
                  <a:cubicBezTo>
                    <a:pt x="792" y="11564"/>
                    <a:pt x="769" y="11747"/>
                    <a:pt x="724" y="11906"/>
                  </a:cubicBezTo>
                  <a:cubicBezTo>
                    <a:pt x="587" y="11769"/>
                    <a:pt x="450" y="11632"/>
                    <a:pt x="290" y="11495"/>
                  </a:cubicBezTo>
                  <a:cubicBezTo>
                    <a:pt x="473" y="11473"/>
                    <a:pt x="655" y="11427"/>
                    <a:pt x="838" y="11404"/>
                  </a:cubicBezTo>
                  <a:close/>
                  <a:moveTo>
                    <a:pt x="1667" y="0"/>
                  </a:moveTo>
                  <a:cubicBezTo>
                    <a:pt x="1495" y="0"/>
                    <a:pt x="1329" y="109"/>
                    <a:pt x="1340" y="334"/>
                  </a:cubicBezTo>
                  <a:cubicBezTo>
                    <a:pt x="1500" y="4169"/>
                    <a:pt x="838" y="7980"/>
                    <a:pt x="62" y="11724"/>
                  </a:cubicBezTo>
                  <a:cubicBezTo>
                    <a:pt x="0" y="11990"/>
                    <a:pt x="178" y="12164"/>
                    <a:pt x="396" y="12164"/>
                  </a:cubicBezTo>
                  <a:cubicBezTo>
                    <a:pt x="421" y="12164"/>
                    <a:pt x="447" y="12162"/>
                    <a:pt x="473" y="12157"/>
                  </a:cubicBezTo>
                  <a:cubicBezTo>
                    <a:pt x="2664" y="11838"/>
                    <a:pt x="4764" y="11016"/>
                    <a:pt x="6818" y="10286"/>
                  </a:cubicBezTo>
                  <a:cubicBezTo>
                    <a:pt x="9238" y="9441"/>
                    <a:pt x="11611" y="8528"/>
                    <a:pt x="14008" y="7707"/>
                  </a:cubicBezTo>
                  <a:cubicBezTo>
                    <a:pt x="14401" y="7582"/>
                    <a:pt x="14288" y="7026"/>
                    <a:pt x="13939" y="7026"/>
                  </a:cubicBezTo>
                  <a:cubicBezTo>
                    <a:pt x="13904" y="7026"/>
                    <a:pt x="13866" y="7032"/>
                    <a:pt x="13825" y="7045"/>
                  </a:cubicBezTo>
                  <a:cubicBezTo>
                    <a:pt x="11406" y="7843"/>
                    <a:pt x="9032" y="8756"/>
                    <a:pt x="6635" y="9624"/>
                  </a:cubicBezTo>
                  <a:cubicBezTo>
                    <a:pt x="4764" y="10286"/>
                    <a:pt x="2824" y="11016"/>
                    <a:pt x="838" y="11404"/>
                  </a:cubicBezTo>
                  <a:cubicBezTo>
                    <a:pt x="1568" y="7752"/>
                    <a:pt x="2185" y="4054"/>
                    <a:pt x="2025" y="334"/>
                  </a:cubicBezTo>
                  <a:cubicBezTo>
                    <a:pt x="2025" y="114"/>
                    <a:pt x="1843" y="0"/>
                    <a:pt x="166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485;p24"/>
            <p:cNvSpPr/>
            <p:nvPr/>
          </p:nvSpPr>
          <p:spPr>
            <a:xfrm>
              <a:off x="422185" y="2372150"/>
              <a:ext cx="447329" cy="323031"/>
            </a:xfrm>
            <a:custGeom>
              <a:avLst/>
              <a:gdLst/>
              <a:ahLst/>
              <a:cxnLst/>
              <a:rect l="l" t="t" r="r" b="b"/>
              <a:pathLst>
                <a:path w="13035" h="9413" extrusionOk="0">
                  <a:moveTo>
                    <a:pt x="1470" y="0"/>
                  </a:moveTo>
                  <a:cubicBezTo>
                    <a:pt x="1296" y="0"/>
                    <a:pt x="1119" y="115"/>
                    <a:pt x="1119" y="343"/>
                  </a:cubicBezTo>
                  <a:cubicBezTo>
                    <a:pt x="1051" y="3150"/>
                    <a:pt x="229" y="5889"/>
                    <a:pt x="1" y="8674"/>
                  </a:cubicBezTo>
                  <a:cubicBezTo>
                    <a:pt x="1" y="8834"/>
                    <a:pt x="115" y="8994"/>
                    <a:pt x="252" y="9016"/>
                  </a:cubicBezTo>
                  <a:cubicBezTo>
                    <a:pt x="1627" y="9313"/>
                    <a:pt x="3028" y="9412"/>
                    <a:pt x="4440" y="9412"/>
                  </a:cubicBezTo>
                  <a:cubicBezTo>
                    <a:pt x="7154" y="9412"/>
                    <a:pt x="9905" y="9046"/>
                    <a:pt x="12578" y="9016"/>
                  </a:cubicBezTo>
                  <a:cubicBezTo>
                    <a:pt x="13034" y="9016"/>
                    <a:pt x="13034" y="8332"/>
                    <a:pt x="12578" y="8332"/>
                  </a:cubicBezTo>
                  <a:cubicBezTo>
                    <a:pt x="9697" y="8352"/>
                    <a:pt x="6797" y="8660"/>
                    <a:pt x="3913" y="8660"/>
                  </a:cubicBezTo>
                  <a:cubicBezTo>
                    <a:pt x="3644" y="8660"/>
                    <a:pt x="3374" y="8657"/>
                    <a:pt x="3105" y="8651"/>
                  </a:cubicBezTo>
                  <a:cubicBezTo>
                    <a:pt x="2329" y="8628"/>
                    <a:pt x="1553" y="8560"/>
                    <a:pt x="800" y="8423"/>
                  </a:cubicBezTo>
                  <a:cubicBezTo>
                    <a:pt x="571" y="8377"/>
                    <a:pt x="1051" y="5981"/>
                    <a:pt x="1119" y="5638"/>
                  </a:cubicBezTo>
                  <a:cubicBezTo>
                    <a:pt x="1439" y="3881"/>
                    <a:pt x="1781" y="2146"/>
                    <a:pt x="1804" y="343"/>
                  </a:cubicBezTo>
                  <a:cubicBezTo>
                    <a:pt x="1815" y="115"/>
                    <a:pt x="1644" y="0"/>
                    <a:pt x="1470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486;p24"/>
            <p:cNvSpPr/>
            <p:nvPr/>
          </p:nvSpPr>
          <p:spPr>
            <a:xfrm>
              <a:off x="198945" y="2499162"/>
              <a:ext cx="434768" cy="392421"/>
            </a:xfrm>
            <a:custGeom>
              <a:avLst/>
              <a:gdLst/>
              <a:ahLst/>
              <a:cxnLst/>
              <a:rect l="l" t="t" r="r" b="b"/>
              <a:pathLst>
                <a:path w="12669" h="11435" extrusionOk="0">
                  <a:moveTo>
                    <a:pt x="2382" y="0"/>
                  </a:moveTo>
                  <a:cubicBezTo>
                    <a:pt x="2245" y="0"/>
                    <a:pt x="2114" y="75"/>
                    <a:pt x="2078" y="248"/>
                  </a:cubicBezTo>
                  <a:cubicBezTo>
                    <a:pt x="1324" y="3444"/>
                    <a:pt x="617" y="6662"/>
                    <a:pt x="46" y="9880"/>
                  </a:cubicBezTo>
                  <a:cubicBezTo>
                    <a:pt x="1" y="10109"/>
                    <a:pt x="138" y="10314"/>
                    <a:pt x="366" y="10337"/>
                  </a:cubicBezTo>
                  <a:cubicBezTo>
                    <a:pt x="4337" y="10519"/>
                    <a:pt x="8263" y="11067"/>
                    <a:pt x="12235" y="11432"/>
                  </a:cubicBezTo>
                  <a:cubicBezTo>
                    <a:pt x="12249" y="11434"/>
                    <a:pt x="12262" y="11435"/>
                    <a:pt x="12276" y="11435"/>
                  </a:cubicBezTo>
                  <a:cubicBezTo>
                    <a:pt x="12668" y="11435"/>
                    <a:pt x="12655" y="10792"/>
                    <a:pt x="12235" y="10748"/>
                  </a:cubicBezTo>
                  <a:cubicBezTo>
                    <a:pt x="8400" y="10383"/>
                    <a:pt x="4611" y="9858"/>
                    <a:pt x="777" y="9652"/>
                  </a:cubicBezTo>
                  <a:cubicBezTo>
                    <a:pt x="754" y="9789"/>
                    <a:pt x="731" y="9926"/>
                    <a:pt x="708" y="10086"/>
                  </a:cubicBezTo>
                  <a:cubicBezTo>
                    <a:pt x="594" y="9926"/>
                    <a:pt x="480" y="9789"/>
                    <a:pt x="366" y="9629"/>
                  </a:cubicBezTo>
                  <a:lnTo>
                    <a:pt x="366" y="9629"/>
                  </a:lnTo>
                  <a:cubicBezTo>
                    <a:pt x="503" y="9652"/>
                    <a:pt x="640" y="9652"/>
                    <a:pt x="777" y="9652"/>
                  </a:cubicBezTo>
                  <a:cubicBezTo>
                    <a:pt x="1347" y="6571"/>
                    <a:pt x="2032" y="3489"/>
                    <a:pt x="2740" y="431"/>
                  </a:cubicBezTo>
                  <a:cubicBezTo>
                    <a:pt x="2808" y="170"/>
                    <a:pt x="2588" y="0"/>
                    <a:pt x="2382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487;p24"/>
            <p:cNvSpPr/>
            <p:nvPr/>
          </p:nvSpPr>
          <p:spPr>
            <a:xfrm>
              <a:off x="211471" y="2829612"/>
              <a:ext cx="14139" cy="15683"/>
            </a:xfrm>
            <a:custGeom>
              <a:avLst/>
              <a:gdLst/>
              <a:ahLst/>
              <a:cxnLst/>
              <a:rect l="l" t="t" r="r" b="b"/>
              <a:pathLst>
                <a:path w="412" h="457" extrusionOk="0">
                  <a:moveTo>
                    <a:pt x="1" y="0"/>
                  </a:moveTo>
                  <a:cubicBezTo>
                    <a:pt x="115" y="160"/>
                    <a:pt x="229" y="297"/>
                    <a:pt x="343" y="457"/>
                  </a:cubicBezTo>
                  <a:cubicBezTo>
                    <a:pt x="366" y="297"/>
                    <a:pt x="389" y="160"/>
                    <a:pt x="412" y="23"/>
                  </a:cubicBezTo>
                  <a:cubicBezTo>
                    <a:pt x="275" y="23"/>
                    <a:pt x="138" y="23"/>
                    <a:pt x="1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488;p24"/>
            <p:cNvSpPr/>
            <p:nvPr/>
          </p:nvSpPr>
          <p:spPr>
            <a:xfrm>
              <a:off x="2" y="1703287"/>
              <a:ext cx="1665325" cy="1843536"/>
            </a:xfrm>
            <a:custGeom>
              <a:avLst/>
              <a:gdLst/>
              <a:ahLst/>
              <a:cxnLst/>
              <a:rect l="l" t="t" r="r" b="b"/>
              <a:pathLst>
                <a:path w="48527" h="53720" extrusionOk="0">
                  <a:moveTo>
                    <a:pt x="25863" y="1"/>
                  </a:moveTo>
                  <a:cubicBezTo>
                    <a:pt x="20047" y="1"/>
                    <a:pt x="14276" y="3555"/>
                    <a:pt x="12919" y="9493"/>
                  </a:cubicBezTo>
                  <a:cubicBezTo>
                    <a:pt x="9833" y="7156"/>
                    <a:pt x="6192" y="5344"/>
                    <a:pt x="2639" y="5344"/>
                  </a:cubicBezTo>
                  <a:cubicBezTo>
                    <a:pt x="1750" y="5344"/>
                    <a:pt x="867" y="5457"/>
                    <a:pt x="0" y="5704"/>
                  </a:cubicBezTo>
                  <a:lnTo>
                    <a:pt x="0" y="25197"/>
                  </a:lnTo>
                  <a:cubicBezTo>
                    <a:pt x="205" y="25379"/>
                    <a:pt x="411" y="25585"/>
                    <a:pt x="593" y="25790"/>
                  </a:cubicBezTo>
                  <a:cubicBezTo>
                    <a:pt x="411" y="25859"/>
                    <a:pt x="205" y="25927"/>
                    <a:pt x="0" y="26018"/>
                  </a:cubicBezTo>
                  <a:lnTo>
                    <a:pt x="0" y="46127"/>
                  </a:lnTo>
                  <a:cubicBezTo>
                    <a:pt x="478" y="46174"/>
                    <a:pt x="959" y="46197"/>
                    <a:pt x="1442" y="46197"/>
                  </a:cubicBezTo>
                  <a:cubicBezTo>
                    <a:pt x="3999" y="46197"/>
                    <a:pt x="6576" y="45552"/>
                    <a:pt x="8765" y="44438"/>
                  </a:cubicBezTo>
                  <a:lnTo>
                    <a:pt x="9267" y="44918"/>
                  </a:lnTo>
                  <a:cubicBezTo>
                    <a:pt x="11535" y="49328"/>
                    <a:pt x="16571" y="53720"/>
                    <a:pt x="21990" y="53720"/>
                  </a:cubicBezTo>
                  <a:cubicBezTo>
                    <a:pt x="22517" y="53720"/>
                    <a:pt x="23047" y="53678"/>
                    <a:pt x="23579" y="53591"/>
                  </a:cubicBezTo>
                  <a:cubicBezTo>
                    <a:pt x="26569" y="53249"/>
                    <a:pt x="29901" y="51240"/>
                    <a:pt x="31385" y="48433"/>
                  </a:cubicBezTo>
                  <a:cubicBezTo>
                    <a:pt x="33051" y="45260"/>
                    <a:pt x="32229" y="42589"/>
                    <a:pt x="32047" y="38276"/>
                  </a:cubicBezTo>
                  <a:cubicBezTo>
                    <a:pt x="38871" y="38276"/>
                    <a:pt x="45696" y="36450"/>
                    <a:pt x="47203" y="28620"/>
                  </a:cubicBezTo>
                  <a:cubicBezTo>
                    <a:pt x="48527" y="20791"/>
                    <a:pt x="40880" y="18965"/>
                    <a:pt x="35060" y="18303"/>
                  </a:cubicBezTo>
                  <a:cubicBezTo>
                    <a:pt x="38552" y="12483"/>
                    <a:pt x="38712" y="4814"/>
                    <a:pt x="31727" y="1322"/>
                  </a:cubicBezTo>
                  <a:cubicBezTo>
                    <a:pt x="29887" y="425"/>
                    <a:pt x="27872" y="1"/>
                    <a:pt x="25863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489;p24"/>
            <p:cNvSpPr/>
            <p:nvPr/>
          </p:nvSpPr>
          <p:spPr>
            <a:xfrm>
              <a:off x="2" y="2262229"/>
              <a:ext cx="1008900" cy="2878929"/>
            </a:xfrm>
            <a:custGeom>
              <a:avLst/>
              <a:gdLst/>
              <a:ahLst/>
              <a:cxnLst/>
              <a:rect l="l" t="t" r="r" b="b"/>
              <a:pathLst>
                <a:path w="29399" h="83891" extrusionOk="0">
                  <a:moveTo>
                    <a:pt x="15689" y="0"/>
                  </a:moveTo>
                  <a:cubicBezTo>
                    <a:pt x="14399" y="0"/>
                    <a:pt x="13558" y="9917"/>
                    <a:pt x="12075" y="14502"/>
                  </a:cubicBezTo>
                  <a:cubicBezTo>
                    <a:pt x="11253" y="17583"/>
                    <a:pt x="5227" y="28745"/>
                    <a:pt x="0" y="45909"/>
                  </a:cubicBezTo>
                  <a:lnTo>
                    <a:pt x="0" y="83891"/>
                  </a:lnTo>
                  <a:lnTo>
                    <a:pt x="2693" y="83891"/>
                  </a:lnTo>
                  <a:lnTo>
                    <a:pt x="4451" y="83868"/>
                  </a:lnTo>
                  <a:cubicBezTo>
                    <a:pt x="2442" y="76883"/>
                    <a:pt x="3538" y="60654"/>
                    <a:pt x="5432" y="50611"/>
                  </a:cubicBezTo>
                  <a:cubicBezTo>
                    <a:pt x="7099" y="41778"/>
                    <a:pt x="9587" y="26143"/>
                    <a:pt x="16252" y="19980"/>
                  </a:cubicBezTo>
                  <a:cubicBezTo>
                    <a:pt x="21228" y="14502"/>
                    <a:pt x="29399" y="11169"/>
                    <a:pt x="29399" y="9846"/>
                  </a:cubicBezTo>
                  <a:cubicBezTo>
                    <a:pt x="29260" y="9610"/>
                    <a:pt x="28911" y="9476"/>
                    <a:pt x="28373" y="9476"/>
                  </a:cubicBezTo>
                  <a:cubicBezTo>
                    <a:pt x="26250" y="9476"/>
                    <a:pt x="21180" y="11553"/>
                    <a:pt x="14426" y="17652"/>
                  </a:cubicBezTo>
                  <a:cubicBezTo>
                    <a:pt x="16252" y="11512"/>
                    <a:pt x="17575" y="1012"/>
                    <a:pt x="15749" y="8"/>
                  </a:cubicBezTo>
                  <a:cubicBezTo>
                    <a:pt x="15729" y="3"/>
                    <a:pt x="15709" y="0"/>
                    <a:pt x="15689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490;p24"/>
            <p:cNvSpPr/>
            <p:nvPr/>
          </p:nvSpPr>
          <p:spPr>
            <a:xfrm>
              <a:off x="251246" y="2913486"/>
              <a:ext cx="201684" cy="376840"/>
            </a:xfrm>
            <a:custGeom>
              <a:avLst/>
              <a:gdLst/>
              <a:ahLst/>
              <a:cxnLst/>
              <a:rect l="l" t="t" r="r" b="b"/>
              <a:pathLst>
                <a:path w="5877" h="10981" extrusionOk="0">
                  <a:moveTo>
                    <a:pt x="5411" y="0"/>
                  </a:moveTo>
                  <a:cubicBezTo>
                    <a:pt x="5308" y="0"/>
                    <a:pt x="5206" y="53"/>
                    <a:pt x="5142" y="181"/>
                  </a:cubicBezTo>
                  <a:cubicBezTo>
                    <a:pt x="3270" y="3559"/>
                    <a:pt x="1490" y="6960"/>
                    <a:pt x="97" y="10567"/>
                  </a:cubicBezTo>
                  <a:cubicBezTo>
                    <a:pt x="0" y="10816"/>
                    <a:pt x="214" y="10981"/>
                    <a:pt x="433" y="10981"/>
                  </a:cubicBezTo>
                  <a:cubicBezTo>
                    <a:pt x="575" y="10981"/>
                    <a:pt x="719" y="10911"/>
                    <a:pt x="782" y="10749"/>
                  </a:cubicBezTo>
                  <a:cubicBezTo>
                    <a:pt x="2152" y="7211"/>
                    <a:pt x="3909" y="3856"/>
                    <a:pt x="5735" y="524"/>
                  </a:cubicBezTo>
                  <a:cubicBezTo>
                    <a:pt x="5876" y="257"/>
                    <a:pt x="5640" y="0"/>
                    <a:pt x="541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491;p24"/>
            <p:cNvSpPr/>
            <p:nvPr/>
          </p:nvSpPr>
          <p:spPr>
            <a:xfrm>
              <a:off x="223963" y="3376474"/>
              <a:ext cx="50207" cy="97462"/>
            </a:xfrm>
            <a:custGeom>
              <a:avLst/>
              <a:gdLst/>
              <a:ahLst/>
              <a:cxnLst/>
              <a:rect l="l" t="t" r="r" b="b"/>
              <a:pathLst>
                <a:path w="1463" h="2840" extrusionOk="0">
                  <a:moveTo>
                    <a:pt x="1047" y="0"/>
                  </a:moveTo>
                  <a:cubicBezTo>
                    <a:pt x="911" y="0"/>
                    <a:pt x="778" y="75"/>
                    <a:pt x="732" y="248"/>
                  </a:cubicBezTo>
                  <a:cubicBezTo>
                    <a:pt x="550" y="979"/>
                    <a:pt x="253" y="1664"/>
                    <a:pt x="71" y="2394"/>
                  </a:cubicBezTo>
                  <a:cubicBezTo>
                    <a:pt x="1" y="2660"/>
                    <a:pt x="222" y="2840"/>
                    <a:pt x="430" y="2840"/>
                  </a:cubicBezTo>
                  <a:cubicBezTo>
                    <a:pt x="562" y="2840"/>
                    <a:pt x="688" y="2767"/>
                    <a:pt x="732" y="2599"/>
                  </a:cubicBezTo>
                  <a:cubicBezTo>
                    <a:pt x="938" y="1869"/>
                    <a:pt x="1212" y="1161"/>
                    <a:pt x="1394" y="431"/>
                  </a:cubicBezTo>
                  <a:cubicBezTo>
                    <a:pt x="1463" y="170"/>
                    <a:pt x="1251" y="0"/>
                    <a:pt x="1047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492;p24"/>
            <p:cNvSpPr/>
            <p:nvPr/>
          </p:nvSpPr>
          <p:spPr>
            <a:xfrm>
              <a:off x="131887" y="3353755"/>
              <a:ext cx="91388" cy="228555"/>
            </a:xfrm>
            <a:custGeom>
              <a:avLst/>
              <a:gdLst/>
              <a:ahLst/>
              <a:cxnLst/>
              <a:rect l="l" t="t" r="r" b="b"/>
              <a:pathLst>
                <a:path w="2663" h="6660" extrusionOk="0">
                  <a:moveTo>
                    <a:pt x="2241" y="0"/>
                  </a:moveTo>
                  <a:cubicBezTo>
                    <a:pt x="2102" y="0"/>
                    <a:pt x="1964" y="75"/>
                    <a:pt x="1909" y="248"/>
                  </a:cubicBezTo>
                  <a:cubicBezTo>
                    <a:pt x="1316" y="2234"/>
                    <a:pt x="768" y="4243"/>
                    <a:pt x="83" y="6229"/>
                  </a:cubicBezTo>
                  <a:cubicBezTo>
                    <a:pt x="1" y="6489"/>
                    <a:pt x="207" y="6659"/>
                    <a:pt x="419" y="6659"/>
                  </a:cubicBezTo>
                  <a:cubicBezTo>
                    <a:pt x="560" y="6659"/>
                    <a:pt x="704" y="6584"/>
                    <a:pt x="768" y="6411"/>
                  </a:cubicBezTo>
                  <a:cubicBezTo>
                    <a:pt x="1430" y="4425"/>
                    <a:pt x="2000" y="2417"/>
                    <a:pt x="2594" y="431"/>
                  </a:cubicBezTo>
                  <a:cubicBezTo>
                    <a:pt x="2662" y="170"/>
                    <a:pt x="2451" y="0"/>
                    <a:pt x="224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493;p24"/>
            <p:cNvSpPr/>
            <p:nvPr/>
          </p:nvSpPr>
          <p:spPr>
            <a:xfrm>
              <a:off x="132848" y="3527646"/>
              <a:ext cx="109988" cy="374232"/>
            </a:xfrm>
            <a:custGeom>
              <a:avLst/>
              <a:gdLst/>
              <a:ahLst/>
              <a:cxnLst/>
              <a:rect l="l" t="t" r="r" b="b"/>
              <a:pathLst>
                <a:path w="3205" h="10905" extrusionOk="0">
                  <a:moveTo>
                    <a:pt x="2789" y="1"/>
                  </a:moveTo>
                  <a:cubicBezTo>
                    <a:pt x="2653" y="1"/>
                    <a:pt x="2520" y="76"/>
                    <a:pt x="2474" y="249"/>
                  </a:cubicBezTo>
                  <a:cubicBezTo>
                    <a:pt x="1584" y="3627"/>
                    <a:pt x="808" y="7051"/>
                    <a:pt x="55" y="10474"/>
                  </a:cubicBezTo>
                  <a:cubicBezTo>
                    <a:pt x="0" y="10735"/>
                    <a:pt x="217" y="10905"/>
                    <a:pt x="424" y="10905"/>
                  </a:cubicBezTo>
                  <a:cubicBezTo>
                    <a:pt x="561" y="10905"/>
                    <a:pt x="694" y="10830"/>
                    <a:pt x="740" y="10657"/>
                  </a:cubicBezTo>
                  <a:cubicBezTo>
                    <a:pt x="1493" y="7233"/>
                    <a:pt x="2246" y="3832"/>
                    <a:pt x="3136" y="431"/>
                  </a:cubicBezTo>
                  <a:cubicBezTo>
                    <a:pt x="3205" y="171"/>
                    <a:pt x="2993" y="1"/>
                    <a:pt x="2789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494;p24"/>
            <p:cNvSpPr/>
            <p:nvPr/>
          </p:nvSpPr>
          <p:spPr>
            <a:xfrm>
              <a:off x="24711" y="3638871"/>
              <a:ext cx="95162" cy="271966"/>
            </a:xfrm>
            <a:custGeom>
              <a:avLst/>
              <a:gdLst/>
              <a:ahLst/>
              <a:cxnLst/>
              <a:rect l="l" t="t" r="r" b="b"/>
              <a:pathLst>
                <a:path w="2773" h="7925" extrusionOk="0">
                  <a:moveTo>
                    <a:pt x="2356" y="1"/>
                  </a:moveTo>
                  <a:cubicBezTo>
                    <a:pt x="2220" y="1"/>
                    <a:pt x="2087" y="76"/>
                    <a:pt x="2042" y="249"/>
                  </a:cubicBezTo>
                  <a:cubicBezTo>
                    <a:pt x="1426" y="2668"/>
                    <a:pt x="535" y="5042"/>
                    <a:pt x="56" y="7484"/>
                  </a:cubicBezTo>
                  <a:cubicBezTo>
                    <a:pt x="1" y="7746"/>
                    <a:pt x="220" y="7925"/>
                    <a:pt x="423" y="7925"/>
                  </a:cubicBezTo>
                  <a:cubicBezTo>
                    <a:pt x="556" y="7925"/>
                    <a:pt x="682" y="7848"/>
                    <a:pt x="718" y="7667"/>
                  </a:cubicBezTo>
                  <a:cubicBezTo>
                    <a:pt x="1197" y="5225"/>
                    <a:pt x="2088" y="2851"/>
                    <a:pt x="2704" y="431"/>
                  </a:cubicBezTo>
                  <a:cubicBezTo>
                    <a:pt x="2772" y="171"/>
                    <a:pt x="2561" y="1"/>
                    <a:pt x="2356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495;p24"/>
            <p:cNvSpPr/>
            <p:nvPr/>
          </p:nvSpPr>
          <p:spPr>
            <a:xfrm>
              <a:off x="30202" y="3947187"/>
              <a:ext cx="61017" cy="195129"/>
            </a:xfrm>
            <a:custGeom>
              <a:avLst/>
              <a:gdLst/>
              <a:ahLst/>
              <a:cxnLst/>
              <a:rect l="l" t="t" r="r" b="b"/>
              <a:pathLst>
                <a:path w="1778" h="5686" extrusionOk="0">
                  <a:moveTo>
                    <a:pt x="1355" y="0"/>
                  </a:moveTo>
                  <a:cubicBezTo>
                    <a:pt x="1222" y="0"/>
                    <a:pt x="1096" y="77"/>
                    <a:pt x="1060" y="258"/>
                  </a:cubicBezTo>
                  <a:cubicBezTo>
                    <a:pt x="718" y="1924"/>
                    <a:pt x="398" y="3590"/>
                    <a:pt x="56" y="5234"/>
                  </a:cubicBezTo>
                  <a:cubicBezTo>
                    <a:pt x="1" y="5510"/>
                    <a:pt x="221" y="5686"/>
                    <a:pt x="424" y="5686"/>
                  </a:cubicBezTo>
                  <a:cubicBezTo>
                    <a:pt x="556" y="5686"/>
                    <a:pt x="682" y="5611"/>
                    <a:pt x="718" y="5439"/>
                  </a:cubicBezTo>
                  <a:cubicBezTo>
                    <a:pt x="1060" y="3773"/>
                    <a:pt x="1380" y="2107"/>
                    <a:pt x="1722" y="441"/>
                  </a:cubicBezTo>
                  <a:cubicBezTo>
                    <a:pt x="1777" y="179"/>
                    <a:pt x="1558" y="0"/>
                    <a:pt x="1355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496;p24"/>
            <p:cNvSpPr/>
            <p:nvPr/>
          </p:nvSpPr>
          <p:spPr>
            <a:xfrm>
              <a:off x="16441" y="4198843"/>
              <a:ext cx="65821" cy="385420"/>
            </a:xfrm>
            <a:custGeom>
              <a:avLst/>
              <a:gdLst/>
              <a:ahLst/>
              <a:cxnLst/>
              <a:rect l="l" t="t" r="r" b="b"/>
              <a:pathLst>
                <a:path w="1918" h="11231" extrusionOk="0">
                  <a:moveTo>
                    <a:pt x="1584" y="1"/>
                  </a:moveTo>
                  <a:cubicBezTo>
                    <a:pt x="1410" y="1"/>
                    <a:pt x="1221" y="115"/>
                    <a:pt x="1187" y="343"/>
                  </a:cubicBezTo>
                  <a:cubicBezTo>
                    <a:pt x="754" y="3858"/>
                    <a:pt x="366" y="7373"/>
                    <a:pt x="23" y="10888"/>
                  </a:cubicBezTo>
                  <a:cubicBezTo>
                    <a:pt x="0" y="11117"/>
                    <a:pt x="166" y="11231"/>
                    <a:pt x="343" y="11231"/>
                  </a:cubicBezTo>
                  <a:cubicBezTo>
                    <a:pt x="520" y="11231"/>
                    <a:pt x="708" y="11117"/>
                    <a:pt x="731" y="10888"/>
                  </a:cubicBezTo>
                  <a:cubicBezTo>
                    <a:pt x="1073" y="7373"/>
                    <a:pt x="1438" y="3858"/>
                    <a:pt x="1895" y="343"/>
                  </a:cubicBezTo>
                  <a:cubicBezTo>
                    <a:pt x="1918" y="115"/>
                    <a:pt x="1758" y="1"/>
                    <a:pt x="1584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497;p24"/>
            <p:cNvSpPr/>
            <p:nvPr/>
          </p:nvSpPr>
          <p:spPr>
            <a:xfrm>
              <a:off x="469648" y="2525004"/>
              <a:ext cx="61463" cy="183907"/>
            </a:xfrm>
            <a:custGeom>
              <a:avLst/>
              <a:gdLst/>
              <a:ahLst/>
              <a:cxnLst/>
              <a:rect l="l" t="t" r="r" b="b"/>
              <a:pathLst>
                <a:path w="1791" h="5359" extrusionOk="0">
                  <a:moveTo>
                    <a:pt x="1364" y="0"/>
                  </a:moveTo>
                  <a:cubicBezTo>
                    <a:pt x="1228" y="0"/>
                    <a:pt x="1097" y="75"/>
                    <a:pt x="1060" y="248"/>
                  </a:cubicBezTo>
                  <a:cubicBezTo>
                    <a:pt x="718" y="1800"/>
                    <a:pt x="398" y="3375"/>
                    <a:pt x="56" y="4928"/>
                  </a:cubicBezTo>
                  <a:cubicBezTo>
                    <a:pt x="1" y="5188"/>
                    <a:pt x="218" y="5358"/>
                    <a:pt x="425" y="5358"/>
                  </a:cubicBezTo>
                  <a:cubicBezTo>
                    <a:pt x="562" y="5358"/>
                    <a:pt x="695" y="5283"/>
                    <a:pt x="741" y="5110"/>
                  </a:cubicBezTo>
                  <a:cubicBezTo>
                    <a:pt x="1083" y="3558"/>
                    <a:pt x="1380" y="1983"/>
                    <a:pt x="1722" y="431"/>
                  </a:cubicBezTo>
                  <a:cubicBezTo>
                    <a:pt x="1791" y="170"/>
                    <a:pt x="1571" y="0"/>
                    <a:pt x="1364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498;p24"/>
            <p:cNvSpPr/>
            <p:nvPr/>
          </p:nvSpPr>
          <p:spPr>
            <a:xfrm>
              <a:off x="568072" y="2758951"/>
              <a:ext cx="138059" cy="103570"/>
            </a:xfrm>
            <a:custGeom>
              <a:avLst/>
              <a:gdLst/>
              <a:ahLst/>
              <a:cxnLst/>
              <a:rect l="l" t="t" r="r" b="b"/>
              <a:pathLst>
                <a:path w="4023" h="3018" extrusionOk="0">
                  <a:moveTo>
                    <a:pt x="3522" y="1"/>
                  </a:moveTo>
                  <a:cubicBezTo>
                    <a:pt x="3468" y="1"/>
                    <a:pt x="3410" y="16"/>
                    <a:pt x="3351" y="51"/>
                  </a:cubicBezTo>
                  <a:cubicBezTo>
                    <a:pt x="2209" y="713"/>
                    <a:pt x="1274" y="1603"/>
                    <a:pt x="269" y="2447"/>
                  </a:cubicBezTo>
                  <a:cubicBezTo>
                    <a:pt x="1" y="2662"/>
                    <a:pt x="252" y="3017"/>
                    <a:pt x="538" y="3017"/>
                  </a:cubicBezTo>
                  <a:cubicBezTo>
                    <a:pt x="616" y="3017"/>
                    <a:pt x="698" y="2991"/>
                    <a:pt x="771" y="2927"/>
                  </a:cubicBezTo>
                  <a:cubicBezTo>
                    <a:pt x="1730" y="2128"/>
                    <a:pt x="2620" y="1283"/>
                    <a:pt x="3693" y="667"/>
                  </a:cubicBezTo>
                  <a:cubicBezTo>
                    <a:pt x="4022" y="473"/>
                    <a:pt x="3826" y="1"/>
                    <a:pt x="352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499;p24"/>
            <p:cNvSpPr/>
            <p:nvPr/>
          </p:nvSpPr>
          <p:spPr>
            <a:xfrm>
              <a:off x="885139" y="2990977"/>
              <a:ext cx="21174" cy="17262"/>
            </a:xfrm>
            <a:custGeom>
              <a:avLst/>
              <a:gdLst/>
              <a:ahLst/>
              <a:cxnLst/>
              <a:rect l="l" t="t" r="r" b="b"/>
              <a:pathLst>
                <a:path w="617" h="503" extrusionOk="0">
                  <a:moveTo>
                    <a:pt x="434" y="0"/>
                  </a:moveTo>
                  <a:cubicBezTo>
                    <a:pt x="297" y="137"/>
                    <a:pt x="160" y="274"/>
                    <a:pt x="1" y="411"/>
                  </a:cubicBezTo>
                  <a:cubicBezTo>
                    <a:pt x="206" y="457"/>
                    <a:pt x="411" y="502"/>
                    <a:pt x="617" y="502"/>
                  </a:cubicBezTo>
                  <a:cubicBezTo>
                    <a:pt x="571" y="343"/>
                    <a:pt x="503" y="160"/>
                    <a:pt x="43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500;p24"/>
            <p:cNvSpPr/>
            <p:nvPr/>
          </p:nvSpPr>
          <p:spPr>
            <a:xfrm>
              <a:off x="536568" y="2741861"/>
              <a:ext cx="627461" cy="633741"/>
            </a:xfrm>
            <a:custGeom>
              <a:avLst/>
              <a:gdLst/>
              <a:ahLst/>
              <a:cxnLst/>
              <a:rect l="l" t="t" r="r" b="b"/>
              <a:pathLst>
                <a:path w="18284" h="18467" extrusionOk="0">
                  <a:moveTo>
                    <a:pt x="10591" y="7259"/>
                  </a:moveTo>
                  <a:cubicBezTo>
                    <a:pt x="10660" y="7419"/>
                    <a:pt x="10728" y="7602"/>
                    <a:pt x="10774" y="7761"/>
                  </a:cubicBezTo>
                  <a:cubicBezTo>
                    <a:pt x="10568" y="7761"/>
                    <a:pt x="10363" y="7716"/>
                    <a:pt x="10158" y="7670"/>
                  </a:cubicBezTo>
                  <a:cubicBezTo>
                    <a:pt x="10317" y="7533"/>
                    <a:pt x="10454" y="7396"/>
                    <a:pt x="10591" y="7259"/>
                  </a:cubicBezTo>
                  <a:close/>
                  <a:moveTo>
                    <a:pt x="14928" y="1"/>
                  </a:moveTo>
                  <a:cubicBezTo>
                    <a:pt x="14677" y="1"/>
                    <a:pt x="14426" y="343"/>
                    <a:pt x="14677" y="594"/>
                  </a:cubicBezTo>
                  <a:cubicBezTo>
                    <a:pt x="17348" y="3356"/>
                    <a:pt x="14472" y="7100"/>
                    <a:pt x="11230" y="7100"/>
                  </a:cubicBezTo>
                  <a:cubicBezTo>
                    <a:pt x="10934" y="7100"/>
                    <a:pt x="10637" y="7077"/>
                    <a:pt x="10363" y="7008"/>
                  </a:cubicBezTo>
                  <a:lnTo>
                    <a:pt x="10272" y="7008"/>
                  </a:lnTo>
                  <a:cubicBezTo>
                    <a:pt x="10066" y="7008"/>
                    <a:pt x="9838" y="7191"/>
                    <a:pt x="9929" y="7442"/>
                  </a:cubicBezTo>
                  <a:cubicBezTo>
                    <a:pt x="10888" y="10021"/>
                    <a:pt x="11322" y="13240"/>
                    <a:pt x="9884" y="15727"/>
                  </a:cubicBezTo>
                  <a:cubicBezTo>
                    <a:pt x="9039" y="17211"/>
                    <a:pt x="7761" y="17805"/>
                    <a:pt x="6414" y="17805"/>
                  </a:cubicBezTo>
                  <a:cubicBezTo>
                    <a:pt x="4291" y="17805"/>
                    <a:pt x="1963" y="16389"/>
                    <a:pt x="685" y="14746"/>
                  </a:cubicBezTo>
                  <a:cubicBezTo>
                    <a:pt x="617" y="14677"/>
                    <a:pt x="548" y="14632"/>
                    <a:pt x="457" y="14632"/>
                  </a:cubicBezTo>
                  <a:cubicBezTo>
                    <a:pt x="229" y="14632"/>
                    <a:pt x="0" y="14974"/>
                    <a:pt x="206" y="15248"/>
                  </a:cubicBezTo>
                  <a:cubicBezTo>
                    <a:pt x="1644" y="17097"/>
                    <a:pt x="3949" y="18466"/>
                    <a:pt x="6186" y="18466"/>
                  </a:cubicBezTo>
                  <a:cubicBezTo>
                    <a:pt x="7487" y="18466"/>
                    <a:pt x="8765" y="18010"/>
                    <a:pt x="9861" y="16914"/>
                  </a:cubicBezTo>
                  <a:cubicBezTo>
                    <a:pt x="12121" y="14632"/>
                    <a:pt x="11733" y="10615"/>
                    <a:pt x="10774" y="7761"/>
                  </a:cubicBezTo>
                  <a:lnTo>
                    <a:pt x="10774" y="7761"/>
                  </a:lnTo>
                  <a:cubicBezTo>
                    <a:pt x="10911" y="7784"/>
                    <a:pt x="11071" y="7784"/>
                    <a:pt x="11208" y="7784"/>
                  </a:cubicBezTo>
                  <a:cubicBezTo>
                    <a:pt x="15042" y="7784"/>
                    <a:pt x="18283" y="3333"/>
                    <a:pt x="15156" y="115"/>
                  </a:cubicBezTo>
                  <a:cubicBezTo>
                    <a:pt x="15088" y="47"/>
                    <a:pt x="15019" y="1"/>
                    <a:pt x="14928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501;p24"/>
            <p:cNvSpPr/>
            <p:nvPr/>
          </p:nvSpPr>
          <p:spPr>
            <a:xfrm>
              <a:off x="579638" y="2976872"/>
              <a:ext cx="196639" cy="177044"/>
            </a:xfrm>
            <a:custGeom>
              <a:avLst/>
              <a:gdLst/>
              <a:ahLst/>
              <a:cxnLst/>
              <a:rect l="l" t="t" r="r" b="b"/>
              <a:pathLst>
                <a:path w="5730" h="5159" extrusionOk="0">
                  <a:moveTo>
                    <a:pt x="5045" y="0"/>
                  </a:moveTo>
                  <a:cubicBezTo>
                    <a:pt x="4840" y="0"/>
                    <a:pt x="4611" y="160"/>
                    <a:pt x="4680" y="434"/>
                  </a:cubicBezTo>
                  <a:cubicBezTo>
                    <a:pt x="5136" y="2306"/>
                    <a:pt x="4064" y="4429"/>
                    <a:pt x="2420" y="4429"/>
                  </a:cubicBezTo>
                  <a:cubicBezTo>
                    <a:pt x="1918" y="4429"/>
                    <a:pt x="1347" y="4223"/>
                    <a:pt x="754" y="3744"/>
                  </a:cubicBezTo>
                  <a:cubicBezTo>
                    <a:pt x="685" y="3675"/>
                    <a:pt x="617" y="3652"/>
                    <a:pt x="526" y="3652"/>
                  </a:cubicBezTo>
                  <a:cubicBezTo>
                    <a:pt x="252" y="3652"/>
                    <a:pt x="1" y="4018"/>
                    <a:pt x="275" y="4246"/>
                  </a:cubicBezTo>
                  <a:cubicBezTo>
                    <a:pt x="937" y="4771"/>
                    <a:pt x="1758" y="5159"/>
                    <a:pt x="2557" y="5159"/>
                  </a:cubicBezTo>
                  <a:cubicBezTo>
                    <a:pt x="3105" y="5159"/>
                    <a:pt x="3653" y="4976"/>
                    <a:pt x="4155" y="4543"/>
                  </a:cubicBezTo>
                  <a:cubicBezTo>
                    <a:pt x="5410" y="3470"/>
                    <a:pt x="5730" y="1781"/>
                    <a:pt x="5342" y="229"/>
                  </a:cubicBezTo>
                  <a:cubicBezTo>
                    <a:pt x="5296" y="69"/>
                    <a:pt x="5182" y="0"/>
                    <a:pt x="504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502;p24"/>
            <p:cNvSpPr/>
            <p:nvPr/>
          </p:nvSpPr>
          <p:spPr>
            <a:xfrm>
              <a:off x="1077047" y="2477095"/>
              <a:ext cx="17262" cy="16507"/>
            </a:xfrm>
            <a:custGeom>
              <a:avLst/>
              <a:gdLst/>
              <a:ahLst/>
              <a:cxnLst/>
              <a:rect l="l" t="t" r="r" b="b"/>
              <a:pathLst>
                <a:path w="503" h="481" extrusionOk="0">
                  <a:moveTo>
                    <a:pt x="389" y="1"/>
                  </a:moveTo>
                  <a:cubicBezTo>
                    <a:pt x="252" y="92"/>
                    <a:pt x="115" y="184"/>
                    <a:pt x="1" y="275"/>
                  </a:cubicBezTo>
                  <a:cubicBezTo>
                    <a:pt x="161" y="343"/>
                    <a:pt x="343" y="412"/>
                    <a:pt x="503" y="480"/>
                  </a:cubicBezTo>
                  <a:cubicBezTo>
                    <a:pt x="480" y="321"/>
                    <a:pt x="434" y="161"/>
                    <a:pt x="389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503;p24"/>
            <p:cNvSpPr/>
            <p:nvPr/>
          </p:nvSpPr>
          <p:spPr>
            <a:xfrm>
              <a:off x="749616" y="2346308"/>
              <a:ext cx="710510" cy="539711"/>
            </a:xfrm>
            <a:custGeom>
              <a:avLst/>
              <a:gdLst/>
              <a:ahLst/>
              <a:cxnLst/>
              <a:rect l="l" t="t" r="r" b="b"/>
              <a:pathLst>
                <a:path w="20704" h="15727" extrusionOk="0">
                  <a:moveTo>
                    <a:pt x="5045" y="0"/>
                  </a:moveTo>
                  <a:cubicBezTo>
                    <a:pt x="2489" y="0"/>
                    <a:pt x="503" y="2032"/>
                    <a:pt x="46" y="4474"/>
                  </a:cubicBezTo>
                  <a:cubicBezTo>
                    <a:pt x="1" y="4725"/>
                    <a:pt x="229" y="4908"/>
                    <a:pt x="434" y="4908"/>
                  </a:cubicBezTo>
                  <a:cubicBezTo>
                    <a:pt x="571" y="4908"/>
                    <a:pt x="686" y="4816"/>
                    <a:pt x="731" y="4656"/>
                  </a:cubicBezTo>
                  <a:cubicBezTo>
                    <a:pt x="1188" y="2123"/>
                    <a:pt x="3174" y="799"/>
                    <a:pt x="5137" y="799"/>
                  </a:cubicBezTo>
                  <a:cubicBezTo>
                    <a:pt x="7008" y="799"/>
                    <a:pt x="8880" y="2009"/>
                    <a:pt x="9382" y="4474"/>
                  </a:cubicBezTo>
                  <a:cubicBezTo>
                    <a:pt x="9405" y="4634"/>
                    <a:pt x="9565" y="4748"/>
                    <a:pt x="9724" y="4748"/>
                  </a:cubicBezTo>
                  <a:cubicBezTo>
                    <a:pt x="9793" y="4748"/>
                    <a:pt x="9839" y="4725"/>
                    <a:pt x="9884" y="4702"/>
                  </a:cubicBezTo>
                  <a:cubicBezTo>
                    <a:pt x="11140" y="3743"/>
                    <a:pt x="12555" y="3059"/>
                    <a:pt x="14061" y="3059"/>
                  </a:cubicBezTo>
                  <a:cubicBezTo>
                    <a:pt x="14541" y="3059"/>
                    <a:pt x="15020" y="3127"/>
                    <a:pt x="15522" y="3264"/>
                  </a:cubicBezTo>
                  <a:cubicBezTo>
                    <a:pt x="17257" y="3812"/>
                    <a:pt x="18535" y="5387"/>
                    <a:pt x="19197" y="7007"/>
                  </a:cubicBezTo>
                  <a:cubicBezTo>
                    <a:pt x="19859" y="8628"/>
                    <a:pt x="19973" y="10523"/>
                    <a:pt x="19265" y="12143"/>
                  </a:cubicBezTo>
                  <a:cubicBezTo>
                    <a:pt x="18352" y="14129"/>
                    <a:pt x="16252" y="14905"/>
                    <a:pt x="14198" y="15019"/>
                  </a:cubicBezTo>
                  <a:cubicBezTo>
                    <a:pt x="13764" y="15065"/>
                    <a:pt x="13764" y="15727"/>
                    <a:pt x="14175" y="15727"/>
                  </a:cubicBezTo>
                  <a:lnTo>
                    <a:pt x="14198" y="15727"/>
                  </a:lnTo>
                  <a:cubicBezTo>
                    <a:pt x="16412" y="15590"/>
                    <a:pt x="18512" y="14814"/>
                    <a:pt x="19676" y="12828"/>
                  </a:cubicBezTo>
                  <a:cubicBezTo>
                    <a:pt x="20703" y="11093"/>
                    <a:pt x="20589" y="8856"/>
                    <a:pt x="19950" y="7007"/>
                  </a:cubicBezTo>
                  <a:cubicBezTo>
                    <a:pt x="19288" y="5181"/>
                    <a:pt x="17919" y="3470"/>
                    <a:pt x="16070" y="2739"/>
                  </a:cubicBezTo>
                  <a:cubicBezTo>
                    <a:pt x="15408" y="2465"/>
                    <a:pt x="14723" y="2351"/>
                    <a:pt x="14084" y="2351"/>
                  </a:cubicBezTo>
                  <a:cubicBezTo>
                    <a:pt x="12600" y="2351"/>
                    <a:pt x="11185" y="2945"/>
                    <a:pt x="9930" y="3812"/>
                  </a:cubicBezTo>
                  <a:cubicBezTo>
                    <a:pt x="9975" y="3972"/>
                    <a:pt x="10021" y="4132"/>
                    <a:pt x="10044" y="4291"/>
                  </a:cubicBezTo>
                  <a:cubicBezTo>
                    <a:pt x="9884" y="4223"/>
                    <a:pt x="9702" y="4154"/>
                    <a:pt x="9542" y="4086"/>
                  </a:cubicBezTo>
                  <a:cubicBezTo>
                    <a:pt x="9656" y="3995"/>
                    <a:pt x="9793" y="3903"/>
                    <a:pt x="9930" y="3812"/>
                  </a:cubicBezTo>
                  <a:cubicBezTo>
                    <a:pt x="9291" y="1575"/>
                    <a:pt x="7533" y="23"/>
                    <a:pt x="511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504;p24"/>
            <p:cNvSpPr/>
            <p:nvPr/>
          </p:nvSpPr>
          <p:spPr>
            <a:xfrm>
              <a:off x="1192219" y="2570338"/>
              <a:ext cx="98731" cy="150414"/>
            </a:xfrm>
            <a:custGeom>
              <a:avLst/>
              <a:gdLst/>
              <a:ahLst/>
              <a:cxnLst/>
              <a:rect l="l" t="t" r="r" b="b"/>
              <a:pathLst>
                <a:path w="2877" h="4383" extrusionOk="0">
                  <a:moveTo>
                    <a:pt x="479" y="0"/>
                  </a:moveTo>
                  <a:cubicBezTo>
                    <a:pt x="183" y="0"/>
                    <a:pt x="0" y="457"/>
                    <a:pt x="297" y="662"/>
                  </a:cubicBezTo>
                  <a:cubicBezTo>
                    <a:pt x="1301" y="1324"/>
                    <a:pt x="2100" y="2671"/>
                    <a:pt x="1233" y="3766"/>
                  </a:cubicBezTo>
                  <a:cubicBezTo>
                    <a:pt x="1027" y="4040"/>
                    <a:pt x="1256" y="4383"/>
                    <a:pt x="1484" y="4383"/>
                  </a:cubicBezTo>
                  <a:cubicBezTo>
                    <a:pt x="1575" y="4383"/>
                    <a:pt x="1644" y="4360"/>
                    <a:pt x="1712" y="4268"/>
                  </a:cubicBezTo>
                  <a:cubicBezTo>
                    <a:pt x="2876" y="2785"/>
                    <a:pt x="2077" y="1004"/>
                    <a:pt x="639" y="69"/>
                  </a:cubicBezTo>
                  <a:cubicBezTo>
                    <a:pt x="594" y="23"/>
                    <a:pt x="525" y="0"/>
                    <a:pt x="479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505;p24"/>
            <p:cNvSpPr/>
            <p:nvPr/>
          </p:nvSpPr>
          <p:spPr>
            <a:xfrm>
              <a:off x="895331" y="2163015"/>
              <a:ext cx="21174" cy="14104"/>
            </a:xfrm>
            <a:custGeom>
              <a:avLst/>
              <a:gdLst/>
              <a:ahLst/>
              <a:cxnLst/>
              <a:rect l="l" t="t" r="r" b="b"/>
              <a:pathLst>
                <a:path w="617" h="411" extrusionOk="0">
                  <a:moveTo>
                    <a:pt x="343" y="0"/>
                  </a:moveTo>
                  <a:cubicBezTo>
                    <a:pt x="229" y="137"/>
                    <a:pt x="114" y="274"/>
                    <a:pt x="0" y="411"/>
                  </a:cubicBezTo>
                  <a:lnTo>
                    <a:pt x="617" y="411"/>
                  </a:lnTo>
                  <a:cubicBezTo>
                    <a:pt x="525" y="274"/>
                    <a:pt x="434" y="137"/>
                    <a:pt x="343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506;p24"/>
            <p:cNvSpPr/>
            <p:nvPr/>
          </p:nvSpPr>
          <p:spPr>
            <a:xfrm>
              <a:off x="621952" y="2055667"/>
              <a:ext cx="513870" cy="150448"/>
            </a:xfrm>
            <a:custGeom>
              <a:avLst/>
              <a:gdLst/>
              <a:ahLst/>
              <a:cxnLst/>
              <a:rect l="l" t="t" r="r" b="b"/>
              <a:pathLst>
                <a:path w="14974" h="4384" extrusionOk="0">
                  <a:moveTo>
                    <a:pt x="3652" y="1"/>
                  </a:moveTo>
                  <a:cubicBezTo>
                    <a:pt x="2100" y="1"/>
                    <a:pt x="913" y="1256"/>
                    <a:pt x="160" y="2535"/>
                  </a:cubicBezTo>
                  <a:cubicBezTo>
                    <a:pt x="0" y="2808"/>
                    <a:pt x="229" y="3060"/>
                    <a:pt x="480" y="3060"/>
                  </a:cubicBezTo>
                  <a:cubicBezTo>
                    <a:pt x="571" y="3060"/>
                    <a:pt x="685" y="3014"/>
                    <a:pt x="754" y="2877"/>
                  </a:cubicBezTo>
                  <a:cubicBezTo>
                    <a:pt x="1484" y="1667"/>
                    <a:pt x="2443" y="731"/>
                    <a:pt x="3744" y="731"/>
                  </a:cubicBezTo>
                  <a:cubicBezTo>
                    <a:pt x="4040" y="731"/>
                    <a:pt x="4337" y="777"/>
                    <a:pt x="4679" y="891"/>
                  </a:cubicBezTo>
                  <a:cubicBezTo>
                    <a:pt x="6095" y="1325"/>
                    <a:pt x="7190" y="2694"/>
                    <a:pt x="7966" y="3881"/>
                  </a:cubicBezTo>
                  <a:cubicBezTo>
                    <a:pt x="8058" y="3995"/>
                    <a:pt x="8149" y="4041"/>
                    <a:pt x="8263" y="4041"/>
                  </a:cubicBezTo>
                  <a:cubicBezTo>
                    <a:pt x="8377" y="4041"/>
                    <a:pt x="8491" y="3995"/>
                    <a:pt x="8583" y="3881"/>
                  </a:cubicBezTo>
                  <a:cubicBezTo>
                    <a:pt x="9359" y="2831"/>
                    <a:pt x="10888" y="1941"/>
                    <a:pt x="12166" y="1941"/>
                  </a:cubicBezTo>
                  <a:cubicBezTo>
                    <a:pt x="13193" y="1941"/>
                    <a:pt x="14061" y="2512"/>
                    <a:pt x="14243" y="4041"/>
                  </a:cubicBezTo>
                  <a:cubicBezTo>
                    <a:pt x="14266" y="4269"/>
                    <a:pt x="14472" y="4383"/>
                    <a:pt x="14631" y="4383"/>
                  </a:cubicBezTo>
                  <a:cubicBezTo>
                    <a:pt x="14814" y="4383"/>
                    <a:pt x="14974" y="4269"/>
                    <a:pt x="14951" y="4041"/>
                  </a:cubicBezTo>
                  <a:cubicBezTo>
                    <a:pt x="14700" y="2055"/>
                    <a:pt x="13536" y="1279"/>
                    <a:pt x="12166" y="1279"/>
                  </a:cubicBezTo>
                  <a:cubicBezTo>
                    <a:pt x="10819" y="1279"/>
                    <a:pt x="9313" y="2032"/>
                    <a:pt x="8309" y="3128"/>
                  </a:cubicBezTo>
                  <a:cubicBezTo>
                    <a:pt x="8400" y="3265"/>
                    <a:pt x="8491" y="3402"/>
                    <a:pt x="8583" y="3539"/>
                  </a:cubicBezTo>
                  <a:lnTo>
                    <a:pt x="7966" y="3539"/>
                  </a:lnTo>
                  <a:cubicBezTo>
                    <a:pt x="8080" y="3402"/>
                    <a:pt x="8195" y="3265"/>
                    <a:pt x="8309" y="3128"/>
                  </a:cubicBezTo>
                  <a:cubicBezTo>
                    <a:pt x="7304" y="1736"/>
                    <a:pt x="6026" y="457"/>
                    <a:pt x="4291" y="69"/>
                  </a:cubicBezTo>
                  <a:cubicBezTo>
                    <a:pt x="4063" y="24"/>
                    <a:pt x="3858" y="1"/>
                    <a:pt x="365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507;p24"/>
            <p:cNvSpPr/>
            <p:nvPr/>
          </p:nvSpPr>
          <p:spPr>
            <a:xfrm>
              <a:off x="796632" y="1888057"/>
              <a:ext cx="177044" cy="61119"/>
            </a:xfrm>
            <a:custGeom>
              <a:avLst/>
              <a:gdLst/>
              <a:ahLst/>
              <a:cxnLst/>
              <a:rect l="l" t="t" r="r" b="b"/>
              <a:pathLst>
                <a:path w="5159" h="1781" extrusionOk="0">
                  <a:moveTo>
                    <a:pt x="2785" y="0"/>
                  </a:moveTo>
                  <a:cubicBezTo>
                    <a:pt x="1940" y="0"/>
                    <a:pt x="1027" y="388"/>
                    <a:pt x="274" y="1028"/>
                  </a:cubicBezTo>
                  <a:cubicBezTo>
                    <a:pt x="0" y="1256"/>
                    <a:pt x="251" y="1598"/>
                    <a:pt x="548" y="1598"/>
                  </a:cubicBezTo>
                  <a:cubicBezTo>
                    <a:pt x="617" y="1598"/>
                    <a:pt x="685" y="1575"/>
                    <a:pt x="776" y="1507"/>
                  </a:cubicBezTo>
                  <a:cubicBezTo>
                    <a:pt x="1370" y="1005"/>
                    <a:pt x="2077" y="685"/>
                    <a:pt x="2762" y="685"/>
                  </a:cubicBezTo>
                  <a:cubicBezTo>
                    <a:pt x="3378" y="685"/>
                    <a:pt x="3949" y="936"/>
                    <a:pt x="4383" y="1621"/>
                  </a:cubicBezTo>
                  <a:cubicBezTo>
                    <a:pt x="4451" y="1735"/>
                    <a:pt x="4565" y="1781"/>
                    <a:pt x="4657" y="1781"/>
                  </a:cubicBezTo>
                  <a:cubicBezTo>
                    <a:pt x="4908" y="1781"/>
                    <a:pt x="5159" y="1530"/>
                    <a:pt x="4976" y="1256"/>
                  </a:cubicBezTo>
                  <a:cubicBezTo>
                    <a:pt x="4406" y="366"/>
                    <a:pt x="3607" y="0"/>
                    <a:pt x="278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508;p24"/>
            <p:cNvSpPr/>
            <p:nvPr/>
          </p:nvSpPr>
          <p:spPr>
            <a:xfrm>
              <a:off x="2" y="1996948"/>
              <a:ext cx="277320" cy="172342"/>
            </a:xfrm>
            <a:custGeom>
              <a:avLst/>
              <a:gdLst/>
              <a:ahLst/>
              <a:cxnLst/>
              <a:rect l="l" t="t" r="r" b="b"/>
              <a:pathLst>
                <a:path w="8081" h="5022" extrusionOk="0">
                  <a:moveTo>
                    <a:pt x="4086" y="3721"/>
                  </a:moveTo>
                  <a:cubicBezTo>
                    <a:pt x="4268" y="3766"/>
                    <a:pt x="4474" y="3835"/>
                    <a:pt x="4679" y="3926"/>
                  </a:cubicBezTo>
                  <a:cubicBezTo>
                    <a:pt x="4542" y="4063"/>
                    <a:pt x="4405" y="4200"/>
                    <a:pt x="4268" y="4337"/>
                  </a:cubicBezTo>
                  <a:cubicBezTo>
                    <a:pt x="4177" y="4131"/>
                    <a:pt x="4109" y="3926"/>
                    <a:pt x="4086" y="3721"/>
                  </a:cubicBezTo>
                  <a:close/>
                  <a:moveTo>
                    <a:pt x="6962" y="0"/>
                  </a:moveTo>
                  <a:cubicBezTo>
                    <a:pt x="5044" y="0"/>
                    <a:pt x="3698" y="1826"/>
                    <a:pt x="4086" y="3721"/>
                  </a:cubicBezTo>
                  <a:cubicBezTo>
                    <a:pt x="3538" y="3561"/>
                    <a:pt x="3013" y="3492"/>
                    <a:pt x="2511" y="3492"/>
                  </a:cubicBezTo>
                  <a:cubicBezTo>
                    <a:pt x="1575" y="3492"/>
                    <a:pt x="730" y="3743"/>
                    <a:pt x="0" y="4177"/>
                  </a:cubicBezTo>
                  <a:lnTo>
                    <a:pt x="0" y="5022"/>
                  </a:lnTo>
                  <a:cubicBezTo>
                    <a:pt x="685" y="4497"/>
                    <a:pt x="1552" y="4200"/>
                    <a:pt x="2534" y="4200"/>
                  </a:cubicBezTo>
                  <a:cubicBezTo>
                    <a:pt x="3150" y="4200"/>
                    <a:pt x="3812" y="4314"/>
                    <a:pt x="4497" y="4588"/>
                  </a:cubicBezTo>
                  <a:cubicBezTo>
                    <a:pt x="4542" y="4611"/>
                    <a:pt x="4565" y="4611"/>
                    <a:pt x="4588" y="4611"/>
                  </a:cubicBezTo>
                  <a:cubicBezTo>
                    <a:pt x="4816" y="4611"/>
                    <a:pt x="5022" y="4360"/>
                    <a:pt x="4930" y="4154"/>
                  </a:cubicBezTo>
                  <a:cubicBezTo>
                    <a:pt x="4268" y="2557"/>
                    <a:pt x="5227" y="685"/>
                    <a:pt x="6916" y="685"/>
                  </a:cubicBezTo>
                  <a:cubicBezTo>
                    <a:pt x="7099" y="685"/>
                    <a:pt x="7304" y="708"/>
                    <a:pt x="7510" y="753"/>
                  </a:cubicBezTo>
                  <a:cubicBezTo>
                    <a:pt x="7532" y="776"/>
                    <a:pt x="7555" y="776"/>
                    <a:pt x="7578" y="776"/>
                  </a:cubicBezTo>
                  <a:cubicBezTo>
                    <a:pt x="7966" y="776"/>
                    <a:pt x="8080" y="183"/>
                    <a:pt x="7692" y="91"/>
                  </a:cubicBezTo>
                  <a:cubicBezTo>
                    <a:pt x="7441" y="46"/>
                    <a:pt x="7190" y="0"/>
                    <a:pt x="6962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509;p24"/>
            <p:cNvSpPr/>
            <p:nvPr/>
          </p:nvSpPr>
          <p:spPr>
            <a:xfrm>
              <a:off x="140192" y="2124612"/>
              <a:ext cx="20419" cy="21174"/>
            </a:xfrm>
            <a:custGeom>
              <a:avLst/>
              <a:gdLst/>
              <a:ahLst/>
              <a:cxnLst/>
              <a:rect l="l" t="t" r="r" b="b"/>
              <a:pathLst>
                <a:path w="595" h="617" extrusionOk="0">
                  <a:moveTo>
                    <a:pt x="1" y="1"/>
                  </a:moveTo>
                  <a:cubicBezTo>
                    <a:pt x="24" y="206"/>
                    <a:pt x="92" y="411"/>
                    <a:pt x="183" y="617"/>
                  </a:cubicBezTo>
                  <a:cubicBezTo>
                    <a:pt x="320" y="480"/>
                    <a:pt x="457" y="343"/>
                    <a:pt x="594" y="206"/>
                  </a:cubicBezTo>
                  <a:cubicBezTo>
                    <a:pt x="389" y="115"/>
                    <a:pt x="183" y="46"/>
                    <a:pt x="1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510;p24"/>
            <p:cNvSpPr/>
            <p:nvPr/>
          </p:nvSpPr>
          <p:spPr>
            <a:xfrm>
              <a:off x="191121" y="2222522"/>
              <a:ext cx="170798" cy="171588"/>
            </a:xfrm>
            <a:custGeom>
              <a:avLst/>
              <a:gdLst/>
              <a:ahLst/>
              <a:cxnLst/>
              <a:rect l="l" t="t" r="r" b="b"/>
              <a:pathLst>
                <a:path w="4977" h="5000" extrusionOk="0">
                  <a:moveTo>
                    <a:pt x="4314" y="1"/>
                  </a:moveTo>
                  <a:cubicBezTo>
                    <a:pt x="1598" y="1"/>
                    <a:pt x="46" y="2009"/>
                    <a:pt x="0" y="4680"/>
                  </a:cubicBezTo>
                  <a:cubicBezTo>
                    <a:pt x="0" y="4885"/>
                    <a:pt x="183" y="4999"/>
                    <a:pt x="343" y="4999"/>
                  </a:cubicBezTo>
                  <a:cubicBezTo>
                    <a:pt x="525" y="4999"/>
                    <a:pt x="708" y="4885"/>
                    <a:pt x="708" y="4680"/>
                  </a:cubicBezTo>
                  <a:cubicBezTo>
                    <a:pt x="754" y="2375"/>
                    <a:pt x="1986" y="686"/>
                    <a:pt x="4337" y="686"/>
                  </a:cubicBezTo>
                  <a:lnTo>
                    <a:pt x="4543" y="686"/>
                  </a:lnTo>
                  <a:cubicBezTo>
                    <a:pt x="4976" y="686"/>
                    <a:pt x="4953" y="24"/>
                    <a:pt x="4520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" name="Google Shape;511;p24"/>
            <p:cNvSpPr/>
            <p:nvPr/>
          </p:nvSpPr>
          <p:spPr>
            <a:xfrm>
              <a:off x="48563" y="2496691"/>
              <a:ext cx="278864" cy="600831"/>
            </a:xfrm>
            <a:custGeom>
              <a:avLst/>
              <a:gdLst/>
              <a:ahLst/>
              <a:cxnLst/>
              <a:rect l="l" t="t" r="r" b="b"/>
              <a:pathLst>
                <a:path w="8126" h="17508" extrusionOk="0">
                  <a:moveTo>
                    <a:pt x="7669" y="1"/>
                  </a:moveTo>
                  <a:cubicBezTo>
                    <a:pt x="5592" y="115"/>
                    <a:pt x="3949" y="1324"/>
                    <a:pt x="3287" y="3287"/>
                  </a:cubicBezTo>
                  <a:cubicBezTo>
                    <a:pt x="2716" y="4999"/>
                    <a:pt x="4109" y="6346"/>
                    <a:pt x="5273" y="7442"/>
                  </a:cubicBezTo>
                  <a:cubicBezTo>
                    <a:pt x="5524" y="7396"/>
                    <a:pt x="5752" y="7350"/>
                    <a:pt x="6003" y="7327"/>
                  </a:cubicBezTo>
                  <a:lnTo>
                    <a:pt x="6003" y="7327"/>
                  </a:lnTo>
                  <a:cubicBezTo>
                    <a:pt x="5935" y="7510"/>
                    <a:pt x="5843" y="7716"/>
                    <a:pt x="5775" y="7921"/>
                  </a:cubicBezTo>
                  <a:cubicBezTo>
                    <a:pt x="5615" y="7761"/>
                    <a:pt x="5455" y="7601"/>
                    <a:pt x="5273" y="7442"/>
                  </a:cubicBezTo>
                  <a:cubicBezTo>
                    <a:pt x="890" y="8514"/>
                    <a:pt x="0" y="14791"/>
                    <a:pt x="3675" y="17462"/>
                  </a:cubicBezTo>
                  <a:cubicBezTo>
                    <a:pt x="3744" y="17508"/>
                    <a:pt x="3789" y="17508"/>
                    <a:pt x="3858" y="17508"/>
                  </a:cubicBezTo>
                  <a:cubicBezTo>
                    <a:pt x="4132" y="17508"/>
                    <a:pt x="4314" y="17074"/>
                    <a:pt x="4017" y="16846"/>
                  </a:cubicBezTo>
                  <a:cubicBezTo>
                    <a:pt x="731" y="14449"/>
                    <a:pt x="1689" y="8469"/>
                    <a:pt x="6003" y="8012"/>
                  </a:cubicBezTo>
                  <a:cubicBezTo>
                    <a:pt x="6300" y="7989"/>
                    <a:pt x="6483" y="7647"/>
                    <a:pt x="6254" y="7419"/>
                  </a:cubicBezTo>
                  <a:cubicBezTo>
                    <a:pt x="5410" y="6574"/>
                    <a:pt x="4337" y="5798"/>
                    <a:pt x="3949" y="4634"/>
                  </a:cubicBezTo>
                  <a:cubicBezTo>
                    <a:pt x="3196" y="2489"/>
                    <a:pt x="5935" y="799"/>
                    <a:pt x="7669" y="685"/>
                  </a:cubicBezTo>
                  <a:cubicBezTo>
                    <a:pt x="8103" y="663"/>
                    <a:pt x="8126" y="1"/>
                    <a:pt x="769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" name="Google Shape;512;p24"/>
            <p:cNvSpPr/>
            <p:nvPr/>
          </p:nvSpPr>
          <p:spPr>
            <a:xfrm>
              <a:off x="229488" y="2748141"/>
              <a:ext cx="25120" cy="20385"/>
            </a:xfrm>
            <a:custGeom>
              <a:avLst/>
              <a:gdLst/>
              <a:ahLst/>
              <a:cxnLst/>
              <a:rect l="l" t="t" r="r" b="b"/>
              <a:pathLst>
                <a:path w="732" h="594" extrusionOk="0">
                  <a:moveTo>
                    <a:pt x="731" y="0"/>
                  </a:moveTo>
                  <a:cubicBezTo>
                    <a:pt x="480" y="23"/>
                    <a:pt x="252" y="69"/>
                    <a:pt x="1" y="115"/>
                  </a:cubicBezTo>
                  <a:cubicBezTo>
                    <a:pt x="183" y="274"/>
                    <a:pt x="343" y="434"/>
                    <a:pt x="503" y="594"/>
                  </a:cubicBezTo>
                  <a:cubicBezTo>
                    <a:pt x="571" y="389"/>
                    <a:pt x="663" y="183"/>
                    <a:pt x="731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" name="Google Shape;513;p24"/>
            <p:cNvSpPr/>
            <p:nvPr/>
          </p:nvSpPr>
          <p:spPr>
            <a:xfrm>
              <a:off x="3277431" y="4436772"/>
              <a:ext cx="234217" cy="337581"/>
            </a:xfrm>
            <a:custGeom>
              <a:avLst/>
              <a:gdLst/>
              <a:ahLst/>
              <a:cxnLst/>
              <a:rect l="l" t="t" r="r" b="b"/>
              <a:pathLst>
                <a:path w="6825" h="9837" extrusionOk="0">
                  <a:moveTo>
                    <a:pt x="4404" y="0"/>
                  </a:moveTo>
                  <a:cubicBezTo>
                    <a:pt x="3189" y="0"/>
                    <a:pt x="2132" y="1603"/>
                    <a:pt x="1621" y="2761"/>
                  </a:cubicBezTo>
                  <a:cubicBezTo>
                    <a:pt x="685" y="4906"/>
                    <a:pt x="1050" y="7189"/>
                    <a:pt x="365" y="9334"/>
                  </a:cubicBezTo>
                  <a:lnTo>
                    <a:pt x="0" y="9836"/>
                  </a:lnTo>
                  <a:cubicBezTo>
                    <a:pt x="730" y="9494"/>
                    <a:pt x="1826" y="9540"/>
                    <a:pt x="2671" y="9015"/>
                  </a:cubicBezTo>
                  <a:cubicBezTo>
                    <a:pt x="4063" y="8170"/>
                    <a:pt x="5638" y="6504"/>
                    <a:pt x="6254" y="4998"/>
                  </a:cubicBezTo>
                  <a:cubicBezTo>
                    <a:pt x="6825" y="3651"/>
                    <a:pt x="6825" y="1779"/>
                    <a:pt x="5684" y="638"/>
                  </a:cubicBezTo>
                  <a:cubicBezTo>
                    <a:pt x="5249" y="186"/>
                    <a:pt x="4817" y="0"/>
                    <a:pt x="4404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" name="Google Shape;514;p24"/>
            <p:cNvSpPr/>
            <p:nvPr/>
          </p:nvSpPr>
          <p:spPr>
            <a:xfrm>
              <a:off x="3111365" y="4549027"/>
              <a:ext cx="170970" cy="254293"/>
            </a:xfrm>
            <a:custGeom>
              <a:avLst/>
              <a:gdLst/>
              <a:ahLst/>
              <a:cxnLst/>
              <a:rect l="l" t="t" r="r" b="b"/>
              <a:pathLst>
                <a:path w="4982" h="7410" extrusionOk="0">
                  <a:moveTo>
                    <a:pt x="3113" y="0"/>
                  </a:moveTo>
                  <a:cubicBezTo>
                    <a:pt x="3038" y="0"/>
                    <a:pt x="2959" y="5"/>
                    <a:pt x="2876" y="15"/>
                  </a:cubicBezTo>
                  <a:cubicBezTo>
                    <a:pt x="0" y="380"/>
                    <a:pt x="731" y="5379"/>
                    <a:pt x="1004" y="7296"/>
                  </a:cubicBezTo>
                  <a:lnTo>
                    <a:pt x="1050" y="7410"/>
                  </a:lnTo>
                  <a:cubicBezTo>
                    <a:pt x="1415" y="6931"/>
                    <a:pt x="1986" y="6634"/>
                    <a:pt x="2397" y="6109"/>
                  </a:cubicBezTo>
                  <a:cubicBezTo>
                    <a:pt x="2876" y="5493"/>
                    <a:pt x="3287" y="4648"/>
                    <a:pt x="3652" y="3918"/>
                  </a:cubicBezTo>
                  <a:cubicBezTo>
                    <a:pt x="4201" y="2930"/>
                    <a:pt x="4982" y="0"/>
                    <a:pt x="3113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" name="Google Shape;515;p24"/>
            <p:cNvSpPr/>
            <p:nvPr/>
          </p:nvSpPr>
          <p:spPr>
            <a:xfrm>
              <a:off x="3129382" y="4818117"/>
              <a:ext cx="339194" cy="178451"/>
            </a:xfrm>
            <a:custGeom>
              <a:avLst/>
              <a:gdLst/>
              <a:ahLst/>
              <a:cxnLst/>
              <a:rect l="l" t="t" r="r" b="b"/>
              <a:pathLst>
                <a:path w="9884" h="5200" extrusionOk="0">
                  <a:moveTo>
                    <a:pt x="7108" y="1"/>
                  </a:moveTo>
                  <a:cubicBezTo>
                    <a:pt x="5787" y="1"/>
                    <a:pt x="4544" y="843"/>
                    <a:pt x="3447" y="1555"/>
                  </a:cubicBezTo>
                  <a:cubicBezTo>
                    <a:pt x="2467" y="2130"/>
                    <a:pt x="1547" y="2705"/>
                    <a:pt x="408" y="2705"/>
                  </a:cubicBezTo>
                  <a:cubicBezTo>
                    <a:pt x="326" y="2705"/>
                    <a:pt x="244" y="2702"/>
                    <a:pt x="160" y="2696"/>
                  </a:cubicBezTo>
                  <a:lnTo>
                    <a:pt x="0" y="2696"/>
                  </a:lnTo>
                  <a:cubicBezTo>
                    <a:pt x="1393" y="4015"/>
                    <a:pt x="3392" y="5199"/>
                    <a:pt x="5304" y="5199"/>
                  </a:cubicBezTo>
                  <a:cubicBezTo>
                    <a:pt x="6337" y="5199"/>
                    <a:pt x="7345" y="4854"/>
                    <a:pt x="8217" y="3997"/>
                  </a:cubicBezTo>
                  <a:cubicBezTo>
                    <a:pt x="9427" y="2856"/>
                    <a:pt x="9883" y="619"/>
                    <a:pt x="7852" y="94"/>
                  </a:cubicBezTo>
                  <a:cubicBezTo>
                    <a:pt x="7602" y="30"/>
                    <a:pt x="7354" y="1"/>
                    <a:pt x="7108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" name="Google Shape;516;p24"/>
            <p:cNvSpPr/>
            <p:nvPr/>
          </p:nvSpPr>
          <p:spPr>
            <a:xfrm>
              <a:off x="2756274" y="4716912"/>
              <a:ext cx="222721" cy="216440"/>
            </a:xfrm>
            <a:custGeom>
              <a:avLst/>
              <a:gdLst/>
              <a:ahLst/>
              <a:cxnLst/>
              <a:rect l="l" t="t" r="r" b="b"/>
              <a:pathLst>
                <a:path w="6490" h="6307" extrusionOk="0">
                  <a:moveTo>
                    <a:pt x="3683" y="0"/>
                  </a:moveTo>
                  <a:cubicBezTo>
                    <a:pt x="834" y="0"/>
                    <a:pt x="0" y="4188"/>
                    <a:pt x="669" y="6307"/>
                  </a:cubicBezTo>
                  <a:lnTo>
                    <a:pt x="715" y="6261"/>
                  </a:lnTo>
                  <a:cubicBezTo>
                    <a:pt x="1240" y="5371"/>
                    <a:pt x="2860" y="4960"/>
                    <a:pt x="3636" y="4230"/>
                  </a:cubicBezTo>
                  <a:cubicBezTo>
                    <a:pt x="4572" y="3340"/>
                    <a:pt x="6490" y="235"/>
                    <a:pt x="3888" y="7"/>
                  </a:cubicBezTo>
                  <a:cubicBezTo>
                    <a:pt x="3818" y="3"/>
                    <a:pt x="3750" y="0"/>
                    <a:pt x="3683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" name="Google Shape;517;p24"/>
            <p:cNvSpPr/>
            <p:nvPr/>
          </p:nvSpPr>
          <p:spPr>
            <a:xfrm>
              <a:off x="2668762" y="4520406"/>
              <a:ext cx="761128" cy="652650"/>
            </a:xfrm>
            <a:custGeom>
              <a:avLst/>
              <a:gdLst/>
              <a:ahLst/>
              <a:cxnLst/>
              <a:rect l="l" t="t" r="r" b="b"/>
              <a:pathLst>
                <a:path w="22179" h="19018" extrusionOk="0">
                  <a:moveTo>
                    <a:pt x="21744" y="1"/>
                  </a:moveTo>
                  <a:cubicBezTo>
                    <a:pt x="21604" y="1"/>
                    <a:pt x="21465" y="71"/>
                    <a:pt x="21411" y="232"/>
                  </a:cubicBezTo>
                  <a:cubicBezTo>
                    <a:pt x="20566" y="2812"/>
                    <a:pt x="19676" y="5071"/>
                    <a:pt x="17576" y="6874"/>
                  </a:cubicBezTo>
                  <a:cubicBezTo>
                    <a:pt x="15613" y="8564"/>
                    <a:pt x="13034" y="9408"/>
                    <a:pt x="10592" y="10093"/>
                  </a:cubicBezTo>
                  <a:cubicBezTo>
                    <a:pt x="8058" y="10823"/>
                    <a:pt x="5456" y="11440"/>
                    <a:pt x="3379" y="13129"/>
                  </a:cubicBezTo>
                  <a:cubicBezTo>
                    <a:pt x="1599" y="14567"/>
                    <a:pt x="412" y="16758"/>
                    <a:pt x="1" y="19018"/>
                  </a:cubicBezTo>
                  <a:lnTo>
                    <a:pt x="708" y="19018"/>
                  </a:lnTo>
                  <a:cubicBezTo>
                    <a:pt x="1233" y="16324"/>
                    <a:pt x="2991" y="13905"/>
                    <a:pt x="5433" y="12558"/>
                  </a:cubicBezTo>
                  <a:cubicBezTo>
                    <a:pt x="7944" y="11211"/>
                    <a:pt x="10957" y="10823"/>
                    <a:pt x="13605" y="9842"/>
                  </a:cubicBezTo>
                  <a:cubicBezTo>
                    <a:pt x="15613" y="9111"/>
                    <a:pt x="17485" y="8061"/>
                    <a:pt x="18991" y="6509"/>
                  </a:cubicBezTo>
                  <a:cubicBezTo>
                    <a:pt x="20635" y="4797"/>
                    <a:pt x="21342" y="2629"/>
                    <a:pt x="22096" y="415"/>
                  </a:cubicBezTo>
                  <a:cubicBezTo>
                    <a:pt x="22179" y="166"/>
                    <a:pt x="21960" y="1"/>
                    <a:pt x="21744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" name="Google Shape;518;p24"/>
            <p:cNvSpPr/>
            <p:nvPr/>
          </p:nvSpPr>
          <p:spPr>
            <a:xfrm>
              <a:off x="3130617" y="4634205"/>
              <a:ext cx="77111" cy="212906"/>
            </a:xfrm>
            <a:custGeom>
              <a:avLst/>
              <a:gdLst/>
              <a:ahLst/>
              <a:cxnLst/>
              <a:rect l="l" t="t" r="r" b="b"/>
              <a:pathLst>
                <a:path w="2247" h="6204" extrusionOk="0">
                  <a:moveTo>
                    <a:pt x="1825" y="1"/>
                  </a:moveTo>
                  <a:cubicBezTo>
                    <a:pt x="1686" y="1"/>
                    <a:pt x="1548" y="76"/>
                    <a:pt x="1493" y="249"/>
                  </a:cubicBezTo>
                  <a:cubicBezTo>
                    <a:pt x="991" y="2075"/>
                    <a:pt x="375" y="3901"/>
                    <a:pt x="55" y="5773"/>
                  </a:cubicBezTo>
                  <a:cubicBezTo>
                    <a:pt x="1" y="6033"/>
                    <a:pt x="218" y="6203"/>
                    <a:pt x="420" y="6203"/>
                  </a:cubicBezTo>
                  <a:cubicBezTo>
                    <a:pt x="554" y="6203"/>
                    <a:pt x="681" y="6128"/>
                    <a:pt x="717" y="5955"/>
                  </a:cubicBezTo>
                  <a:cubicBezTo>
                    <a:pt x="1060" y="4083"/>
                    <a:pt x="1653" y="2280"/>
                    <a:pt x="2178" y="431"/>
                  </a:cubicBezTo>
                  <a:cubicBezTo>
                    <a:pt x="2247" y="171"/>
                    <a:pt x="2035" y="1"/>
                    <a:pt x="1825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" name="Google Shape;519;p24"/>
            <p:cNvSpPr/>
            <p:nvPr/>
          </p:nvSpPr>
          <p:spPr>
            <a:xfrm>
              <a:off x="3049249" y="4854940"/>
              <a:ext cx="353779" cy="82396"/>
            </a:xfrm>
            <a:custGeom>
              <a:avLst/>
              <a:gdLst/>
              <a:ahLst/>
              <a:cxnLst/>
              <a:rect l="l" t="t" r="r" b="b"/>
              <a:pathLst>
                <a:path w="10309" h="2401" extrusionOk="0">
                  <a:moveTo>
                    <a:pt x="455" y="0"/>
                  </a:moveTo>
                  <a:cubicBezTo>
                    <a:pt x="180" y="0"/>
                    <a:pt x="0" y="440"/>
                    <a:pt x="281" y="664"/>
                  </a:cubicBezTo>
                  <a:cubicBezTo>
                    <a:pt x="1752" y="1793"/>
                    <a:pt x="3722" y="2400"/>
                    <a:pt x="5665" y="2400"/>
                  </a:cubicBezTo>
                  <a:cubicBezTo>
                    <a:pt x="7220" y="2400"/>
                    <a:pt x="8756" y="2011"/>
                    <a:pt x="10004" y="1189"/>
                  </a:cubicBezTo>
                  <a:cubicBezTo>
                    <a:pt x="10308" y="981"/>
                    <a:pt x="10123" y="535"/>
                    <a:pt x="9842" y="535"/>
                  </a:cubicBezTo>
                  <a:cubicBezTo>
                    <a:pt x="9785" y="535"/>
                    <a:pt x="9724" y="554"/>
                    <a:pt x="9662" y="596"/>
                  </a:cubicBezTo>
                  <a:cubicBezTo>
                    <a:pt x="8511" y="1347"/>
                    <a:pt x="7105" y="1698"/>
                    <a:pt x="5684" y="1698"/>
                  </a:cubicBezTo>
                  <a:cubicBezTo>
                    <a:pt x="3864" y="1698"/>
                    <a:pt x="2017" y="1122"/>
                    <a:pt x="646" y="71"/>
                  </a:cubicBezTo>
                  <a:cubicBezTo>
                    <a:pt x="580" y="22"/>
                    <a:pt x="515" y="0"/>
                    <a:pt x="45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" name="Google Shape;520;p24"/>
            <p:cNvSpPr/>
            <p:nvPr/>
          </p:nvSpPr>
          <p:spPr>
            <a:xfrm>
              <a:off x="2772163" y="4791897"/>
              <a:ext cx="103330" cy="197875"/>
            </a:xfrm>
            <a:custGeom>
              <a:avLst/>
              <a:gdLst/>
              <a:ahLst/>
              <a:cxnLst/>
              <a:rect l="l" t="t" r="r" b="b"/>
              <a:pathLst>
                <a:path w="3011" h="5766" extrusionOk="0">
                  <a:moveTo>
                    <a:pt x="2475" y="0"/>
                  </a:moveTo>
                  <a:cubicBezTo>
                    <a:pt x="2402" y="0"/>
                    <a:pt x="2327" y="25"/>
                    <a:pt x="2260" y="82"/>
                  </a:cubicBezTo>
                  <a:cubicBezTo>
                    <a:pt x="663" y="1429"/>
                    <a:pt x="1" y="3392"/>
                    <a:pt x="69" y="5423"/>
                  </a:cubicBezTo>
                  <a:cubicBezTo>
                    <a:pt x="81" y="5651"/>
                    <a:pt x="258" y="5765"/>
                    <a:pt x="429" y="5765"/>
                  </a:cubicBezTo>
                  <a:cubicBezTo>
                    <a:pt x="600" y="5765"/>
                    <a:pt x="765" y="5651"/>
                    <a:pt x="754" y="5423"/>
                  </a:cubicBezTo>
                  <a:cubicBezTo>
                    <a:pt x="686" y="3551"/>
                    <a:pt x="1279" y="1817"/>
                    <a:pt x="2740" y="584"/>
                  </a:cubicBezTo>
                  <a:cubicBezTo>
                    <a:pt x="3011" y="349"/>
                    <a:pt x="2753" y="0"/>
                    <a:pt x="247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" name="Google Shape;521;p24"/>
            <p:cNvSpPr/>
            <p:nvPr/>
          </p:nvSpPr>
          <p:spPr>
            <a:xfrm>
              <a:off x="1948662" y="3949898"/>
              <a:ext cx="168671" cy="171485"/>
            </a:xfrm>
            <a:custGeom>
              <a:avLst/>
              <a:gdLst/>
              <a:ahLst/>
              <a:cxnLst/>
              <a:rect l="l" t="t" r="r" b="b"/>
              <a:pathLst>
                <a:path w="4915" h="4997" extrusionOk="0">
                  <a:moveTo>
                    <a:pt x="2355" y="0"/>
                  </a:moveTo>
                  <a:cubicBezTo>
                    <a:pt x="1847" y="0"/>
                    <a:pt x="1347" y="292"/>
                    <a:pt x="989" y="978"/>
                  </a:cubicBezTo>
                  <a:cubicBezTo>
                    <a:pt x="0" y="2910"/>
                    <a:pt x="2837" y="4997"/>
                    <a:pt x="4668" y="4997"/>
                  </a:cubicBezTo>
                  <a:cubicBezTo>
                    <a:pt x="4697" y="4997"/>
                    <a:pt x="4726" y="4996"/>
                    <a:pt x="4755" y="4995"/>
                  </a:cubicBezTo>
                  <a:lnTo>
                    <a:pt x="4778" y="4904"/>
                  </a:lnTo>
                  <a:cubicBezTo>
                    <a:pt x="4915" y="3694"/>
                    <a:pt x="4641" y="2279"/>
                    <a:pt x="4070" y="1252"/>
                  </a:cubicBezTo>
                  <a:cubicBezTo>
                    <a:pt x="3684" y="491"/>
                    <a:pt x="3013" y="0"/>
                    <a:pt x="2355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522;p24"/>
            <p:cNvSpPr/>
            <p:nvPr/>
          </p:nvSpPr>
          <p:spPr>
            <a:xfrm>
              <a:off x="2124715" y="3881810"/>
              <a:ext cx="206488" cy="183118"/>
            </a:xfrm>
            <a:custGeom>
              <a:avLst/>
              <a:gdLst/>
              <a:ahLst/>
              <a:cxnLst/>
              <a:rect l="l" t="t" r="r" b="b"/>
              <a:pathLst>
                <a:path w="6017" h="5336" extrusionOk="0">
                  <a:moveTo>
                    <a:pt x="2142" y="0"/>
                  </a:moveTo>
                  <a:cubicBezTo>
                    <a:pt x="0" y="0"/>
                    <a:pt x="351" y="3871"/>
                    <a:pt x="721" y="5267"/>
                  </a:cubicBezTo>
                  <a:lnTo>
                    <a:pt x="789" y="5336"/>
                  </a:lnTo>
                  <a:cubicBezTo>
                    <a:pt x="1862" y="4834"/>
                    <a:pt x="6016" y="1181"/>
                    <a:pt x="2958" y="154"/>
                  </a:cubicBezTo>
                  <a:cubicBezTo>
                    <a:pt x="2652" y="49"/>
                    <a:pt x="2382" y="0"/>
                    <a:pt x="2142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" name="Google Shape;523;p24"/>
            <p:cNvSpPr/>
            <p:nvPr/>
          </p:nvSpPr>
          <p:spPr>
            <a:xfrm>
              <a:off x="2143178" y="4108689"/>
              <a:ext cx="232982" cy="169391"/>
            </a:xfrm>
            <a:custGeom>
              <a:avLst/>
              <a:gdLst/>
              <a:ahLst/>
              <a:cxnLst/>
              <a:rect l="l" t="t" r="r" b="b"/>
              <a:pathLst>
                <a:path w="6789" h="4936" extrusionOk="0">
                  <a:moveTo>
                    <a:pt x="4882" y="0"/>
                  </a:moveTo>
                  <a:cubicBezTo>
                    <a:pt x="4845" y="0"/>
                    <a:pt x="4808" y="1"/>
                    <a:pt x="4771" y="3"/>
                  </a:cubicBezTo>
                  <a:cubicBezTo>
                    <a:pt x="3401" y="49"/>
                    <a:pt x="2374" y="1829"/>
                    <a:pt x="1666" y="2810"/>
                  </a:cubicBezTo>
                  <a:cubicBezTo>
                    <a:pt x="1233" y="3427"/>
                    <a:pt x="845" y="4271"/>
                    <a:pt x="69" y="4408"/>
                  </a:cubicBezTo>
                  <a:lnTo>
                    <a:pt x="0" y="4591"/>
                  </a:lnTo>
                  <a:cubicBezTo>
                    <a:pt x="550" y="4802"/>
                    <a:pt x="1042" y="4936"/>
                    <a:pt x="1620" y="4936"/>
                  </a:cubicBezTo>
                  <a:cubicBezTo>
                    <a:pt x="1665" y="4936"/>
                    <a:pt x="1711" y="4935"/>
                    <a:pt x="1758" y="4933"/>
                  </a:cubicBezTo>
                  <a:cubicBezTo>
                    <a:pt x="3036" y="4842"/>
                    <a:pt x="4519" y="4248"/>
                    <a:pt x="5432" y="3313"/>
                  </a:cubicBezTo>
                  <a:cubicBezTo>
                    <a:pt x="6440" y="2327"/>
                    <a:pt x="6789" y="0"/>
                    <a:pt x="4882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" name="Google Shape;524;p24"/>
            <p:cNvSpPr/>
            <p:nvPr/>
          </p:nvSpPr>
          <p:spPr>
            <a:xfrm>
              <a:off x="1825322" y="3950172"/>
              <a:ext cx="383567" cy="550556"/>
            </a:xfrm>
            <a:custGeom>
              <a:avLst/>
              <a:gdLst/>
              <a:ahLst/>
              <a:cxnLst/>
              <a:rect l="l" t="t" r="r" b="b"/>
              <a:pathLst>
                <a:path w="11177" h="16043" extrusionOk="0">
                  <a:moveTo>
                    <a:pt x="10709" y="0"/>
                  </a:moveTo>
                  <a:cubicBezTo>
                    <a:pt x="10603" y="0"/>
                    <a:pt x="10497" y="50"/>
                    <a:pt x="10426" y="171"/>
                  </a:cubicBezTo>
                  <a:cubicBezTo>
                    <a:pt x="8760" y="2978"/>
                    <a:pt x="8554" y="6174"/>
                    <a:pt x="7573" y="9233"/>
                  </a:cubicBezTo>
                  <a:cubicBezTo>
                    <a:pt x="6546" y="12451"/>
                    <a:pt x="3715" y="14802"/>
                    <a:pt x="429" y="15373"/>
                  </a:cubicBezTo>
                  <a:cubicBezTo>
                    <a:pt x="1" y="15437"/>
                    <a:pt x="155" y="16043"/>
                    <a:pt x="533" y="16043"/>
                  </a:cubicBezTo>
                  <a:cubicBezTo>
                    <a:pt x="558" y="16043"/>
                    <a:pt x="584" y="16040"/>
                    <a:pt x="611" y="16034"/>
                  </a:cubicBezTo>
                  <a:cubicBezTo>
                    <a:pt x="3556" y="15532"/>
                    <a:pt x="6044" y="13683"/>
                    <a:pt x="7527" y="11104"/>
                  </a:cubicBezTo>
                  <a:cubicBezTo>
                    <a:pt x="9399" y="7840"/>
                    <a:pt x="9057" y="3800"/>
                    <a:pt x="11020" y="513"/>
                  </a:cubicBezTo>
                  <a:cubicBezTo>
                    <a:pt x="11177" y="246"/>
                    <a:pt x="10944" y="0"/>
                    <a:pt x="10709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" name="Google Shape;525;p24"/>
            <p:cNvSpPr/>
            <p:nvPr/>
          </p:nvSpPr>
          <p:spPr>
            <a:xfrm>
              <a:off x="2089744" y="4173138"/>
              <a:ext cx="205939" cy="101786"/>
            </a:xfrm>
            <a:custGeom>
              <a:avLst/>
              <a:gdLst/>
              <a:ahLst/>
              <a:cxnLst/>
              <a:rect l="l" t="t" r="r" b="b"/>
              <a:pathLst>
                <a:path w="6001" h="2966" extrusionOk="0">
                  <a:moveTo>
                    <a:pt x="5521" y="0"/>
                  </a:moveTo>
                  <a:cubicBezTo>
                    <a:pt x="5415" y="0"/>
                    <a:pt x="5308" y="46"/>
                    <a:pt x="5232" y="156"/>
                  </a:cubicBezTo>
                  <a:cubicBezTo>
                    <a:pt x="4624" y="1077"/>
                    <a:pt x="2933" y="2279"/>
                    <a:pt x="1571" y="2279"/>
                  </a:cubicBezTo>
                  <a:cubicBezTo>
                    <a:pt x="1244" y="2279"/>
                    <a:pt x="936" y="2210"/>
                    <a:pt x="667" y="2051"/>
                  </a:cubicBezTo>
                  <a:cubicBezTo>
                    <a:pt x="603" y="2010"/>
                    <a:pt x="541" y="1992"/>
                    <a:pt x="482" y="1992"/>
                  </a:cubicBezTo>
                  <a:cubicBezTo>
                    <a:pt x="186" y="1992"/>
                    <a:pt x="0" y="2454"/>
                    <a:pt x="324" y="2644"/>
                  </a:cubicBezTo>
                  <a:cubicBezTo>
                    <a:pt x="695" y="2869"/>
                    <a:pt x="1114" y="2966"/>
                    <a:pt x="1554" y="2966"/>
                  </a:cubicBezTo>
                  <a:cubicBezTo>
                    <a:pt x="3174" y="2966"/>
                    <a:pt x="5071" y="1648"/>
                    <a:pt x="5825" y="499"/>
                  </a:cubicBezTo>
                  <a:cubicBezTo>
                    <a:pt x="6001" y="244"/>
                    <a:pt x="5765" y="0"/>
                    <a:pt x="5521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" name="Google Shape;526;p24"/>
            <p:cNvSpPr/>
            <p:nvPr/>
          </p:nvSpPr>
          <p:spPr>
            <a:xfrm>
              <a:off x="2024745" y="4029722"/>
              <a:ext cx="121964" cy="108512"/>
            </a:xfrm>
            <a:custGeom>
              <a:avLst/>
              <a:gdLst/>
              <a:ahLst/>
              <a:cxnLst/>
              <a:rect l="l" t="t" r="r" b="b"/>
              <a:pathLst>
                <a:path w="3554" h="3162" extrusionOk="0">
                  <a:moveTo>
                    <a:pt x="465" y="0"/>
                  </a:moveTo>
                  <a:cubicBezTo>
                    <a:pt x="237" y="0"/>
                    <a:pt x="0" y="257"/>
                    <a:pt x="141" y="524"/>
                  </a:cubicBezTo>
                  <a:cubicBezTo>
                    <a:pt x="735" y="1688"/>
                    <a:pt x="1648" y="2806"/>
                    <a:pt x="2972" y="3148"/>
                  </a:cubicBezTo>
                  <a:cubicBezTo>
                    <a:pt x="3006" y="3157"/>
                    <a:pt x="3039" y="3162"/>
                    <a:pt x="3069" y="3162"/>
                  </a:cubicBezTo>
                  <a:cubicBezTo>
                    <a:pt x="3430" y="3162"/>
                    <a:pt x="3554" y="2592"/>
                    <a:pt x="3154" y="2486"/>
                  </a:cubicBezTo>
                  <a:cubicBezTo>
                    <a:pt x="2013" y="2190"/>
                    <a:pt x="1260" y="1163"/>
                    <a:pt x="735" y="181"/>
                  </a:cubicBezTo>
                  <a:cubicBezTo>
                    <a:pt x="671" y="53"/>
                    <a:pt x="569" y="0"/>
                    <a:pt x="46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" name="Google Shape;527;p24"/>
            <p:cNvSpPr/>
            <p:nvPr/>
          </p:nvSpPr>
          <p:spPr>
            <a:xfrm>
              <a:off x="977558" y="3115518"/>
              <a:ext cx="806084" cy="1268203"/>
            </a:xfrm>
            <a:custGeom>
              <a:avLst/>
              <a:gdLst/>
              <a:ahLst/>
              <a:cxnLst/>
              <a:rect l="l" t="t" r="r" b="b"/>
              <a:pathLst>
                <a:path w="23489" h="36955" extrusionOk="0">
                  <a:moveTo>
                    <a:pt x="17622" y="1"/>
                  </a:moveTo>
                  <a:lnTo>
                    <a:pt x="17622" y="1"/>
                  </a:lnTo>
                  <a:cubicBezTo>
                    <a:pt x="15180" y="2329"/>
                    <a:pt x="13103" y="5022"/>
                    <a:pt x="10660" y="7350"/>
                  </a:cubicBezTo>
                  <a:cubicBezTo>
                    <a:pt x="7602" y="10158"/>
                    <a:pt x="4406" y="13353"/>
                    <a:pt x="2580" y="17256"/>
                  </a:cubicBezTo>
                  <a:cubicBezTo>
                    <a:pt x="1" y="22894"/>
                    <a:pt x="868" y="31088"/>
                    <a:pt x="1850" y="36955"/>
                  </a:cubicBezTo>
                  <a:cubicBezTo>
                    <a:pt x="17508" y="32686"/>
                    <a:pt x="23488" y="13467"/>
                    <a:pt x="17622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" name="Google Shape;528;p24"/>
            <p:cNvSpPr/>
            <p:nvPr/>
          </p:nvSpPr>
          <p:spPr>
            <a:xfrm>
              <a:off x="1045131" y="3326953"/>
              <a:ext cx="501688" cy="1055366"/>
            </a:xfrm>
            <a:custGeom>
              <a:avLst/>
              <a:gdLst/>
              <a:ahLst/>
              <a:cxnLst/>
              <a:rect l="l" t="t" r="r" b="b"/>
              <a:pathLst>
                <a:path w="14619" h="30753" extrusionOk="0">
                  <a:moveTo>
                    <a:pt x="14189" y="0"/>
                  </a:moveTo>
                  <a:cubicBezTo>
                    <a:pt x="14051" y="0"/>
                    <a:pt x="13912" y="70"/>
                    <a:pt x="13850" y="231"/>
                  </a:cubicBezTo>
                  <a:cubicBezTo>
                    <a:pt x="11955" y="5686"/>
                    <a:pt x="9079" y="10685"/>
                    <a:pt x="6934" y="16003"/>
                  </a:cubicBezTo>
                  <a:cubicBezTo>
                    <a:pt x="4994" y="20887"/>
                    <a:pt x="3350" y="26000"/>
                    <a:pt x="178" y="30269"/>
                  </a:cubicBezTo>
                  <a:cubicBezTo>
                    <a:pt x="0" y="30511"/>
                    <a:pt x="245" y="30753"/>
                    <a:pt x="500" y="30753"/>
                  </a:cubicBezTo>
                  <a:cubicBezTo>
                    <a:pt x="606" y="30753"/>
                    <a:pt x="714" y="30711"/>
                    <a:pt x="794" y="30611"/>
                  </a:cubicBezTo>
                  <a:cubicBezTo>
                    <a:pt x="3807" y="26548"/>
                    <a:pt x="5473" y="21663"/>
                    <a:pt x="7299" y="17007"/>
                  </a:cubicBezTo>
                  <a:cubicBezTo>
                    <a:pt x="9490" y="11369"/>
                    <a:pt x="12526" y="6119"/>
                    <a:pt x="14535" y="436"/>
                  </a:cubicBezTo>
                  <a:cubicBezTo>
                    <a:pt x="14618" y="171"/>
                    <a:pt x="14405" y="0"/>
                    <a:pt x="1418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" name="Google Shape;529;p24"/>
            <p:cNvSpPr/>
            <p:nvPr/>
          </p:nvSpPr>
          <p:spPr>
            <a:xfrm>
              <a:off x="1121695" y="4254473"/>
              <a:ext cx="14928" cy="13350"/>
            </a:xfrm>
            <a:custGeom>
              <a:avLst/>
              <a:gdLst/>
              <a:ahLst/>
              <a:cxnLst/>
              <a:rect l="l" t="t" r="r" b="b"/>
              <a:pathLst>
                <a:path w="435" h="389" extrusionOk="0">
                  <a:moveTo>
                    <a:pt x="343" y="0"/>
                  </a:moveTo>
                  <a:cubicBezTo>
                    <a:pt x="229" y="46"/>
                    <a:pt x="115" y="92"/>
                    <a:pt x="1" y="137"/>
                  </a:cubicBezTo>
                  <a:cubicBezTo>
                    <a:pt x="138" y="206"/>
                    <a:pt x="275" y="297"/>
                    <a:pt x="435" y="388"/>
                  </a:cubicBezTo>
                  <a:cubicBezTo>
                    <a:pt x="389" y="251"/>
                    <a:pt x="366" y="137"/>
                    <a:pt x="343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" name="Google Shape;530;p24"/>
            <p:cNvSpPr/>
            <p:nvPr/>
          </p:nvSpPr>
          <p:spPr>
            <a:xfrm>
              <a:off x="1065001" y="4065791"/>
              <a:ext cx="243826" cy="216749"/>
            </a:xfrm>
            <a:custGeom>
              <a:avLst/>
              <a:gdLst/>
              <a:ahLst/>
              <a:cxnLst/>
              <a:rect l="l" t="t" r="r" b="b"/>
              <a:pathLst>
                <a:path w="7105" h="6316" extrusionOk="0">
                  <a:moveTo>
                    <a:pt x="434" y="1"/>
                  </a:moveTo>
                  <a:cubicBezTo>
                    <a:pt x="226" y="1"/>
                    <a:pt x="0" y="171"/>
                    <a:pt x="55" y="431"/>
                  </a:cubicBezTo>
                  <a:cubicBezTo>
                    <a:pt x="443" y="2326"/>
                    <a:pt x="1014" y="4175"/>
                    <a:pt x="1402" y="6069"/>
                  </a:cubicBezTo>
                  <a:cubicBezTo>
                    <a:pt x="1439" y="6200"/>
                    <a:pt x="1599" y="6315"/>
                    <a:pt x="1743" y="6315"/>
                  </a:cubicBezTo>
                  <a:cubicBezTo>
                    <a:pt x="1775" y="6315"/>
                    <a:pt x="1806" y="6310"/>
                    <a:pt x="1835" y="6297"/>
                  </a:cubicBezTo>
                  <a:cubicBezTo>
                    <a:pt x="3547" y="5590"/>
                    <a:pt x="5602" y="5635"/>
                    <a:pt x="6880" y="4129"/>
                  </a:cubicBezTo>
                  <a:cubicBezTo>
                    <a:pt x="7105" y="3870"/>
                    <a:pt x="6871" y="3532"/>
                    <a:pt x="6626" y="3532"/>
                  </a:cubicBezTo>
                  <a:cubicBezTo>
                    <a:pt x="6547" y="3532"/>
                    <a:pt x="6467" y="3566"/>
                    <a:pt x="6401" y="3650"/>
                  </a:cubicBezTo>
                  <a:cubicBezTo>
                    <a:pt x="5282" y="4928"/>
                    <a:pt x="3502" y="4973"/>
                    <a:pt x="1995" y="5498"/>
                  </a:cubicBezTo>
                  <a:cubicBezTo>
                    <a:pt x="2018" y="5635"/>
                    <a:pt x="2041" y="5749"/>
                    <a:pt x="2087" y="5886"/>
                  </a:cubicBezTo>
                  <a:cubicBezTo>
                    <a:pt x="1927" y="5795"/>
                    <a:pt x="1790" y="5704"/>
                    <a:pt x="1653" y="5635"/>
                  </a:cubicBezTo>
                  <a:cubicBezTo>
                    <a:pt x="1767" y="5590"/>
                    <a:pt x="1881" y="5544"/>
                    <a:pt x="1995" y="5498"/>
                  </a:cubicBezTo>
                  <a:cubicBezTo>
                    <a:pt x="1607" y="3741"/>
                    <a:pt x="1082" y="2006"/>
                    <a:pt x="740" y="249"/>
                  </a:cubicBezTo>
                  <a:cubicBezTo>
                    <a:pt x="703" y="76"/>
                    <a:pt x="572" y="1"/>
                    <a:pt x="434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" name="Google Shape;531;p24"/>
            <p:cNvSpPr/>
            <p:nvPr/>
          </p:nvSpPr>
          <p:spPr>
            <a:xfrm>
              <a:off x="1176535" y="4133054"/>
              <a:ext cx="14928" cy="15683"/>
            </a:xfrm>
            <a:custGeom>
              <a:avLst/>
              <a:gdLst/>
              <a:ahLst/>
              <a:cxnLst/>
              <a:rect l="l" t="t" r="r" b="b"/>
              <a:pathLst>
                <a:path w="435" h="457" extrusionOk="0">
                  <a:moveTo>
                    <a:pt x="411" y="0"/>
                  </a:moveTo>
                  <a:cubicBezTo>
                    <a:pt x="275" y="46"/>
                    <a:pt x="138" y="92"/>
                    <a:pt x="1" y="115"/>
                  </a:cubicBezTo>
                  <a:cubicBezTo>
                    <a:pt x="138" y="229"/>
                    <a:pt x="275" y="343"/>
                    <a:pt x="434" y="457"/>
                  </a:cubicBezTo>
                  <a:cubicBezTo>
                    <a:pt x="411" y="320"/>
                    <a:pt x="411" y="160"/>
                    <a:pt x="411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" name="Google Shape;532;p24"/>
            <p:cNvSpPr/>
            <p:nvPr/>
          </p:nvSpPr>
          <p:spPr>
            <a:xfrm>
              <a:off x="1118881" y="3855866"/>
              <a:ext cx="283154" cy="304911"/>
            </a:xfrm>
            <a:custGeom>
              <a:avLst/>
              <a:gdLst/>
              <a:ahLst/>
              <a:cxnLst/>
              <a:rect l="l" t="t" r="r" b="b"/>
              <a:pathLst>
                <a:path w="8251" h="8885" extrusionOk="0">
                  <a:moveTo>
                    <a:pt x="414" y="0"/>
                  </a:moveTo>
                  <a:cubicBezTo>
                    <a:pt x="207" y="0"/>
                    <a:pt x="1" y="170"/>
                    <a:pt x="83" y="431"/>
                  </a:cubicBezTo>
                  <a:cubicBezTo>
                    <a:pt x="927" y="3056"/>
                    <a:pt x="1270" y="5795"/>
                    <a:pt x="1407" y="8534"/>
                  </a:cubicBezTo>
                  <a:cubicBezTo>
                    <a:pt x="1427" y="8736"/>
                    <a:pt x="1590" y="8884"/>
                    <a:pt x="1785" y="8884"/>
                  </a:cubicBezTo>
                  <a:cubicBezTo>
                    <a:pt x="1811" y="8884"/>
                    <a:pt x="1837" y="8882"/>
                    <a:pt x="1863" y="8876"/>
                  </a:cubicBezTo>
                  <a:cubicBezTo>
                    <a:pt x="4077" y="8329"/>
                    <a:pt x="6337" y="7164"/>
                    <a:pt x="8003" y="5612"/>
                  </a:cubicBezTo>
                  <a:cubicBezTo>
                    <a:pt x="8251" y="5365"/>
                    <a:pt x="8019" y="5008"/>
                    <a:pt x="7743" y="5008"/>
                  </a:cubicBezTo>
                  <a:cubicBezTo>
                    <a:pt x="7662" y="5008"/>
                    <a:pt x="7578" y="5038"/>
                    <a:pt x="7501" y="5110"/>
                  </a:cubicBezTo>
                  <a:cubicBezTo>
                    <a:pt x="6040" y="6503"/>
                    <a:pt x="4054" y="7552"/>
                    <a:pt x="2091" y="8077"/>
                  </a:cubicBezTo>
                  <a:cubicBezTo>
                    <a:pt x="2091" y="8237"/>
                    <a:pt x="2091" y="8397"/>
                    <a:pt x="2114" y="8534"/>
                  </a:cubicBezTo>
                  <a:cubicBezTo>
                    <a:pt x="1955" y="8420"/>
                    <a:pt x="1818" y="8306"/>
                    <a:pt x="1681" y="8192"/>
                  </a:cubicBezTo>
                  <a:cubicBezTo>
                    <a:pt x="1818" y="8169"/>
                    <a:pt x="1955" y="8123"/>
                    <a:pt x="2091" y="8077"/>
                  </a:cubicBezTo>
                  <a:cubicBezTo>
                    <a:pt x="1932" y="5430"/>
                    <a:pt x="1566" y="2782"/>
                    <a:pt x="745" y="248"/>
                  </a:cubicBezTo>
                  <a:cubicBezTo>
                    <a:pt x="690" y="75"/>
                    <a:pt x="552" y="0"/>
                    <a:pt x="41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" name="Google Shape;533;p24"/>
            <p:cNvSpPr/>
            <p:nvPr/>
          </p:nvSpPr>
          <p:spPr>
            <a:xfrm>
              <a:off x="1202686" y="3704694"/>
              <a:ext cx="309029" cy="225500"/>
            </a:xfrm>
            <a:custGeom>
              <a:avLst/>
              <a:gdLst/>
              <a:ahLst/>
              <a:cxnLst/>
              <a:rect l="l" t="t" r="r" b="b"/>
              <a:pathLst>
                <a:path w="9005" h="6571" extrusionOk="0">
                  <a:moveTo>
                    <a:pt x="429" y="0"/>
                  </a:moveTo>
                  <a:cubicBezTo>
                    <a:pt x="215" y="0"/>
                    <a:pt x="1" y="170"/>
                    <a:pt x="83" y="431"/>
                  </a:cubicBezTo>
                  <a:cubicBezTo>
                    <a:pt x="699" y="2371"/>
                    <a:pt x="1293" y="4334"/>
                    <a:pt x="1795" y="6297"/>
                  </a:cubicBezTo>
                  <a:cubicBezTo>
                    <a:pt x="1841" y="6434"/>
                    <a:pt x="1978" y="6571"/>
                    <a:pt x="2137" y="6571"/>
                  </a:cubicBezTo>
                  <a:cubicBezTo>
                    <a:pt x="4443" y="6297"/>
                    <a:pt x="6999" y="4882"/>
                    <a:pt x="8734" y="3398"/>
                  </a:cubicBezTo>
                  <a:cubicBezTo>
                    <a:pt x="9005" y="3163"/>
                    <a:pt x="8761" y="2814"/>
                    <a:pt x="8478" y="2814"/>
                  </a:cubicBezTo>
                  <a:cubicBezTo>
                    <a:pt x="8404" y="2814"/>
                    <a:pt x="8326" y="2839"/>
                    <a:pt x="8255" y="2896"/>
                  </a:cubicBezTo>
                  <a:cubicBezTo>
                    <a:pt x="6862" y="4083"/>
                    <a:pt x="5082" y="4950"/>
                    <a:pt x="3370" y="5566"/>
                  </a:cubicBezTo>
                  <a:cubicBezTo>
                    <a:pt x="3096" y="5658"/>
                    <a:pt x="2822" y="5726"/>
                    <a:pt x="2525" y="5795"/>
                  </a:cubicBezTo>
                  <a:cubicBezTo>
                    <a:pt x="2520" y="5796"/>
                    <a:pt x="2515" y="5797"/>
                    <a:pt x="2510" y="5797"/>
                  </a:cubicBezTo>
                  <a:cubicBezTo>
                    <a:pt x="2284" y="5797"/>
                    <a:pt x="1999" y="4330"/>
                    <a:pt x="1955" y="4151"/>
                  </a:cubicBezTo>
                  <a:cubicBezTo>
                    <a:pt x="1567" y="2850"/>
                    <a:pt x="1156" y="1549"/>
                    <a:pt x="768" y="248"/>
                  </a:cubicBezTo>
                  <a:cubicBezTo>
                    <a:pt x="713" y="75"/>
                    <a:pt x="571" y="0"/>
                    <a:pt x="42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" name="Google Shape;534;p24"/>
            <p:cNvSpPr/>
            <p:nvPr/>
          </p:nvSpPr>
          <p:spPr>
            <a:xfrm>
              <a:off x="1356706" y="3727275"/>
              <a:ext cx="14928" cy="11016"/>
            </a:xfrm>
            <a:custGeom>
              <a:avLst/>
              <a:gdLst/>
              <a:ahLst/>
              <a:cxnLst/>
              <a:rect l="l" t="t" r="r" b="b"/>
              <a:pathLst>
                <a:path w="435" h="321" extrusionOk="0">
                  <a:moveTo>
                    <a:pt x="343" y="1"/>
                  </a:moveTo>
                  <a:cubicBezTo>
                    <a:pt x="229" y="24"/>
                    <a:pt x="115" y="47"/>
                    <a:pt x="0" y="69"/>
                  </a:cubicBezTo>
                  <a:cubicBezTo>
                    <a:pt x="137" y="161"/>
                    <a:pt x="297" y="252"/>
                    <a:pt x="434" y="321"/>
                  </a:cubicBezTo>
                  <a:cubicBezTo>
                    <a:pt x="411" y="206"/>
                    <a:pt x="366" y="92"/>
                    <a:pt x="34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535;p24"/>
            <p:cNvSpPr/>
            <p:nvPr/>
          </p:nvSpPr>
          <p:spPr>
            <a:xfrm>
              <a:off x="1295585" y="3544874"/>
              <a:ext cx="244855" cy="208685"/>
            </a:xfrm>
            <a:custGeom>
              <a:avLst/>
              <a:gdLst/>
              <a:ahLst/>
              <a:cxnLst/>
              <a:rect l="l" t="t" r="r" b="b"/>
              <a:pathLst>
                <a:path w="7135" h="6081" extrusionOk="0">
                  <a:moveTo>
                    <a:pt x="417" y="1"/>
                  </a:moveTo>
                  <a:cubicBezTo>
                    <a:pt x="213" y="1"/>
                    <a:pt x="1" y="171"/>
                    <a:pt x="70" y="431"/>
                  </a:cubicBezTo>
                  <a:cubicBezTo>
                    <a:pt x="572" y="2235"/>
                    <a:pt x="1142" y="3992"/>
                    <a:pt x="1530" y="5818"/>
                  </a:cubicBezTo>
                  <a:cubicBezTo>
                    <a:pt x="1568" y="5989"/>
                    <a:pt x="1717" y="6081"/>
                    <a:pt x="1870" y="6081"/>
                  </a:cubicBezTo>
                  <a:cubicBezTo>
                    <a:pt x="1902" y="6081"/>
                    <a:pt x="1933" y="6077"/>
                    <a:pt x="1964" y="6069"/>
                  </a:cubicBezTo>
                  <a:cubicBezTo>
                    <a:pt x="3585" y="5681"/>
                    <a:pt x="5160" y="5202"/>
                    <a:pt x="6735" y="4723"/>
                  </a:cubicBezTo>
                  <a:cubicBezTo>
                    <a:pt x="7134" y="4596"/>
                    <a:pt x="7011" y="4025"/>
                    <a:pt x="6649" y="4025"/>
                  </a:cubicBezTo>
                  <a:cubicBezTo>
                    <a:pt x="6619" y="4025"/>
                    <a:pt x="6586" y="4029"/>
                    <a:pt x="6552" y="4038"/>
                  </a:cubicBezTo>
                  <a:cubicBezTo>
                    <a:pt x="5091" y="4494"/>
                    <a:pt x="3630" y="4951"/>
                    <a:pt x="2124" y="5316"/>
                  </a:cubicBezTo>
                  <a:cubicBezTo>
                    <a:pt x="2147" y="5407"/>
                    <a:pt x="2192" y="5521"/>
                    <a:pt x="2215" y="5636"/>
                  </a:cubicBezTo>
                  <a:cubicBezTo>
                    <a:pt x="2078" y="5567"/>
                    <a:pt x="1918" y="5476"/>
                    <a:pt x="1781" y="5384"/>
                  </a:cubicBezTo>
                  <a:cubicBezTo>
                    <a:pt x="1896" y="5362"/>
                    <a:pt x="2010" y="5339"/>
                    <a:pt x="2124" y="5316"/>
                  </a:cubicBezTo>
                  <a:cubicBezTo>
                    <a:pt x="1736" y="3604"/>
                    <a:pt x="1211" y="1938"/>
                    <a:pt x="731" y="249"/>
                  </a:cubicBezTo>
                  <a:cubicBezTo>
                    <a:pt x="686" y="76"/>
                    <a:pt x="553" y="1"/>
                    <a:pt x="41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536;p24"/>
            <p:cNvSpPr/>
            <p:nvPr/>
          </p:nvSpPr>
          <p:spPr>
            <a:xfrm>
              <a:off x="1448336" y="3522052"/>
              <a:ext cx="11805" cy="13350"/>
            </a:xfrm>
            <a:custGeom>
              <a:avLst/>
              <a:gdLst/>
              <a:ahLst/>
              <a:cxnLst/>
              <a:rect l="l" t="t" r="r" b="b"/>
              <a:pathLst>
                <a:path w="344" h="389" extrusionOk="0">
                  <a:moveTo>
                    <a:pt x="275" y="1"/>
                  </a:moveTo>
                  <a:cubicBezTo>
                    <a:pt x="184" y="24"/>
                    <a:pt x="92" y="46"/>
                    <a:pt x="1" y="46"/>
                  </a:cubicBezTo>
                  <a:cubicBezTo>
                    <a:pt x="115" y="161"/>
                    <a:pt x="229" y="275"/>
                    <a:pt x="343" y="389"/>
                  </a:cubicBezTo>
                  <a:cubicBezTo>
                    <a:pt x="321" y="252"/>
                    <a:pt x="298" y="138"/>
                    <a:pt x="27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" name="Google Shape;537;p24"/>
            <p:cNvSpPr/>
            <p:nvPr/>
          </p:nvSpPr>
          <p:spPr>
            <a:xfrm>
              <a:off x="1399604" y="3390339"/>
              <a:ext cx="215891" cy="157655"/>
            </a:xfrm>
            <a:custGeom>
              <a:avLst/>
              <a:gdLst/>
              <a:ahLst/>
              <a:cxnLst/>
              <a:rect l="l" t="t" r="r" b="b"/>
              <a:pathLst>
                <a:path w="6291" h="4594" extrusionOk="0">
                  <a:moveTo>
                    <a:pt x="417" y="1"/>
                  </a:moveTo>
                  <a:cubicBezTo>
                    <a:pt x="205" y="1"/>
                    <a:pt x="0" y="166"/>
                    <a:pt x="97" y="415"/>
                  </a:cubicBezTo>
                  <a:cubicBezTo>
                    <a:pt x="576" y="1648"/>
                    <a:pt x="919" y="2903"/>
                    <a:pt x="1056" y="4227"/>
                  </a:cubicBezTo>
                  <a:cubicBezTo>
                    <a:pt x="1077" y="4400"/>
                    <a:pt x="1202" y="4594"/>
                    <a:pt x="1390" y="4594"/>
                  </a:cubicBezTo>
                  <a:cubicBezTo>
                    <a:pt x="1400" y="4594"/>
                    <a:pt x="1410" y="4593"/>
                    <a:pt x="1421" y="4592"/>
                  </a:cubicBezTo>
                  <a:cubicBezTo>
                    <a:pt x="3087" y="4364"/>
                    <a:pt x="4365" y="3314"/>
                    <a:pt x="5918" y="2743"/>
                  </a:cubicBezTo>
                  <a:cubicBezTo>
                    <a:pt x="6290" y="2598"/>
                    <a:pt x="6175" y="2040"/>
                    <a:pt x="5843" y="2040"/>
                  </a:cubicBezTo>
                  <a:cubicBezTo>
                    <a:pt x="5809" y="2040"/>
                    <a:pt x="5773" y="2046"/>
                    <a:pt x="5735" y="2058"/>
                  </a:cubicBezTo>
                  <a:cubicBezTo>
                    <a:pt x="4365" y="2583"/>
                    <a:pt x="3156" y="3542"/>
                    <a:pt x="1695" y="3839"/>
                  </a:cubicBezTo>
                  <a:cubicBezTo>
                    <a:pt x="1718" y="3976"/>
                    <a:pt x="1741" y="4090"/>
                    <a:pt x="1763" y="4227"/>
                  </a:cubicBezTo>
                  <a:cubicBezTo>
                    <a:pt x="1649" y="4113"/>
                    <a:pt x="1535" y="3999"/>
                    <a:pt x="1421" y="3884"/>
                  </a:cubicBezTo>
                  <a:cubicBezTo>
                    <a:pt x="1512" y="3884"/>
                    <a:pt x="1604" y="3862"/>
                    <a:pt x="1695" y="3839"/>
                  </a:cubicBezTo>
                  <a:cubicBezTo>
                    <a:pt x="1535" y="2583"/>
                    <a:pt x="1216" y="1396"/>
                    <a:pt x="759" y="232"/>
                  </a:cubicBezTo>
                  <a:cubicBezTo>
                    <a:pt x="696" y="71"/>
                    <a:pt x="555" y="1"/>
                    <a:pt x="41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" name="Google Shape;538;p24"/>
            <p:cNvSpPr/>
            <p:nvPr/>
          </p:nvSpPr>
          <p:spPr>
            <a:xfrm>
              <a:off x="1513369" y="3610593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47" y="1027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539;p24"/>
            <p:cNvSpPr/>
            <p:nvPr/>
          </p:nvSpPr>
          <p:spPr>
            <a:xfrm>
              <a:off x="1538421" y="3559665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63" y="0"/>
                  </a:moveTo>
                  <a:cubicBezTo>
                    <a:pt x="1" y="0"/>
                    <a:pt x="1" y="1050"/>
                    <a:pt x="663" y="1050"/>
                  </a:cubicBezTo>
                  <a:cubicBezTo>
                    <a:pt x="1348" y="1050"/>
                    <a:pt x="1348" y="0"/>
                    <a:pt x="663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" name="Google Shape;540;p24"/>
            <p:cNvSpPr/>
            <p:nvPr/>
          </p:nvSpPr>
          <p:spPr>
            <a:xfrm>
              <a:off x="1563508" y="3605892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" name="Google Shape;541;p24"/>
            <p:cNvSpPr/>
            <p:nvPr/>
          </p:nvSpPr>
          <p:spPr>
            <a:xfrm>
              <a:off x="1173412" y="3623119"/>
              <a:ext cx="45471" cy="35278"/>
            </a:xfrm>
            <a:custGeom>
              <a:avLst/>
              <a:gdLst/>
              <a:ahLst/>
              <a:cxnLst/>
              <a:rect l="l" t="t" r="r" b="b"/>
              <a:pathLst>
                <a:path w="1325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24" y="1027"/>
                    <a:pt x="1324" y="0"/>
                    <a:pt x="662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" name="Google Shape;542;p24"/>
            <p:cNvSpPr/>
            <p:nvPr/>
          </p:nvSpPr>
          <p:spPr>
            <a:xfrm>
              <a:off x="1193763" y="3568279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7" y="1050"/>
                    <a:pt x="1347" y="0"/>
                    <a:pt x="686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" name="Google Shape;543;p24"/>
            <p:cNvSpPr/>
            <p:nvPr/>
          </p:nvSpPr>
          <p:spPr>
            <a:xfrm>
              <a:off x="1227464" y="3623119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85" y="0"/>
                  </a:moveTo>
                  <a:cubicBezTo>
                    <a:pt x="0" y="0"/>
                    <a:pt x="0" y="1027"/>
                    <a:pt x="685" y="1027"/>
                  </a:cubicBezTo>
                  <a:cubicBezTo>
                    <a:pt x="1347" y="1027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" name="Google Shape;544;p24"/>
            <p:cNvSpPr/>
            <p:nvPr/>
          </p:nvSpPr>
          <p:spPr>
            <a:xfrm>
              <a:off x="1508667" y="3249462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85" y="1"/>
                  </a:moveTo>
                  <a:cubicBezTo>
                    <a:pt x="1" y="1"/>
                    <a:pt x="1" y="1028"/>
                    <a:pt x="685" y="1028"/>
                  </a:cubicBezTo>
                  <a:cubicBezTo>
                    <a:pt x="1347" y="1028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" name="Google Shape;545;p24"/>
            <p:cNvSpPr/>
            <p:nvPr/>
          </p:nvSpPr>
          <p:spPr>
            <a:xfrm>
              <a:off x="1542368" y="3269847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" name="Google Shape;546;p24"/>
            <p:cNvSpPr/>
            <p:nvPr/>
          </p:nvSpPr>
          <p:spPr>
            <a:xfrm>
              <a:off x="1513369" y="3845570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2" y="1"/>
                  </a:moveTo>
                  <a:cubicBezTo>
                    <a:pt x="0" y="1"/>
                    <a:pt x="0" y="1028"/>
                    <a:pt x="662" y="1028"/>
                  </a:cubicBezTo>
                  <a:cubicBezTo>
                    <a:pt x="1347" y="1028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" name="Google Shape;547;p24"/>
            <p:cNvSpPr/>
            <p:nvPr/>
          </p:nvSpPr>
          <p:spPr>
            <a:xfrm>
              <a:off x="1534509" y="3799344"/>
              <a:ext cx="45471" cy="35313"/>
            </a:xfrm>
            <a:custGeom>
              <a:avLst/>
              <a:gdLst/>
              <a:ahLst/>
              <a:cxnLst/>
              <a:rect l="l" t="t" r="r" b="b"/>
              <a:pathLst>
                <a:path w="1325" h="1029" extrusionOk="0">
                  <a:moveTo>
                    <a:pt x="663" y="1"/>
                  </a:moveTo>
                  <a:cubicBezTo>
                    <a:pt x="1" y="1"/>
                    <a:pt x="1" y="1028"/>
                    <a:pt x="663" y="1028"/>
                  </a:cubicBezTo>
                  <a:cubicBezTo>
                    <a:pt x="1325" y="1028"/>
                    <a:pt x="1325" y="1"/>
                    <a:pt x="66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" name="Google Shape;548;p24"/>
            <p:cNvSpPr/>
            <p:nvPr/>
          </p:nvSpPr>
          <p:spPr>
            <a:xfrm>
              <a:off x="1055117" y="3836957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1"/>
                  </a:moveTo>
                  <a:cubicBezTo>
                    <a:pt x="1" y="1"/>
                    <a:pt x="1" y="1050"/>
                    <a:pt x="685" y="1050"/>
                  </a:cubicBezTo>
                  <a:cubicBezTo>
                    <a:pt x="1347" y="1050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" name="Google Shape;549;p24"/>
            <p:cNvSpPr/>
            <p:nvPr/>
          </p:nvSpPr>
          <p:spPr>
            <a:xfrm>
              <a:off x="1059819" y="3786818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3" y="1"/>
                  </a:moveTo>
                  <a:cubicBezTo>
                    <a:pt x="1" y="1"/>
                    <a:pt x="1" y="1028"/>
                    <a:pt x="663" y="1028"/>
                  </a:cubicBezTo>
                  <a:cubicBezTo>
                    <a:pt x="1347" y="1028"/>
                    <a:pt x="1347" y="1"/>
                    <a:pt x="66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" name="Google Shape;550;p24"/>
            <p:cNvSpPr/>
            <p:nvPr/>
          </p:nvSpPr>
          <p:spPr>
            <a:xfrm>
              <a:off x="526616" y="3528607"/>
              <a:ext cx="385969" cy="294135"/>
            </a:xfrm>
            <a:custGeom>
              <a:avLst/>
              <a:gdLst/>
              <a:ahLst/>
              <a:cxnLst/>
              <a:rect l="l" t="t" r="r" b="b"/>
              <a:pathLst>
                <a:path w="11247" h="8571" extrusionOk="0">
                  <a:moveTo>
                    <a:pt x="6582" y="1"/>
                  </a:moveTo>
                  <a:cubicBezTo>
                    <a:pt x="4812" y="1"/>
                    <a:pt x="2921" y="897"/>
                    <a:pt x="1820" y="2823"/>
                  </a:cubicBezTo>
                  <a:cubicBezTo>
                    <a:pt x="0" y="5886"/>
                    <a:pt x="2604" y="8571"/>
                    <a:pt x="5433" y="8571"/>
                  </a:cubicBezTo>
                  <a:cubicBezTo>
                    <a:pt x="6082" y="8571"/>
                    <a:pt x="6744" y="8429"/>
                    <a:pt x="7366" y="8118"/>
                  </a:cubicBezTo>
                  <a:lnTo>
                    <a:pt x="10836" y="4786"/>
                  </a:lnTo>
                  <a:cubicBezTo>
                    <a:pt x="11246" y="1713"/>
                    <a:pt x="9029" y="1"/>
                    <a:pt x="6582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" name="Google Shape;551;p24"/>
            <p:cNvSpPr/>
            <p:nvPr/>
          </p:nvSpPr>
          <p:spPr>
            <a:xfrm>
              <a:off x="644636" y="3624080"/>
              <a:ext cx="210641" cy="160366"/>
            </a:xfrm>
            <a:custGeom>
              <a:avLst/>
              <a:gdLst/>
              <a:ahLst/>
              <a:cxnLst/>
              <a:rect l="l" t="t" r="r" b="b"/>
              <a:pathLst>
                <a:path w="6138" h="4673" extrusionOk="0">
                  <a:moveTo>
                    <a:pt x="3604" y="0"/>
                  </a:moveTo>
                  <a:cubicBezTo>
                    <a:pt x="2636" y="0"/>
                    <a:pt x="1597" y="491"/>
                    <a:pt x="983" y="1547"/>
                  </a:cubicBezTo>
                  <a:cubicBezTo>
                    <a:pt x="0" y="3215"/>
                    <a:pt x="1426" y="4673"/>
                    <a:pt x="2963" y="4673"/>
                  </a:cubicBezTo>
                  <a:cubicBezTo>
                    <a:pt x="3318" y="4673"/>
                    <a:pt x="3680" y="4595"/>
                    <a:pt x="4018" y="4423"/>
                  </a:cubicBezTo>
                  <a:lnTo>
                    <a:pt x="5913" y="2597"/>
                  </a:lnTo>
                  <a:cubicBezTo>
                    <a:pt x="6138" y="931"/>
                    <a:pt x="4938" y="0"/>
                    <a:pt x="3604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" name="Google Shape;552;p24"/>
            <p:cNvSpPr/>
            <p:nvPr/>
          </p:nvSpPr>
          <p:spPr>
            <a:xfrm>
              <a:off x="1342292" y="3510933"/>
              <a:ext cx="385626" cy="293792"/>
            </a:xfrm>
            <a:custGeom>
              <a:avLst/>
              <a:gdLst/>
              <a:ahLst/>
              <a:cxnLst/>
              <a:rect l="l" t="t" r="r" b="b"/>
              <a:pathLst>
                <a:path w="11237" h="8561" extrusionOk="0">
                  <a:moveTo>
                    <a:pt x="4659" y="0"/>
                  </a:moveTo>
                  <a:cubicBezTo>
                    <a:pt x="2213" y="0"/>
                    <a:pt x="1" y="1705"/>
                    <a:pt x="398" y="4776"/>
                  </a:cubicBezTo>
                  <a:lnTo>
                    <a:pt x="3867" y="8108"/>
                  </a:lnTo>
                  <a:cubicBezTo>
                    <a:pt x="4489" y="8419"/>
                    <a:pt x="5151" y="8561"/>
                    <a:pt x="5800" y="8561"/>
                  </a:cubicBezTo>
                  <a:cubicBezTo>
                    <a:pt x="8630" y="8561"/>
                    <a:pt x="11237" y="5876"/>
                    <a:pt x="9436" y="2813"/>
                  </a:cubicBezTo>
                  <a:cubicBezTo>
                    <a:pt x="8324" y="895"/>
                    <a:pt x="6430" y="0"/>
                    <a:pt x="465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" name="Google Shape;553;p24"/>
            <p:cNvSpPr/>
            <p:nvPr/>
          </p:nvSpPr>
          <p:spPr>
            <a:xfrm>
              <a:off x="1399124" y="3606063"/>
              <a:ext cx="210641" cy="160366"/>
            </a:xfrm>
            <a:custGeom>
              <a:avLst/>
              <a:gdLst/>
              <a:ahLst/>
              <a:cxnLst/>
              <a:rect l="l" t="t" r="r" b="b"/>
              <a:pathLst>
                <a:path w="6138" h="4673" extrusionOk="0">
                  <a:moveTo>
                    <a:pt x="2544" y="0"/>
                  </a:moveTo>
                  <a:cubicBezTo>
                    <a:pt x="1208" y="0"/>
                    <a:pt x="0" y="931"/>
                    <a:pt x="225" y="2597"/>
                  </a:cubicBezTo>
                  <a:lnTo>
                    <a:pt x="2120" y="4423"/>
                  </a:lnTo>
                  <a:cubicBezTo>
                    <a:pt x="2463" y="4595"/>
                    <a:pt x="2827" y="4673"/>
                    <a:pt x="3184" y="4673"/>
                  </a:cubicBezTo>
                  <a:cubicBezTo>
                    <a:pt x="4727" y="4673"/>
                    <a:pt x="6138" y="3215"/>
                    <a:pt x="5156" y="1547"/>
                  </a:cubicBezTo>
                  <a:cubicBezTo>
                    <a:pt x="4551" y="491"/>
                    <a:pt x="3514" y="0"/>
                    <a:pt x="2544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2" name="Google Shape;554;p24"/>
            <p:cNvSpPr/>
            <p:nvPr/>
          </p:nvSpPr>
          <p:spPr>
            <a:xfrm>
              <a:off x="370502" y="3601259"/>
              <a:ext cx="1590136" cy="1539929"/>
            </a:xfrm>
            <a:custGeom>
              <a:avLst/>
              <a:gdLst/>
              <a:ahLst/>
              <a:cxnLst/>
              <a:rect l="l" t="t" r="r" b="b"/>
              <a:pathLst>
                <a:path w="46336" h="44873" extrusionOk="0">
                  <a:moveTo>
                    <a:pt x="22299" y="0"/>
                  </a:moveTo>
                  <a:cubicBezTo>
                    <a:pt x="7992" y="0"/>
                    <a:pt x="720" y="21840"/>
                    <a:pt x="69" y="37203"/>
                  </a:cubicBezTo>
                  <a:cubicBezTo>
                    <a:pt x="0" y="39897"/>
                    <a:pt x="229" y="42453"/>
                    <a:pt x="799" y="44873"/>
                  </a:cubicBezTo>
                  <a:lnTo>
                    <a:pt x="44418" y="44873"/>
                  </a:lnTo>
                  <a:cubicBezTo>
                    <a:pt x="46336" y="28826"/>
                    <a:pt x="39214" y="2030"/>
                    <a:pt x="24583" y="181"/>
                  </a:cubicBezTo>
                  <a:cubicBezTo>
                    <a:pt x="23803" y="59"/>
                    <a:pt x="23041" y="0"/>
                    <a:pt x="22299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" name="Google Shape;555;p24"/>
            <p:cNvSpPr/>
            <p:nvPr/>
          </p:nvSpPr>
          <p:spPr>
            <a:xfrm>
              <a:off x="770550" y="3944990"/>
              <a:ext cx="719329" cy="617543"/>
            </a:xfrm>
            <a:custGeom>
              <a:avLst/>
              <a:gdLst/>
              <a:ahLst/>
              <a:cxnLst/>
              <a:rect l="l" t="t" r="r" b="b"/>
              <a:pathLst>
                <a:path w="20961" h="17995" extrusionOk="0">
                  <a:moveTo>
                    <a:pt x="10143" y="1"/>
                  </a:moveTo>
                  <a:cubicBezTo>
                    <a:pt x="5311" y="1"/>
                    <a:pt x="0" y="8671"/>
                    <a:pt x="2061" y="13903"/>
                  </a:cubicBezTo>
                  <a:cubicBezTo>
                    <a:pt x="3118" y="16567"/>
                    <a:pt x="7299" y="17995"/>
                    <a:pt x="11388" y="17995"/>
                  </a:cubicBezTo>
                  <a:cubicBezTo>
                    <a:pt x="15428" y="17995"/>
                    <a:pt x="19379" y="16601"/>
                    <a:pt x="20139" y="13629"/>
                  </a:cubicBezTo>
                  <a:cubicBezTo>
                    <a:pt x="20961" y="10707"/>
                    <a:pt x="19431" y="7512"/>
                    <a:pt x="18336" y="5161"/>
                  </a:cubicBezTo>
                  <a:cubicBezTo>
                    <a:pt x="16373" y="1258"/>
                    <a:pt x="14433" y="2"/>
                    <a:pt x="10256" y="2"/>
                  </a:cubicBezTo>
                  <a:cubicBezTo>
                    <a:pt x="10218" y="1"/>
                    <a:pt x="10180" y="1"/>
                    <a:pt x="10143" y="1"/>
                  </a:cubicBezTo>
                  <a:close/>
                </a:path>
              </a:pathLst>
            </a:custGeom>
            <a:solidFill>
              <a:srgbClr val="F4C19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" name="Google Shape;556;p24"/>
            <p:cNvSpPr/>
            <p:nvPr/>
          </p:nvSpPr>
          <p:spPr>
            <a:xfrm>
              <a:off x="1056696" y="3907927"/>
              <a:ext cx="195850" cy="99521"/>
            </a:xfrm>
            <a:custGeom>
              <a:avLst/>
              <a:gdLst/>
              <a:ahLst/>
              <a:cxnLst/>
              <a:rect l="l" t="t" r="r" b="b"/>
              <a:pathLst>
                <a:path w="5707" h="2900" extrusionOk="0">
                  <a:moveTo>
                    <a:pt x="2727" y="1"/>
                  </a:moveTo>
                  <a:cubicBezTo>
                    <a:pt x="1966" y="1"/>
                    <a:pt x="1211" y="85"/>
                    <a:pt x="480" y="352"/>
                  </a:cubicBezTo>
                  <a:cubicBezTo>
                    <a:pt x="46" y="512"/>
                    <a:pt x="0" y="1128"/>
                    <a:pt x="274" y="1425"/>
                  </a:cubicBezTo>
                  <a:cubicBezTo>
                    <a:pt x="799" y="1973"/>
                    <a:pt x="1461" y="2246"/>
                    <a:pt x="2123" y="2566"/>
                  </a:cubicBezTo>
                  <a:cubicBezTo>
                    <a:pt x="2444" y="2752"/>
                    <a:pt x="2777" y="2900"/>
                    <a:pt x="3141" y="2900"/>
                  </a:cubicBezTo>
                  <a:cubicBezTo>
                    <a:pt x="3269" y="2900"/>
                    <a:pt x="3402" y="2882"/>
                    <a:pt x="3538" y="2840"/>
                  </a:cubicBezTo>
                  <a:cubicBezTo>
                    <a:pt x="4337" y="2589"/>
                    <a:pt x="5227" y="1858"/>
                    <a:pt x="5547" y="1060"/>
                  </a:cubicBezTo>
                  <a:cubicBezTo>
                    <a:pt x="5707" y="626"/>
                    <a:pt x="5364" y="192"/>
                    <a:pt x="4931" y="147"/>
                  </a:cubicBezTo>
                  <a:cubicBezTo>
                    <a:pt x="4202" y="79"/>
                    <a:pt x="3462" y="1"/>
                    <a:pt x="2727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" name="Google Shape;557;p24"/>
            <p:cNvSpPr/>
            <p:nvPr/>
          </p:nvSpPr>
          <p:spPr>
            <a:xfrm>
              <a:off x="915922" y="3849380"/>
              <a:ext cx="104771" cy="105801"/>
            </a:xfrm>
            <a:custGeom>
              <a:avLst/>
              <a:gdLst/>
              <a:ahLst/>
              <a:cxnLst/>
              <a:rect l="l" t="t" r="r" b="b"/>
              <a:pathLst>
                <a:path w="3053" h="3083" extrusionOk="0">
                  <a:moveTo>
                    <a:pt x="1553" y="1"/>
                  </a:moveTo>
                  <a:cubicBezTo>
                    <a:pt x="322" y="1"/>
                    <a:pt x="1" y="1963"/>
                    <a:pt x="313" y="2834"/>
                  </a:cubicBezTo>
                  <a:cubicBezTo>
                    <a:pt x="377" y="3007"/>
                    <a:pt x="521" y="3082"/>
                    <a:pt x="662" y="3082"/>
                  </a:cubicBezTo>
                  <a:cubicBezTo>
                    <a:pt x="874" y="3082"/>
                    <a:pt x="1080" y="2912"/>
                    <a:pt x="998" y="2651"/>
                  </a:cubicBezTo>
                  <a:cubicBezTo>
                    <a:pt x="815" y="2126"/>
                    <a:pt x="861" y="734"/>
                    <a:pt x="1637" y="688"/>
                  </a:cubicBezTo>
                  <a:cubicBezTo>
                    <a:pt x="1647" y="688"/>
                    <a:pt x="1656" y="687"/>
                    <a:pt x="1665" y="687"/>
                  </a:cubicBezTo>
                  <a:cubicBezTo>
                    <a:pt x="2278" y="687"/>
                    <a:pt x="2345" y="2155"/>
                    <a:pt x="2345" y="2560"/>
                  </a:cubicBezTo>
                  <a:cubicBezTo>
                    <a:pt x="2345" y="2788"/>
                    <a:pt x="2522" y="2903"/>
                    <a:pt x="2699" y="2903"/>
                  </a:cubicBezTo>
                  <a:cubicBezTo>
                    <a:pt x="2875" y="2903"/>
                    <a:pt x="3052" y="2788"/>
                    <a:pt x="3052" y="2560"/>
                  </a:cubicBezTo>
                  <a:cubicBezTo>
                    <a:pt x="3030" y="1624"/>
                    <a:pt x="2824" y="72"/>
                    <a:pt x="1637" y="4"/>
                  </a:cubicBezTo>
                  <a:cubicBezTo>
                    <a:pt x="1609" y="2"/>
                    <a:pt x="1581" y="1"/>
                    <a:pt x="155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" name="Google Shape;558;p24"/>
            <p:cNvSpPr/>
            <p:nvPr/>
          </p:nvSpPr>
          <p:spPr>
            <a:xfrm>
              <a:off x="1272352" y="3849380"/>
              <a:ext cx="103982" cy="105801"/>
            </a:xfrm>
            <a:custGeom>
              <a:avLst/>
              <a:gdLst/>
              <a:ahLst/>
              <a:cxnLst/>
              <a:rect l="l" t="t" r="r" b="b"/>
              <a:pathLst>
                <a:path w="3030" h="3083" extrusionOk="0">
                  <a:moveTo>
                    <a:pt x="1531" y="1"/>
                  </a:moveTo>
                  <a:cubicBezTo>
                    <a:pt x="321" y="1"/>
                    <a:pt x="0" y="1963"/>
                    <a:pt x="313" y="2834"/>
                  </a:cubicBezTo>
                  <a:cubicBezTo>
                    <a:pt x="377" y="3007"/>
                    <a:pt x="520" y="3082"/>
                    <a:pt x="660" y="3082"/>
                  </a:cubicBezTo>
                  <a:cubicBezTo>
                    <a:pt x="870" y="3082"/>
                    <a:pt x="1071" y="2912"/>
                    <a:pt x="975" y="2651"/>
                  </a:cubicBezTo>
                  <a:cubicBezTo>
                    <a:pt x="792" y="2126"/>
                    <a:pt x="861" y="734"/>
                    <a:pt x="1614" y="688"/>
                  </a:cubicBezTo>
                  <a:cubicBezTo>
                    <a:pt x="1624" y="688"/>
                    <a:pt x="1633" y="687"/>
                    <a:pt x="1643" y="687"/>
                  </a:cubicBezTo>
                  <a:cubicBezTo>
                    <a:pt x="2278" y="687"/>
                    <a:pt x="2344" y="2155"/>
                    <a:pt x="2344" y="2560"/>
                  </a:cubicBezTo>
                  <a:cubicBezTo>
                    <a:pt x="2344" y="2788"/>
                    <a:pt x="2515" y="2903"/>
                    <a:pt x="2687" y="2903"/>
                  </a:cubicBezTo>
                  <a:cubicBezTo>
                    <a:pt x="2858" y="2903"/>
                    <a:pt x="3029" y="2788"/>
                    <a:pt x="3029" y="2560"/>
                  </a:cubicBezTo>
                  <a:cubicBezTo>
                    <a:pt x="3029" y="1624"/>
                    <a:pt x="2801" y="72"/>
                    <a:pt x="1614" y="4"/>
                  </a:cubicBezTo>
                  <a:cubicBezTo>
                    <a:pt x="1586" y="2"/>
                    <a:pt x="1558" y="1"/>
                    <a:pt x="1531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" name="Google Shape;559;p24"/>
            <p:cNvSpPr/>
            <p:nvPr/>
          </p:nvSpPr>
          <p:spPr>
            <a:xfrm>
              <a:off x="1020971" y="3965032"/>
              <a:ext cx="182226" cy="248013"/>
            </a:xfrm>
            <a:custGeom>
              <a:avLst/>
              <a:gdLst/>
              <a:ahLst/>
              <a:cxnLst/>
              <a:rect l="l" t="t" r="r" b="b"/>
              <a:pathLst>
                <a:path w="5310" h="7227" extrusionOk="0">
                  <a:moveTo>
                    <a:pt x="4271" y="0"/>
                  </a:moveTo>
                  <a:cubicBezTo>
                    <a:pt x="4186" y="0"/>
                    <a:pt x="4100" y="58"/>
                    <a:pt x="4100" y="172"/>
                  </a:cubicBezTo>
                  <a:cubicBezTo>
                    <a:pt x="4077" y="1473"/>
                    <a:pt x="4260" y="2774"/>
                    <a:pt x="4191" y="4098"/>
                  </a:cubicBezTo>
                  <a:cubicBezTo>
                    <a:pt x="4106" y="5339"/>
                    <a:pt x="3438" y="6881"/>
                    <a:pt x="2001" y="6881"/>
                  </a:cubicBezTo>
                  <a:cubicBezTo>
                    <a:pt x="1905" y="6881"/>
                    <a:pt x="1806" y="6874"/>
                    <a:pt x="1703" y="6859"/>
                  </a:cubicBezTo>
                  <a:cubicBezTo>
                    <a:pt x="699" y="6700"/>
                    <a:pt x="471" y="5399"/>
                    <a:pt x="357" y="4623"/>
                  </a:cubicBezTo>
                  <a:cubicBezTo>
                    <a:pt x="347" y="4530"/>
                    <a:pt x="286" y="4490"/>
                    <a:pt x="218" y="4490"/>
                  </a:cubicBezTo>
                  <a:cubicBezTo>
                    <a:pt x="117" y="4490"/>
                    <a:pt x="1" y="4578"/>
                    <a:pt x="14" y="4714"/>
                  </a:cubicBezTo>
                  <a:cubicBezTo>
                    <a:pt x="213" y="6013"/>
                    <a:pt x="896" y="7227"/>
                    <a:pt x="2065" y="7227"/>
                  </a:cubicBezTo>
                  <a:cubicBezTo>
                    <a:pt x="2375" y="7227"/>
                    <a:pt x="2718" y="7142"/>
                    <a:pt x="3096" y="6951"/>
                  </a:cubicBezTo>
                  <a:cubicBezTo>
                    <a:pt x="5310" y="5832"/>
                    <a:pt x="4442" y="2066"/>
                    <a:pt x="4442" y="172"/>
                  </a:cubicBezTo>
                  <a:cubicBezTo>
                    <a:pt x="4442" y="58"/>
                    <a:pt x="4357" y="0"/>
                    <a:pt x="4271" y="0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" name="Google Shape;560;p24"/>
            <p:cNvSpPr/>
            <p:nvPr/>
          </p:nvSpPr>
          <p:spPr>
            <a:xfrm>
              <a:off x="1162842" y="4096952"/>
              <a:ext cx="144545" cy="110811"/>
            </a:xfrm>
            <a:custGeom>
              <a:avLst/>
              <a:gdLst/>
              <a:ahLst/>
              <a:cxnLst/>
              <a:rect l="l" t="t" r="r" b="b"/>
              <a:pathLst>
                <a:path w="4212" h="3229" extrusionOk="0">
                  <a:moveTo>
                    <a:pt x="3657" y="1"/>
                  </a:moveTo>
                  <a:cubicBezTo>
                    <a:pt x="3549" y="1"/>
                    <a:pt x="3440" y="83"/>
                    <a:pt x="3481" y="208"/>
                  </a:cubicBezTo>
                  <a:cubicBezTo>
                    <a:pt x="3801" y="1212"/>
                    <a:pt x="3595" y="2490"/>
                    <a:pt x="2454" y="2833"/>
                  </a:cubicBezTo>
                  <a:cubicBezTo>
                    <a:pt x="2299" y="2876"/>
                    <a:pt x="2152" y="2896"/>
                    <a:pt x="2012" y="2896"/>
                  </a:cubicBezTo>
                  <a:cubicBezTo>
                    <a:pt x="979" y="2896"/>
                    <a:pt x="374" y="1789"/>
                    <a:pt x="354" y="824"/>
                  </a:cubicBezTo>
                  <a:cubicBezTo>
                    <a:pt x="354" y="710"/>
                    <a:pt x="263" y="653"/>
                    <a:pt x="174" y="653"/>
                  </a:cubicBezTo>
                  <a:cubicBezTo>
                    <a:pt x="86" y="653"/>
                    <a:pt x="0" y="710"/>
                    <a:pt x="12" y="824"/>
                  </a:cubicBezTo>
                  <a:cubicBezTo>
                    <a:pt x="33" y="1997"/>
                    <a:pt x="746" y="3228"/>
                    <a:pt x="1993" y="3228"/>
                  </a:cubicBezTo>
                  <a:cubicBezTo>
                    <a:pt x="2104" y="3228"/>
                    <a:pt x="2220" y="3219"/>
                    <a:pt x="2340" y="3198"/>
                  </a:cubicBezTo>
                  <a:cubicBezTo>
                    <a:pt x="3801" y="2947"/>
                    <a:pt x="4211" y="1395"/>
                    <a:pt x="3823" y="117"/>
                  </a:cubicBezTo>
                  <a:cubicBezTo>
                    <a:pt x="3796" y="36"/>
                    <a:pt x="3727" y="1"/>
                    <a:pt x="3657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" name="Google Shape;561;p24"/>
            <p:cNvSpPr/>
            <p:nvPr/>
          </p:nvSpPr>
          <p:spPr>
            <a:xfrm>
              <a:off x="1033977" y="4068021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" name="Google Shape;562;p24"/>
            <p:cNvSpPr/>
            <p:nvPr/>
          </p:nvSpPr>
          <p:spPr>
            <a:xfrm>
              <a:off x="1083327" y="4028075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" name="Google Shape;563;p24"/>
            <p:cNvSpPr/>
            <p:nvPr/>
          </p:nvSpPr>
          <p:spPr>
            <a:xfrm>
              <a:off x="1088028" y="4091529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" name="Google Shape;564;p24"/>
            <p:cNvSpPr/>
            <p:nvPr/>
          </p:nvSpPr>
          <p:spPr>
            <a:xfrm>
              <a:off x="1212569" y="4096231"/>
              <a:ext cx="24331" cy="18840"/>
            </a:xfrm>
            <a:custGeom>
              <a:avLst/>
              <a:gdLst/>
              <a:ahLst/>
              <a:cxnLst/>
              <a:rect l="l" t="t" r="r" b="b"/>
              <a:pathLst>
                <a:path w="709" h="549" extrusionOk="0">
                  <a:moveTo>
                    <a:pt x="343" y="1"/>
                  </a:moveTo>
                  <a:cubicBezTo>
                    <a:pt x="1" y="1"/>
                    <a:pt x="1" y="548"/>
                    <a:pt x="343" y="548"/>
                  </a:cubicBezTo>
                  <a:cubicBezTo>
                    <a:pt x="708" y="548"/>
                    <a:pt x="708" y="1"/>
                    <a:pt x="34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" name="Google Shape;565;p24"/>
            <p:cNvSpPr/>
            <p:nvPr/>
          </p:nvSpPr>
          <p:spPr>
            <a:xfrm>
              <a:off x="1217271" y="4021829"/>
              <a:ext cx="24331" cy="18840"/>
            </a:xfrm>
            <a:custGeom>
              <a:avLst/>
              <a:gdLst/>
              <a:ahLst/>
              <a:cxnLst/>
              <a:rect l="l" t="t" r="r" b="b"/>
              <a:pathLst>
                <a:path w="709" h="549" extrusionOk="0">
                  <a:moveTo>
                    <a:pt x="343" y="0"/>
                  </a:moveTo>
                  <a:cubicBezTo>
                    <a:pt x="1" y="0"/>
                    <a:pt x="1" y="548"/>
                    <a:pt x="343" y="548"/>
                  </a:cubicBezTo>
                  <a:cubicBezTo>
                    <a:pt x="708" y="548"/>
                    <a:pt x="708" y="0"/>
                    <a:pt x="343" y="0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" name="Google Shape;566;p24"/>
            <p:cNvSpPr/>
            <p:nvPr/>
          </p:nvSpPr>
          <p:spPr>
            <a:xfrm>
              <a:off x="1272901" y="4046881"/>
              <a:ext cx="24297" cy="19630"/>
            </a:xfrm>
            <a:custGeom>
              <a:avLst/>
              <a:gdLst/>
              <a:ahLst/>
              <a:cxnLst/>
              <a:rect l="l" t="t" r="r" b="b"/>
              <a:pathLst>
                <a:path w="708" h="572" extrusionOk="0">
                  <a:moveTo>
                    <a:pt x="343" y="1"/>
                  </a:moveTo>
                  <a:cubicBezTo>
                    <a:pt x="0" y="1"/>
                    <a:pt x="0" y="571"/>
                    <a:pt x="343" y="571"/>
                  </a:cubicBezTo>
                  <a:cubicBezTo>
                    <a:pt x="708" y="571"/>
                    <a:pt x="708" y="1"/>
                    <a:pt x="34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" name="Google Shape;567;p24"/>
            <p:cNvSpPr/>
            <p:nvPr/>
          </p:nvSpPr>
          <p:spPr>
            <a:xfrm>
              <a:off x="706547" y="3950344"/>
              <a:ext cx="9437" cy="53501"/>
            </a:xfrm>
            <a:custGeom>
              <a:avLst/>
              <a:gdLst/>
              <a:ahLst/>
              <a:cxnLst/>
              <a:rect l="l" t="t" r="r" b="b"/>
              <a:pathLst>
                <a:path w="275" h="1559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421"/>
                  </a:lnTo>
                  <a:cubicBezTo>
                    <a:pt x="0" y="1513"/>
                    <a:pt x="69" y="1558"/>
                    <a:pt x="137" y="1558"/>
                  </a:cubicBezTo>
                  <a:cubicBezTo>
                    <a:pt x="206" y="1558"/>
                    <a:pt x="274" y="1513"/>
                    <a:pt x="274" y="1421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" name="Google Shape;568;p24"/>
            <p:cNvSpPr/>
            <p:nvPr/>
          </p:nvSpPr>
          <p:spPr>
            <a:xfrm>
              <a:off x="745704" y="3953673"/>
              <a:ext cx="10227" cy="42348"/>
            </a:xfrm>
            <a:custGeom>
              <a:avLst/>
              <a:gdLst/>
              <a:ahLst/>
              <a:cxnLst/>
              <a:rect l="l" t="t" r="r" b="b"/>
              <a:pathLst>
                <a:path w="298" h="1234" extrusionOk="0">
                  <a:moveTo>
                    <a:pt x="149" y="0"/>
                  </a:moveTo>
                  <a:cubicBezTo>
                    <a:pt x="75" y="0"/>
                    <a:pt x="1" y="46"/>
                    <a:pt x="1" y="137"/>
                  </a:cubicBezTo>
                  <a:lnTo>
                    <a:pt x="1" y="1096"/>
                  </a:lnTo>
                  <a:cubicBezTo>
                    <a:pt x="1" y="1187"/>
                    <a:pt x="75" y="1233"/>
                    <a:pt x="149" y="1233"/>
                  </a:cubicBezTo>
                  <a:cubicBezTo>
                    <a:pt x="223" y="1233"/>
                    <a:pt x="297" y="1187"/>
                    <a:pt x="297" y="1096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" name="Google Shape;569;p24"/>
            <p:cNvSpPr/>
            <p:nvPr/>
          </p:nvSpPr>
          <p:spPr>
            <a:xfrm>
              <a:off x="725353" y="4020250"/>
              <a:ext cx="9437" cy="34489"/>
            </a:xfrm>
            <a:custGeom>
              <a:avLst/>
              <a:gdLst/>
              <a:ahLst/>
              <a:cxnLst/>
              <a:rect l="l" t="t" r="r" b="b"/>
              <a:pathLst>
                <a:path w="275" h="1005" extrusionOk="0">
                  <a:moveTo>
                    <a:pt x="137" y="1"/>
                  </a:moveTo>
                  <a:cubicBezTo>
                    <a:pt x="69" y="1"/>
                    <a:pt x="0" y="46"/>
                    <a:pt x="0" y="138"/>
                  </a:cubicBezTo>
                  <a:lnTo>
                    <a:pt x="0" y="868"/>
                  </a:lnTo>
                  <a:cubicBezTo>
                    <a:pt x="0" y="959"/>
                    <a:pt x="69" y="1005"/>
                    <a:pt x="137" y="1005"/>
                  </a:cubicBezTo>
                  <a:cubicBezTo>
                    <a:pt x="206" y="1005"/>
                    <a:pt x="274" y="959"/>
                    <a:pt x="274" y="868"/>
                  </a:cubicBezTo>
                  <a:lnTo>
                    <a:pt x="274" y="138"/>
                  </a:lnTo>
                  <a:cubicBezTo>
                    <a:pt x="274" y="46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" name="Google Shape;570;p24"/>
            <p:cNvSpPr/>
            <p:nvPr/>
          </p:nvSpPr>
          <p:spPr>
            <a:xfrm>
              <a:off x="1103678" y="3710048"/>
              <a:ext cx="9437" cy="42554"/>
            </a:xfrm>
            <a:custGeom>
              <a:avLst/>
              <a:gdLst/>
              <a:ahLst/>
              <a:cxnLst/>
              <a:rect l="l" t="t" r="r" b="b"/>
              <a:pathLst>
                <a:path w="275" h="1240" extrusionOk="0">
                  <a:moveTo>
                    <a:pt x="138" y="1"/>
                  </a:moveTo>
                  <a:cubicBezTo>
                    <a:pt x="69" y="1"/>
                    <a:pt x="1" y="46"/>
                    <a:pt x="1" y="138"/>
                  </a:cubicBezTo>
                  <a:lnTo>
                    <a:pt x="1" y="1119"/>
                  </a:lnTo>
                  <a:cubicBezTo>
                    <a:pt x="1" y="1199"/>
                    <a:pt x="69" y="1239"/>
                    <a:pt x="138" y="1239"/>
                  </a:cubicBezTo>
                  <a:cubicBezTo>
                    <a:pt x="206" y="1239"/>
                    <a:pt x="275" y="1199"/>
                    <a:pt x="275" y="1119"/>
                  </a:cubicBezTo>
                  <a:lnTo>
                    <a:pt x="275" y="138"/>
                  </a:lnTo>
                  <a:cubicBezTo>
                    <a:pt x="275" y="46"/>
                    <a:pt x="206" y="1"/>
                    <a:pt x="13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" name="Google Shape;571;p24"/>
            <p:cNvSpPr/>
            <p:nvPr/>
          </p:nvSpPr>
          <p:spPr>
            <a:xfrm>
              <a:off x="1145203" y="3703802"/>
              <a:ext cx="9437" cy="40769"/>
            </a:xfrm>
            <a:custGeom>
              <a:avLst/>
              <a:gdLst/>
              <a:ahLst/>
              <a:cxnLst/>
              <a:rect l="l" t="t" r="r" b="b"/>
              <a:pathLst>
                <a:path w="275" h="1188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050"/>
                  </a:lnTo>
                  <a:cubicBezTo>
                    <a:pt x="1" y="1142"/>
                    <a:pt x="69" y="1187"/>
                    <a:pt x="138" y="1187"/>
                  </a:cubicBezTo>
                  <a:cubicBezTo>
                    <a:pt x="206" y="1187"/>
                    <a:pt x="275" y="1142"/>
                    <a:pt x="275" y="1050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0" name="Google Shape;572;p24"/>
            <p:cNvSpPr/>
            <p:nvPr/>
          </p:nvSpPr>
          <p:spPr>
            <a:xfrm>
              <a:off x="1131098" y="3765677"/>
              <a:ext cx="9437" cy="31366"/>
            </a:xfrm>
            <a:custGeom>
              <a:avLst/>
              <a:gdLst/>
              <a:ahLst/>
              <a:cxnLst/>
              <a:rect l="l" t="t" r="r" b="b"/>
              <a:pathLst>
                <a:path w="275" h="914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776"/>
                  </a:lnTo>
                  <a:cubicBezTo>
                    <a:pt x="1" y="868"/>
                    <a:pt x="69" y="913"/>
                    <a:pt x="138" y="913"/>
                  </a:cubicBezTo>
                  <a:cubicBezTo>
                    <a:pt x="206" y="913"/>
                    <a:pt x="275" y="868"/>
                    <a:pt x="275" y="776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" name="Google Shape;573;p24"/>
            <p:cNvSpPr/>
            <p:nvPr/>
          </p:nvSpPr>
          <p:spPr>
            <a:xfrm>
              <a:off x="1568210" y="3996571"/>
              <a:ext cx="9437" cy="42519"/>
            </a:xfrm>
            <a:custGeom>
              <a:avLst/>
              <a:gdLst/>
              <a:ahLst/>
              <a:cxnLst/>
              <a:rect l="l" t="t" r="r" b="b"/>
              <a:pathLst>
                <a:path w="275" h="1239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101"/>
                  </a:lnTo>
                  <a:cubicBezTo>
                    <a:pt x="0" y="1193"/>
                    <a:pt x="69" y="1238"/>
                    <a:pt x="137" y="1238"/>
                  </a:cubicBezTo>
                  <a:cubicBezTo>
                    <a:pt x="206" y="1238"/>
                    <a:pt x="274" y="1193"/>
                    <a:pt x="274" y="1101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2" name="Google Shape;574;p24"/>
            <p:cNvSpPr/>
            <p:nvPr/>
          </p:nvSpPr>
          <p:spPr>
            <a:xfrm>
              <a:off x="1612858" y="3996571"/>
              <a:ext cx="9437" cy="40941"/>
            </a:xfrm>
            <a:custGeom>
              <a:avLst/>
              <a:gdLst/>
              <a:ahLst/>
              <a:cxnLst/>
              <a:rect l="l" t="t" r="r" b="b"/>
              <a:pathLst>
                <a:path w="275" h="1193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056"/>
                  </a:lnTo>
                  <a:cubicBezTo>
                    <a:pt x="0" y="1147"/>
                    <a:pt x="69" y="1193"/>
                    <a:pt x="137" y="1193"/>
                  </a:cubicBezTo>
                  <a:cubicBezTo>
                    <a:pt x="206" y="1193"/>
                    <a:pt x="274" y="1147"/>
                    <a:pt x="274" y="1056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" name="Google Shape;575;p24"/>
            <p:cNvSpPr/>
            <p:nvPr/>
          </p:nvSpPr>
          <p:spPr>
            <a:xfrm>
              <a:off x="1594841" y="4056868"/>
              <a:ext cx="9437" cy="28449"/>
            </a:xfrm>
            <a:custGeom>
              <a:avLst/>
              <a:gdLst/>
              <a:ahLst/>
              <a:cxnLst/>
              <a:rect l="l" t="t" r="r" b="b"/>
              <a:pathLst>
                <a:path w="275" h="829" extrusionOk="0">
                  <a:moveTo>
                    <a:pt x="137" y="1"/>
                  </a:moveTo>
                  <a:cubicBezTo>
                    <a:pt x="69" y="1"/>
                    <a:pt x="0" y="41"/>
                    <a:pt x="0" y="121"/>
                  </a:cubicBezTo>
                  <a:lnTo>
                    <a:pt x="0" y="691"/>
                  </a:lnTo>
                  <a:cubicBezTo>
                    <a:pt x="0" y="782"/>
                    <a:pt x="69" y="828"/>
                    <a:pt x="137" y="828"/>
                  </a:cubicBezTo>
                  <a:cubicBezTo>
                    <a:pt x="206" y="828"/>
                    <a:pt x="274" y="782"/>
                    <a:pt x="274" y="691"/>
                  </a:cubicBezTo>
                  <a:lnTo>
                    <a:pt x="274" y="121"/>
                  </a:lnTo>
                  <a:cubicBezTo>
                    <a:pt x="274" y="41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" name="Google Shape;576;p24"/>
            <p:cNvSpPr/>
            <p:nvPr/>
          </p:nvSpPr>
          <p:spPr>
            <a:xfrm>
              <a:off x="564778" y="4296753"/>
              <a:ext cx="9403" cy="45677"/>
            </a:xfrm>
            <a:custGeom>
              <a:avLst/>
              <a:gdLst/>
              <a:ahLst/>
              <a:cxnLst/>
              <a:rect l="l" t="t" r="r" b="b"/>
              <a:pathLst>
                <a:path w="274" h="1331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1211"/>
                  </a:lnTo>
                  <a:cubicBezTo>
                    <a:pt x="0" y="1291"/>
                    <a:pt x="69" y="1330"/>
                    <a:pt x="137" y="1330"/>
                  </a:cubicBezTo>
                  <a:cubicBezTo>
                    <a:pt x="205" y="1330"/>
                    <a:pt x="274" y="1291"/>
                    <a:pt x="274" y="1211"/>
                  </a:cubicBezTo>
                  <a:lnTo>
                    <a:pt x="274" y="138"/>
                  </a:lnTo>
                  <a:cubicBezTo>
                    <a:pt x="274" y="47"/>
                    <a:pt x="205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5" name="Google Shape;577;p24"/>
            <p:cNvSpPr/>
            <p:nvPr/>
          </p:nvSpPr>
          <p:spPr>
            <a:xfrm>
              <a:off x="634478" y="4295208"/>
              <a:ext cx="10227" cy="39191"/>
            </a:xfrm>
            <a:custGeom>
              <a:avLst/>
              <a:gdLst/>
              <a:ahLst/>
              <a:cxnLst/>
              <a:rect l="l" t="t" r="r" b="b"/>
              <a:pathLst>
                <a:path w="298" h="1142" extrusionOk="0">
                  <a:moveTo>
                    <a:pt x="149" y="0"/>
                  </a:moveTo>
                  <a:cubicBezTo>
                    <a:pt x="75" y="0"/>
                    <a:pt x="0" y="46"/>
                    <a:pt x="0" y="137"/>
                  </a:cubicBezTo>
                  <a:lnTo>
                    <a:pt x="0" y="1005"/>
                  </a:lnTo>
                  <a:cubicBezTo>
                    <a:pt x="0" y="1096"/>
                    <a:pt x="75" y="1142"/>
                    <a:pt x="149" y="1142"/>
                  </a:cubicBezTo>
                  <a:cubicBezTo>
                    <a:pt x="223" y="1142"/>
                    <a:pt x="297" y="1096"/>
                    <a:pt x="297" y="1005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6" name="Google Shape;578;p24"/>
            <p:cNvSpPr/>
            <p:nvPr/>
          </p:nvSpPr>
          <p:spPr>
            <a:xfrm>
              <a:off x="615672" y="4415837"/>
              <a:ext cx="9437" cy="38401"/>
            </a:xfrm>
            <a:custGeom>
              <a:avLst/>
              <a:gdLst/>
              <a:ahLst/>
              <a:cxnLst/>
              <a:rect l="l" t="t" r="r" b="b"/>
              <a:pathLst>
                <a:path w="275" h="1119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82"/>
                  </a:lnTo>
                  <a:cubicBezTo>
                    <a:pt x="1" y="1073"/>
                    <a:pt x="69" y="1119"/>
                    <a:pt x="138" y="1119"/>
                  </a:cubicBezTo>
                  <a:cubicBezTo>
                    <a:pt x="206" y="1119"/>
                    <a:pt x="275" y="1073"/>
                    <a:pt x="275" y="982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" name="Google Shape;579;p24"/>
            <p:cNvSpPr/>
            <p:nvPr/>
          </p:nvSpPr>
          <p:spPr>
            <a:xfrm>
              <a:off x="1671611" y="4330453"/>
              <a:ext cx="9437" cy="51716"/>
            </a:xfrm>
            <a:custGeom>
              <a:avLst/>
              <a:gdLst/>
              <a:ahLst/>
              <a:cxnLst/>
              <a:rect l="l" t="t" r="r" b="b"/>
              <a:pathLst>
                <a:path w="275" h="1507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1370"/>
                  </a:lnTo>
                  <a:cubicBezTo>
                    <a:pt x="0" y="1461"/>
                    <a:pt x="69" y="1507"/>
                    <a:pt x="137" y="1507"/>
                  </a:cubicBezTo>
                  <a:cubicBezTo>
                    <a:pt x="206" y="1507"/>
                    <a:pt x="274" y="1461"/>
                    <a:pt x="274" y="1370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8" name="Google Shape;580;p24"/>
            <p:cNvSpPr/>
            <p:nvPr/>
          </p:nvSpPr>
          <p:spPr>
            <a:xfrm>
              <a:off x="1730363" y="4350804"/>
              <a:ext cx="9437" cy="39225"/>
            </a:xfrm>
            <a:custGeom>
              <a:avLst/>
              <a:gdLst/>
              <a:ahLst/>
              <a:cxnLst/>
              <a:rect l="l" t="t" r="r" b="b"/>
              <a:pathLst>
                <a:path w="275" h="1143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1005"/>
                  </a:lnTo>
                  <a:cubicBezTo>
                    <a:pt x="0" y="1096"/>
                    <a:pt x="69" y="1142"/>
                    <a:pt x="137" y="1142"/>
                  </a:cubicBezTo>
                  <a:cubicBezTo>
                    <a:pt x="206" y="1142"/>
                    <a:pt x="274" y="1096"/>
                    <a:pt x="274" y="1005"/>
                  </a:cubicBezTo>
                  <a:lnTo>
                    <a:pt x="274" y="138"/>
                  </a:lnTo>
                  <a:cubicBezTo>
                    <a:pt x="274" y="47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9" name="Google Shape;581;p24"/>
            <p:cNvSpPr/>
            <p:nvPr/>
          </p:nvSpPr>
          <p:spPr>
            <a:xfrm>
              <a:off x="1712346" y="4418960"/>
              <a:ext cx="10192" cy="29993"/>
            </a:xfrm>
            <a:custGeom>
              <a:avLst/>
              <a:gdLst/>
              <a:ahLst/>
              <a:cxnLst/>
              <a:rect l="l" t="t" r="r" b="b"/>
              <a:pathLst>
                <a:path w="297" h="874" extrusionOk="0">
                  <a:moveTo>
                    <a:pt x="148" y="1"/>
                  </a:moveTo>
                  <a:cubicBezTo>
                    <a:pt x="74" y="1"/>
                    <a:pt x="0" y="46"/>
                    <a:pt x="0" y="138"/>
                  </a:cubicBezTo>
                  <a:lnTo>
                    <a:pt x="0" y="754"/>
                  </a:lnTo>
                  <a:cubicBezTo>
                    <a:pt x="0" y="834"/>
                    <a:pt x="74" y="874"/>
                    <a:pt x="148" y="874"/>
                  </a:cubicBezTo>
                  <a:cubicBezTo>
                    <a:pt x="223" y="874"/>
                    <a:pt x="297" y="834"/>
                    <a:pt x="297" y="754"/>
                  </a:cubicBezTo>
                  <a:lnTo>
                    <a:pt x="297" y="138"/>
                  </a:lnTo>
                  <a:cubicBezTo>
                    <a:pt x="297" y="46"/>
                    <a:pt x="223" y="1"/>
                    <a:pt x="14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0" name="Google Shape;582;p24"/>
            <p:cNvSpPr/>
            <p:nvPr/>
          </p:nvSpPr>
          <p:spPr>
            <a:xfrm>
              <a:off x="865543" y="4690795"/>
              <a:ext cx="9437" cy="41524"/>
            </a:xfrm>
            <a:custGeom>
              <a:avLst/>
              <a:gdLst/>
              <a:ahLst/>
              <a:cxnLst/>
              <a:rect l="l" t="t" r="r" b="b"/>
              <a:pathLst>
                <a:path w="275" h="1210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073"/>
                  </a:lnTo>
                  <a:cubicBezTo>
                    <a:pt x="1" y="1164"/>
                    <a:pt x="69" y="1210"/>
                    <a:pt x="138" y="1210"/>
                  </a:cubicBezTo>
                  <a:cubicBezTo>
                    <a:pt x="206" y="1210"/>
                    <a:pt x="275" y="1164"/>
                    <a:pt x="275" y="1073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1" name="Google Shape;583;p24"/>
            <p:cNvSpPr/>
            <p:nvPr/>
          </p:nvSpPr>
          <p:spPr>
            <a:xfrm>
              <a:off x="925875" y="4690795"/>
              <a:ext cx="9437" cy="46226"/>
            </a:xfrm>
            <a:custGeom>
              <a:avLst/>
              <a:gdLst/>
              <a:ahLst/>
              <a:cxnLst/>
              <a:rect l="l" t="t" r="r" b="b"/>
              <a:pathLst>
                <a:path w="275" h="1347" extrusionOk="0">
                  <a:moveTo>
                    <a:pt x="137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210"/>
                  </a:lnTo>
                  <a:cubicBezTo>
                    <a:pt x="1" y="1301"/>
                    <a:pt x="69" y="1347"/>
                    <a:pt x="137" y="1347"/>
                  </a:cubicBezTo>
                  <a:cubicBezTo>
                    <a:pt x="206" y="1347"/>
                    <a:pt x="274" y="1301"/>
                    <a:pt x="274" y="1210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2" name="Google Shape;584;p24"/>
            <p:cNvSpPr/>
            <p:nvPr/>
          </p:nvSpPr>
          <p:spPr>
            <a:xfrm>
              <a:off x="1434265" y="4721338"/>
              <a:ext cx="9437" cy="39191"/>
            </a:xfrm>
            <a:custGeom>
              <a:avLst/>
              <a:gdLst/>
              <a:ahLst/>
              <a:cxnLst/>
              <a:rect l="l" t="t" r="r" b="b"/>
              <a:pathLst>
                <a:path w="275" h="1142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1005"/>
                  </a:lnTo>
                  <a:cubicBezTo>
                    <a:pt x="0" y="1096"/>
                    <a:pt x="69" y="1141"/>
                    <a:pt x="137" y="1141"/>
                  </a:cubicBezTo>
                  <a:cubicBezTo>
                    <a:pt x="206" y="1141"/>
                    <a:pt x="274" y="1096"/>
                    <a:pt x="274" y="1005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3" name="Google Shape;585;p24"/>
            <p:cNvSpPr/>
            <p:nvPr/>
          </p:nvSpPr>
          <p:spPr>
            <a:xfrm>
              <a:off x="1488317" y="4722883"/>
              <a:ext cx="9403" cy="39225"/>
            </a:xfrm>
            <a:custGeom>
              <a:avLst/>
              <a:gdLst/>
              <a:ahLst/>
              <a:cxnLst/>
              <a:rect l="l" t="t" r="r" b="b"/>
              <a:pathLst>
                <a:path w="274" h="1143" extrusionOk="0">
                  <a:moveTo>
                    <a:pt x="137" y="1"/>
                  </a:moveTo>
                  <a:cubicBezTo>
                    <a:pt x="69" y="1"/>
                    <a:pt x="0" y="46"/>
                    <a:pt x="0" y="138"/>
                  </a:cubicBezTo>
                  <a:lnTo>
                    <a:pt x="0" y="1005"/>
                  </a:lnTo>
                  <a:cubicBezTo>
                    <a:pt x="0" y="1096"/>
                    <a:pt x="69" y="1142"/>
                    <a:pt x="137" y="1142"/>
                  </a:cubicBezTo>
                  <a:cubicBezTo>
                    <a:pt x="206" y="1142"/>
                    <a:pt x="274" y="1096"/>
                    <a:pt x="274" y="1005"/>
                  </a:cubicBezTo>
                  <a:lnTo>
                    <a:pt x="274" y="138"/>
                  </a:lnTo>
                  <a:cubicBezTo>
                    <a:pt x="274" y="46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4" name="Google Shape;586;p24"/>
            <p:cNvSpPr/>
            <p:nvPr/>
          </p:nvSpPr>
          <p:spPr>
            <a:xfrm>
              <a:off x="1153027" y="4920281"/>
              <a:ext cx="9437" cy="37646"/>
            </a:xfrm>
            <a:custGeom>
              <a:avLst/>
              <a:gdLst/>
              <a:ahLst/>
              <a:cxnLst/>
              <a:rect l="l" t="t" r="r" b="b"/>
              <a:pathLst>
                <a:path w="275" h="1097" extrusionOk="0">
                  <a:moveTo>
                    <a:pt x="138" y="1"/>
                  </a:moveTo>
                  <a:cubicBezTo>
                    <a:pt x="69" y="1"/>
                    <a:pt x="1" y="46"/>
                    <a:pt x="1" y="138"/>
                  </a:cubicBezTo>
                  <a:lnTo>
                    <a:pt x="1" y="959"/>
                  </a:lnTo>
                  <a:cubicBezTo>
                    <a:pt x="1" y="1051"/>
                    <a:pt x="69" y="1096"/>
                    <a:pt x="138" y="1096"/>
                  </a:cubicBezTo>
                  <a:cubicBezTo>
                    <a:pt x="206" y="1096"/>
                    <a:pt x="275" y="1051"/>
                    <a:pt x="275" y="959"/>
                  </a:cubicBezTo>
                  <a:lnTo>
                    <a:pt x="275" y="138"/>
                  </a:lnTo>
                  <a:cubicBezTo>
                    <a:pt x="275" y="46"/>
                    <a:pt x="206" y="1"/>
                    <a:pt x="13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5" name="Google Shape;587;p24"/>
            <p:cNvSpPr/>
            <p:nvPr/>
          </p:nvSpPr>
          <p:spPr>
            <a:xfrm>
              <a:off x="1192974" y="4918737"/>
              <a:ext cx="9437" cy="37612"/>
            </a:xfrm>
            <a:custGeom>
              <a:avLst/>
              <a:gdLst/>
              <a:ahLst/>
              <a:cxnLst/>
              <a:rect l="l" t="t" r="r" b="b"/>
              <a:pathLst>
                <a:path w="275" h="1096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59"/>
                  </a:lnTo>
                  <a:cubicBezTo>
                    <a:pt x="1" y="1050"/>
                    <a:pt x="69" y="1096"/>
                    <a:pt x="138" y="1096"/>
                  </a:cubicBezTo>
                  <a:cubicBezTo>
                    <a:pt x="206" y="1096"/>
                    <a:pt x="275" y="1050"/>
                    <a:pt x="275" y="959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6" name="Google Shape;588;p24"/>
            <p:cNvSpPr/>
            <p:nvPr/>
          </p:nvSpPr>
          <p:spPr>
            <a:xfrm>
              <a:off x="1764819" y="4891317"/>
              <a:ext cx="10227" cy="39396"/>
            </a:xfrm>
            <a:custGeom>
              <a:avLst/>
              <a:gdLst/>
              <a:ahLst/>
              <a:cxnLst/>
              <a:rect l="l" t="t" r="r" b="b"/>
              <a:pathLst>
                <a:path w="298" h="1148" extrusionOk="0">
                  <a:moveTo>
                    <a:pt x="149" y="0"/>
                  </a:moveTo>
                  <a:cubicBezTo>
                    <a:pt x="75" y="0"/>
                    <a:pt x="0" y="46"/>
                    <a:pt x="0" y="137"/>
                  </a:cubicBezTo>
                  <a:lnTo>
                    <a:pt x="0" y="1027"/>
                  </a:lnTo>
                  <a:cubicBezTo>
                    <a:pt x="0" y="1107"/>
                    <a:pt x="75" y="1147"/>
                    <a:pt x="149" y="1147"/>
                  </a:cubicBezTo>
                  <a:cubicBezTo>
                    <a:pt x="223" y="1147"/>
                    <a:pt x="297" y="1107"/>
                    <a:pt x="297" y="1027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7" name="Google Shape;589;p24"/>
            <p:cNvSpPr/>
            <p:nvPr/>
          </p:nvSpPr>
          <p:spPr>
            <a:xfrm>
              <a:off x="1798485" y="4891317"/>
              <a:ext cx="9437" cy="36239"/>
            </a:xfrm>
            <a:custGeom>
              <a:avLst/>
              <a:gdLst/>
              <a:ahLst/>
              <a:cxnLst/>
              <a:rect l="l" t="t" r="r" b="b"/>
              <a:pathLst>
                <a:path w="275" h="1056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36"/>
                  </a:lnTo>
                  <a:cubicBezTo>
                    <a:pt x="1" y="1016"/>
                    <a:pt x="69" y="1056"/>
                    <a:pt x="138" y="1056"/>
                  </a:cubicBezTo>
                  <a:cubicBezTo>
                    <a:pt x="206" y="1056"/>
                    <a:pt x="275" y="1016"/>
                    <a:pt x="275" y="936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FEDA5DFB-83EB-4E8A-A13D-868978624B6C}"/>
              </a:ext>
            </a:extLst>
          </p:cNvPr>
          <p:cNvGrpSpPr/>
          <p:nvPr/>
        </p:nvGrpSpPr>
        <p:grpSpPr>
          <a:xfrm>
            <a:off x="387928" y="232541"/>
            <a:ext cx="3374961" cy="707886"/>
            <a:chOff x="397164" y="360218"/>
            <a:chExt cx="3374961" cy="70788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9C10B1D-EF78-426B-8F05-84BAB2A13EA2}"/>
                </a:ext>
              </a:extLst>
            </p:cNvPr>
            <p:cNvSpPr txBox="1"/>
            <p:nvPr/>
          </p:nvSpPr>
          <p:spPr>
            <a:xfrm>
              <a:off x="397164" y="360218"/>
              <a:ext cx="49244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>
                  <a:solidFill>
                    <a:srgbClr val="FF0066"/>
                  </a:solidFill>
                  <a:latin typeface=".VnBlack" panose="020B7200000000000000" pitchFamily="34" charset="0"/>
                </a:rPr>
                <a:t>3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C9031AD-99A4-4409-ABB5-E2F0658D9632}"/>
                </a:ext>
              </a:extLst>
            </p:cNvPr>
            <p:cNvSpPr txBox="1"/>
            <p:nvPr/>
          </p:nvSpPr>
          <p:spPr>
            <a:xfrm>
              <a:off x="835103" y="446384"/>
              <a:ext cx="293702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latin typeface="Comic Sans MS" pitchFamily="66" charset="0"/>
                </a:rPr>
                <a:t>Look and say.</a:t>
              </a:r>
              <a:endParaRPr lang="en-US" sz="3600" b="1" dirty="0">
                <a:latin typeface="Comic Sans MS" pitchFamily="66" charset="0"/>
              </a:endParaRPr>
            </a:p>
          </p:txBody>
        </p:sp>
      </p:grpSp>
      <p:pic>
        <p:nvPicPr>
          <p:cNvPr id="10" name="Picture 9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12CE336F-1FFE-4385-AB9F-F7CDEE12D2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6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632" y="859596"/>
            <a:ext cx="5931012" cy="144804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F5D10C7-E9F8-48D1-8E9A-16B9E41297C5}"/>
              </a:ext>
            </a:extLst>
          </p:cNvPr>
          <p:cNvSpPr txBox="1"/>
          <p:nvPr/>
        </p:nvSpPr>
        <p:spPr>
          <a:xfrm>
            <a:off x="3259043" y="1060002"/>
            <a:ext cx="44601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There is a sofa in our living room.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  <p:pic>
        <p:nvPicPr>
          <p:cNvPr id="15" name="Picture 2" descr="Ảnh miễn phí của Sofa da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3704" b="86481" l="0" r="5604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542" r="44438" b="9934"/>
          <a:stretch/>
        </p:blipFill>
        <p:spPr bwMode="auto">
          <a:xfrm>
            <a:off x="3098806" y="1179343"/>
            <a:ext cx="6138262" cy="5544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ounded Rectangle 11">
            <a:hlinkClick r:id="rId9" action="ppaction://hlinksldjump"/>
          </p:cNvPr>
          <p:cNvSpPr/>
          <p:nvPr/>
        </p:nvSpPr>
        <p:spPr>
          <a:xfrm>
            <a:off x="10594396" y="2406340"/>
            <a:ext cx="1529411" cy="6445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Comic Sans MS" pitchFamily="66" charset="0"/>
              </a:rPr>
              <a:t>BACK</a:t>
            </a:r>
          </a:p>
        </p:txBody>
      </p:sp>
      <p:sp>
        <p:nvSpPr>
          <p:cNvPr id="269" name="TextBox 268">
            <a:extLst>
              <a:ext uri="{FF2B5EF4-FFF2-40B4-BE49-F238E27FC236}">
                <a16:creationId xmlns:a16="http://schemas.microsoft.com/office/drawing/2014/main" id="{DF5D10C7-E9F8-48D1-8E9A-16B9E41297C5}"/>
              </a:ext>
            </a:extLst>
          </p:cNvPr>
          <p:cNvSpPr txBox="1"/>
          <p:nvPr/>
        </p:nvSpPr>
        <p:spPr>
          <a:xfrm>
            <a:off x="5849912" y="6107240"/>
            <a:ext cx="2170289" cy="52322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Living room</a:t>
            </a:r>
          </a:p>
        </p:txBody>
      </p:sp>
    </p:spTree>
    <p:extLst>
      <p:ext uri="{BB962C8B-B14F-4D97-AF65-F5344CB8AC3E}">
        <p14:creationId xmlns:p14="http://schemas.microsoft.com/office/powerpoint/2010/main" val="4015459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10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6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  <a:alpha val="6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337;p24"/>
          <p:cNvGrpSpPr/>
          <p:nvPr/>
        </p:nvGrpSpPr>
        <p:grpSpPr>
          <a:xfrm>
            <a:off x="-68767" y="940427"/>
            <a:ext cx="12379048" cy="5960615"/>
            <a:chOff x="2" y="1703287"/>
            <a:chExt cx="9158173" cy="3469769"/>
          </a:xfrm>
        </p:grpSpPr>
        <p:sp>
          <p:nvSpPr>
            <p:cNvPr id="16" name="Google Shape;338;p24"/>
            <p:cNvSpPr/>
            <p:nvPr/>
          </p:nvSpPr>
          <p:spPr>
            <a:xfrm>
              <a:off x="317289" y="2299906"/>
              <a:ext cx="72718" cy="56711"/>
            </a:xfrm>
            <a:custGeom>
              <a:avLst/>
              <a:gdLst/>
              <a:ahLst/>
              <a:cxnLst/>
              <a:rect l="l" t="t" r="r" b="b"/>
              <a:pathLst>
                <a:path w="2694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93" y="2100"/>
                    <a:pt x="2693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" name="Google Shape;339;p24"/>
            <p:cNvSpPr/>
            <p:nvPr/>
          </p:nvSpPr>
          <p:spPr>
            <a:xfrm>
              <a:off x="373352" y="2187779"/>
              <a:ext cx="72718" cy="56090"/>
            </a:xfrm>
            <a:custGeom>
              <a:avLst/>
              <a:gdLst/>
              <a:ahLst/>
              <a:cxnLst/>
              <a:rect l="l" t="t" r="r" b="b"/>
              <a:pathLst>
                <a:path w="2694" h="2078" extrusionOk="0">
                  <a:moveTo>
                    <a:pt x="1347" y="0"/>
                  </a:moveTo>
                  <a:cubicBezTo>
                    <a:pt x="0" y="0"/>
                    <a:pt x="0" y="2077"/>
                    <a:pt x="1347" y="2077"/>
                  </a:cubicBezTo>
                  <a:cubicBezTo>
                    <a:pt x="2694" y="2077"/>
                    <a:pt x="2694" y="0"/>
                    <a:pt x="13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" name="Google Shape;340;p24"/>
            <p:cNvSpPr/>
            <p:nvPr/>
          </p:nvSpPr>
          <p:spPr>
            <a:xfrm>
              <a:off x="430036" y="2299906"/>
              <a:ext cx="72097" cy="56711"/>
            </a:xfrm>
            <a:custGeom>
              <a:avLst/>
              <a:gdLst/>
              <a:ahLst/>
              <a:cxnLst/>
              <a:rect l="l" t="t" r="r" b="b"/>
              <a:pathLst>
                <a:path w="2671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71" y="2100"/>
                    <a:pt x="2671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" name="Google Shape;341;p24"/>
            <p:cNvSpPr/>
            <p:nvPr/>
          </p:nvSpPr>
          <p:spPr>
            <a:xfrm>
              <a:off x="7518656" y="2759087"/>
              <a:ext cx="1081001" cy="865316"/>
            </a:xfrm>
            <a:custGeom>
              <a:avLst/>
              <a:gdLst/>
              <a:ahLst/>
              <a:cxnLst/>
              <a:rect l="l" t="t" r="r" b="b"/>
              <a:pathLst>
                <a:path w="31500" h="25215" extrusionOk="0">
                  <a:moveTo>
                    <a:pt x="3702" y="1"/>
                  </a:moveTo>
                  <a:cubicBezTo>
                    <a:pt x="2458" y="1"/>
                    <a:pt x="1221" y="88"/>
                    <a:pt x="0" y="266"/>
                  </a:cubicBezTo>
                  <a:cubicBezTo>
                    <a:pt x="1598" y="3256"/>
                    <a:pt x="3653" y="5973"/>
                    <a:pt x="5250" y="8940"/>
                  </a:cubicBezTo>
                  <a:cubicBezTo>
                    <a:pt x="7168" y="12615"/>
                    <a:pt x="9405" y="16518"/>
                    <a:pt x="12691" y="19325"/>
                  </a:cubicBezTo>
                  <a:cubicBezTo>
                    <a:pt x="17462" y="23274"/>
                    <a:pt x="25588" y="24598"/>
                    <a:pt x="31499" y="25214"/>
                  </a:cubicBezTo>
                  <a:cubicBezTo>
                    <a:pt x="31479" y="10329"/>
                    <a:pt x="17249" y="1"/>
                    <a:pt x="3702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" name="Google Shape;342;p24"/>
            <p:cNvSpPr/>
            <p:nvPr/>
          </p:nvSpPr>
          <p:spPr>
            <a:xfrm>
              <a:off x="7703289" y="2863243"/>
              <a:ext cx="905810" cy="749872"/>
            </a:xfrm>
            <a:custGeom>
              <a:avLst/>
              <a:gdLst/>
              <a:ahLst/>
              <a:cxnLst/>
              <a:rect l="l" t="t" r="r" b="b"/>
              <a:pathLst>
                <a:path w="26395" h="21851" extrusionOk="0">
                  <a:moveTo>
                    <a:pt x="480" y="1"/>
                  </a:moveTo>
                  <a:cubicBezTo>
                    <a:pt x="186" y="1"/>
                    <a:pt x="0" y="446"/>
                    <a:pt x="304" y="655"/>
                  </a:cubicBezTo>
                  <a:cubicBezTo>
                    <a:pt x="4960" y="3851"/>
                    <a:pt x="8932" y="7845"/>
                    <a:pt x="13406" y="11246"/>
                  </a:cubicBezTo>
                  <a:cubicBezTo>
                    <a:pt x="17674" y="14487"/>
                    <a:pt x="22330" y="17454"/>
                    <a:pt x="25686" y="21723"/>
                  </a:cubicBezTo>
                  <a:cubicBezTo>
                    <a:pt x="25753" y="21813"/>
                    <a:pt x="25835" y="21850"/>
                    <a:pt x="25915" y="21850"/>
                  </a:cubicBezTo>
                  <a:cubicBezTo>
                    <a:pt x="26160" y="21850"/>
                    <a:pt x="26394" y="21501"/>
                    <a:pt x="26188" y="21243"/>
                  </a:cubicBezTo>
                  <a:cubicBezTo>
                    <a:pt x="22970" y="17158"/>
                    <a:pt x="18587" y="14236"/>
                    <a:pt x="14456" y="11177"/>
                  </a:cubicBezTo>
                  <a:cubicBezTo>
                    <a:pt x="9708" y="7640"/>
                    <a:pt x="5554" y="3417"/>
                    <a:pt x="669" y="62"/>
                  </a:cubicBezTo>
                  <a:cubicBezTo>
                    <a:pt x="604" y="19"/>
                    <a:pt x="540" y="1"/>
                    <a:pt x="480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" name="Google Shape;343;p24"/>
            <p:cNvSpPr/>
            <p:nvPr/>
          </p:nvSpPr>
          <p:spPr>
            <a:xfrm>
              <a:off x="8499369" y="3500601"/>
              <a:ext cx="13350" cy="12595"/>
            </a:xfrm>
            <a:custGeom>
              <a:avLst/>
              <a:gdLst/>
              <a:ahLst/>
              <a:cxnLst/>
              <a:rect l="l" t="t" r="r" b="b"/>
              <a:pathLst>
                <a:path w="389" h="367" extrusionOk="0">
                  <a:moveTo>
                    <a:pt x="1" y="1"/>
                  </a:moveTo>
                  <a:cubicBezTo>
                    <a:pt x="24" y="138"/>
                    <a:pt x="24" y="252"/>
                    <a:pt x="46" y="366"/>
                  </a:cubicBezTo>
                  <a:cubicBezTo>
                    <a:pt x="161" y="252"/>
                    <a:pt x="275" y="138"/>
                    <a:pt x="389" y="24"/>
                  </a:cubicBezTo>
                  <a:cubicBezTo>
                    <a:pt x="252" y="24"/>
                    <a:pt x="138" y="24"/>
                    <a:pt x="1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" name="Google Shape;344;p24"/>
            <p:cNvSpPr/>
            <p:nvPr/>
          </p:nvSpPr>
          <p:spPr>
            <a:xfrm>
              <a:off x="8298848" y="3321357"/>
              <a:ext cx="237374" cy="203640"/>
            </a:xfrm>
            <a:custGeom>
              <a:avLst/>
              <a:gdLst/>
              <a:ahLst/>
              <a:cxnLst/>
              <a:rect l="l" t="t" r="r" b="b"/>
              <a:pathLst>
                <a:path w="6917" h="5934" extrusionOk="0">
                  <a:moveTo>
                    <a:pt x="5844" y="5224"/>
                  </a:moveTo>
                  <a:lnTo>
                    <a:pt x="5844" y="5224"/>
                  </a:lnTo>
                  <a:cubicBezTo>
                    <a:pt x="5981" y="5247"/>
                    <a:pt x="6095" y="5247"/>
                    <a:pt x="6232" y="5247"/>
                  </a:cubicBezTo>
                  <a:cubicBezTo>
                    <a:pt x="6118" y="5361"/>
                    <a:pt x="6004" y="5475"/>
                    <a:pt x="5889" y="5589"/>
                  </a:cubicBezTo>
                  <a:cubicBezTo>
                    <a:pt x="5867" y="5475"/>
                    <a:pt x="5867" y="5361"/>
                    <a:pt x="5844" y="5224"/>
                  </a:cubicBezTo>
                  <a:close/>
                  <a:moveTo>
                    <a:pt x="5509" y="1"/>
                  </a:moveTo>
                  <a:cubicBezTo>
                    <a:pt x="5265" y="1"/>
                    <a:pt x="5029" y="244"/>
                    <a:pt x="5205" y="499"/>
                  </a:cubicBezTo>
                  <a:cubicBezTo>
                    <a:pt x="6163" y="1891"/>
                    <a:pt x="5730" y="3626"/>
                    <a:pt x="5844" y="5224"/>
                  </a:cubicBezTo>
                  <a:cubicBezTo>
                    <a:pt x="4041" y="5155"/>
                    <a:pt x="2237" y="5201"/>
                    <a:pt x="457" y="5064"/>
                  </a:cubicBezTo>
                  <a:cubicBezTo>
                    <a:pt x="450" y="5064"/>
                    <a:pt x="442" y="5064"/>
                    <a:pt x="435" y="5064"/>
                  </a:cubicBezTo>
                  <a:cubicBezTo>
                    <a:pt x="1" y="5064"/>
                    <a:pt x="8" y="5727"/>
                    <a:pt x="457" y="5772"/>
                  </a:cubicBezTo>
                  <a:cubicBezTo>
                    <a:pt x="2374" y="5909"/>
                    <a:pt x="4314" y="5817"/>
                    <a:pt x="6232" y="5931"/>
                  </a:cubicBezTo>
                  <a:cubicBezTo>
                    <a:pt x="6241" y="5933"/>
                    <a:pt x="6250" y="5933"/>
                    <a:pt x="6260" y="5933"/>
                  </a:cubicBezTo>
                  <a:cubicBezTo>
                    <a:pt x="6414" y="5933"/>
                    <a:pt x="6596" y="5761"/>
                    <a:pt x="6574" y="5589"/>
                  </a:cubicBezTo>
                  <a:cubicBezTo>
                    <a:pt x="6323" y="3763"/>
                    <a:pt x="6917" y="1777"/>
                    <a:pt x="5798" y="157"/>
                  </a:cubicBezTo>
                  <a:cubicBezTo>
                    <a:pt x="5722" y="46"/>
                    <a:pt x="5615" y="1"/>
                    <a:pt x="5509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" name="Google Shape;345;p24"/>
            <p:cNvSpPr/>
            <p:nvPr/>
          </p:nvSpPr>
          <p:spPr>
            <a:xfrm>
              <a:off x="8397547" y="3413673"/>
              <a:ext cx="14928" cy="14894"/>
            </a:xfrm>
            <a:custGeom>
              <a:avLst/>
              <a:gdLst/>
              <a:ahLst/>
              <a:cxnLst/>
              <a:rect l="l" t="t" r="r" b="b"/>
              <a:pathLst>
                <a:path w="435" h="434" extrusionOk="0">
                  <a:moveTo>
                    <a:pt x="0" y="0"/>
                  </a:moveTo>
                  <a:cubicBezTo>
                    <a:pt x="0" y="160"/>
                    <a:pt x="0" y="297"/>
                    <a:pt x="0" y="434"/>
                  </a:cubicBezTo>
                  <a:cubicBezTo>
                    <a:pt x="137" y="320"/>
                    <a:pt x="297" y="206"/>
                    <a:pt x="434" y="92"/>
                  </a:cubicBezTo>
                  <a:cubicBezTo>
                    <a:pt x="297" y="69"/>
                    <a:pt x="137" y="46"/>
                    <a:pt x="0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" name="Google Shape;346;p24"/>
            <p:cNvSpPr/>
            <p:nvPr/>
          </p:nvSpPr>
          <p:spPr>
            <a:xfrm>
              <a:off x="8110852" y="3189438"/>
              <a:ext cx="313353" cy="251170"/>
            </a:xfrm>
            <a:custGeom>
              <a:avLst/>
              <a:gdLst/>
              <a:ahLst/>
              <a:cxnLst/>
              <a:rect l="l" t="t" r="r" b="b"/>
              <a:pathLst>
                <a:path w="9131" h="7319" extrusionOk="0">
                  <a:moveTo>
                    <a:pt x="7246" y="0"/>
                  </a:moveTo>
                  <a:cubicBezTo>
                    <a:pt x="7010" y="0"/>
                    <a:pt x="6757" y="260"/>
                    <a:pt x="6916" y="531"/>
                  </a:cubicBezTo>
                  <a:cubicBezTo>
                    <a:pt x="7852" y="2312"/>
                    <a:pt x="8354" y="4503"/>
                    <a:pt x="8354" y="6534"/>
                  </a:cubicBezTo>
                  <a:cubicBezTo>
                    <a:pt x="8491" y="6580"/>
                    <a:pt x="8651" y="6603"/>
                    <a:pt x="8788" y="6626"/>
                  </a:cubicBezTo>
                  <a:cubicBezTo>
                    <a:pt x="8651" y="6740"/>
                    <a:pt x="8491" y="6854"/>
                    <a:pt x="8354" y="6968"/>
                  </a:cubicBezTo>
                  <a:cubicBezTo>
                    <a:pt x="8354" y="6831"/>
                    <a:pt x="8354" y="6694"/>
                    <a:pt x="8354" y="6534"/>
                  </a:cubicBezTo>
                  <a:cubicBezTo>
                    <a:pt x="6091" y="6078"/>
                    <a:pt x="3793" y="5759"/>
                    <a:pt x="1475" y="5759"/>
                  </a:cubicBezTo>
                  <a:cubicBezTo>
                    <a:pt x="1128" y="5759"/>
                    <a:pt x="781" y="5766"/>
                    <a:pt x="434" y="5781"/>
                  </a:cubicBezTo>
                  <a:cubicBezTo>
                    <a:pt x="7" y="5781"/>
                    <a:pt x="1" y="6466"/>
                    <a:pt x="414" y="6466"/>
                  </a:cubicBezTo>
                  <a:cubicBezTo>
                    <a:pt x="420" y="6466"/>
                    <a:pt x="427" y="6466"/>
                    <a:pt x="434" y="6466"/>
                  </a:cubicBezTo>
                  <a:cubicBezTo>
                    <a:pt x="774" y="6452"/>
                    <a:pt x="1113" y="6445"/>
                    <a:pt x="1451" y="6445"/>
                  </a:cubicBezTo>
                  <a:cubicBezTo>
                    <a:pt x="3864" y="6445"/>
                    <a:pt x="6243" y="6790"/>
                    <a:pt x="8606" y="7310"/>
                  </a:cubicBezTo>
                  <a:cubicBezTo>
                    <a:pt x="8632" y="7316"/>
                    <a:pt x="8658" y="7318"/>
                    <a:pt x="8684" y="7318"/>
                  </a:cubicBezTo>
                  <a:cubicBezTo>
                    <a:pt x="8879" y="7318"/>
                    <a:pt x="9039" y="7170"/>
                    <a:pt x="9039" y="6968"/>
                  </a:cubicBezTo>
                  <a:cubicBezTo>
                    <a:pt x="9131" y="4685"/>
                    <a:pt x="8583" y="2175"/>
                    <a:pt x="7510" y="166"/>
                  </a:cubicBezTo>
                  <a:cubicBezTo>
                    <a:pt x="7448" y="49"/>
                    <a:pt x="7349" y="0"/>
                    <a:pt x="724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" name="Google Shape;347;p24"/>
            <p:cNvSpPr/>
            <p:nvPr/>
          </p:nvSpPr>
          <p:spPr>
            <a:xfrm>
              <a:off x="7986346" y="3024401"/>
              <a:ext cx="249076" cy="266338"/>
            </a:xfrm>
            <a:custGeom>
              <a:avLst/>
              <a:gdLst/>
              <a:ahLst/>
              <a:cxnLst/>
              <a:rect l="l" t="t" r="r" b="b"/>
              <a:pathLst>
                <a:path w="7258" h="7761" extrusionOk="0">
                  <a:moveTo>
                    <a:pt x="5332" y="1"/>
                  </a:moveTo>
                  <a:cubicBezTo>
                    <a:pt x="5104" y="1"/>
                    <a:pt x="4857" y="257"/>
                    <a:pt x="4998" y="524"/>
                  </a:cubicBezTo>
                  <a:cubicBezTo>
                    <a:pt x="5774" y="2168"/>
                    <a:pt x="6116" y="4130"/>
                    <a:pt x="6276" y="5934"/>
                  </a:cubicBezTo>
                  <a:cubicBezTo>
                    <a:pt x="6299" y="6230"/>
                    <a:pt x="6299" y="6527"/>
                    <a:pt x="6276" y="6824"/>
                  </a:cubicBezTo>
                  <a:cubicBezTo>
                    <a:pt x="6276" y="6938"/>
                    <a:pt x="5888" y="6967"/>
                    <a:pt x="5477" y="6967"/>
                  </a:cubicBezTo>
                  <a:cubicBezTo>
                    <a:pt x="5066" y="6967"/>
                    <a:pt x="4633" y="6938"/>
                    <a:pt x="4541" y="6938"/>
                  </a:cubicBezTo>
                  <a:cubicBezTo>
                    <a:pt x="3195" y="6961"/>
                    <a:pt x="1825" y="7006"/>
                    <a:pt x="456" y="7052"/>
                  </a:cubicBezTo>
                  <a:cubicBezTo>
                    <a:pt x="29" y="7075"/>
                    <a:pt x="0" y="7760"/>
                    <a:pt x="434" y="7760"/>
                  </a:cubicBezTo>
                  <a:cubicBezTo>
                    <a:pt x="441" y="7760"/>
                    <a:pt x="448" y="7760"/>
                    <a:pt x="456" y="7760"/>
                  </a:cubicBezTo>
                  <a:cubicBezTo>
                    <a:pt x="2215" y="7700"/>
                    <a:pt x="3991" y="7641"/>
                    <a:pt x="5755" y="7641"/>
                  </a:cubicBezTo>
                  <a:cubicBezTo>
                    <a:pt x="6028" y="7641"/>
                    <a:pt x="6301" y="7643"/>
                    <a:pt x="6573" y="7646"/>
                  </a:cubicBezTo>
                  <a:cubicBezTo>
                    <a:pt x="6710" y="7646"/>
                    <a:pt x="6892" y="7531"/>
                    <a:pt x="6915" y="7395"/>
                  </a:cubicBezTo>
                  <a:cubicBezTo>
                    <a:pt x="7258" y="5089"/>
                    <a:pt x="6573" y="2259"/>
                    <a:pt x="5591" y="182"/>
                  </a:cubicBezTo>
                  <a:cubicBezTo>
                    <a:pt x="5534" y="54"/>
                    <a:pt x="5435" y="1"/>
                    <a:pt x="533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" name="Google Shape;348;p24"/>
            <p:cNvSpPr/>
            <p:nvPr/>
          </p:nvSpPr>
          <p:spPr>
            <a:xfrm>
              <a:off x="8052099" y="3135592"/>
              <a:ext cx="11771" cy="11771"/>
            </a:xfrm>
            <a:custGeom>
              <a:avLst/>
              <a:gdLst/>
              <a:ahLst/>
              <a:cxnLst/>
              <a:rect l="l" t="t" r="r" b="b"/>
              <a:pathLst>
                <a:path w="343" h="343" extrusionOk="0">
                  <a:moveTo>
                    <a:pt x="1" y="0"/>
                  </a:moveTo>
                  <a:cubicBezTo>
                    <a:pt x="1" y="114"/>
                    <a:pt x="1" y="229"/>
                    <a:pt x="1" y="343"/>
                  </a:cubicBezTo>
                  <a:cubicBezTo>
                    <a:pt x="115" y="229"/>
                    <a:pt x="229" y="114"/>
                    <a:pt x="343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" name="Google Shape;349;p24"/>
            <p:cNvSpPr/>
            <p:nvPr/>
          </p:nvSpPr>
          <p:spPr>
            <a:xfrm>
              <a:off x="7857069" y="2965614"/>
              <a:ext cx="220902" cy="194271"/>
            </a:xfrm>
            <a:custGeom>
              <a:avLst/>
              <a:gdLst/>
              <a:ahLst/>
              <a:cxnLst/>
              <a:rect l="l" t="t" r="r" b="b"/>
              <a:pathLst>
                <a:path w="6437" h="5661" extrusionOk="0">
                  <a:moveTo>
                    <a:pt x="5963" y="0"/>
                  </a:moveTo>
                  <a:cubicBezTo>
                    <a:pt x="5792" y="0"/>
                    <a:pt x="5626" y="114"/>
                    <a:pt x="5638" y="343"/>
                  </a:cubicBezTo>
                  <a:cubicBezTo>
                    <a:pt x="5684" y="1872"/>
                    <a:pt x="5729" y="3401"/>
                    <a:pt x="5684" y="4953"/>
                  </a:cubicBezTo>
                  <a:lnTo>
                    <a:pt x="6026" y="4953"/>
                  </a:lnTo>
                  <a:cubicBezTo>
                    <a:pt x="5912" y="5067"/>
                    <a:pt x="5798" y="5182"/>
                    <a:pt x="5684" y="5296"/>
                  </a:cubicBezTo>
                  <a:cubicBezTo>
                    <a:pt x="5684" y="5182"/>
                    <a:pt x="5684" y="5067"/>
                    <a:pt x="5684" y="4953"/>
                  </a:cubicBezTo>
                  <a:cubicBezTo>
                    <a:pt x="5105" y="4923"/>
                    <a:pt x="4525" y="4913"/>
                    <a:pt x="3942" y="4913"/>
                  </a:cubicBezTo>
                  <a:cubicBezTo>
                    <a:pt x="2777" y="4913"/>
                    <a:pt x="1605" y="4953"/>
                    <a:pt x="434" y="4953"/>
                  </a:cubicBezTo>
                  <a:cubicBezTo>
                    <a:pt x="0" y="4953"/>
                    <a:pt x="0" y="5661"/>
                    <a:pt x="434" y="5661"/>
                  </a:cubicBezTo>
                  <a:cubicBezTo>
                    <a:pt x="1771" y="5661"/>
                    <a:pt x="3096" y="5603"/>
                    <a:pt x="4426" y="5603"/>
                  </a:cubicBezTo>
                  <a:cubicBezTo>
                    <a:pt x="4958" y="5603"/>
                    <a:pt x="5491" y="5612"/>
                    <a:pt x="6026" y="5638"/>
                  </a:cubicBezTo>
                  <a:cubicBezTo>
                    <a:pt x="6036" y="5639"/>
                    <a:pt x="6047" y="5640"/>
                    <a:pt x="6057" y="5640"/>
                  </a:cubicBezTo>
                  <a:cubicBezTo>
                    <a:pt x="6226" y="5640"/>
                    <a:pt x="6368" y="5468"/>
                    <a:pt x="6368" y="5296"/>
                  </a:cubicBezTo>
                  <a:cubicBezTo>
                    <a:pt x="6437" y="3652"/>
                    <a:pt x="6391" y="1986"/>
                    <a:pt x="6323" y="343"/>
                  </a:cubicBezTo>
                  <a:cubicBezTo>
                    <a:pt x="6311" y="114"/>
                    <a:pt x="6134" y="0"/>
                    <a:pt x="5963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" name="Google Shape;350;p24"/>
            <p:cNvSpPr/>
            <p:nvPr/>
          </p:nvSpPr>
          <p:spPr>
            <a:xfrm>
              <a:off x="7876630" y="2995368"/>
              <a:ext cx="14928" cy="10227"/>
            </a:xfrm>
            <a:custGeom>
              <a:avLst/>
              <a:gdLst/>
              <a:ahLst/>
              <a:cxnLst/>
              <a:rect l="l" t="t" r="r" b="b"/>
              <a:pathLst>
                <a:path w="435" h="298" extrusionOk="0">
                  <a:moveTo>
                    <a:pt x="46" y="1"/>
                  </a:moveTo>
                  <a:cubicBezTo>
                    <a:pt x="23" y="92"/>
                    <a:pt x="23" y="183"/>
                    <a:pt x="1" y="297"/>
                  </a:cubicBezTo>
                  <a:cubicBezTo>
                    <a:pt x="160" y="206"/>
                    <a:pt x="297" y="138"/>
                    <a:pt x="434" y="46"/>
                  </a:cubicBezTo>
                  <a:cubicBezTo>
                    <a:pt x="297" y="23"/>
                    <a:pt x="183" y="23"/>
                    <a:pt x="46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" name="Google Shape;351;p24"/>
            <p:cNvSpPr/>
            <p:nvPr/>
          </p:nvSpPr>
          <p:spPr>
            <a:xfrm>
              <a:off x="7734861" y="2834587"/>
              <a:ext cx="173132" cy="185555"/>
            </a:xfrm>
            <a:custGeom>
              <a:avLst/>
              <a:gdLst/>
              <a:ahLst/>
              <a:cxnLst/>
              <a:rect l="l" t="t" r="r" b="b"/>
              <a:pathLst>
                <a:path w="5045" h="5407" extrusionOk="0">
                  <a:moveTo>
                    <a:pt x="3832" y="1"/>
                  </a:moveTo>
                  <a:cubicBezTo>
                    <a:pt x="3658" y="1"/>
                    <a:pt x="3493" y="109"/>
                    <a:pt x="3515" y="326"/>
                  </a:cubicBezTo>
                  <a:cubicBezTo>
                    <a:pt x="3629" y="1787"/>
                    <a:pt x="4269" y="3225"/>
                    <a:pt x="4177" y="4686"/>
                  </a:cubicBezTo>
                  <a:cubicBezTo>
                    <a:pt x="4314" y="4708"/>
                    <a:pt x="4428" y="4708"/>
                    <a:pt x="4565" y="4731"/>
                  </a:cubicBezTo>
                  <a:cubicBezTo>
                    <a:pt x="4428" y="4823"/>
                    <a:pt x="4291" y="4891"/>
                    <a:pt x="4132" y="4982"/>
                  </a:cubicBezTo>
                  <a:cubicBezTo>
                    <a:pt x="4154" y="4868"/>
                    <a:pt x="4154" y="4777"/>
                    <a:pt x="4177" y="4686"/>
                  </a:cubicBezTo>
                  <a:cubicBezTo>
                    <a:pt x="3477" y="4597"/>
                    <a:pt x="2785" y="4550"/>
                    <a:pt x="2091" y="4550"/>
                  </a:cubicBezTo>
                  <a:cubicBezTo>
                    <a:pt x="1541" y="4550"/>
                    <a:pt x="990" y="4579"/>
                    <a:pt x="434" y="4640"/>
                  </a:cubicBezTo>
                  <a:cubicBezTo>
                    <a:pt x="14" y="4684"/>
                    <a:pt x="1" y="5327"/>
                    <a:pt x="393" y="5327"/>
                  </a:cubicBezTo>
                  <a:cubicBezTo>
                    <a:pt x="406" y="5327"/>
                    <a:pt x="420" y="5326"/>
                    <a:pt x="434" y="5325"/>
                  </a:cubicBezTo>
                  <a:cubicBezTo>
                    <a:pt x="1029" y="5263"/>
                    <a:pt x="1619" y="5229"/>
                    <a:pt x="2209" y="5229"/>
                  </a:cubicBezTo>
                  <a:cubicBezTo>
                    <a:pt x="2932" y="5229"/>
                    <a:pt x="3654" y="5280"/>
                    <a:pt x="4383" y="5393"/>
                  </a:cubicBezTo>
                  <a:cubicBezTo>
                    <a:pt x="4414" y="5402"/>
                    <a:pt x="4448" y="5407"/>
                    <a:pt x="4483" y="5407"/>
                  </a:cubicBezTo>
                  <a:cubicBezTo>
                    <a:pt x="4625" y="5407"/>
                    <a:pt x="4780" y="5330"/>
                    <a:pt x="4816" y="5165"/>
                  </a:cubicBezTo>
                  <a:cubicBezTo>
                    <a:pt x="5045" y="3476"/>
                    <a:pt x="4337" y="1969"/>
                    <a:pt x="4200" y="326"/>
                  </a:cubicBezTo>
                  <a:cubicBezTo>
                    <a:pt x="4189" y="109"/>
                    <a:pt x="4006" y="1"/>
                    <a:pt x="383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" name="Google Shape;352;p24"/>
            <p:cNvSpPr/>
            <p:nvPr/>
          </p:nvSpPr>
          <p:spPr>
            <a:xfrm>
              <a:off x="7977697" y="2929580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" name="Google Shape;353;p24"/>
            <p:cNvSpPr/>
            <p:nvPr/>
          </p:nvSpPr>
          <p:spPr>
            <a:xfrm>
              <a:off x="7935383" y="2891967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1"/>
                  </a:moveTo>
                  <a:cubicBezTo>
                    <a:pt x="1" y="1"/>
                    <a:pt x="1" y="1051"/>
                    <a:pt x="685" y="1051"/>
                  </a:cubicBezTo>
                  <a:cubicBezTo>
                    <a:pt x="1347" y="1051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" name="Google Shape;354;p24"/>
            <p:cNvSpPr/>
            <p:nvPr/>
          </p:nvSpPr>
          <p:spPr>
            <a:xfrm>
              <a:off x="7987101" y="2880230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47" y="1027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" name="Google Shape;355;p24"/>
            <p:cNvSpPr/>
            <p:nvPr/>
          </p:nvSpPr>
          <p:spPr>
            <a:xfrm>
              <a:off x="7900138" y="3260923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" name="Google Shape;356;p24"/>
            <p:cNvSpPr/>
            <p:nvPr/>
          </p:nvSpPr>
          <p:spPr>
            <a:xfrm>
              <a:off x="7853122" y="3226467"/>
              <a:ext cx="46260" cy="36033"/>
            </a:xfrm>
            <a:custGeom>
              <a:avLst/>
              <a:gdLst/>
              <a:ahLst/>
              <a:cxnLst/>
              <a:rect l="l" t="t" r="r" b="b"/>
              <a:pathLst>
                <a:path w="1348" h="1050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8" y="1050"/>
                    <a:pt x="1348" y="0"/>
                    <a:pt x="68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" name="Google Shape;357;p24"/>
            <p:cNvSpPr/>
            <p:nvPr/>
          </p:nvSpPr>
          <p:spPr>
            <a:xfrm>
              <a:off x="7915032" y="3208450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" name="Google Shape;358;p24"/>
            <p:cNvSpPr/>
            <p:nvPr/>
          </p:nvSpPr>
          <p:spPr>
            <a:xfrm>
              <a:off x="7628338" y="2838705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1"/>
                  </a:moveTo>
                  <a:cubicBezTo>
                    <a:pt x="0" y="1"/>
                    <a:pt x="0" y="1051"/>
                    <a:pt x="662" y="1051"/>
                  </a:cubicBezTo>
                  <a:cubicBezTo>
                    <a:pt x="1347" y="1051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" name="Google Shape;359;p24"/>
            <p:cNvSpPr/>
            <p:nvPr/>
          </p:nvSpPr>
          <p:spPr>
            <a:xfrm>
              <a:off x="7657302" y="2812074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62" y="0"/>
                  </a:moveTo>
                  <a:cubicBezTo>
                    <a:pt x="1" y="0"/>
                    <a:pt x="1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" name="Google Shape;360;p24"/>
            <p:cNvSpPr/>
            <p:nvPr/>
          </p:nvSpPr>
          <p:spPr>
            <a:xfrm>
              <a:off x="8204850" y="2991456"/>
              <a:ext cx="45471" cy="36068"/>
            </a:xfrm>
            <a:custGeom>
              <a:avLst/>
              <a:gdLst/>
              <a:ahLst/>
              <a:cxnLst/>
              <a:rect l="l" t="t" r="r" b="b"/>
              <a:pathLst>
                <a:path w="1325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24" y="1050"/>
                    <a:pt x="1324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" name="Google Shape;361;p24"/>
            <p:cNvSpPr/>
            <p:nvPr/>
          </p:nvSpPr>
          <p:spPr>
            <a:xfrm>
              <a:off x="8165693" y="2959334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62" y="1"/>
                  </a:moveTo>
                  <a:cubicBezTo>
                    <a:pt x="0" y="1"/>
                    <a:pt x="0" y="1028"/>
                    <a:pt x="662" y="1028"/>
                  </a:cubicBezTo>
                  <a:cubicBezTo>
                    <a:pt x="1347" y="1028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" name="Google Shape;362;p24"/>
            <p:cNvSpPr/>
            <p:nvPr/>
          </p:nvSpPr>
          <p:spPr>
            <a:xfrm>
              <a:off x="8076397" y="3430901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" name="Google Shape;363;p24"/>
            <p:cNvSpPr/>
            <p:nvPr/>
          </p:nvSpPr>
          <p:spPr>
            <a:xfrm>
              <a:off x="8028591" y="3413673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7" y="1050"/>
                    <a:pt x="1347" y="0"/>
                    <a:pt x="68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" name="Google Shape;364;p24"/>
            <p:cNvSpPr/>
            <p:nvPr/>
          </p:nvSpPr>
          <p:spPr>
            <a:xfrm>
              <a:off x="7391747" y="1888467"/>
              <a:ext cx="1766390" cy="973004"/>
            </a:xfrm>
            <a:custGeom>
              <a:avLst/>
              <a:gdLst/>
              <a:ahLst/>
              <a:cxnLst/>
              <a:rect l="l" t="t" r="r" b="b"/>
              <a:pathLst>
                <a:path w="51472" h="28353" extrusionOk="0">
                  <a:moveTo>
                    <a:pt x="15357" y="1"/>
                  </a:moveTo>
                  <a:cubicBezTo>
                    <a:pt x="9974" y="1"/>
                    <a:pt x="4681" y="665"/>
                    <a:pt x="1" y="2034"/>
                  </a:cubicBezTo>
                  <a:cubicBezTo>
                    <a:pt x="8058" y="10662"/>
                    <a:pt x="11938" y="20385"/>
                    <a:pt x="24173" y="24836"/>
                  </a:cubicBezTo>
                  <a:cubicBezTo>
                    <a:pt x="29410" y="26673"/>
                    <a:pt x="35752" y="28352"/>
                    <a:pt x="42537" y="28352"/>
                  </a:cubicBezTo>
                  <a:cubicBezTo>
                    <a:pt x="45451" y="28352"/>
                    <a:pt x="48447" y="28042"/>
                    <a:pt x="51472" y="27302"/>
                  </a:cubicBezTo>
                  <a:lnTo>
                    <a:pt x="51472" y="14268"/>
                  </a:lnTo>
                  <a:cubicBezTo>
                    <a:pt x="47797" y="10023"/>
                    <a:pt x="43734" y="6508"/>
                    <a:pt x="37526" y="3974"/>
                  </a:cubicBezTo>
                  <a:cubicBezTo>
                    <a:pt x="30977" y="1366"/>
                    <a:pt x="23074" y="1"/>
                    <a:pt x="15357" y="1"/>
                  </a:cubicBezTo>
                  <a:close/>
                </a:path>
              </a:pathLst>
            </a:custGeom>
            <a:solidFill>
              <a:srgbClr val="0B4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" name="Google Shape;365;p24"/>
            <p:cNvSpPr/>
            <p:nvPr/>
          </p:nvSpPr>
          <p:spPr>
            <a:xfrm>
              <a:off x="7641825" y="2051170"/>
              <a:ext cx="1516319" cy="632472"/>
            </a:xfrm>
            <a:custGeom>
              <a:avLst/>
              <a:gdLst/>
              <a:ahLst/>
              <a:cxnLst/>
              <a:rect l="l" t="t" r="r" b="b"/>
              <a:pathLst>
                <a:path w="44185" h="18430" extrusionOk="0">
                  <a:moveTo>
                    <a:pt x="508" y="1"/>
                  </a:moveTo>
                  <a:cubicBezTo>
                    <a:pt x="134" y="1"/>
                    <a:pt x="0" y="587"/>
                    <a:pt x="406" y="694"/>
                  </a:cubicBezTo>
                  <a:cubicBezTo>
                    <a:pt x="9308" y="2817"/>
                    <a:pt x="17274" y="7587"/>
                    <a:pt x="25377" y="11650"/>
                  </a:cubicBezTo>
                  <a:cubicBezTo>
                    <a:pt x="31311" y="14640"/>
                    <a:pt x="37588" y="17448"/>
                    <a:pt x="44185" y="18429"/>
                  </a:cubicBezTo>
                  <a:lnTo>
                    <a:pt x="44185" y="17722"/>
                  </a:lnTo>
                  <a:cubicBezTo>
                    <a:pt x="37429" y="16694"/>
                    <a:pt x="31015" y="13727"/>
                    <a:pt x="24943" y="10669"/>
                  </a:cubicBezTo>
                  <a:cubicBezTo>
                    <a:pt x="17046" y="6674"/>
                    <a:pt x="9262" y="2086"/>
                    <a:pt x="589" y="9"/>
                  </a:cubicBezTo>
                  <a:cubicBezTo>
                    <a:pt x="561" y="3"/>
                    <a:pt x="534" y="1"/>
                    <a:pt x="508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" name="Google Shape;366;p24"/>
            <p:cNvSpPr/>
            <p:nvPr/>
          </p:nvSpPr>
          <p:spPr>
            <a:xfrm>
              <a:off x="8114765" y="2241808"/>
              <a:ext cx="21174" cy="18051"/>
            </a:xfrm>
            <a:custGeom>
              <a:avLst/>
              <a:gdLst/>
              <a:ahLst/>
              <a:cxnLst/>
              <a:rect l="l" t="t" r="r" b="b"/>
              <a:pathLst>
                <a:path w="617" h="526" extrusionOk="0">
                  <a:moveTo>
                    <a:pt x="617" y="1"/>
                  </a:moveTo>
                  <a:lnTo>
                    <a:pt x="617" y="1"/>
                  </a:lnTo>
                  <a:cubicBezTo>
                    <a:pt x="411" y="24"/>
                    <a:pt x="206" y="24"/>
                    <a:pt x="1" y="24"/>
                  </a:cubicBezTo>
                  <a:cubicBezTo>
                    <a:pt x="115" y="206"/>
                    <a:pt x="206" y="366"/>
                    <a:pt x="297" y="526"/>
                  </a:cubicBezTo>
                  <a:cubicBezTo>
                    <a:pt x="411" y="366"/>
                    <a:pt x="503" y="183"/>
                    <a:pt x="617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" name="Google Shape;367;p24"/>
            <p:cNvSpPr/>
            <p:nvPr/>
          </p:nvSpPr>
          <p:spPr>
            <a:xfrm>
              <a:off x="7777142" y="1994922"/>
              <a:ext cx="372894" cy="291527"/>
            </a:xfrm>
            <a:custGeom>
              <a:avLst/>
              <a:gdLst/>
              <a:ahLst/>
              <a:cxnLst/>
              <a:rect l="l" t="t" r="r" b="b"/>
              <a:pathLst>
                <a:path w="10866" h="8495" extrusionOk="0">
                  <a:moveTo>
                    <a:pt x="5735" y="0"/>
                  </a:moveTo>
                  <a:cubicBezTo>
                    <a:pt x="5479" y="0"/>
                    <a:pt x="5232" y="248"/>
                    <a:pt x="5410" y="507"/>
                  </a:cubicBezTo>
                  <a:cubicBezTo>
                    <a:pt x="7031" y="2653"/>
                    <a:pt x="8515" y="4889"/>
                    <a:pt x="9839" y="7218"/>
                  </a:cubicBezTo>
                  <a:cubicBezTo>
                    <a:pt x="10044" y="7218"/>
                    <a:pt x="10249" y="7218"/>
                    <a:pt x="10455" y="7195"/>
                  </a:cubicBezTo>
                  <a:lnTo>
                    <a:pt x="10455" y="7195"/>
                  </a:lnTo>
                  <a:cubicBezTo>
                    <a:pt x="10341" y="7377"/>
                    <a:pt x="10249" y="7560"/>
                    <a:pt x="10135" y="7720"/>
                  </a:cubicBezTo>
                  <a:cubicBezTo>
                    <a:pt x="10044" y="7560"/>
                    <a:pt x="9953" y="7400"/>
                    <a:pt x="9839" y="7218"/>
                  </a:cubicBezTo>
                  <a:cubicBezTo>
                    <a:pt x="7139" y="7316"/>
                    <a:pt x="4440" y="7806"/>
                    <a:pt x="1726" y="7806"/>
                  </a:cubicBezTo>
                  <a:cubicBezTo>
                    <a:pt x="1296" y="7806"/>
                    <a:pt x="865" y="7793"/>
                    <a:pt x="435" y="7765"/>
                  </a:cubicBezTo>
                  <a:cubicBezTo>
                    <a:pt x="427" y="7765"/>
                    <a:pt x="420" y="7765"/>
                    <a:pt x="414" y="7765"/>
                  </a:cubicBezTo>
                  <a:cubicBezTo>
                    <a:pt x="1" y="7765"/>
                    <a:pt x="8" y="8428"/>
                    <a:pt x="435" y="8450"/>
                  </a:cubicBezTo>
                  <a:cubicBezTo>
                    <a:pt x="886" y="8481"/>
                    <a:pt x="1337" y="8494"/>
                    <a:pt x="1787" y="8494"/>
                  </a:cubicBezTo>
                  <a:cubicBezTo>
                    <a:pt x="4681" y="8494"/>
                    <a:pt x="7551" y="7942"/>
                    <a:pt x="10455" y="7902"/>
                  </a:cubicBezTo>
                  <a:cubicBezTo>
                    <a:pt x="10706" y="7902"/>
                    <a:pt x="10866" y="7606"/>
                    <a:pt x="10752" y="7377"/>
                  </a:cubicBezTo>
                  <a:cubicBezTo>
                    <a:pt x="9336" y="4867"/>
                    <a:pt x="7739" y="2470"/>
                    <a:pt x="6027" y="142"/>
                  </a:cubicBezTo>
                  <a:cubicBezTo>
                    <a:pt x="5947" y="42"/>
                    <a:pt x="5840" y="0"/>
                    <a:pt x="5735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" name="Google Shape;368;p24"/>
            <p:cNvSpPr/>
            <p:nvPr/>
          </p:nvSpPr>
          <p:spPr>
            <a:xfrm>
              <a:off x="8345864" y="2356980"/>
              <a:ext cx="15683" cy="18051"/>
            </a:xfrm>
            <a:custGeom>
              <a:avLst/>
              <a:gdLst/>
              <a:ahLst/>
              <a:cxnLst/>
              <a:rect l="l" t="t" r="r" b="b"/>
              <a:pathLst>
                <a:path w="457" h="526" extrusionOk="0">
                  <a:moveTo>
                    <a:pt x="457" y="0"/>
                  </a:moveTo>
                  <a:cubicBezTo>
                    <a:pt x="297" y="46"/>
                    <a:pt x="160" y="91"/>
                    <a:pt x="0" y="114"/>
                  </a:cubicBezTo>
                  <a:cubicBezTo>
                    <a:pt x="91" y="251"/>
                    <a:pt x="160" y="388"/>
                    <a:pt x="251" y="525"/>
                  </a:cubicBezTo>
                  <a:cubicBezTo>
                    <a:pt x="320" y="342"/>
                    <a:pt x="388" y="183"/>
                    <a:pt x="457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" name="Google Shape;369;p24"/>
            <p:cNvSpPr/>
            <p:nvPr/>
          </p:nvSpPr>
          <p:spPr>
            <a:xfrm>
              <a:off x="7946537" y="2080546"/>
              <a:ext cx="432229" cy="365687"/>
            </a:xfrm>
            <a:custGeom>
              <a:avLst/>
              <a:gdLst/>
              <a:ahLst/>
              <a:cxnLst/>
              <a:rect l="l" t="t" r="r" b="b"/>
              <a:pathLst>
                <a:path w="12595" h="10656" extrusionOk="0">
                  <a:moveTo>
                    <a:pt x="9113" y="1"/>
                  </a:moveTo>
                  <a:cubicBezTo>
                    <a:pt x="8896" y="1"/>
                    <a:pt x="8687" y="171"/>
                    <a:pt x="8783" y="431"/>
                  </a:cubicBezTo>
                  <a:cubicBezTo>
                    <a:pt x="9787" y="3011"/>
                    <a:pt x="10244" y="5773"/>
                    <a:pt x="11636" y="8169"/>
                  </a:cubicBezTo>
                  <a:cubicBezTo>
                    <a:pt x="11796" y="8146"/>
                    <a:pt x="11933" y="8101"/>
                    <a:pt x="12093" y="8055"/>
                  </a:cubicBezTo>
                  <a:lnTo>
                    <a:pt x="12093" y="8055"/>
                  </a:lnTo>
                  <a:cubicBezTo>
                    <a:pt x="12024" y="8238"/>
                    <a:pt x="11956" y="8397"/>
                    <a:pt x="11887" y="8580"/>
                  </a:cubicBezTo>
                  <a:cubicBezTo>
                    <a:pt x="11796" y="8443"/>
                    <a:pt x="11727" y="8306"/>
                    <a:pt x="11636" y="8169"/>
                  </a:cubicBezTo>
                  <a:cubicBezTo>
                    <a:pt x="8846" y="8912"/>
                    <a:pt x="5826" y="9957"/>
                    <a:pt x="2873" y="9957"/>
                  </a:cubicBezTo>
                  <a:cubicBezTo>
                    <a:pt x="2105" y="9957"/>
                    <a:pt x="1342" y="9886"/>
                    <a:pt x="589" y="9721"/>
                  </a:cubicBezTo>
                  <a:cubicBezTo>
                    <a:pt x="561" y="9715"/>
                    <a:pt x="534" y="9713"/>
                    <a:pt x="508" y="9713"/>
                  </a:cubicBezTo>
                  <a:cubicBezTo>
                    <a:pt x="134" y="9713"/>
                    <a:pt x="0" y="10299"/>
                    <a:pt x="406" y="10406"/>
                  </a:cubicBezTo>
                  <a:cubicBezTo>
                    <a:pt x="1203" y="10581"/>
                    <a:pt x="2008" y="10656"/>
                    <a:pt x="2816" y="10656"/>
                  </a:cubicBezTo>
                  <a:cubicBezTo>
                    <a:pt x="6015" y="10656"/>
                    <a:pt x="9269" y="9487"/>
                    <a:pt x="12275" y="8740"/>
                  </a:cubicBezTo>
                  <a:cubicBezTo>
                    <a:pt x="12481" y="8671"/>
                    <a:pt x="12595" y="8397"/>
                    <a:pt x="12481" y="8215"/>
                  </a:cubicBezTo>
                  <a:cubicBezTo>
                    <a:pt x="10928" y="5773"/>
                    <a:pt x="10495" y="2919"/>
                    <a:pt x="9468" y="249"/>
                  </a:cubicBezTo>
                  <a:cubicBezTo>
                    <a:pt x="9404" y="76"/>
                    <a:pt x="9257" y="1"/>
                    <a:pt x="9113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Google Shape;370;p24"/>
            <p:cNvSpPr/>
            <p:nvPr/>
          </p:nvSpPr>
          <p:spPr>
            <a:xfrm>
              <a:off x="8688154" y="2519099"/>
              <a:ext cx="19630" cy="18051"/>
            </a:xfrm>
            <a:custGeom>
              <a:avLst/>
              <a:gdLst/>
              <a:ahLst/>
              <a:cxnLst/>
              <a:rect l="l" t="t" r="r" b="b"/>
              <a:pathLst>
                <a:path w="572" h="526" extrusionOk="0">
                  <a:moveTo>
                    <a:pt x="571" y="1"/>
                  </a:moveTo>
                  <a:cubicBezTo>
                    <a:pt x="389" y="1"/>
                    <a:pt x="183" y="24"/>
                    <a:pt x="1" y="47"/>
                  </a:cubicBezTo>
                  <a:cubicBezTo>
                    <a:pt x="92" y="206"/>
                    <a:pt x="183" y="366"/>
                    <a:pt x="275" y="526"/>
                  </a:cubicBezTo>
                  <a:cubicBezTo>
                    <a:pt x="389" y="343"/>
                    <a:pt x="480" y="161"/>
                    <a:pt x="571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" name="Google Shape;371;p24"/>
            <p:cNvSpPr/>
            <p:nvPr/>
          </p:nvSpPr>
          <p:spPr>
            <a:xfrm>
              <a:off x="8251763" y="2165724"/>
              <a:ext cx="471660" cy="453060"/>
            </a:xfrm>
            <a:custGeom>
              <a:avLst/>
              <a:gdLst/>
              <a:ahLst/>
              <a:cxnLst/>
              <a:rect l="l" t="t" r="r" b="b"/>
              <a:pathLst>
                <a:path w="13744" h="13202" extrusionOk="0">
                  <a:moveTo>
                    <a:pt x="7486" y="1"/>
                  </a:moveTo>
                  <a:cubicBezTo>
                    <a:pt x="7259" y="1"/>
                    <a:pt x="7023" y="249"/>
                    <a:pt x="7147" y="529"/>
                  </a:cubicBezTo>
                  <a:cubicBezTo>
                    <a:pt x="8768" y="3930"/>
                    <a:pt x="10799" y="7102"/>
                    <a:pt x="12717" y="10344"/>
                  </a:cubicBezTo>
                  <a:cubicBezTo>
                    <a:pt x="12899" y="10321"/>
                    <a:pt x="13105" y="10298"/>
                    <a:pt x="13287" y="10298"/>
                  </a:cubicBezTo>
                  <a:cubicBezTo>
                    <a:pt x="13196" y="10458"/>
                    <a:pt x="13105" y="10640"/>
                    <a:pt x="12991" y="10823"/>
                  </a:cubicBezTo>
                  <a:cubicBezTo>
                    <a:pt x="12899" y="10663"/>
                    <a:pt x="12808" y="10503"/>
                    <a:pt x="12717" y="10344"/>
                  </a:cubicBezTo>
                  <a:cubicBezTo>
                    <a:pt x="8562" y="10732"/>
                    <a:pt x="4545" y="11941"/>
                    <a:pt x="414" y="12535"/>
                  </a:cubicBezTo>
                  <a:cubicBezTo>
                    <a:pt x="1" y="12578"/>
                    <a:pt x="147" y="13201"/>
                    <a:pt x="536" y="13201"/>
                  </a:cubicBezTo>
                  <a:cubicBezTo>
                    <a:pt x="556" y="13201"/>
                    <a:pt x="576" y="13200"/>
                    <a:pt x="596" y="13197"/>
                  </a:cubicBezTo>
                  <a:cubicBezTo>
                    <a:pt x="4865" y="12603"/>
                    <a:pt x="8996" y="11302"/>
                    <a:pt x="13287" y="10983"/>
                  </a:cubicBezTo>
                  <a:cubicBezTo>
                    <a:pt x="13561" y="10960"/>
                    <a:pt x="13744" y="10709"/>
                    <a:pt x="13584" y="10458"/>
                  </a:cubicBezTo>
                  <a:cubicBezTo>
                    <a:pt x="11598" y="7057"/>
                    <a:pt x="9430" y="3747"/>
                    <a:pt x="7764" y="186"/>
                  </a:cubicBezTo>
                  <a:cubicBezTo>
                    <a:pt x="7698" y="55"/>
                    <a:pt x="7593" y="1"/>
                    <a:pt x="7486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" name="Google Shape;372;p24"/>
            <p:cNvSpPr/>
            <p:nvPr/>
          </p:nvSpPr>
          <p:spPr>
            <a:xfrm>
              <a:off x="9000691" y="2633482"/>
              <a:ext cx="18840" cy="20385"/>
            </a:xfrm>
            <a:custGeom>
              <a:avLst/>
              <a:gdLst/>
              <a:ahLst/>
              <a:cxnLst/>
              <a:rect l="l" t="t" r="r" b="b"/>
              <a:pathLst>
                <a:path w="549" h="594" extrusionOk="0">
                  <a:moveTo>
                    <a:pt x="549" y="0"/>
                  </a:moveTo>
                  <a:lnTo>
                    <a:pt x="549" y="0"/>
                  </a:lnTo>
                  <a:cubicBezTo>
                    <a:pt x="366" y="69"/>
                    <a:pt x="184" y="114"/>
                    <a:pt x="1" y="183"/>
                  </a:cubicBezTo>
                  <a:cubicBezTo>
                    <a:pt x="138" y="320"/>
                    <a:pt x="252" y="457"/>
                    <a:pt x="389" y="594"/>
                  </a:cubicBezTo>
                  <a:cubicBezTo>
                    <a:pt x="457" y="388"/>
                    <a:pt x="503" y="206"/>
                    <a:pt x="549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" name="Google Shape;373;p24"/>
            <p:cNvSpPr/>
            <p:nvPr/>
          </p:nvSpPr>
          <p:spPr>
            <a:xfrm>
              <a:off x="8578507" y="2328873"/>
              <a:ext cx="459031" cy="452991"/>
            </a:xfrm>
            <a:custGeom>
              <a:avLst/>
              <a:gdLst/>
              <a:ahLst/>
              <a:cxnLst/>
              <a:rect l="l" t="t" r="r" b="b"/>
              <a:pathLst>
                <a:path w="13376" h="13200" extrusionOk="0">
                  <a:moveTo>
                    <a:pt x="7388" y="1"/>
                  </a:moveTo>
                  <a:cubicBezTo>
                    <a:pt x="7137" y="1"/>
                    <a:pt x="6901" y="245"/>
                    <a:pt x="7076" y="499"/>
                  </a:cubicBezTo>
                  <a:cubicBezTo>
                    <a:pt x="9153" y="3170"/>
                    <a:pt x="9975" y="6594"/>
                    <a:pt x="12303" y="9059"/>
                  </a:cubicBezTo>
                  <a:cubicBezTo>
                    <a:pt x="12486" y="8990"/>
                    <a:pt x="12668" y="8945"/>
                    <a:pt x="12851" y="8876"/>
                  </a:cubicBezTo>
                  <a:lnTo>
                    <a:pt x="12851" y="8876"/>
                  </a:lnTo>
                  <a:cubicBezTo>
                    <a:pt x="12805" y="9082"/>
                    <a:pt x="12759" y="9264"/>
                    <a:pt x="12691" y="9470"/>
                  </a:cubicBezTo>
                  <a:cubicBezTo>
                    <a:pt x="12554" y="9333"/>
                    <a:pt x="12440" y="9196"/>
                    <a:pt x="12303" y="9059"/>
                  </a:cubicBezTo>
                  <a:cubicBezTo>
                    <a:pt x="8546" y="10289"/>
                    <a:pt x="4936" y="12493"/>
                    <a:pt x="905" y="12493"/>
                  </a:cubicBezTo>
                  <a:cubicBezTo>
                    <a:pt x="749" y="12493"/>
                    <a:pt x="592" y="12490"/>
                    <a:pt x="434" y="12483"/>
                  </a:cubicBezTo>
                  <a:cubicBezTo>
                    <a:pt x="427" y="12482"/>
                    <a:pt x="420" y="12482"/>
                    <a:pt x="413" y="12482"/>
                  </a:cubicBezTo>
                  <a:cubicBezTo>
                    <a:pt x="0" y="12482"/>
                    <a:pt x="7" y="13168"/>
                    <a:pt x="434" y="13190"/>
                  </a:cubicBezTo>
                  <a:cubicBezTo>
                    <a:pt x="586" y="13197"/>
                    <a:pt x="738" y="13200"/>
                    <a:pt x="889" y="13200"/>
                  </a:cubicBezTo>
                  <a:cubicBezTo>
                    <a:pt x="5197" y="13200"/>
                    <a:pt x="8998" y="10752"/>
                    <a:pt x="13033" y="9561"/>
                  </a:cubicBezTo>
                  <a:cubicBezTo>
                    <a:pt x="13284" y="9493"/>
                    <a:pt x="13376" y="9150"/>
                    <a:pt x="13193" y="8968"/>
                  </a:cubicBezTo>
                  <a:cubicBezTo>
                    <a:pt x="10591" y="6525"/>
                    <a:pt x="9815" y="2919"/>
                    <a:pt x="7692" y="157"/>
                  </a:cubicBezTo>
                  <a:cubicBezTo>
                    <a:pt x="7609" y="47"/>
                    <a:pt x="7497" y="1"/>
                    <a:pt x="7388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" name="Google Shape;374;p24"/>
            <p:cNvSpPr/>
            <p:nvPr/>
          </p:nvSpPr>
          <p:spPr>
            <a:xfrm>
              <a:off x="7163016" y="3279832"/>
              <a:ext cx="271863" cy="306970"/>
            </a:xfrm>
            <a:custGeom>
              <a:avLst/>
              <a:gdLst/>
              <a:ahLst/>
              <a:cxnLst/>
              <a:rect l="l" t="t" r="r" b="b"/>
              <a:pathLst>
                <a:path w="7922" h="8945" extrusionOk="0">
                  <a:moveTo>
                    <a:pt x="4485" y="1"/>
                  </a:moveTo>
                  <a:cubicBezTo>
                    <a:pt x="4111" y="1"/>
                    <a:pt x="3697" y="127"/>
                    <a:pt x="3242" y="408"/>
                  </a:cubicBezTo>
                  <a:cubicBezTo>
                    <a:pt x="1" y="2439"/>
                    <a:pt x="5547" y="7644"/>
                    <a:pt x="7396" y="8945"/>
                  </a:cubicBezTo>
                  <a:lnTo>
                    <a:pt x="7579" y="8945"/>
                  </a:lnTo>
                  <a:cubicBezTo>
                    <a:pt x="7921" y="7131"/>
                    <a:pt x="7303" y="1"/>
                    <a:pt x="4485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" name="Google Shape;375;p24"/>
            <p:cNvSpPr/>
            <p:nvPr/>
          </p:nvSpPr>
          <p:spPr>
            <a:xfrm>
              <a:off x="7487324" y="3599301"/>
              <a:ext cx="3157" cy="6314"/>
            </a:xfrm>
            <a:custGeom>
              <a:avLst/>
              <a:gdLst/>
              <a:ahLst/>
              <a:cxnLst/>
              <a:rect l="l" t="t" r="r" b="b"/>
              <a:pathLst>
                <a:path w="92" h="184" extrusionOk="0">
                  <a:moveTo>
                    <a:pt x="92" y="1"/>
                  </a:moveTo>
                  <a:cubicBezTo>
                    <a:pt x="69" y="69"/>
                    <a:pt x="23" y="115"/>
                    <a:pt x="0" y="183"/>
                  </a:cubicBezTo>
                  <a:lnTo>
                    <a:pt x="92" y="92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" name="Google Shape;376;p24"/>
            <p:cNvSpPr/>
            <p:nvPr/>
          </p:nvSpPr>
          <p:spPr>
            <a:xfrm>
              <a:off x="7426615" y="3299977"/>
              <a:ext cx="200174" cy="299352"/>
            </a:xfrm>
            <a:custGeom>
              <a:avLst/>
              <a:gdLst/>
              <a:ahLst/>
              <a:cxnLst/>
              <a:rect l="l" t="t" r="r" b="b"/>
              <a:pathLst>
                <a:path w="5833" h="8723" extrusionOk="0">
                  <a:moveTo>
                    <a:pt x="3017" y="0"/>
                  </a:moveTo>
                  <a:cubicBezTo>
                    <a:pt x="0" y="0"/>
                    <a:pt x="2154" y="6785"/>
                    <a:pt x="1861" y="8723"/>
                  </a:cubicBezTo>
                  <a:cubicBezTo>
                    <a:pt x="2523" y="7582"/>
                    <a:pt x="3550" y="6532"/>
                    <a:pt x="4257" y="5299"/>
                  </a:cubicBezTo>
                  <a:cubicBezTo>
                    <a:pt x="4919" y="3998"/>
                    <a:pt x="5832" y="186"/>
                    <a:pt x="3139" y="4"/>
                  </a:cubicBezTo>
                  <a:cubicBezTo>
                    <a:pt x="3098" y="1"/>
                    <a:pt x="3057" y="0"/>
                    <a:pt x="3017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" name="Google Shape;377;p24"/>
            <p:cNvSpPr/>
            <p:nvPr/>
          </p:nvSpPr>
          <p:spPr>
            <a:xfrm>
              <a:off x="7139543" y="3732765"/>
              <a:ext cx="221691" cy="183050"/>
            </a:xfrm>
            <a:custGeom>
              <a:avLst/>
              <a:gdLst/>
              <a:ahLst/>
              <a:cxnLst/>
              <a:rect l="l" t="t" r="r" b="b"/>
              <a:pathLst>
                <a:path w="6460" h="5334" extrusionOk="0">
                  <a:moveTo>
                    <a:pt x="1499" y="1"/>
                  </a:moveTo>
                  <a:cubicBezTo>
                    <a:pt x="785" y="1"/>
                    <a:pt x="229" y="406"/>
                    <a:pt x="137" y="1521"/>
                  </a:cubicBezTo>
                  <a:cubicBezTo>
                    <a:pt x="0" y="3918"/>
                    <a:pt x="4702" y="4945"/>
                    <a:pt x="6460" y="5333"/>
                  </a:cubicBezTo>
                  <a:lnTo>
                    <a:pt x="6460" y="5242"/>
                  </a:lnTo>
                  <a:cubicBezTo>
                    <a:pt x="6300" y="4329"/>
                    <a:pt x="5684" y="2914"/>
                    <a:pt x="5044" y="2069"/>
                  </a:cubicBezTo>
                  <a:cubicBezTo>
                    <a:pt x="4464" y="1228"/>
                    <a:pt x="2743" y="1"/>
                    <a:pt x="1499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" name="Google Shape;378;p24"/>
            <p:cNvSpPr/>
            <p:nvPr/>
          </p:nvSpPr>
          <p:spPr>
            <a:xfrm>
              <a:off x="7496727" y="3904836"/>
              <a:ext cx="222480" cy="193482"/>
            </a:xfrm>
            <a:custGeom>
              <a:avLst/>
              <a:gdLst/>
              <a:ahLst/>
              <a:cxnLst/>
              <a:rect l="l" t="t" r="r" b="b"/>
              <a:pathLst>
                <a:path w="6483" h="5638" extrusionOk="0">
                  <a:moveTo>
                    <a:pt x="3902" y="1"/>
                  </a:moveTo>
                  <a:cubicBezTo>
                    <a:pt x="2291" y="1"/>
                    <a:pt x="483" y="4536"/>
                    <a:pt x="183" y="5455"/>
                  </a:cubicBezTo>
                  <a:lnTo>
                    <a:pt x="0" y="5637"/>
                  </a:lnTo>
                  <a:cubicBezTo>
                    <a:pt x="1667" y="5637"/>
                    <a:pt x="6483" y="3241"/>
                    <a:pt x="4908" y="730"/>
                  </a:cubicBezTo>
                  <a:cubicBezTo>
                    <a:pt x="4594" y="216"/>
                    <a:pt x="4252" y="1"/>
                    <a:pt x="3902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" name="Google Shape;379;p24"/>
            <p:cNvSpPr/>
            <p:nvPr/>
          </p:nvSpPr>
          <p:spPr>
            <a:xfrm>
              <a:off x="7303069" y="3371016"/>
              <a:ext cx="356284" cy="1085703"/>
            </a:xfrm>
            <a:custGeom>
              <a:avLst/>
              <a:gdLst/>
              <a:ahLst/>
              <a:cxnLst/>
              <a:rect l="l" t="t" r="r" b="b"/>
              <a:pathLst>
                <a:path w="10382" h="31637" extrusionOk="0">
                  <a:moveTo>
                    <a:pt x="487" y="0"/>
                  </a:moveTo>
                  <a:cubicBezTo>
                    <a:pt x="251" y="0"/>
                    <a:pt x="0" y="252"/>
                    <a:pt x="142" y="536"/>
                  </a:cubicBezTo>
                  <a:cubicBezTo>
                    <a:pt x="827" y="1860"/>
                    <a:pt x="1329" y="3320"/>
                    <a:pt x="1969" y="4690"/>
                  </a:cubicBezTo>
                  <a:cubicBezTo>
                    <a:pt x="2699" y="6196"/>
                    <a:pt x="3429" y="7703"/>
                    <a:pt x="4046" y="9255"/>
                  </a:cubicBezTo>
                  <a:cubicBezTo>
                    <a:pt x="5301" y="12542"/>
                    <a:pt x="5210" y="15806"/>
                    <a:pt x="3909" y="19070"/>
                  </a:cubicBezTo>
                  <a:cubicBezTo>
                    <a:pt x="2973" y="21466"/>
                    <a:pt x="2539" y="23749"/>
                    <a:pt x="3703" y="26146"/>
                  </a:cubicBezTo>
                  <a:cubicBezTo>
                    <a:pt x="4844" y="28474"/>
                    <a:pt x="7241" y="30962"/>
                    <a:pt x="9798" y="31624"/>
                  </a:cubicBezTo>
                  <a:cubicBezTo>
                    <a:pt x="9832" y="31633"/>
                    <a:pt x="9864" y="31637"/>
                    <a:pt x="9895" y="31637"/>
                  </a:cubicBezTo>
                  <a:cubicBezTo>
                    <a:pt x="10256" y="31637"/>
                    <a:pt x="10381" y="31067"/>
                    <a:pt x="10003" y="30962"/>
                  </a:cubicBezTo>
                  <a:cubicBezTo>
                    <a:pt x="7173" y="30208"/>
                    <a:pt x="4411" y="27013"/>
                    <a:pt x="3726" y="24228"/>
                  </a:cubicBezTo>
                  <a:cubicBezTo>
                    <a:pt x="3041" y="21329"/>
                    <a:pt x="5187" y="18385"/>
                    <a:pt x="5598" y="15577"/>
                  </a:cubicBezTo>
                  <a:cubicBezTo>
                    <a:pt x="5940" y="13067"/>
                    <a:pt x="5347" y="10624"/>
                    <a:pt x="4411" y="8319"/>
                  </a:cubicBezTo>
                  <a:cubicBezTo>
                    <a:pt x="3931" y="7109"/>
                    <a:pt x="3338" y="5922"/>
                    <a:pt x="2767" y="4736"/>
                  </a:cubicBezTo>
                  <a:cubicBezTo>
                    <a:pt x="2037" y="3252"/>
                    <a:pt x="1489" y="1654"/>
                    <a:pt x="759" y="170"/>
                  </a:cubicBezTo>
                  <a:cubicBezTo>
                    <a:pt x="695" y="51"/>
                    <a:pt x="593" y="0"/>
                    <a:pt x="48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" name="Google Shape;380;p24"/>
            <p:cNvSpPr/>
            <p:nvPr/>
          </p:nvSpPr>
          <p:spPr>
            <a:xfrm>
              <a:off x="7450157" y="3415767"/>
              <a:ext cx="84833" cy="284732"/>
            </a:xfrm>
            <a:custGeom>
              <a:avLst/>
              <a:gdLst/>
              <a:ahLst/>
              <a:cxnLst/>
              <a:rect l="l" t="t" r="r" b="b"/>
              <a:pathLst>
                <a:path w="2472" h="8297" extrusionOk="0">
                  <a:moveTo>
                    <a:pt x="2037" y="1"/>
                  </a:moveTo>
                  <a:cubicBezTo>
                    <a:pt x="1905" y="1"/>
                    <a:pt x="1786" y="78"/>
                    <a:pt x="1768" y="259"/>
                  </a:cubicBezTo>
                  <a:cubicBezTo>
                    <a:pt x="1403" y="2815"/>
                    <a:pt x="1243" y="5394"/>
                    <a:pt x="125" y="7768"/>
                  </a:cubicBezTo>
                  <a:cubicBezTo>
                    <a:pt x="0" y="8048"/>
                    <a:pt x="236" y="8296"/>
                    <a:pt x="457" y="8296"/>
                  </a:cubicBezTo>
                  <a:cubicBezTo>
                    <a:pt x="560" y="8296"/>
                    <a:pt x="660" y="8242"/>
                    <a:pt x="718" y="8111"/>
                  </a:cubicBezTo>
                  <a:cubicBezTo>
                    <a:pt x="1860" y="5668"/>
                    <a:pt x="2065" y="3066"/>
                    <a:pt x="2430" y="441"/>
                  </a:cubicBezTo>
                  <a:cubicBezTo>
                    <a:pt x="2472" y="180"/>
                    <a:pt x="2238" y="1"/>
                    <a:pt x="203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381;p24"/>
            <p:cNvSpPr/>
            <p:nvPr/>
          </p:nvSpPr>
          <p:spPr>
            <a:xfrm>
              <a:off x="7203169" y="3787605"/>
              <a:ext cx="282639" cy="173029"/>
            </a:xfrm>
            <a:custGeom>
              <a:avLst/>
              <a:gdLst/>
              <a:ahLst/>
              <a:cxnLst/>
              <a:rect l="l" t="t" r="r" b="b"/>
              <a:pathLst>
                <a:path w="8236" h="5042" extrusionOk="0">
                  <a:moveTo>
                    <a:pt x="498" y="1"/>
                  </a:moveTo>
                  <a:cubicBezTo>
                    <a:pt x="240" y="1"/>
                    <a:pt x="1" y="340"/>
                    <a:pt x="246" y="585"/>
                  </a:cubicBezTo>
                  <a:cubicBezTo>
                    <a:pt x="2277" y="2731"/>
                    <a:pt x="4651" y="4511"/>
                    <a:pt x="7619" y="5036"/>
                  </a:cubicBezTo>
                  <a:cubicBezTo>
                    <a:pt x="7640" y="5040"/>
                    <a:pt x="7661" y="5041"/>
                    <a:pt x="7681" y="5041"/>
                  </a:cubicBezTo>
                  <a:cubicBezTo>
                    <a:pt x="8071" y="5041"/>
                    <a:pt x="8235" y="4439"/>
                    <a:pt x="7801" y="4374"/>
                  </a:cubicBezTo>
                  <a:cubicBezTo>
                    <a:pt x="4925" y="3872"/>
                    <a:pt x="2711" y="2183"/>
                    <a:pt x="725" y="106"/>
                  </a:cubicBezTo>
                  <a:cubicBezTo>
                    <a:pt x="656" y="32"/>
                    <a:pt x="576" y="1"/>
                    <a:pt x="498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382;p24"/>
            <p:cNvSpPr/>
            <p:nvPr/>
          </p:nvSpPr>
          <p:spPr>
            <a:xfrm>
              <a:off x="7405818" y="3946739"/>
              <a:ext cx="233942" cy="180167"/>
            </a:xfrm>
            <a:custGeom>
              <a:avLst/>
              <a:gdLst/>
              <a:ahLst/>
              <a:cxnLst/>
              <a:rect l="l" t="t" r="r" b="b"/>
              <a:pathLst>
                <a:path w="6817" h="5250" extrusionOk="0">
                  <a:moveTo>
                    <a:pt x="6338" y="0"/>
                  </a:moveTo>
                  <a:cubicBezTo>
                    <a:pt x="6230" y="0"/>
                    <a:pt x="6121" y="50"/>
                    <a:pt x="6050" y="171"/>
                  </a:cubicBezTo>
                  <a:cubicBezTo>
                    <a:pt x="5031" y="1797"/>
                    <a:pt x="3167" y="4577"/>
                    <a:pt x="948" y="4577"/>
                  </a:cubicBezTo>
                  <a:cubicBezTo>
                    <a:pt x="832" y="4577"/>
                    <a:pt x="714" y="4569"/>
                    <a:pt x="595" y="4553"/>
                  </a:cubicBezTo>
                  <a:cubicBezTo>
                    <a:pt x="574" y="4550"/>
                    <a:pt x="553" y="4548"/>
                    <a:pt x="533" y="4548"/>
                  </a:cubicBezTo>
                  <a:cubicBezTo>
                    <a:pt x="145" y="4548"/>
                    <a:pt x="0" y="5150"/>
                    <a:pt x="412" y="5215"/>
                  </a:cubicBezTo>
                  <a:cubicBezTo>
                    <a:pt x="578" y="5238"/>
                    <a:pt x="741" y="5249"/>
                    <a:pt x="901" y="5249"/>
                  </a:cubicBezTo>
                  <a:cubicBezTo>
                    <a:pt x="3451" y="5249"/>
                    <a:pt x="5441" y="2467"/>
                    <a:pt x="6644" y="513"/>
                  </a:cubicBezTo>
                  <a:cubicBezTo>
                    <a:pt x="6817" y="246"/>
                    <a:pt x="6578" y="0"/>
                    <a:pt x="633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383;p24"/>
            <p:cNvSpPr/>
            <p:nvPr/>
          </p:nvSpPr>
          <p:spPr>
            <a:xfrm>
              <a:off x="8373560" y="2834004"/>
              <a:ext cx="783331" cy="2259876"/>
            </a:xfrm>
            <a:custGeom>
              <a:avLst/>
              <a:gdLst/>
              <a:ahLst/>
              <a:cxnLst/>
              <a:rect l="l" t="t" r="r" b="b"/>
              <a:pathLst>
                <a:path w="22826" h="65852" extrusionOk="0">
                  <a:moveTo>
                    <a:pt x="1119" y="1"/>
                  </a:moveTo>
                  <a:lnTo>
                    <a:pt x="1073" y="183"/>
                  </a:lnTo>
                  <a:cubicBezTo>
                    <a:pt x="1" y="959"/>
                    <a:pt x="160" y="28030"/>
                    <a:pt x="320" y="33713"/>
                  </a:cubicBezTo>
                  <a:cubicBezTo>
                    <a:pt x="822" y="44624"/>
                    <a:pt x="7807" y="61081"/>
                    <a:pt x="22826" y="65851"/>
                  </a:cubicBezTo>
                  <a:lnTo>
                    <a:pt x="22826" y="16480"/>
                  </a:lnTo>
                  <a:cubicBezTo>
                    <a:pt x="16686" y="9564"/>
                    <a:pt x="9176" y="3333"/>
                    <a:pt x="1119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384;p24"/>
            <p:cNvSpPr/>
            <p:nvPr/>
          </p:nvSpPr>
          <p:spPr>
            <a:xfrm>
              <a:off x="8491922" y="2992657"/>
              <a:ext cx="666240" cy="1622634"/>
            </a:xfrm>
            <a:custGeom>
              <a:avLst/>
              <a:gdLst/>
              <a:ahLst/>
              <a:cxnLst/>
              <a:rect l="l" t="t" r="r" b="b"/>
              <a:pathLst>
                <a:path w="19414" h="47283" extrusionOk="0">
                  <a:moveTo>
                    <a:pt x="478" y="1"/>
                  </a:moveTo>
                  <a:cubicBezTo>
                    <a:pt x="256" y="1"/>
                    <a:pt x="0" y="252"/>
                    <a:pt x="126" y="536"/>
                  </a:cubicBezTo>
                  <a:cubicBezTo>
                    <a:pt x="2272" y="5444"/>
                    <a:pt x="5559" y="9735"/>
                    <a:pt x="8024" y="14505"/>
                  </a:cubicBezTo>
                  <a:cubicBezTo>
                    <a:pt x="10763" y="19755"/>
                    <a:pt x="12384" y="25644"/>
                    <a:pt x="14278" y="31259"/>
                  </a:cubicBezTo>
                  <a:cubicBezTo>
                    <a:pt x="16081" y="36577"/>
                    <a:pt x="17839" y="41873"/>
                    <a:pt x="19414" y="47282"/>
                  </a:cubicBezTo>
                  <a:lnTo>
                    <a:pt x="19414" y="44863"/>
                  </a:lnTo>
                  <a:cubicBezTo>
                    <a:pt x="17907" y="39887"/>
                    <a:pt x="16264" y="34979"/>
                    <a:pt x="14598" y="30049"/>
                  </a:cubicBezTo>
                  <a:cubicBezTo>
                    <a:pt x="12817" y="24685"/>
                    <a:pt x="11174" y="19207"/>
                    <a:pt x="8617" y="14140"/>
                  </a:cubicBezTo>
                  <a:cubicBezTo>
                    <a:pt x="6221" y="9369"/>
                    <a:pt x="2888" y="5101"/>
                    <a:pt x="720" y="171"/>
                  </a:cubicBezTo>
                  <a:cubicBezTo>
                    <a:pt x="671" y="51"/>
                    <a:pt x="578" y="1"/>
                    <a:pt x="478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385;p24"/>
            <p:cNvSpPr/>
            <p:nvPr/>
          </p:nvSpPr>
          <p:spPr>
            <a:xfrm>
              <a:off x="8454481" y="3142456"/>
              <a:ext cx="297945" cy="245885"/>
            </a:xfrm>
            <a:custGeom>
              <a:avLst/>
              <a:gdLst/>
              <a:ahLst/>
              <a:cxnLst/>
              <a:rect l="l" t="t" r="r" b="b"/>
              <a:pathLst>
                <a:path w="8682" h="7165" extrusionOk="0">
                  <a:moveTo>
                    <a:pt x="8339" y="0"/>
                  </a:moveTo>
                  <a:cubicBezTo>
                    <a:pt x="8162" y="0"/>
                    <a:pt x="7974" y="108"/>
                    <a:pt x="7951" y="325"/>
                  </a:cubicBezTo>
                  <a:cubicBezTo>
                    <a:pt x="7791" y="2334"/>
                    <a:pt x="7494" y="4320"/>
                    <a:pt x="7449" y="6328"/>
                  </a:cubicBezTo>
                  <a:cubicBezTo>
                    <a:pt x="7586" y="6374"/>
                    <a:pt x="7723" y="6442"/>
                    <a:pt x="7882" y="6488"/>
                  </a:cubicBezTo>
                  <a:cubicBezTo>
                    <a:pt x="7723" y="6602"/>
                    <a:pt x="7586" y="6694"/>
                    <a:pt x="7426" y="6808"/>
                  </a:cubicBezTo>
                  <a:cubicBezTo>
                    <a:pt x="7426" y="6648"/>
                    <a:pt x="7449" y="6488"/>
                    <a:pt x="7449" y="6328"/>
                  </a:cubicBezTo>
                  <a:cubicBezTo>
                    <a:pt x="5052" y="5484"/>
                    <a:pt x="2747" y="4434"/>
                    <a:pt x="647" y="3041"/>
                  </a:cubicBezTo>
                  <a:cubicBezTo>
                    <a:pt x="585" y="2999"/>
                    <a:pt x="524" y="2981"/>
                    <a:pt x="467" y="2981"/>
                  </a:cubicBezTo>
                  <a:cubicBezTo>
                    <a:pt x="186" y="2981"/>
                    <a:pt x="1" y="3426"/>
                    <a:pt x="304" y="3635"/>
                  </a:cubicBezTo>
                  <a:cubicBezTo>
                    <a:pt x="2587" y="5141"/>
                    <a:pt x="5098" y="6283"/>
                    <a:pt x="7677" y="7150"/>
                  </a:cubicBezTo>
                  <a:cubicBezTo>
                    <a:pt x="7710" y="7160"/>
                    <a:pt x="7743" y="7165"/>
                    <a:pt x="7776" y="7165"/>
                  </a:cubicBezTo>
                  <a:cubicBezTo>
                    <a:pt x="7967" y="7165"/>
                    <a:pt x="8134" y="7003"/>
                    <a:pt x="8134" y="6808"/>
                  </a:cubicBezTo>
                  <a:cubicBezTo>
                    <a:pt x="8134" y="4639"/>
                    <a:pt x="8476" y="2494"/>
                    <a:pt x="8659" y="325"/>
                  </a:cubicBezTo>
                  <a:cubicBezTo>
                    <a:pt x="8681" y="108"/>
                    <a:pt x="8516" y="0"/>
                    <a:pt x="833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386;p24"/>
            <p:cNvSpPr/>
            <p:nvPr/>
          </p:nvSpPr>
          <p:spPr>
            <a:xfrm>
              <a:off x="8709294" y="3359622"/>
              <a:ext cx="15717" cy="16472"/>
            </a:xfrm>
            <a:custGeom>
              <a:avLst/>
              <a:gdLst/>
              <a:ahLst/>
              <a:cxnLst/>
              <a:rect l="l" t="t" r="r" b="b"/>
              <a:pathLst>
                <a:path w="458" h="480" extrusionOk="0">
                  <a:moveTo>
                    <a:pt x="24" y="0"/>
                  </a:moveTo>
                  <a:cubicBezTo>
                    <a:pt x="24" y="160"/>
                    <a:pt x="1" y="320"/>
                    <a:pt x="1" y="480"/>
                  </a:cubicBezTo>
                  <a:cubicBezTo>
                    <a:pt x="161" y="366"/>
                    <a:pt x="298" y="274"/>
                    <a:pt x="457" y="160"/>
                  </a:cubicBezTo>
                  <a:cubicBezTo>
                    <a:pt x="298" y="114"/>
                    <a:pt x="161" y="46"/>
                    <a:pt x="2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387;p24"/>
            <p:cNvSpPr/>
            <p:nvPr/>
          </p:nvSpPr>
          <p:spPr>
            <a:xfrm>
              <a:off x="8841694" y="3614195"/>
              <a:ext cx="17262" cy="13350"/>
            </a:xfrm>
            <a:custGeom>
              <a:avLst/>
              <a:gdLst/>
              <a:ahLst/>
              <a:cxnLst/>
              <a:rect l="l" t="t" r="r" b="b"/>
              <a:pathLst>
                <a:path w="503" h="389" extrusionOk="0">
                  <a:moveTo>
                    <a:pt x="69" y="1"/>
                  </a:moveTo>
                  <a:cubicBezTo>
                    <a:pt x="46" y="137"/>
                    <a:pt x="23" y="252"/>
                    <a:pt x="0" y="389"/>
                  </a:cubicBezTo>
                  <a:cubicBezTo>
                    <a:pt x="160" y="320"/>
                    <a:pt x="320" y="252"/>
                    <a:pt x="503" y="183"/>
                  </a:cubicBezTo>
                  <a:cubicBezTo>
                    <a:pt x="366" y="115"/>
                    <a:pt x="229" y="69"/>
                    <a:pt x="69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388;p24"/>
            <p:cNvSpPr/>
            <p:nvPr/>
          </p:nvSpPr>
          <p:spPr>
            <a:xfrm>
              <a:off x="8457604" y="3369128"/>
              <a:ext cx="456800" cy="273064"/>
            </a:xfrm>
            <a:custGeom>
              <a:avLst/>
              <a:gdLst/>
              <a:ahLst/>
              <a:cxnLst/>
              <a:rect l="l" t="t" r="r" b="b"/>
              <a:pathLst>
                <a:path w="13311" h="7957" extrusionOk="0">
                  <a:moveTo>
                    <a:pt x="12884" y="0"/>
                  </a:moveTo>
                  <a:cubicBezTo>
                    <a:pt x="12749" y="0"/>
                    <a:pt x="12621" y="75"/>
                    <a:pt x="12585" y="248"/>
                  </a:cubicBezTo>
                  <a:cubicBezTo>
                    <a:pt x="12197" y="2554"/>
                    <a:pt x="11809" y="4859"/>
                    <a:pt x="11261" y="7142"/>
                  </a:cubicBezTo>
                  <a:cubicBezTo>
                    <a:pt x="11421" y="7210"/>
                    <a:pt x="11558" y="7256"/>
                    <a:pt x="11695" y="7324"/>
                  </a:cubicBezTo>
                  <a:cubicBezTo>
                    <a:pt x="11512" y="7393"/>
                    <a:pt x="11352" y="7461"/>
                    <a:pt x="11192" y="7530"/>
                  </a:cubicBezTo>
                  <a:cubicBezTo>
                    <a:pt x="11215" y="7393"/>
                    <a:pt x="11238" y="7278"/>
                    <a:pt x="11261" y="7142"/>
                  </a:cubicBezTo>
                  <a:cubicBezTo>
                    <a:pt x="7700" y="5635"/>
                    <a:pt x="3980" y="4494"/>
                    <a:pt x="670" y="2462"/>
                  </a:cubicBezTo>
                  <a:cubicBezTo>
                    <a:pt x="609" y="2427"/>
                    <a:pt x="550" y="2411"/>
                    <a:pt x="494" y="2411"/>
                  </a:cubicBezTo>
                  <a:cubicBezTo>
                    <a:pt x="193" y="2411"/>
                    <a:pt x="0" y="2863"/>
                    <a:pt x="328" y="3056"/>
                  </a:cubicBezTo>
                  <a:cubicBezTo>
                    <a:pt x="3751" y="5179"/>
                    <a:pt x="7655" y="6343"/>
                    <a:pt x="11352" y="7918"/>
                  </a:cubicBezTo>
                  <a:cubicBezTo>
                    <a:pt x="11404" y="7944"/>
                    <a:pt x="11462" y="7957"/>
                    <a:pt x="11520" y="7957"/>
                  </a:cubicBezTo>
                  <a:cubicBezTo>
                    <a:pt x="11663" y="7957"/>
                    <a:pt x="11805" y="7875"/>
                    <a:pt x="11854" y="7712"/>
                  </a:cubicBezTo>
                  <a:cubicBezTo>
                    <a:pt x="12425" y="5315"/>
                    <a:pt x="12859" y="2873"/>
                    <a:pt x="13270" y="431"/>
                  </a:cubicBezTo>
                  <a:cubicBezTo>
                    <a:pt x="13311" y="170"/>
                    <a:pt x="13088" y="0"/>
                    <a:pt x="1288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389;p24"/>
            <p:cNvSpPr/>
            <p:nvPr/>
          </p:nvSpPr>
          <p:spPr>
            <a:xfrm>
              <a:off x="8947429" y="3904802"/>
              <a:ext cx="14928" cy="11016"/>
            </a:xfrm>
            <a:custGeom>
              <a:avLst/>
              <a:gdLst/>
              <a:ahLst/>
              <a:cxnLst/>
              <a:rect l="l" t="t" r="r" b="b"/>
              <a:pathLst>
                <a:path w="435" h="321" extrusionOk="0">
                  <a:moveTo>
                    <a:pt x="115" y="1"/>
                  </a:moveTo>
                  <a:cubicBezTo>
                    <a:pt x="92" y="115"/>
                    <a:pt x="47" y="206"/>
                    <a:pt x="1" y="320"/>
                  </a:cubicBezTo>
                  <a:cubicBezTo>
                    <a:pt x="138" y="252"/>
                    <a:pt x="298" y="160"/>
                    <a:pt x="435" y="92"/>
                  </a:cubicBezTo>
                  <a:cubicBezTo>
                    <a:pt x="320" y="69"/>
                    <a:pt x="229" y="23"/>
                    <a:pt x="11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390;p24"/>
            <p:cNvSpPr/>
            <p:nvPr/>
          </p:nvSpPr>
          <p:spPr>
            <a:xfrm>
              <a:off x="8441989" y="3546142"/>
              <a:ext cx="642389" cy="385145"/>
            </a:xfrm>
            <a:custGeom>
              <a:avLst/>
              <a:gdLst/>
              <a:ahLst/>
              <a:cxnLst/>
              <a:rect l="l" t="t" r="r" b="b"/>
              <a:pathLst>
                <a:path w="18719" h="11223" extrusionOk="0">
                  <a:moveTo>
                    <a:pt x="18297" y="1"/>
                  </a:moveTo>
                  <a:cubicBezTo>
                    <a:pt x="18165" y="1"/>
                    <a:pt x="18043" y="76"/>
                    <a:pt x="18016" y="249"/>
                  </a:cubicBezTo>
                  <a:cubicBezTo>
                    <a:pt x="17377" y="3764"/>
                    <a:pt x="16007" y="7074"/>
                    <a:pt x="14843" y="10452"/>
                  </a:cubicBezTo>
                  <a:cubicBezTo>
                    <a:pt x="14957" y="10474"/>
                    <a:pt x="15048" y="10520"/>
                    <a:pt x="15163" y="10543"/>
                  </a:cubicBezTo>
                  <a:cubicBezTo>
                    <a:pt x="15026" y="10611"/>
                    <a:pt x="14866" y="10703"/>
                    <a:pt x="14729" y="10771"/>
                  </a:cubicBezTo>
                  <a:cubicBezTo>
                    <a:pt x="14775" y="10657"/>
                    <a:pt x="14820" y="10566"/>
                    <a:pt x="14843" y="10452"/>
                  </a:cubicBezTo>
                  <a:cubicBezTo>
                    <a:pt x="9913" y="8922"/>
                    <a:pt x="5553" y="5978"/>
                    <a:pt x="577" y="4517"/>
                  </a:cubicBezTo>
                  <a:cubicBezTo>
                    <a:pt x="538" y="4505"/>
                    <a:pt x="501" y="4499"/>
                    <a:pt x="466" y="4499"/>
                  </a:cubicBezTo>
                  <a:cubicBezTo>
                    <a:pt x="116" y="4499"/>
                    <a:pt x="0" y="5075"/>
                    <a:pt x="395" y="5179"/>
                  </a:cubicBezTo>
                  <a:cubicBezTo>
                    <a:pt x="5462" y="6663"/>
                    <a:pt x="9890" y="9721"/>
                    <a:pt x="14980" y="11205"/>
                  </a:cubicBezTo>
                  <a:cubicBezTo>
                    <a:pt x="15013" y="11217"/>
                    <a:pt x="15046" y="11223"/>
                    <a:pt x="15078" y="11223"/>
                  </a:cubicBezTo>
                  <a:cubicBezTo>
                    <a:pt x="15224" y="11223"/>
                    <a:pt x="15353" y="11107"/>
                    <a:pt x="15391" y="10977"/>
                  </a:cubicBezTo>
                  <a:cubicBezTo>
                    <a:pt x="16578" y="7484"/>
                    <a:pt x="18016" y="4083"/>
                    <a:pt x="18678" y="431"/>
                  </a:cubicBezTo>
                  <a:cubicBezTo>
                    <a:pt x="18719" y="171"/>
                    <a:pt x="18496" y="1"/>
                    <a:pt x="1829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391;p24"/>
            <p:cNvSpPr/>
            <p:nvPr/>
          </p:nvSpPr>
          <p:spPr>
            <a:xfrm>
              <a:off x="8502904" y="3933801"/>
              <a:ext cx="655258" cy="249660"/>
            </a:xfrm>
            <a:custGeom>
              <a:avLst/>
              <a:gdLst/>
              <a:ahLst/>
              <a:cxnLst/>
              <a:rect l="l" t="t" r="r" b="b"/>
              <a:pathLst>
                <a:path w="19094" h="7275" extrusionOk="0">
                  <a:moveTo>
                    <a:pt x="19094" y="0"/>
                  </a:moveTo>
                  <a:cubicBezTo>
                    <a:pt x="18660" y="845"/>
                    <a:pt x="18226" y="1712"/>
                    <a:pt x="17861" y="2579"/>
                  </a:cubicBezTo>
                  <a:cubicBezTo>
                    <a:pt x="17099" y="4405"/>
                    <a:pt x="16478" y="6494"/>
                    <a:pt x="14480" y="6494"/>
                  </a:cubicBezTo>
                  <a:cubicBezTo>
                    <a:pt x="14204" y="6494"/>
                    <a:pt x="13902" y="6454"/>
                    <a:pt x="13570" y="6368"/>
                  </a:cubicBezTo>
                  <a:cubicBezTo>
                    <a:pt x="11539" y="5843"/>
                    <a:pt x="9781" y="4588"/>
                    <a:pt x="7841" y="3835"/>
                  </a:cubicBezTo>
                  <a:cubicBezTo>
                    <a:pt x="5399" y="2853"/>
                    <a:pt x="2934" y="1872"/>
                    <a:pt x="674" y="502"/>
                  </a:cubicBezTo>
                  <a:cubicBezTo>
                    <a:pt x="613" y="467"/>
                    <a:pt x="554" y="451"/>
                    <a:pt x="498" y="451"/>
                  </a:cubicBezTo>
                  <a:cubicBezTo>
                    <a:pt x="196" y="451"/>
                    <a:pt x="0" y="907"/>
                    <a:pt x="309" y="1119"/>
                  </a:cubicBezTo>
                  <a:cubicBezTo>
                    <a:pt x="2819" y="2625"/>
                    <a:pt x="5558" y="3538"/>
                    <a:pt x="8206" y="4748"/>
                  </a:cubicBezTo>
                  <a:cubicBezTo>
                    <a:pt x="10238" y="5661"/>
                    <a:pt x="12223" y="6985"/>
                    <a:pt x="14483" y="7259"/>
                  </a:cubicBezTo>
                  <a:cubicBezTo>
                    <a:pt x="14582" y="7269"/>
                    <a:pt x="14678" y="7275"/>
                    <a:pt x="14772" y="7275"/>
                  </a:cubicBezTo>
                  <a:cubicBezTo>
                    <a:pt x="16455" y="7275"/>
                    <a:pt x="17346" y="5585"/>
                    <a:pt x="17930" y="4223"/>
                  </a:cubicBezTo>
                  <a:cubicBezTo>
                    <a:pt x="18295" y="3378"/>
                    <a:pt x="18683" y="2557"/>
                    <a:pt x="19094" y="1735"/>
                  </a:cubicBezTo>
                  <a:lnTo>
                    <a:pt x="19094" y="0"/>
                  </a:ln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392;p24"/>
            <p:cNvSpPr/>
            <p:nvPr/>
          </p:nvSpPr>
          <p:spPr>
            <a:xfrm>
              <a:off x="8525094" y="4259653"/>
              <a:ext cx="617852" cy="242556"/>
            </a:xfrm>
            <a:custGeom>
              <a:avLst/>
              <a:gdLst/>
              <a:ahLst/>
              <a:cxnLst/>
              <a:rect l="l" t="t" r="r" b="b"/>
              <a:pathLst>
                <a:path w="18004" h="7068" extrusionOk="0">
                  <a:moveTo>
                    <a:pt x="537" y="1"/>
                  </a:moveTo>
                  <a:cubicBezTo>
                    <a:pt x="251" y="1"/>
                    <a:pt x="0" y="356"/>
                    <a:pt x="269" y="571"/>
                  </a:cubicBezTo>
                  <a:cubicBezTo>
                    <a:pt x="2277" y="2237"/>
                    <a:pt x="4879" y="2740"/>
                    <a:pt x="7322" y="3470"/>
                  </a:cubicBezTo>
                  <a:cubicBezTo>
                    <a:pt x="10700" y="4474"/>
                    <a:pt x="13850" y="6026"/>
                    <a:pt x="17205" y="7053"/>
                  </a:cubicBezTo>
                  <a:cubicBezTo>
                    <a:pt x="17238" y="7063"/>
                    <a:pt x="17271" y="7068"/>
                    <a:pt x="17302" y="7068"/>
                  </a:cubicBezTo>
                  <a:cubicBezTo>
                    <a:pt x="17420" y="7068"/>
                    <a:pt x="17521" y="7002"/>
                    <a:pt x="17593" y="6894"/>
                  </a:cubicBezTo>
                  <a:cubicBezTo>
                    <a:pt x="17730" y="6711"/>
                    <a:pt x="17867" y="6506"/>
                    <a:pt x="18004" y="6323"/>
                  </a:cubicBezTo>
                  <a:lnTo>
                    <a:pt x="18004" y="5068"/>
                  </a:lnTo>
                  <a:cubicBezTo>
                    <a:pt x="17798" y="5364"/>
                    <a:pt x="17616" y="5661"/>
                    <a:pt x="17410" y="5958"/>
                  </a:cubicBezTo>
                  <a:cubicBezTo>
                    <a:pt x="17273" y="6153"/>
                    <a:pt x="17090" y="6225"/>
                    <a:pt x="16884" y="6225"/>
                  </a:cubicBezTo>
                  <a:cubicBezTo>
                    <a:pt x="16442" y="6225"/>
                    <a:pt x="15898" y="5893"/>
                    <a:pt x="15493" y="5752"/>
                  </a:cubicBezTo>
                  <a:cubicBezTo>
                    <a:pt x="12937" y="4817"/>
                    <a:pt x="10449" y="3767"/>
                    <a:pt x="7869" y="2899"/>
                  </a:cubicBezTo>
                  <a:cubicBezTo>
                    <a:pt x="5450" y="2123"/>
                    <a:pt x="2779" y="1735"/>
                    <a:pt x="771" y="92"/>
                  </a:cubicBezTo>
                  <a:cubicBezTo>
                    <a:pt x="697" y="28"/>
                    <a:pt x="616" y="1"/>
                    <a:pt x="53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393;p24"/>
            <p:cNvSpPr/>
            <p:nvPr/>
          </p:nvSpPr>
          <p:spPr>
            <a:xfrm>
              <a:off x="8631152" y="4603247"/>
              <a:ext cx="527014" cy="206317"/>
            </a:xfrm>
            <a:custGeom>
              <a:avLst/>
              <a:gdLst/>
              <a:ahLst/>
              <a:cxnLst/>
              <a:rect l="l" t="t" r="r" b="b"/>
              <a:pathLst>
                <a:path w="15357" h="6012" extrusionOk="0">
                  <a:moveTo>
                    <a:pt x="509" y="0"/>
                  </a:moveTo>
                  <a:cubicBezTo>
                    <a:pt x="134" y="0"/>
                    <a:pt x="0" y="585"/>
                    <a:pt x="406" y="671"/>
                  </a:cubicBezTo>
                  <a:cubicBezTo>
                    <a:pt x="5588" y="1926"/>
                    <a:pt x="10358" y="4254"/>
                    <a:pt x="15357" y="6012"/>
                  </a:cubicBezTo>
                  <a:lnTo>
                    <a:pt x="15357" y="5304"/>
                  </a:lnTo>
                  <a:cubicBezTo>
                    <a:pt x="15220" y="5236"/>
                    <a:pt x="15083" y="5190"/>
                    <a:pt x="14946" y="5144"/>
                  </a:cubicBezTo>
                  <a:cubicBezTo>
                    <a:pt x="10153" y="3433"/>
                    <a:pt x="5565" y="1218"/>
                    <a:pt x="589" y="9"/>
                  </a:cubicBezTo>
                  <a:cubicBezTo>
                    <a:pt x="561" y="3"/>
                    <a:pt x="534" y="0"/>
                    <a:pt x="50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394;p24"/>
            <p:cNvSpPr/>
            <p:nvPr/>
          </p:nvSpPr>
          <p:spPr>
            <a:xfrm>
              <a:off x="8573497" y="2693402"/>
              <a:ext cx="584667" cy="789200"/>
            </a:xfrm>
            <a:custGeom>
              <a:avLst/>
              <a:gdLst/>
              <a:ahLst/>
              <a:cxnLst/>
              <a:rect l="l" t="t" r="r" b="b"/>
              <a:pathLst>
                <a:path w="17037" h="22997" extrusionOk="0">
                  <a:moveTo>
                    <a:pt x="14644" y="0"/>
                  </a:moveTo>
                  <a:cubicBezTo>
                    <a:pt x="13751" y="0"/>
                    <a:pt x="13058" y="1050"/>
                    <a:pt x="13179" y="3116"/>
                  </a:cubicBezTo>
                  <a:cubicBezTo>
                    <a:pt x="13385" y="5604"/>
                    <a:pt x="15371" y="9507"/>
                    <a:pt x="15097" y="11927"/>
                  </a:cubicBezTo>
                  <a:cubicBezTo>
                    <a:pt x="13887" y="9393"/>
                    <a:pt x="11924" y="6677"/>
                    <a:pt x="10760" y="4874"/>
                  </a:cubicBezTo>
                  <a:cubicBezTo>
                    <a:pt x="10164" y="4056"/>
                    <a:pt x="8476" y="1436"/>
                    <a:pt x="7363" y="1436"/>
                  </a:cubicBezTo>
                  <a:cubicBezTo>
                    <a:pt x="6984" y="1436"/>
                    <a:pt x="6671" y="1740"/>
                    <a:pt x="6492" y="2523"/>
                  </a:cubicBezTo>
                  <a:cubicBezTo>
                    <a:pt x="5989" y="4303"/>
                    <a:pt x="7542" y="6106"/>
                    <a:pt x="8455" y="7658"/>
                  </a:cubicBezTo>
                  <a:cubicBezTo>
                    <a:pt x="9550" y="9644"/>
                    <a:pt x="11787" y="12338"/>
                    <a:pt x="12609" y="14346"/>
                  </a:cubicBezTo>
                  <a:cubicBezTo>
                    <a:pt x="10783" y="12840"/>
                    <a:pt x="8706" y="11630"/>
                    <a:pt x="6788" y="10215"/>
                  </a:cubicBezTo>
                  <a:cubicBezTo>
                    <a:pt x="5989" y="9607"/>
                    <a:pt x="4186" y="7704"/>
                    <a:pt x="2856" y="7704"/>
                  </a:cubicBezTo>
                  <a:cubicBezTo>
                    <a:pt x="2439" y="7704"/>
                    <a:pt x="2068" y="7891"/>
                    <a:pt x="1790" y="8366"/>
                  </a:cubicBezTo>
                  <a:cubicBezTo>
                    <a:pt x="329" y="10922"/>
                    <a:pt x="9002" y="15054"/>
                    <a:pt x="10783" y="17473"/>
                  </a:cubicBezTo>
                  <a:cubicBezTo>
                    <a:pt x="8044" y="16195"/>
                    <a:pt x="5510" y="15556"/>
                    <a:pt x="3068" y="14711"/>
                  </a:cubicBezTo>
                  <a:cubicBezTo>
                    <a:pt x="2567" y="14589"/>
                    <a:pt x="1715" y="14317"/>
                    <a:pt x="1040" y="14317"/>
                  </a:cubicBezTo>
                  <a:cubicBezTo>
                    <a:pt x="453" y="14317"/>
                    <a:pt x="0" y="14523"/>
                    <a:pt x="32" y="15213"/>
                  </a:cubicBezTo>
                  <a:cubicBezTo>
                    <a:pt x="78" y="16606"/>
                    <a:pt x="2794" y="17519"/>
                    <a:pt x="3753" y="17930"/>
                  </a:cubicBezTo>
                  <a:cubicBezTo>
                    <a:pt x="8112" y="19756"/>
                    <a:pt x="12632" y="21194"/>
                    <a:pt x="17037" y="22997"/>
                  </a:cubicBezTo>
                  <a:lnTo>
                    <a:pt x="17037" y="2454"/>
                  </a:lnTo>
                  <a:cubicBezTo>
                    <a:pt x="16364" y="810"/>
                    <a:pt x="15427" y="0"/>
                    <a:pt x="14644" y="0"/>
                  </a:cubicBezTo>
                  <a:close/>
                </a:path>
              </a:pathLst>
            </a:custGeom>
            <a:solidFill>
              <a:srgbClr val="FFDB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395;p24"/>
            <p:cNvSpPr/>
            <p:nvPr/>
          </p:nvSpPr>
          <p:spPr>
            <a:xfrm>
              <a:off x="8839429" y="2820311"/>
              <a:ext cx="318741" cy="533843"/>
            </a:xfrm>
            <a:custGeom>
              <a:avLst/>
              <a:gdLst/>
              <a:ahLst/>
              <a:cxnLst/>
              <a:rect l="l" t="t" r="r" b="b"/>
              <a:pathLst>
                <a:path w="9288" h="15556" extrusionOk="0">
                  <a:moveTo>
                    <a:pt x="475" y="1"/>
                  </a:moveTo>
                  <a:cubicBezTo>
                    <a:pt x="233" y="1"/>
                    <a:pt x="0" y="246"/>
                    <a:pt x="158" y="514"/>
                  </a:cubicBezTo>
                  <a:cubicBezTo>
                    <a:pt x="2417" y="4166"/>
                    <a:pt x="4540" y="7863"/>
                    <a:pt x="6891" y="11447"/>
                  </a:cubicBezTo>
                  <a:cubicBezTo>
                    <a:pt x="7736" y="12748"/>
                    <a:pt x="8557" y="14140"/>
                    <a:pt x="9288" y="15556"/>
                  </a:cubicBezTo>
                  <a:lnTo>
                    <a:pt x="9288" y="14049"/>
                  </a:lnTo>
                  <a:cubicBezTo>
                    <a:pt x="8626" y="12885"/>
                    <a:pt x="7918" y="11744"/>
                    <a:pt x="7188" y="10648"/>
                  </a:cubicBezTo>
                  <a:cubicBezTo>
                    <a:pt x="4951" y="7224"/>
                    <a:pt x="2920" y="3664"/>
                    <a:pt x="774" y="171"/>
                  </a:cubicBezTo>
                  <a:cubicBezTo>
                    <a:pt x="696" y="51"/>
                    <a:pt x="585" y="1"/>
                    <a:pt x="475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396;p24"/>
            <p:cNvSpPr/>
            <p:nvPr/>
          </p:nvSpPr>
          <p:spPr>
            <a:xfrm>
              <a:off x="8686781" y="3023612"/>
              <a:ext cx="471385" cy="401034"/>
            </a:xfrm>
            <a:custGeom>
              <a:avLst/>
              <a:gdLst/>
              <a:ahLst/>
              <a:cxnLst/>
              <a:rect l="l" t="t" r="r" b="b"/>
              <a:pathLst>
                <a:path w="13736" h="11686" extrusionOk="0">
                  <a:moveTo>
                    <a:pt x="518" y="0"/>
                  </a:moveTo>
                  <a:cubicBezTo>
                    <a:pt x="238" y="0"/>
                    <a:pt x="0" y="360"/>
                    <a:pt x="269" y="593"/>
                  </a:cubicBezTo>
                  <a:cubicBezTo>
                    <a:pt x="2894" y="2852"/>
                    <a:pt x="5633" y="4998"/>
                    <a:pt x="8463" y="7007"/>
                  </a:cubicBezTo>
                  <a:cubicBezTo>
                    <a:pt x="10449" y="8422"/>
                    <a:pt x="12115" y="9997"/>
                    <a:pt x="13736" y="11686"/>
                  </a:cubicBezTo>
                  <a:lnTo>
                    <a:pt x="13736" y="10613"/>
                  </a:lnTo>
                  <a:cubicBezTo>
                    <a:pt x="12595" y="9403"/>
                    <a:pt x="11431" y="8285"/>
                    <a:pt x="10061" y="7303"/>
                  </a:cubicBezTo>
                  <a:cubicBezTo>
                    <a:pt x="6888" y="4975"/>
                    <a:pt x="3738" y="2670"/>
                    <a:pt x="748" y="91"/>
                  </a:cubicBezTo>
                  <a:cubicBezTo>
                    <a:pt x="675" y="27"/>
                    <a:pt x="595" y="0"/>
                    <a:pt x="518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" name="Google Shape;397;p24"/>
            <p:cNvSpPr/>
            <p:nvPr/>
          </p:nvSpPr>
          <p:spPr>
            <a:xfrm>
              <a:off x="8618831" y="3223653"/>
              <a:ext cx="539334" cy="240943"/>
            </a:xfrm>
            <a:custGeom>
              <a:avLst/>
              <a:gdLst/>
              <a:ahLst/>
              <a:cxnLst/>
              <a:rect l="l" t="t" r="r" b="b"/>
              <a:pathLst>
                <a:path w="15716" h="7021" extrusionOk="0">
                  <a:moveTo>
                    <a:pt x="485" y="0"/>
                  </a:moveTo>
                  <a:cubicBezTo>
                    <a:pt x="124" y="0"/>
                    <a:pt x="1" y="570"/>
                    <a:pt x="400" y="675"/>
                  </a:cubicBezTo>
                  <a:cubicBezTo>
                    <a:pt x="3436" y="1429"/>
                    <a:pt x="6175" y="2912"/>
                    <a:pt x="9074" y="4054"/>
                  </a:cubicBezTo>
                  <a:cubicBezTo>
                    <a:pt x="11379" y="4944"/>
                    <a:pt x="13616" y="5811"/>
                    <a:pt x="15716" y="7021"/>
                  </a:cubicBezTo>
                  <a:lnTo>
                    <a:pt x="15716" y="6222"/>
                  </a:lnTo>
                  <a:cubicBezTo>
                    <a:pt x="13958" y="5218"/>
                    <a:pt x="12087" y="4419"/>
                    <a:pt x="10169" y="3711"/>
                  </a:cubicBezTo>
                  <a:cubicBezTo>
                    <a:pt x="6951" y="2524"/>
                    <a:pt x="3915" y="835"/>
                    <a:pt x="583" y="14"/>
                  </a:cubicBezTo>
                  <a:cubicBezTo>
                    <a:pt x="548" y="5"/>
                    <a:pt x="516" y="0"/>
                    <a:pt x="485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" name="Google Shape;398;p24"/>
            <p:cNvSpPr/>
            <p:nvPr/>
          </p:nvSpPr>
          <p:spPr>
            <a:xfrm>
              <a:off x="9061606" y="2774358"/>
              <a:ext cx="96569" cy="412153"/>
            </a:xfrm>
            <a:custGeom>
              <a:avLst/>
              <a:gdLst/>
              <a:ahLst/>
              <a:cxnLst/>
              <a:rect l="l" t="t" r="r" b="b"/>
              <a:pathLst>
                <a:path w="2814" h="12010" extrusionOk="0">
                  <a:moveTo>
                    <a:pt x="418" y="1"/>
                  </a:moveTo>
                  <a:cubicBezTo>
                    <a:pt x="206" y="1"/>
                    <a:pt x="1" y="166"/>
                    <a:pt x="98" y="415"/>
                  </a:cubicBezTo>
                  <a:cubicBezTo>
                    <a:pt x="1262" y="3473"/>
                    <a:pt x="1741" y="6897"/>
                    <a:pt x="2426" y="10093"/>
                  </a:cubicBezTo>
                  <a:cubicBezTo>
                    <a:pt x="2563" y="10732"/>
                    <a:pt x="2677" y="11371"/>
                    <a:pt x="2814" y="12010"/>
                  </a:cubicBezTo>
                  <a:lnTo>
                    <a:pt x="2814" y="8677"/>
                  </a:lnTo>
                  <a:cubicBezTo>
                    <a:pt x="2586" y="7650"/>
                    <a:pt x="2335" y="6623"/>
                    <a:pt x="2129" y="5596"/>
                  </a:cubicBezTo>
                  <a:cubicBezTo>
                    <a:pt x="1764" y="3770"/>
                    <a:pt x="1422" y="1967"/>
                    <a:pt x="760" y="232"/>
                  </a:cubicBezTo>
                  <a:cubicBezTo>
                    <a:pt x="697" y="70"/>
                    <a:pt x="556" y="1"/>
                    <a:pt x="418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" name="Google Shape;399;p24"/>
            <p:cNvSpPr/>
            <p:nvPr/>
          </p:nvSpPr>
          <p:spPr>
            <a:xfrm>
              <a:off x="6693851" y="4312469"/>
              <a:ext cx="891397" cy="675677"/>
            </a:xfrm>
            <a:custGeom>
              <a:avLst/>
              <a:gdLst/>
              <a:ahLst/>
              <a:cxnLst/>
              <a:rect l="l" t="t" r="r" b="b"/>
              <a:pathLst>
                <a:path w="25975" h="19689" extrusionOk="0">
                  <a:moveTo>
                    <a:pt x="7300" y="1"/>
                  </a:moveTo>
                  <a:cubicBezTo>
                    <a:pt x="5044" y="1"/>
                    <a:pt x="8279" y="4954"/>
                    <a:pt x="8559" y="6222"/>
                  </a:cubicBezTo>
                  <a:cubicBezTo>
                    <a:pt x="6796" y="4606"/>
                    <a:pt x="2825" y="2102"/>
                    <a:pt x="1058" y="2102"/>
                  </a:cubicBezTo>
                  <a:cubicBezTo>
                    <a:pt x="355" y="2102"/>
                    <a:pt x="0" y="2499"/>
                    <a:pt x="273" y="3506"/>
                  </a:cubicBezTo>
                  <a:cubicBezTo>
                    <a:pt x="1072" y="6291"/>
                    <a:pt x="5363" y="8664"/>
                    <a:pt x="7783" y="10696"/>
                  </a:cubicBezTo>
                  <a:cubicBezTo>
                    <a:pt x="6094" y="11221"/>
                    <a:pt x="319" y="10878"/>
                    <a:pt x="3378" y="13412"/>
                  </a:cubicBezTo>
                  <a:cubicBezTo>
                    <a:pt x="5295" y="15033"/>
                    <a:pt x="9837" y="14485"/>
                    <a:pt x="11640" y="16014"/>
                  </a:cubicBezTo>
                  <a:cubicBezTo>
                    <a:pt x="10887" y="16197"/>
                    <a:pt x="7600" y="16562"/>
                    <a:pt x="7440" y="17521"/>
                  </a:cubicBezTo>
                  <a:cubicBezTo>
                    <a:pt x="7052" y="19164"/>
                    <a:pt x="11549" y="19552"/>
                    <a:pt x="12576" y="19552"/>
                  </a:cubicBezTo>
                  <a:cubicBezTo>
                    <a:pt x="13609" y="19627"/>
                    <a:pt x="14860" y="19649"/>
                    <a:pt x="16216" y="19649"/>
                  </a:cubicBezTo>
                  <a:cubicBezTo>
                    <a:pt x="18120" y="19649"/>
                    <a:pt x="20229" y="19606"/>
                    <a:pt x="22227" y="19606"/>
                  </a:cubicBezTo>
                  <a:cubicBezTo>
                    <a:pt x="23557" y="19606"/>
                    <a:pt x="24837" y="19625"/>
                    <a:pt x="25975" y="19689"/>
                  </a:cubicBezTo>
                  <a:cubicBezTo>
                    <a:pt x="25084" y="17543"/>
                    <a:pt x="24514" y="14576"/>
                    <a:pt x="24103" y="12202"/>
                  </a:cubicBezTo>
                  <a:cubicBezTo>
                    <a:pt x="23943" y="10947"/>
                    <a:pt x="23464" y="7295"/>
                    <a:pt x="22596" y="6336"/>
                  </a:cubicBezTo>
                  <a:cubicBezTo>
                    <a:pt x="22205" y="5940"/>
                    <a:pt x="21880" y="5777"/>
                    <a:pt x="21600" y="5777"/>
                  </a:cubicBezTo>
                  <a:cubicBezTo>
                    <a:pt x="20542" y="5777"/>
                    <a:pt x="20140" y="8103"/>
                    <a:pt x="19310" y="8915"/>
                  </a:cubicBezTo>
                  <a:cubicBezTo>
                    <a:pt x="18283" y="6176"/>
                    <a:pt x="17780" y="4601"/>
                    <a:pt x="16434" y="2707"/>
                  </a:cubicBezTo>
                  <a:cubicBezTo>
                    <a:pt x="15815" y="1739"/>
                    <a:pt x="15368" y="1351"/>
                    <a:pt x="15042" y="1351"/>
                  </a:cubicBezTo>
                  <a:cubicBezTo>
                    <a:pt x="13961" y="1351"/>
                    <a:pt x="14214" y="5620"/>
                    <a:pt x="13969" y="7181"/>
                  </a:cubicBezTo>
                  <a:cubicBezTo>
                    <a:pt x="12188" y="4487"/>
                    <a:pt x="10339" y="493"/>
                    <a:pt x="7783" y="59"/>
                  </a:cubicBezTo>
                  <a:cubicBezTo>
                    <a:pt x="7600" y="19"/>
                    <a:pt x="7439" y="1"/>
                    <a:pt x="7300" y="1"/>
                  </a:cubicBezTo>
                  <a:close/>
                </a:path>
              </a:pathLst>
            </a:custGeom>
            <a:solidFill>
              <a:srgbClr val="CFD69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400;p24"/>
            <p:cNvSpPr/>
            <p:nvPr/>
          </p:nvSpPr>
          <p:spPr>
            <a:xfrm>
              <a:off x="6803224" y="4464704"/>
              <a:ext cx="804917" cy="542731"/>
            </a:xfrm>
            <a:custGeom>
              <a:avLst/>
              <a:gdLst/>
              <a:ahLst/>
              <a:cxnLst/>
              <a:rect l="l" t="t" r="r" b="b"/>
              <a:pathLst>
                <a:path w="23455" h="15815" extrusionOk="0">
                  <a:moveTo>
                    <a:pt x="494" y="0"/>
                  </a:moveTo>
                  <a:cubicBezTo>
                    <a:pt x="193" y="0"/>
                    <a:pt x="0" y="452"/>
                    <a:pt x="328" y="645"/>
                  </a:cubicBezTo>
                  <a:cubicBezTo>
                    <a:pt x="8179" y="5141"/>
                    <a:pt x="15141" y="10962"/>
                    <a:pt x="22788" y="15755"/>
                  </a:cubicBezTo>
                  <a:cubicBezTo>
                    <a:pt x="22851" y="15796"/>
                    <a:pt x="22914" y="15814"/>
                    <a:pt x="22972" y="15814"/>
                  </a:cubicBezTo>
                  <a:cubicBezTo>
                    <a:pt x="23268" y="15814"/>
                    <a:pt x="23454" y="15352"/>
                    <a:pt x="23130" y="15162"/>
                  </a:cubicBezTo>
                  <a:cubicBezTo>
                    <a:pt x="15484" y="10368"/>
                    <a:pt x="8522" y="4525"/>
                    <a:pt x="670" y="51"/>
                  </a:cubicBezTo>
                  <a:cubicBezTo>
                    <a:pt x="609" y="16"/>
                    <a:pt x="550" y="0"/>
                    <a:pt x="494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" name="Google Shape;401;p24"/>
            <p:cNvSpPr/>
            <p:nvPr/>
          </p:nvSpPr>
          <p:spPr>
            <a:xfrm>
              <a:off x="7166173" y="4704589"/>
              <a:ext cx="17262" cy="14894"/>
            </a:xfrm>
            <a:custGeom>
              <a:avLst/>
              <a:gdLst/>
              <a:ahLst/>
              <a:cxnLst/>
              <a:rect l="l" t="t" r="r" b="b"/>
              <a:pathLst>
                <a:path w="503" h="434" extrusionOk="0">
                  <a:moveTo>
                    <a:pt x="502" y="0"/>
                  </a:moveTo>
                  <a:cubicBezTo>
                    <a:pt x="342" y="0"/>
                    <a:pt x="160" y="23"/>
                    <a:pt x="0" y="23"/>
                  </a:cubicBezTo>
                  <a:cubicBezTo>
                    <a:pt x="46" y="160"/>
                    <a:pt x="114" y="297"/>
                    <a:pt x="183" y="434"/>
                  </a:cubicBezTo>
                  <a:cubicBezTo>
                    <a:pt x="274" y="297"/>
                    <a:pt x="388" y="160"/>
                    <a:pt x="502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" name="Google Shape;402;p24"/>
            <p:cNvSpPr/>
            <p:nvPr/>
          </p:nvSpPr>
          <p:spPr>
            <a:xfrm>
              <a:off x="6897873" y="4420365"/>
              <a:ext cx="300415" cy="339537"/>
            </a:xfrm>
            <a:custGeom>
              <a:avLst/>
              <a:gdLst/>
              <a:ahLst/>
              <a:cxnLst/>
              <a:rect l="l" t="t" r="r" b="b"/>
              <a:pathLst>
                <a:path w="8754" h="9894" extrusionOk="0">
                  <a:moveTo>
                    <a:pt x="3300" y="1"/>
                  </a:moveTo>
                  <a:cubicBezTo>
                    <a:pt x="3062" y="1"/>
                    <a:pt x="2819" y="250"/>
                    <a:pt x="2979" y="522"/>
                  </a:cubicBezTo>
                  <a:cubicBezTo>
                    <a:pt x="4554" y="3055"/>
                    <a:pt x="6586" y="5543"/>
                    <a:pt x="7818" y="8305"/>
                  </a:cubicBezTo>
                  <a:cubicBezTo>
                    <a:pt x="7978" y="8305"/>
                    <a:pt x="8160" y="8282"/>
                    <a:pt x="8320" y="8282"/>
                  </a:cubicBezTo>
                  <a:cubicBezTo>
                    <a:pt x="8206" y="8442"/>
                    <a:pt x="8092" y="8579"/>
                    <a:pt x="8001" y="8716"/>
                  </a:cubicBezTo>
                  <a:cubicBezTo>
                    <a:pt x="7932" y="8579"/>
                    <a:pt x="7864" y="8442"/>
                    <a:pt x="7818" y="8305"/>
                  </a:cubicBezTo>
                  <a:cubicBezTo>
                    <a:pt x="5307" y="8374"/>
                    <a:pt x="2819" y="8556"/>
                    <a:pt x="400" y="9218"/>
                  </a:cubicBezTo>
                  <a:cubicBezTo>
                    <a:pt x="0" y="9323"/>
                    <a:pt x="124" y="9893"/>
                    <a:pt x="485" y="9893"/>
                  </a:cubicBezTo>
                  <a:cubicBezTo>
                    <a:pt x="516" y="9893"/>
                    <a:pt x="548" y="9889"/>
                    <a:pt x="582" y="9880"/>
                  </a:cubicBezTo>
                  <a:cubicBezTo>
                    <a:pt x="3116" y="9195"/>
                    <a:pt x="5718" y="9035"/>
                    <a:pt x="8320" y="8990"/>
                  </a:cubicBezTo>
                  <a:cubicBezTo>
                    <a:pt x="8526" y="8967"/>
                    <a:pt x="8754" y="8762"/>
                    <a:pt x="8663" y="8533"/>
                  </a:cubicBezTo>
                  <a:cubicBezTo>
                    <a:pt x="7453" y="5543"/>
                    <a:pt x="5284" y="2895"/>
                    <a:pt x="3573" y="156"/>
                  </a:cubicBezTo>
                  <a:cubicBezTo>
                    <a:pt x="3504" y="47"/>
                    <a:pt x="3403" y="1"/>
                    <a:pt x="3300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" name="Google Shape;403;p24"/>
            <p:cNvSpPr/>
            <p:nvPr/>
          </p:nvSpPr>
          <p:spPr>
            <a:xfrm>
              <a:off x="7097400" y="4512784"/>
              <a:ext cx="225466" cy="320594"/>
            </a:xfrm>
            <a:custGeom>
              <a:avLst/>
              <a:gdLst/>
              <a:ahLst/>
              <a:cxnLst/>
              <a:rect l="l" t="t" r="r" b="b"/>
              <a:pathLst>
                <a:path w="6570" h="9342" extrusionOk="0">
                  <a:moveTo>
                    <a:pt x="4338" y="0"/>
                  </a:moveTo>
                  <a:cubicBezTo>
                    <a:pt x="4133" y="0"/>
                    <a:pt x="3921" y="170"/>
                    <a:pt x="3990" y="431"/>
                  </a:cubicBezTo>
                  <a:cubicBezTo>
                    <a:pt x="4469" y="2462"/>
                    <a:pt x="5177" y="4471"/>
                    <a:pt x="5633" y="6525"/>
                  </a:cubicBezTo>
                  <a:cubicBezTo>
                    <a:pt x="5747" y="7027"/>
                    <a:pt x="5816" y="7552"/>
                    <a:pt x="5862" y="8077"/>
                  </a:cubicBezTo>
                  <a:cubicBezTo>
                    <a:pt x="5862" y="8260"/>
                    <a:pt x="3807" y="8305"/>
                    <a:pt x="3602" y="8328"/>
                  </a:cubicBezTo>
                  <a:cubicBezTo>
                    <a:pt x="2529" y="8374"/>
                    <a:pt x="1479" y="8442"/>
                    <a:pt x="406" y="8671"/>
                  </a:cubicBezTo>
                  <a:cubicBezTo>
                    <a:pt x="1" y="8756"/>
                    <a:pt x="134" y="9341"/>
                    <a:pt x="509" y="9341"/>
                  </a:cubicBezTo>
                  <a:cubicBezTo>
                    <a:pt x="534" y="9341"/>
                    <a:pt x="561" y="9338"/>
                    <a:pt x="589" y="9333"/>
                  </a:cubicBezTo>
                  <a:cubicBezTo>
                    <a:pt x="2483" y="8945"/>
                    <a:pt x="4401" y="9059"/>
                    <a:pt x="6295" y="8785"/>
                  </a:cubicBezTo>
                  <a:cubicBezTo>
                    <a:pt x="6455" y="8762"/>
                    <a:pt x="6569" y="8579"/>
                    <a:pt x="6546" y="8442"/>
                  </a:cubicBezTo>
                  <a:cubicBezTo>
                    <a:pt x="6478" y="5635"/>
                    <a:pt x="5314" y="2941"/>
                    <a:pt x="4652" y="248"/>
                  </a:cubicBezTo>
                  <a:cubicBezTo>
                    <a:pt x="4606" y="75"/>
                    <a:pt x="4474" y="0"/>
                    <a:pt x="433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" name="Google Shape;404;p24"/>
            <p:cNvSpPr/>
            <p:nvPr/>
          </p:nvSpPr>
          <p:spPr>
            <a:xfrm>
              <a:off x="7445009" y="4912146"/>
              <a:ext cx="14139" cy="14928"/>
            </a:xfrm>
            <a:custGeom>
              <a:avLst/>
              <a:gdLst/>
              <a:ahLst/>
              <a:cxnLst/>
              <a:rect l="l" t="t" r="r" b="b"/>
              <a:pathLst>
                <a:path w="412" h="435" extrusionOk="0">
                  <a:moveTo>
                    <a:pt x="1" y="1"/>
                  </a:moveTo>
                  <a:cubicBezTo>
                    <a:pt x="24" y="161"/>
                    <a:pt x="47" y="298"/>
                    <a:pt x="69" y="435"/>
                  </a:cubicBezTo>
                  <a:cubicBezTo>
                    <a:pt x="184" y="275"/>
                    <a:pt x="298" y="138"/>
                    <a:pt x="412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" name="Google Shape;405;p24"/>
            <p:cNvSpPr/>
            <p:nvPr/>
          </p:nvSpPr>
          <p:spPr>
            <a:xfrm>
              <a:off x="7213155" y="4635747"/>
              <a:ext cx="258514" cy="304636"/>
            </a:xfrm>
            <a:custGeom>
              <a:avLst/>
              <a:gdLst/>
              <a:ahLst/>
              <a:cxnLst/>
              <a:rect l="l" t="t" r="r" b="b"/>
              <a:pathLst>
                <a:path w="7533" h="8877" extrusionOk="0">
                  <a:moveTo>
                    <a:pt x="6120" y="1"/>
                  </a:moveTo>
                  <a:cubicBezTo>
                    <a:pt x="5920" y="1"/>
                    <a:pt x="5689" y="171"/>
                    <a:pt x="5730" y="431"/>
                  </a:cubicBezTo>
                  <a:cubicBezTo>
                    <a:pt x="6072" y="2988"/>
                    <a:pt x="6323" y="5544"/>
                    <a:pt x="6757" y="8055"/>
                  </a:cubicBezTo>
                  <a:lnTo>
                    <a:pt x="7168" y="8055"/>
                  </a:lnTo>
                  <a:cubicBezTo>
                    <a:pt x="7054" y="8192"/>
                    <a:pt x="6940" y="8329"/>
                    <a:pt x="6825" y="8489"/>
                  </a:cubicBezTo>
                  <a:cubicBezTo>
                    <a:pt x="6803" y="8352"/>
                    <a:pt x="6780" y="8215"/>
                    <a:pt x="6757" y="8055"/>
                  </a:cubicBezTo>
                  <a:cubicBezTo>
                    <a:pt x="4657" y="8169"/>
                    <a:pt x="2557" y="8192"/>
                    <a:pt x="457" y="8192"/>
                  </a:cubicBezTo>
                  <a:cubicBezTo>
                    <a:pt x="1" y="8192"/>
                    <a:pt x="1" y="8877"/>
                    <a:pt x="457" y="8877"/>
                  </a:cubicBezTo>
                  <a:cubicBezTo>
                    <a:pt x="2694" y="8877"/>
                    <a:pt x="4931" y="8854"/>
                    <a:pt x="7168" y="8740"/>
                  </a:cubicBezTo>
                  <a:cubicBezTo>
                    <a:pt x="7396" y="8740"/>
                    <a:pt x="7533" y="8534"/>
                    <a:pt x="7487" y="8306"/>
                  </a:cubicBezTo>
                  <a:cubicBezTo>
                    <a:pt x="7008" y="5635"/>
                    <a:pt x="6757" y="2942"/>
                    <a:pt x="6392" y="249"/>
                  </a:cubicBezTo>
                  <a:cubicBezTo>
                    <a:pt x="6373" y="76"/>
                    <a:pt x="6254" y="1"/>
                    <a:pt x="6120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84" name="Google Shape;406;p24"/>
            <p:cNvGrpSpPr/>
            <p:nvPr/>
          </p:nvGrpSpPr>
          <p:grpSpPr>
            <a:xfrm>
              <a:off x="6055204" y="4369368"/>
              <a:ext cx="545279" cy="773107"/>
              <a:chOff x="6055204" y="4369368"/>
              <a:chExt cx="545279" cy="773107"/>
            </a:xfrm>
          </p:grpSpPr>
          <p:sp>
            <p:nvSpPr>
              <p:cNvPr id="262" name="Google Shape;407;p24"/>
              <p:cNvSpPr/>
              <p:nvPr/>
            </p:nvSpPr>
            <p:spPr>
              <a:xfrm>
                <a:off x="6055204" y="4591716"/>
                <a:ext cx="257793" cy="151958"/>
              </a:xfrm>
              <a:custGeom>
                <a:avLst/>
                <a:gdLst/>
                <a:ahLst/>
                <a:cxnLst/>
                <a:rect l="l" t="t" r="r" b="b"/>
                <a:pathLst>
                  <a:path w="7512" h="4428" extrusionOk="0">
                    <a:moveTo>
                      <a:pt x="2539" y="0"/>
                    </a:moveTo>
                    <a:cubicBezTo>
                      <a:pt x="1131" y="0"/>
                      <a:pt x="0" y="955"/>
                      <a:pt x="573" y="2673"/>
                    </a:cubicBezTo>
                    <a:cubicBezTo>
                      <a:pt x="981" y="3929"/>
                      <a:pt x="2197" y="4428"/>
                      <a:pt x="3532" y="4428"/>
                    </a:cubicBezTo>
                    <a:cubicBezTo>
                      <a:pt x="5035" y="4428"/>
                      <a:pt x="6689" y="3796"/>
                      <a:pt x="7511" y="2901"/>
                    </a:cubicBezTo>
                    <a:lnTo>
                      <a:pt x="7466" y="2810"/>
                    </a:lnTo>
                    <a:cubicBezTo>
                      <a:pt x="6507" y="1600"/>
                      <a:pt x="5001" y="596"/>
                      <a:pt x="3563" y="162"/>
                    </a:cubicBezTo>
                    <a:cubicBezTo>
                      <a:pt x="3218" y="53"/>
                      <a:pt x="2871" y="0"/>
                      <a:pt x="2539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63" name="Google Shape;408;p24"/>
              <p:cNvSpPr/>
              <p:nvPr/>
            </p:nvSpPr>
            <p:spPr>
              <a:xfrm>
                <a:off x="6081114" y="4369368"/>
                <a:ext cx="247120" cy="236551"/>
              </a:xfrm>
              <a:custGeom>
                <a:avLst/>
                <a:gdLst/>
                <a:ahLst/>
                <a:cxnLst/>
                <a:rect l="l" t="t" r="r" b="b"/>
                <a:pathLst>
                  <a:path w="7201" h="6893" extrusionOk="0">
                    <a:moveTo>
                      <a:pt x="4723" y="0"/>
                    </a:moveTo>
                    <a:cubicBezTo>
                      <a:pt x="4407" y="0"/>
                      <a:pt x="4045" y="92"/>
                      <a:pt x="3629" y="296"/>
                    </a:cubicBezTo>
                    <a:cubicBezTo>
                      <a:pt x="0" y="2099"/>
                      <a:pt x="4451" y="5865"/>
                      <a:pt x="6232" y="6892"/>
                    </a:cubicBezTo>
                    <a:lnTo>
                      <a:pt x="6346" y="6892"/>
                    </a:lnTo>
                    <a:cubicBezTo>
                      <a:pt x="6791" y="5637"/>
                      <a:pt x="7201" y="0"/>
                      <a:pt x="4723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64" name="Google Shape;409;p24"/>
              <p:cNvSpPr/>
              <p:nvPr/>
            </p:nvSpPr>
            <p:spPr>
              <a:xfrm>
                <a:off x="6436720" y="4482413"/>
                <a:ext cx="163763" cy="309921"/>
              </a:xfrm>
              <a:custGeom>
                <a:avLst/>
                <a:gdLst/>
                <a:ahLst/>
                <a:cxnLst/>
                <a:rect l="l" t="t" r="r" b="b"/>
                <a:pathLst>
                  <a:path w="4772" h="9031" extrusionOk="0">
                    <a:moveTo>
                      <a:pt x="2488" y="1"/>
                    </a:moveTo>
                    <a:cubicBezTo>
                      <a:pt x="2069" y="1"/>
                      <a:pt x="1625" y="199"/>
                      <a:pt x="1188" y="677"/>
                    </a:cubicBezTo>
                    <a:cubicBezTo>
                      <a:pt x="1" y="1955"/>
                      <a:pt x="663" y="4466"/>
                      <a:pt x="914" y="5972"/>
                    </a:cubicBezTo>
                    <a:cubicBezTo>
                      <a:pt x="1074" y="6908"/>
                      <a:pt x="1485" y="8026"/>
                      <a:pt x="914" y="8825"/>
                    </a:cubicBezTo>
                    <a:lnTo>
                      <a:pt x="1005" y="9031"/>
                    </a:lnTo>
                    <a:cubicBezTo>
                      <a:pt x="1736" y="8711"/>
                      <a:pt x="2352" y="8392"/>
                      <a:pt x="2877" y="7775"/>
                    </a:cubicBezTo>
                    <a:cubicBezTo>
                      <a:pt x="3972" y="6543"/>
                      <a:pt x="4771" y="4694"/>
                      <a:pt x="4726" y="3050"/>
                    </a:cubicBezTo>
                    <a:cubicBezTo>
                      <a:pt x="4726" y="1690"/>
                      <a:pt x="3713" y="1"/>
                      <a:pt x="248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65" name="Google Shape;410;p24"/>
              <p:cNvSpPr/>
              <p:nvPr/>
            </p:nvSpPr>
            <p:spPr>
              <a:xfrm>
                <a:off x="6229918" y="4464258"/>
                <a:ext cx="268740" cy="678217"/>
              </a:xfrm>
              <a:custGeom>
                <a:avLst/>
                <a:gdLst/>
                <a:ahLst/>
                <a:cxnLst/>
                <a:rect l="l" t="t" r="r" b="b"/>
                <a:pathLst>
                  <a:path w="7831" h="19763" extrusionOk="0">
                    <a:moveTo>
                      <a:pt x="431" y="0"/>
                    </a:moveTo>
                    <a:cubicBezTo>
                      <a:pt x="224" y="0"/>
                      <a:pt x="0" y="176"/>
                      <a:pt x="69" y="452"/>
                    </a:cubicBezTo>
                    <a:cubicBezTo>
                      <a:pt x="1005" y="4264"/>
                      <a:pt x="3562" y="7231"/>
                      <a:pt x="5388" y="10632"/>
                    </a:cubicBezTo>
                    <a:cubicBezTo>
                      <a:pt x="6940" y="13463"/>
                      <a:pt x="7259" y="16772"/>
                      <a:pt x="6346" y="19763"/>
                    </a:cubicBezTo>
                    <a:lnTo>
                      <a:pt x="7077" y="19763"/>
                    </a:lnTo>
                    <a:cubicBezTo>
                      <a:pt x="7830" y="17229"/>
                      <a:pt x="7739" y="14444"/>
                      <a:pt x="6780" y="11933"/>
                    </a:cubicBezTo>
                    <a:cubicBezTo>
                      <a:pt x="5182" y="7779"/>
                      <a:pt x="1827" y="4652"/>
                      <a:pt x="731" y="247"/>
                    </a:cubicBezTo>
                    <a:cubicBezTo>
                      <a:pt x="695" y="76"/>
                      <a:pt x="567" y="0"/>
                      <a:pt x="431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66" name="Google Shape;411;p24"/>
              <p:cNvSpPr/>
              <p:nvPr/>
            </p:nvSpPr>
            <p:spPr>
              <a:xfrm>
                <a:off x="6410261" y="4586397"/>
                <a:ext cx="136172" cy="239914"/>
              </a:xfrm>
              <a:custGeom>
                <a:avLst/>
                <a:gdLst/>
                <a:ahLst/>
                <a:cxnLst/>
                <a:rect l="l" t="t" r="r" b="b"/>
                <a:pathLst>
                  <a:path w="3968" h="6991" extrusionOk="0">
                    <a:moveTo>
                      <a:pt x="3236" y="1"/>
                    </a:moveTo>
                    <a:cubicBezTo>
                      <a:pt x="3034" y="1"/>
                      <a:pt x="2817" y="171"/>
                      <a:pt x="2872" y="431"/>
                    </a:cubicBezTo>
                    <a:cubicBezTo>
                      <a:pt x="3214" y="2166"/>
                      <a:pt x="2438" y="5795"/>
                      <a:pt x="407" y="6297"/>
                    </a:cubicBezTo>
                    <a:cubicBezTo>
                      <a:pt x="1" y="6404"/>
                      <a:pt x="135" y="6991"/>
                      <a:pt x="509" y="6991"/>
                    </a:cubicBezTo>
                    <a:cubicBezTo>
                      <a:pt x="535" y="6991"/>
                      <a:pt x="561" y="6988"/>
                      <a:pt x="589" y="6982"/>
                    </a:cubicBezTo>
                    <a:cubicBezTo>
                      <a:pt x="3032" y="6366"/>
                      <a:pt x="3967" y="2371"/>
                      <a:pt x="3534" y="249"/>
                    </a:cubicBezTo>
                    <a:cubicBezTo>
                      <a:pt x="3497" y="76"/>
                      <a:pt x="3370" y="1"/>
                      <a:pt x="3236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67" name="Google Shape;412;p24"/>
              <p:cNvSpPr/>
              <p:nvPr/>
            </p:nvSpPr>
            <p:spPr>
              <a:xfrm>
                <a:off x="6161316" y="4668349"/>
                <a:ext cx="190325" cy="42622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1242" extrusionOk="0">
                    <a:moveTo>
                      <a:pt x="5031" y="1"/>
                    </a:moveTo>
                    <a:cubicBezTo>
                      <a:pt x="4974" y="1"/>
                      <a:pt x="4914" y="16"/>
                      <a:pt x="4853" y="52"/>
                    </a:cubicBezTo>
                    <a:cubicBezTo>
                      <a:pt x="4229" y="407"/>
                      <a:pt x="3554" y="544"/>
                      <a:pt x="2868" y="544"/>
                    </a:cubicBezTo>
                    <a:cubicBezTo>
                      <a:pt x="2101" y="544"/>
                      <a:pt x="1320" y="372"/>
                      <a:pt x="585" y="143"/>
                    </a:cubicBezTo>
                    <a:cubicBezTo>
                      <a:pt x="551" y="134"/>
                      <a:pt x="518" y="130"/>
                      <a:pt x="487" y="130"/>
                    </a:cubicBezTo>
                    <a:cubicBezTo>
                      <a:pt x="126" y="130"/>
                      <a:pt x="1" y="702"/>
                      <a:pt x="379" y="828"/>
                    </a:cubicBezTo>
                    <a:cubicBezTo>
                      <a:pt x="1185" y="1070"/>
                      <a:pt x="2031" y="1242"/>
                      <a:pt x="2863" y="1242"/>
                    </a:cubicBezTo>
                    <a:cubicBezTo>
                      <a:pt x="3680" y="1242"/>
                      <a:pt x="4483" y="1075"/>
                      <a:pt x="5218" y="645"/>
                    </a:cubicBezTo>
                    <a:cubicBezTo>
                      <a:pt x="5546" y="453"/>
                      <a:pt x="5337" y="1"/>
                      <a:pt x="5031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85" name="Google Shape;413;p24"/>
            <p:cNvSpPr/>
            <p:nvPr/>
          </p:nvSpPr>
          <p:spPr>
            <a:xfrm>
              <a:off x="7250768" y="3732147"/>
              <a:ext cx="329002" cy="319839"/>
            </a:xfrm>
            <a:custGeom>
              <a:avLst/>
              <a:gdLst/>
              <a:ahLst/>
              <a:cxnLst/>
              <a:rect l="l" t="t" r="r" b="b"/>
              <a:pathLst>
                <a:path w="9587" h="9320" extrusionOk="0">
                  <a:moveTo>
                    <a:pt x="5850" y="1"/>
                  </a:moveTo>
                  <a:cubicBezTo>
                    <a:pt x="5764" y="1"/>
                    <a:pt x="5678" y="4"/>
                    <a:pt x="5592" y="10"/>
                  </a:cubicBezTo>
                  <a:cubicBezTo>
                    <a:pt x="3264" y="147"/>
                    <a:pt x="1712" y="1266"/>
                    <a:pt x="822" y="3343"/>
                  </a:cubicBezTo>
                  <a:cubicBezTo>
                    <a:pt x="160" y="4963"/>
                    <a:pt x="0" y="7588"/>
                    <a:pt x="1598" y="8707"/>
                  </a:cubicBezTo>
                  <a:cubicBezTo>
                    <a:pt x="2278" y="9164"/>
                    <a:pt x="3004" y="9320"/>
                    <a:pt x="3745" y="9320"/>
                  </a:cubicBezTo>
                  <a:cubicBezTo>
                    <a:pt x="4372" y="9320"/>
                    <a:pt x="5010" y="9208"/>
                    <a:pt x="5638" y="9072"/>
                  </a:cubicBezTo>
                  <a:lnTo>
                    <a:pt x="9222" y="4484"/>
                  </a:lnTo>
                  <a:cubicBezTo>
                    <a:pt x="9587" y="4005"/>
                    <a:pt x="9450" y="3114"/>
                    <a:pt x="9290" y="2521"/>
                  </a:cubicBezTo>
                  <a:cubicBezTo>
                    <a:pt x="8880" y="944"/>
                    <a:pt x="7366" y="1"/>
                    <a:pt x="5850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" name="Google Shape;414;p24"/>
            <p:cNvSpPr/>
            <p:nvPr/>
          </p:nvSpPr>
          <p:spPr>
            <a:xfrm>
              <a:off x="7337696" y="3801229"/>
              <a:ext cx="192727" cy="187374"/>
            </a:xfrm>
            <a:custGeom>
              <a:avLst/>
              <a:gdLst/>
              <a:ahLst/>
              <a:cxnLst/>
              <a:rect l="l" t="t" r="r" b="b"/>
              <a:pathLst>
                <a:path w="5616" h="5460" extrusionOk="0">
                  <a:moveTo>
                    <a:pt x="3420" y="0"/>
                  </a:moveTo>
                  <a:cubicBezTo>
                    <a:pt x="3369" y="0"/>
                    <a:pt x="3317" y="2"/>
                    <a:pt x="3265" y="6"/>
                  </a:cubicBezTo>
                  <a:cubicBezTo>
                    <a:pt x="1918" y="74"/>
                    <a:pt x="1005" y="759"/>
                    <a:pt x="480" y="1969"/>
                  </a:cubicBezTo>
                  <a:cubicBezTo>
                    <a:pt x="115" y="2905"/>
                    <a:pt x="1" y="4434"/>
                    <a:pt x="937" y="5096"/>
                  </a:cubicBezTo>
                  <a:cubicBezTo>
                    <a:pt x="1335" y="5369"/>
                    <a:pt x="1766" y="5460"/>
                    <a:pt x="2206" y="5460"/>
                  </a:cubicBezTo>
                  <a:cubicBezTo>
                    <a:pt x="2574" y="5460"/>
                    <a:pt x="2947" y="5397"/>
                    <a:pt x="3311" y="5324"/>
                  </a:cubicBezTo>
                  <a:lnTo>
                    <a:pt x="5410" y="2631"/>
                  </a:lnTo>
                  <a:cubicBezTo>
                    <a:pt x="5616" y="2357"/>
                    <a:pt x="5547" y="1832"/>
                    <a:pt x="5433" y="1489"/>
                  </a:cubicBezTo>
                  <a:cubicBezTo>
                    <a:pt x="5196" y="561"/>
                    <a:pt x="4325" y="0"/>
                    <a:pt x="3420" y="0"/>
                  </a:cubicBezTo>
                  <a:close/>
                </a:path>
              </a:pathLst>
            </a:custGeom>
            <a:solidFill>
              <a:srgbClr val="EAC4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" name="Google Shape;415;p24"/>
            <p:cNvSpPr/>
            <p:nvPr/>
          </p:nvSpPr>
          <p:spPr>
            <a:xfrm>
              <a:off x="8523667" y="3732147"/>
              <a:ext cx="329002" cy="319839"/>
            </a:xfrm>
            <a:custGeom>
              <a:avLst/>
              <a:gdLst/>
              <a:ahLst/>
              <a:cxnLst/>
              <a:rect l="l" t="t" r="r" b="b"/>
              <a:pathLst>
                <a:path w="9587" h="9320" extrusionOk="0">
                  <a:moveTo>
                    <a:pt x="3734" y="1"/>
                  </a:moveTo>
                  <a:cubicBezTo>
                    <a:pt x="2199" y="1"/>
                    <a:pt x="686" y="944"/>
                    <a:pt x="297" y="2521"/>
                  </a:cubicBezTo>
                  <a:cubicBezTo>
                    <a:pt x="114" y="3114"/>
                    <a:pt x="0" y="4005"/>
                    <a:pt x="366" y="4484"/>
                  </a:cubicBezTo>
                  <a:lnTo>
                    <a:pt x="3926" y="9072"/>
                  </a:lnTo>
                  <a:cubicBezTo>
                    <a:pt x="4554" y="9208"/>
                    <a:pt x="5197" y="9320"/>
                    <a:pt x="5830" y="9320"/>
                  </a:cubicBezTo>
                  <a:cubicBezTo>
                    <a:pt x="6576" y="9320"/>
                    <a:pt x="7310" y="9164"/>
                    <a:pt x="7989" y="8707"/>
                  </a:cubicBezTo>
                  <a:cubicBezTo>
                    <a:pt x="9587" y="7588"/>
                    <a:pt x="9404" y="4963"/>
                    <a:pt x="8742" y="3343"/>
                  </a:cubicBezTo>
                  <a:cubicBezTo>
                    <a:pt x="7852" y="1266"/>
                    <a:pt x="6300" y="147"/>
                    <a:pt x="3995" y="10"/>
                  </a:cubicBezTo>
                  <a:cubicBezTo>
                    <a:pt x="3908" y="4"/>
                    <a:pt x="3821" y="1"/>
                    <a:pt x="3734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" name="Google Shape;416;p24"/>
            <p:cNvSpPr/>
            <p:nvPr/>
          </p:nvSpPr>
          <p:spPr>
            <a:xfrm>
              <a:off x="8573016" y="3801229"/>
              <a:ext cx="192727" cy="187374"/>
            </a:xfrm>
            <a:custGeom>
              <a:avLst/>
              <a:gdLst/>
              <a:ahLst/>
              <a:cxnLst/>
              <a:rect l="l" t="t" r="r" b="b"/>
              <a:pathLst>
                <a:path w="5616" h="5460" extrusionOk="0">
                  <a:moveTo>
                    <a:pt x="2176" y="0"/>
                  </a:moveTo>
                  <a:cubicBezTo>
                    <a:pt x="1289" y="0"/>
                    <a:pt x="398" y="561"/>
                    <a:pt x="160" y="1489"/>
                  </a:cubicBezTo>
                  <a:cubicBezTo>
                    <a:pt x="69" y="1832"/>
                    <a:pt x="0" y="2357"/>
                    <a:pt x="206" y="2631"/>
                  </a:cubicBezTo>
                  <a:lnTo>
                    <a:pt x="2283" y="5324"/>
                  </a:lnTo>
                  <a:cubicBezTo>
                    <a:pt x="2657" y="5397"/>
                    <a:pt x="3031" y="5460"/>
                    <a:pt x="3396" y="5460"/>
                  </a:cubicBezTo>
                  <a:cubicBezTo>
                    <a:pt x="3834" y="5460"/>
                    <a:pt x="4259" y="5369"/>
                    <a:pt x="4657" y="5096"/>
                  </a:cubicBezTo>
                  <a:cubicBezTo>
                    <a:pt x="5615" y="4434"/>
                    <a:pt x="5501" y="2905"/>
                    <a:pt x="5113" y="1969"/>
                  </a:cubicBezTo>
                  <a:cubicBezTo>
                    <a:pt x="4588" y="759"/>
                    <a:pt x="3698" y="74"/>
                    <a:pt x="2329" y="6"/>
                  </a:cubicBezTo>
                  <a:cubicBezTo>
                    <a:pt x="2278" y="2"/>
                    <a:pt x="2227" y="0"/>
                    <a:pt x="2176" y="0"/>
                  </a:cubicBezTo>
                  <a:close/>
                </a:path>
              </a:pathLst>
            </a:custGeom>
            <a:solidFill>
              <a:srgbClr val="EAC4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" name="Google Shape;417;p24"/>
            <p:cNvSpPr/>
            <p:nvPr/>
          </p:nvSpPr>
          <p:spPr>
            <a:xfrm>
              <a:off x="7484956" y="3940836"/>
              <a:ext cx="16507" cy="14928"/>
            </a:xfrm>
            <a:custGeom>
              <a:avLst/>
              <a:gdLst/>
              <a:ahLst/>
              <a:cxnLst/>
              <a:rect l="l" t="t" r="r" b="b"/>
              <a:pathLst>
                <a:path w="481" h="435" extrusionOk="0">
                  <a:moveTo>
                    <a:pt x="1" y="1"/>
                  </a:moveTo>
                  <a:cubicBezTo>
                    <a:pt x="92" y="160"/>
                    <a:pt x="184" y="297"/>
                    <a:pt x="275" y="434"/>
                  </a:cubicBezTo>
                  <a:cubicBezTo>
                    <a:pt x="343" y="343"/>
                    <a:pt x="412" y="275"/>
                    <a:pt x="480" y="183"/>
                  </a:cubicBezTo>
                  <a:cubicBezTo>
                    <a:pt x="321" y="115"/>
                    <a:pt x="161" y="69"/>
                    <a:pt x="1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" name="Google Shape;418;p24"/>
            <p:cNvSpPr/>
            <p:nvPr/>
          </p:nvSpPr>
          <p:spPr>
            <a:xfrm>
              <a:off x="7390821" y="3835479"/>
              <a:ext cx="116577" cy="123646"/>
            </a:xfrm>
            <a:custGeom>
              <a:avLst/>
              <a:gdLst/>
              <a:ahLst/>
              <a:cxnLst/>
              <a:rect l="l" t="t" r="r" b="b"/>
              <a:pathLst>
                <a:path w="3397" h="3603" extrusionOk="0">
                  <a:moveTo>
                    <a:pt x="2744" y="3071"/>
                  </a:moveTo>
                  <a:lnTo>
                    <a:pt x="2744" y="3071"/>
                  </a:lnTo>
                  <a:cubicBezTo>
                    <a:pt x="2904" y="3139"/>
                    <a:pt x="3064" y="3185"/>
                    <a:pt x="3223" y="3253"/>
                  </a:cubicBezTo>
                  <a:cubicBezTo>
                    <a:pt x="3155" y="3345"/>
                    <a:pt x="3086" y="3413"/>
                    <a:pt x="3018" y="3504"/>
                  </a:cubicBezTo>
                  <a:cubicBezTo>
                    <a:pt x="2927" y="3367"/>
                    <a:pt x="2835" y="3230"/>
                    <a:pt x="2744" y="3071"/>
                  </a:cubicBezTo>
                  <a:close/>
                  <a:moveTo>
                    <a:pt x="1802" y="1"/>
                  </a:moveTo>
                  <a:cubicBezTo>
                    <a:pt x="1717" y="1"/>
                    <a:pt x="1637" y="58"/>
                    <a:pt x="1648" y="172"/>
                  </a:cubicBezTo>
                  <a:cubicBezTo>
                    <a:pt x="1763" y="1222"/>
                    <a:pt x="2173" y="2180"/>
                    <a:pt x="2744" y="3071"/>
                  </a:cubicBezTo>
                  <a:cubicBezTo>
                    <a:pt x="1945" y="2797"/>
                    <a:pt x="1101" y="2591"/>
                    <a:pt x="279" y="2386"/>
                  </a:cubicBezTo>
                  <a:cubicBezTo>
                    <a:pt x="260" y="2380"/>
                    <a:pt x="243" y="2377"/>
                    <a:pt x="226" y="2377"/>
                  </a:cubicBezTo>
                  <a:cubicBezTo>
                    <a:pt x="59" y="2377"/>
                    <a:pt x="1" y="2664"/>
                    <a:pt x="188" y="2705"/>
                  </a:cubicBezTo>
                  <a:cubicBezTo>
                    <a:pt x="1192" y="2957"/>
                    <a:pt x="2173" y="3208"/>
                    <a:pt x="3132" y="3596"/>
                  </a:cubicBezTo>
                  <a:cubicBezTo>
                    <a:pt x="3147" y="3600"/>
                    <a:pt x="3161" y="3603"/>
                    <a:pt x="3176" y="3603"/>
                  </a:cubicBezTo>
                  <a:cubicBezTo>
                    <a:pt x="3296" y="3603"/>
                    <a:pt x="3396" y="3444"/>
                    <a:pt x="3315" y="3322"/>
                  </a:cubicBezTo>
                  <a:cubicBezTo>
                    <a:pt x="2653" y="2386"/>
                    <a:pt x="2105" y="1313"/>
                    <a:pt x="1991" y="172"/>
                  </a:cubicBezTo>
                  <a:cubicBezTo>
                    <a:pt x="1979" y="58"/>
                    <a:pt x="1888" y="1"/>
                    <a:pt x="180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" name="Google Shape;419;p24"/>
            <p:cNvSpPr/>
            <p:nvPr/>
          </p:nvSpPr>
          <p:spPr>
            <a:xfrm>
              <a:off x="8618454" y="3949450"/>
              <a:ext cx="10192" cy="10227"/>
            </a:xfrm>
            <a:custGeom>
              <a:avLst/>
              <a:gdLst/>
              <a:ahLst/>
              <a:cxnLst/>
              <a:rect l="l" t="t" r="r" b="b"/>
              <a:pathLst>
                <a:path w="297" h="298" extrusionOk="0">
                  <a:moveTo>
                    <a:pt x="297" y="1"/>
                  </a:moveTo>
                  <a:lnTo>
                    <a:pt x="297" y="1"/>
                  </a:lnTo>
                  <a:cubicBezTo>
                    <a:pt x="206" y="24"/>
                    <a:pt x="92" y="69"/>
                    <a:pt x="0" y="92"/>
                  </a:cubicBezTo>
                  <a:cubicBezTo>
                    <a:pt x="69" y="160"/>
                    <a:pt x="137" y="229"/>
                    <a:pt x="206" y="297"/>
                  </a:cubicBezTo>
                  <a:cubicBezTo>
                    <a:pt x="251" y="206"/>
                    <a:pt x="274" y="92"/>
                    <a:pt x="297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420;p24"/>
            <p:cNvSpPr/>
            <p:nvPr/>
          </p:nvSpPr>
          <p:spPr>
            <a:xfrm>
              <a:off x="8613032" y="3843098"/>
              <a:ext cx="122033" cy="121381"/>
            </a:xfrm>
            <a:custGeom>
              <a:avLst/>
              <a:gdLst/>
              <a:ahLst/>
              <a:cxnLst/>
              <a:rect l="l" t="t" r="r" b="b"/>
              <a:pathLst>
                <a:path w="3556" h="3537" extrusionOk="0">
                  <a:moveTo>
                    <a:pt x="455" y="3100"/>
                  </a:moveTo>
                  <a:lnTo>
                    <a:pt x="455" y="3100"/>
                  </a:lnTo>
                  <a:cubicBezTo>
                    <a:pt x="432" y="3191"/>
                    <a:pt x="409" y="3305"/>
                    <a:pt x="364" y="3396"/>
                  </a:cubicBezTo>
                  <a:cubicBezTo>
                    <a:pt x="295" y="3328"/>
                    <a:pt x="227" y="3259"/>
                    <a:pt x="158" y="3191"/>
                  </a:cubicBezTo>
                  <a:cubicBezTo>
                    <a:pt x="250" y="3168"/>
                    <a:pt x="364" y="3123"/>
                    <a:pt x="455" y="3100"/>
                  </a:cubicBezTo>
                  <a:close/>
                  <a:moveTo>
                    <a:pt x="1049" y="0"/>
                  </a:moveTo>
                  <a:cubicBezTo>
                    <a:pt x="982" y="0"/>
                    <a:pt x="921" y="40"/>
                    <a:pt x="911" y="132"/>
                  </a:cubicBezTo>
                  <a:cubicBezTo>
                    <a:pt x="729" y="1228"/>
                    <a:pt x="364" y="2255"/>
                    <a:pt x="21" y="3305"/>
                  </a:cubicBezTo>
                  <a:cubicBezTo>
                    <a:pt x="0" y="3430"/>
                    <a:pt x="94" y="3536"/>
                    <a:pt x="215" y="3536"/>
                  </a:cubicBezTo>
                  <a:cubicBezTo>
                    <a:pt x="226" y="3536"/>
                    <a:pt x="238" y="3535"/>
                    <a:pt x="250" y="3533"/>
                  </a:cubicBezTo>
                  <a:cubicBezTo>
                    <a:pt x="1345" y="3237"/>
                    <a:pt x="2349" y="2666"/>
                    <a:pt x="3377" y="2232"/>
                  </a:cubicBezTo>
                  <a:cubicBezTo>
                    <a:pt x="3555" y="2153"/>
                    <a:pt x="3458" y="1918"/>
                    <a:pt x="3294" y="1918"/>
                  </a:cubicBezTo>
                  <a:cubicBezTo>
                    <a:pt x="3270" y="1918"/>
                    <a:pt x="3244" y="1924"/>
                    <a:pt x="3217" y="1936"/>
                  </a:cubicBezTo>
                  <a:cubicBezTo>
                    <a:pt x="2304" y="2324"/>
                    <a:pt x="1414" y="2803"/>
                    <a:pt x="455" y="3100"/>
                  </a:cubicBezTo>
                  <a:cubicBezTo>
                    <a:pt x="775" y="2141"/>
                    <a:pt x="1071" y="1205"/>
                    <a:pt x="1231" y="224"/>
                  </a:cubicBezTo>
                  <a:cubicBezTo>
                    <a:pt x="1258" y="88"/>
                    <a:pt x="1147" y="0"/>
                    <a:pt x="1049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421;p24"/>
            <p:cNvSpPr/>
            <p:nvPr/>
          </p:nvSpPr>
          <p:spPr>
            <a:xfrm>
              <a:off x="7104263" y="3698961"/>
              <a:ext cx="1912102" cy="1443497"/>
            </a:xfrm>
            <a:custGeom>
              <a:avLst/>
              <a:gdLst/>
              <a:ahLst/>
              <a:cxnLst/>
              <a:rect l="l" t="t" r="r" b="b"/>
              <a:pathLst>
                <a:path w="55718" h="42063" extrusionOk="0">
                  <a:moveTo>
                    <a:pt x="27660" y="0"/>
                  </a:moveTo>
                  <a:cubicBezTo>
                    <a:pt x="21414" y="0"/>
                    <a:pt x="16216" y="1914"/>
                    <a:pt x="13262" y="4606"/>
                  </a:cubicBezTo>
                  <a:cubicBezTo>
                    <a:pt x="10569" y="7071"/>
                    <a:pt x="8469" y="9149"/>
                    <a:pt x="6392" y="12184"/>
                  </a:cubicBezTo>
                  <a:cubicBezTo>
                    <a:pt x="5479" y="13508"/>
                    <a:pt x="1644" y="19078"/>
                    <a:pt x="2283" y="20607"/>
                  </a:cubicBezTo>
                  <a:cubicBezTo>
                    <a:pt x="2535" y="21063"/>
                    <a:pt x="4794" y="20995"/>
                    <a:pt x="5274" y="21337"/>
                  </a:cubicBezTo>
                  <a:cubicBezTo>
                    <a:pt x="2945" y="23209"/>
                    <a:pt x="1941" y="25377"/>
                    <a:pt x="366" y="28276"/>
                  </a:cubicBezTo>
                  <a:cubicBezTo>
                    <a:pt x="960" y="28276"/>
                    <a:pt x="1918" y="28230"/>
                    <a:pt x="2740" y="28208"/>
                  </a:cubicBezTo>
                  <a:lnTo>
                    <a:pt x="2740" y="28208"/>
                  </a:lnTo>
                  <a:cubicBezTo>
                    <a:pt x="731" y="32111"/>
                    <a:pt x="92" y="37475"/>
                    <a:pt x="1" y="42063"/>
                  </a:cubicBezTo>
                  <a:lnTo>
                    <a:pt x="55056" y="42063"/>
                  </a:lnTo>
                  <a:cubicBezTo>
                    <a:pt x="55717" y="37269"/>
                    <a:pt x="54576" y="32681"/>
                    <a:pt x="51951" y="27591"/>
                  </a:cubicBezTo>
                  <a:cubicBezTo>
                    <a:pt x="52773" y="27454"/>
                    <a:pt x="53846" y="27523"/>
                    <a:pt x="54690" y="27386"/>
                  </a:cubicBezTo>
                  <a:cubicBezTo>
                    <a:pt x="53914" y="25742"/>
                    <a:pt x="51472" y="23665"/>
                    <a:pt x="50011" y="22524"/>
                  </a:cubicBezTo>
                  <a:cubicBezTo>
                    <a:pt x="50582" y="22022"/>
                    <a:pt x="52727" y="21611"/>
                    <a:pt x="53070" y="20995"/>
                  </a:cubicBezTo>
                  <a:cubicBezTo>
                    <a:pt x="53275" y="20401"/>
                    <a:pt x="52020" y="17708"/>
                    <a:pt x="51632" y="17115"/>
                  </a:cubicBezTo>
                  <a:cubicBezTo>
                    <a:pt x="49372" y="13006"/>
                    <a:pt x="44624" y="1593"/>
                    <a:pt x="30267" y="110"/>
                  </a:cubicBezTo>
                  <a:cubicBezTo>
                    <a:pt x="29381" y="36"/>
                    <a:pt x="28511" y="0"/>
                    <a:pt x="27660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422;p24"/>
            <p:cNvSpPr/>
            <p:nvPr/>
          </p:nvSpPr>
          <p:spPr>
            <a:xfrm>
              <a:off x="7351012" y="4170940"/>
              <a:ext cx="1384162" cy="971528"/>
            </a:xfrm>
            <a:custGeom>
              <a:avLst/>
              <a:gdLst/>
              <a:ahLst/>
              <a:cxnLst/>
              <a:rect l="l" t="t" r="r" b="b"/>
              <a:pathLst>
                <a:path w="40334" h="28310" extrusionOk="0">
                  <a:moveTo>
                    <a:pt x="20932" y="1"/>
                  </a:moveTo>
                  <a:cubicBezTo>
                    <a:pt x="18033" y="1"/>
                    <a:pt x="14893" y="1069"/>
                    <a:pt x="13034" y="1946"/>
                  </a:cubicBezTo>
                  <a:cubicBezTo>
                    <a:pt x="9702" y="3613"/>
                    <a:pt x="6597" y="6466"/>
                    <a:pt x="4817" y="9570"/>
                  </a:cubicBezTo>
                  <a:cubicBezTo>
                    <a:pt x="1667" y="14934"/>
                    <a:pt x="1" y="22010"/>
                    <a:pt x="960" y="28310"/>
                  </a:cubicBezTo>
                  <a:lnTo>
                    <a:pt x="39443" y="28310"/>
                  </a:lnTo>
                  <a:cubicBezTo>
                    <a:pt x="40333" y="19339"/>
                    <a:pt x="34741" y="896"/>
                    <a:pt x="21731" y="29"/>
                  </a:cubicBezTo>
                  <a:cubicBezTo>
                    <a:pt x="21467" y="10"/>
                    <a:pt x="21201" y="1"/>
                    <a:pt x="20932" y="1"/>
                  </a:cubicBezTo>
                  <a:close/>
                </a:path>
              </a:pathLst>
            </a:custGeom>
            <a:solidFill>
              <a:srgbClr val="FFE5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423;p24"/>
            <p:cNvSpPr/>
            <p:nvPr/>
          </p:nvSpPr>
          <p:spPr>
            <a:xfrm>
              <a:off x="7906418" y="4342669"/>
              <a:ext cx="18806" cy="14928"/>
            </a:xfrm>
            <a:custGeom>
              <a:avLst/>
              <a:gdLst/>
              <a:ahLst/>
              <a:cxnLst/>
              <a:rect l="l" t="t" r="r" b="b"/>
              <a:pathLst>
                <a:path w="548" h="435" extrusionOk="0">
                  <a:moveTo>
                    <a:pt x="274" y="1"/>
                  </a:moveTo>
                  <a:cubicBezTo>
                    <a:pt x="0" y="1"/>
                    <a:pt x="0" y="435"/>
                    <a:pt x="274" y="435"/>
                  </a:cubicBezTo>
                  <a:cubicBezTo>
                    <a:pt x="548" y="435"/>
                    <a:pt x="548" y="1"/>
                    <a:pt x="274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424;p24"/>
            <p:cNvSpPr/>
            <p:nvPr/>
          </p:nvSpPr>
          <p:spPr>
            <a:xfrm>
              <a:off x="7964382" y="4292564"/>
              <a:ext cx="18806" cy="14894"/>
            </a:xfrm>
            <a:custGeom>
              <a:avLst/>
              <a:gdLst/>
              <a:ahLst/>
              <a:cxnLst/>
              <a:rect l="l" t="t" r="r" b="b"/>
              <a:pathLst>
                <a:path w="548" h="434" extrusionOk="0">
                  <a:moveTo>
                    <a:pt x="274" y="0"/>
                  </a:moveTo>
                  <a:cubicBezTo>
                    <a:pt x="0" y="0"/>
                    <a:pt x="0" y="434"/>
                    <a:pt x="274" y="434"/>
                  </a:cubicBezTo>
                  <a:cubicBezTo>
                    <a:pt x="548" y="434"/>
                    <a:pt x="548" y="0"/>
                    <a:pt x="274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425;p24"/>
            <p:cNvSpPr/>
            <p:nvPr/>
          </p:nvSpPr>
          <p:spPr>
            <a:xfrm>
              <a:off x="7970628" y="4357563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5" y="1"/>
                  </a:moveTo>
                  <a:cubicBezTo>
                    <a:pt x="1" y="1"/>
                    <a:pt x="1" y="434"/>
                    <a:pt x="275" y="434"/>
                  </a:cubicBezTo>
                  <a:cubicBezTo>
                    <a:pt x="548" y="434"/>
                    <a:pt x="548" y="1"/>
                    <a:pt x="27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426;p24"/>
            <p:cNvSpPr/>
            <p:nvPr/>
          </p:nvSpPr>
          <p:spPr>
            <a:xfrm>
              <a:off x="8218166" y="4342669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4" y="1"/>
                  </a:moveTo>
                  <a:cubicBezTo>
                    <a:pt x="0" y="1"/>
                    <a:pt x="0" y="435"/>
                    <a:pt x="274" y="435"/>
                  </a:cubicBezTo>
                  <a:cubicBezTo>
                    <a:pt x="548" y="435"/>
                    <a:pt x="548" y="1"/>
                    <a:pt x="274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427;p24"/>
            <p:cNvSpPr/>
            <p:nvPr/>
          </p:nvSpPr>
          <p:spPr>
            <a:xfrm>
              <a:off x="8159413" y="4292564"/>
              <a:ext cx="19630" cy="14894"/>
            </a:xfrm>
            <a:custGeom>
              <a:avLst/>
              <a:gdLst/>
              <a:ahLst/>
              <a:cxnLst/>
              <a:rect l="l" t="t" r="r" b="b"/>
              <a:pathLst>
                <a:path w="572" h="434" extrusionOk="0">
                  <a:moveTo>
                    <a:pt x="274" y="0"/>
                  </a:moveTo>
                  <a:cubicBezTo>
                    <a:pt x="1" y="0"/>
                    <a:pt x="1" y="434"/>
                    <a:pt x="274" y="434"/>
                  </a:cubicBezTo>
                  <a:cubicBezTo>
                    <a:pt x="571" y="434"/>
                    <a:pt x="571" y="0"/>
                    <a:pt x="274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428;p24"/>
            <p:cNvSpPr/>
            <p:nvPr/>
          </p:nvSpPr>
          <p:spPr>
            <a:xfrm>
              <a:off x="8153922" y="4357563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5" y="1"/>
                  </a:moveTo>
                  <a:cubicBezTo>
                    <a:pt x="1" y="1"/>
                    <a:pt x="1" y="434"/>
                    <a:pt x="275" y="434"/>
                  </a:cubicBezTo>
                  <a:cubicBezTo>
                    <a:pt x="549" y="434"/>
                    <a:pt x="549" y="1"/>
                    <a:pt x="27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429;p24"/>
            <p:cNvSpPr/>
            <p:nvPr/>
          </p:nvSpPr>
          <p:spPr>
            <a:xfrm>
              <a:off x="7725046" y="4015067"/>
              <a:ext cx="146913" cy="141800"/>
            </a:xfrm>
            <a:custGeom>
              <a:avLst/>
              <a:gdLst/>
              <a:ahLst/>
              <a:cxnLst/>
              <a:rect l="l" t="t" r="r" b="b"/>
              <a:pathLst>
                <a:path w="4281" h="4132" extrusionOk="0">
                  <a:moveTo>
                    <a:pt x="2088" y="1"/>
                  </a:moveTo>
                  <a:cubicBezTo>
                    <a:pt x="376" y="1"/>
                    <a:pt x="12" y="2262"/>
                    <a:pt x="12" y="3635"/>
                  </a:cubicBezTo>
                  <a:cubicBezTo>
                    <a:pt x="1" y="3966"/>
                    <a:pt x="258" y="4132"/>
                    <a:pt x="517" y="4132"/>
                  </a:cubicBezTo>
                  <a:cubicBezTo>
                    <a:pt x="777" y="4132"/>
                    <a:pt x="1040" y="3966"/>
                    <a:pt x="1040" y="3635"/>
                  </a:cubicBezTo>
                  <a:cubicBezTo>
                    <a:pt x="1040" y="2914"/>
                    <a:pt x="1081" y="1044"/>
                    <a:pt x="2125" y="1044"/>
                  </a:cubicBezTo>
                  <a:cubicBezTo>
                    <a:pt x="2172" y="1044"/>
                    <a:pt x="2221" y="1048"/>
                    <a:pt x="2272" y="1056"/>
                  </a:cubicBezTo>
                  <a:cubicBezTo>
                    <a:pt x="3117" y="1170"/>
                    <a:pt x="3185" y="2836"/>
                    <a:pt x="3208" y="3453"/>
                  </a:cubicBezTo>
                  <a:cubicBezTo>
                    <a:pt x="3231" y="3784"/>
                    <a:pt x="3505" y="3949"/>
                    <a:pt x="3767" y="3949"/>
                  </a:cubicBezTo>
                  <a:cubicBezTo>
                    <a:pt x="4030" y="3949"/>
                    <a:pt x="4281" y="3784"/>
                    <a:pt x="4258" y="3453"/>
                  </a:cubicBezTo>
                  <a:cubicBezTo>
                    <a:pt x="4189" y="2243"/>
                    <a:pt x="3938" y="257"/>
                    <a:pt x="2432" y="29"/>
                  </a:cubicBezTo>
                  <a:cubicBezTo>
                    <a:pt x="2312" y="10"/>
                    <a:pt x="2197" y="1"/>
                    <a:pt x="2088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" name="Google Shape;430;p24"/>
            <p:cNvSpPr/>
            <p:nvPr/>
          </p:nvSpPr>
          <p:spPr>
            <a:xfrm>
              <a:off x="8236183" y="4015067"/>
              <a:ext cx="146501" cy="141800"/>
            </a:xfrm>
            <a:custGeom>
              <a:avLst/>
              <a:gdLst/>
              <a:ahLst/>
              <a:cxnLst/>
              <a:rect l="l" t="t" r="r" b="b"/>
              <a:pathLst>
                <a:path w="4269" h="4132" extrusionOk="0">
                  <a:moveTo>
                    <a:pt x="2095" y="1"/>
                  </a:moveTo>
                  <a:cubicBezTo>
                    <a:pt x="364" y="1"/>
                    <a:pt x="0" y="2262"/>
                    <a:pt x="0" y="3635"/>
                  </a:cubicBezTo>
                  <a:cubicBezTo>
                    <a:pt x="0" y="3966"/>
                    <a:pt x="257" y="4132"/>
                    <a:pt x="517" y="4132"/>
                  </a:cubicBezTo>
                  <a:cubicBezTo>
                    <a:pt x="777" y="4132"/>
                    <a:pt x="1039" y="3966"/>
                    <a:pt x="1050" y="3635"/>
                  </a:cubicBezTo>
                  <a:cubicBezTo>
                    <a:pt x="1050" y="2914"/>
                    <a:pt x="1071" y="1044"/>
                    <a:pt x="2133" y="1044"/>
                  </a:cubicBezTo>
                  <a:cubicBezTo>
                    <a:pt x="2181" y="1044"/>
                    <a:pt x="2231" y="1048"/>
                    <a:pt x="2283" y="1056"/>
                  </a:cubicBezTo>
                  <a:cubicBezTo>
                    <a:pt x="3105" y="1170"/>
                    <a:pt x="3173" y="2836"/>
                    <a:pt x="3219" y="3453"/>
                  </a:cubicBezTo>
                  <a:cubicBezTo>
                    <a:pt x="3242" y="3784"/>
                    <a:pt x="3510" y="3949"/>
                    <a:pt x="3767" y="3949"/>
                  </a:cubicBezTo>
                  <a:cubicBezTo>
                    <a:pt x="4023" y="3949"/>
                    <a:pt x="4269" y="3784"/>
                    <a:pt x="4246" y="3453"/>
                  </a:cubicBezTo>
                  <a:cubicBezTo>
                    <a:pt x="4178" y="2243"/>
                    <a:pt x="3926" y="257"/>
                    <a:pt x="2443" y="29"/>
                  </a:cubicBezTo>
                  <a:cubicBezTo>
                    <a:pt x="2321" y="10"/>
                    <a:pt x="2206" y="1"/>
                    <a:pt x="2095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" name="Google Shape;431;p24"/>
            <p:cNvSpPr/>
            <p:nvPr/>
          </p:nvSpPr>
          <p:spPr>
            <a:xfrm>
              <a:off x="7471640" y="4235356"/>
              <a:ext cx="174710" cy="12595"/>
            </a:xfrm>
            <a:custGeom>
              <a:avLst/>
              <a:gdLst/>
              <a:ahLst/>
              <a:cxnLst/>
              <a:rect l="l" t="t" r="r" b="b"/>
              <a:pathLst>
                <a:path w="5091" h="367" extrusionOk="0">
                  <a:moveTo>
                    <a:pt x="229" y="1"/>
                  </a:moveTo>
                  <a:cubicBezTo>
                    <a:pt x="1" y="1"/>
                    <a:pt x="1" y="366"/>
                    <a:pt x="229" y="366"/>
                  </a:cubicBezTo>
                  <a:lnTo>
                    <a:pt x="4863" y="366"/>
                  </a:lnTo>
                  <a:cubicBezTo>
                    <a:pt x="5091" y="366"/>
                    <a:pt x="5091" y="1"/>
                    <a:pt x="4863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" name="Google Shape;432;p24"/>
            <p:cNvSpPr/>
            <p:nvPr/>
          </p:nvSpPr>
          <p:spPr>
            <a:xfrm>
              <a:off x="7523495" y="4142353"/>
              <a:ext cx="128210" cy="63865"/>
            </a:xfrm>
            <a:custGeom>
              <a:avLst/>
              <a:gdLst/>
              <a:ahLst/>
              <a:cxnLst/>
              <a:rect l="l" t="t" r="r" b="b"/>
              <a:pathLst>
                <a:path w="3736" h="1861" extrusionOk="0">
                  <a:moveTo>
                    <a:pt x="283" y="0"/>
                  </a:moveTo>
                  <a:cubicBezTo>
                    <a:pt x="115" y="0"/>
                    <a:pt x="0" y="235"/>
                    <a:pt x="179" y="314"/>
                  </a:cubicBezTo>
                  <a:cubicBezTo>
                    <a:pt x="1252" y="816"/>
                    <a:pt x="2325" y="1341"/>
                    <a:pt x="3375" y="1844"/>
                  </a:cubicBezTo>
                  <a:cubicBezTo>
                    <a:pt x="3401" y="1855"/>
                    <a:pt x="3428" y="1861"/>
                    <a:pt x="3453" y="1861"/>
                  </a:cubicBezTo>
                  <a:cubicBezTo>
                    <a:pt x="3621" y="1861"/>
                    <a:pt x="3736" y="1626"/>
                    <a:pt x="3557" y="1547"/>
                  </a:cubicBezTo>
                  <a:cubicBezTo>
                    <a:pt x="2484" y="1022"/>
                    <a:pt x="1434" y="520"/>
                    <a:pt x="362" y="18"/>
                  </a:cubicBezTo>
                  <a:cubicBezTo>
                    <a:pt x="335" y="6"/>
                    <a:pt x="308" y="0"/>
                    <a:pt x="283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Google Shape;433;p24"/>
            <p:cNvSpPr/>
            <p:nvPr/>
          </p:nvSpPr>
          <p:spPr>
            <a:xfrm>
              <a:off x="7536090" y="4270566"/>
              <a:ext cx="111601" cy="68326"/>
            </a:xfrm>
            <a:custGeom>
              <a:avLst/>
              <a:gdLst/>
              <a:ahLst/>
              <a:cxnLst/>
              <a:rect l="l" t="t" r="r" b="b"/>
              <a:pathLst>
                <a:path w="3252" h="1991" extrusionOk="0">
                  <a:moveTo>
                    <a:pt x="2996" y="1"/>
                  </a:moveTo>
                  <a:cubicBezTo>
                    <a:pt x="2970" y="1"/>
                    <a:pt x="2943" y="8"/>
                    <a:pt x="2916" y="25"/>
                  </a:cubicBezTo>
                  <a:cubicBezTo>
                    <a:pt x="2003" y="573"/>
                    <a:pt x="1067" y="1120"/>
                    <a:pt x="154" y="1668"/>
                  </a:cubicBezTo>
                  <a:cubicBezTo>
                    <a:pt x="0" y="1765"/>
                    <a:pt x="90" y="1991"/>
                    <a:pt x="245" y="1991"/>
                  </a:cubicBezTo>
                  <a:cubicBezTo>
                    <a:pt x="274" y="1991"/>
                    <a:pt x="305" y="1983"/>
                    <a:pt x="337" y="1965"/>
                  </a:cubicBezTo>
                  <a:cubicBezTo>
                    <a:pt x="1250" y="1417"/>
                    <a:pt x="2163" y="892"/>
                    <a:pt x="3076" y="344"/>
                  </a:cubicBezTo>
                  <a:cubicBezTo>
                    <a:pt x="3251" y="247"/>
                    <a:pt x="3144" y="1"/>
                    <a:pt x="2996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434;p24"/>
            <p:cNvSpPr/>
            <p:nvPr/>
          </p:nvSpPr>
          <p:spPr>
            <a:xfrm>
              <a:off x="8411652" y="4235356"/>
              <a:ext cx="174710" cy="12595"/>
            </a:xfrm>
            <a:custGeom>
              <a:avLst/>
              <a:gdLst/>
              <a:ahLst/>
              <a:cxnLst/>
              <a:rect l="l" t="t" r="r" b="b"/>
              <a:pathLst>
                <a:path w="5091" h="367" extrusionOk="0">
                  <a:moveTo>
                    <a:pt x="229" y="1"/>
                  </a:moveTo>
                  <a:cubicBezTo>
                    <a:pt x="0" y="1"/>
                    <a:pt x="0" y="366"/>
                    <a:pt x="229" y="366"/>
                  </a:cubicBezTo>
                  <a:lnTo>
                    <a:pt x="4862" y="366"/>
                  </a:lnTo>
                  <a:cubicBezTo>
                    <a:pt x="5090" y="366"/>
                    <a:pt x="5090" y="1"/>
                    <a:pt x="4862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Google Shape;435;p24"/>
            <p:cNvSpPr/>
            <p:nvPr/>
          </p:nvSpPr>
          <p:spPr>
            <a:xfrm>
              <a:off x="8406298" y="4142353"/>
              <a:ext cx="128210" cy="63865"/>
            </a:xfrm>
            <a:custGeom>
              <a:avLst/>
              <a:gdLst/>
              <a:ahLst/>
              <a:cxnLst/>
              <a:rect l="l" t="t" r="r" b="b"/>
              <a:pathLst>
                <a:path w="3736" h="1861" extrusionOk="0">
                  <a:moveTo>
                    <a:pt x="3453" y="0"/>
                  </a:moveTo>
                  <a:cubicBezTo>
                    <a:pt x="3428" y="0"/>
                    <a:pt x="3402" y="6"/>
                    <a:pt x="3375" y="18"/>
                  </a:cubicBezTo>
                  <a:cubicBezTo>
                    <a:pt x="2302" y="520"/>
                    <a:pt x="1252" y="1022"/>
                    <a:pt x="179" y="1547"/>
                  </a:cubicBezTo>
                  <a:cubicBezTo>
                    <a:pt x="1" y="1626"/>
                    <a:pt x="115" y="1861"/>
                    <a:pt x="283" y="1861"/>
                  </a:cubicBezTo>
                  <a:cubicBezTo>
                    <a:pt x="308" y="1861"/>
                    <a:pt x="335" y="1855"/>
                    <a:pt x="362" y="1844"/>
                  </a:cubicBezTo>
                  <a:cubicBezTo>
                    <a:pt x="1412" y="1341"/>
                    <a:pt x="2485" y="816"/>
                    <a:pt x="3557" y="314"/>
                  </a:cubicBezTo>
                  <a:cubicBezTo>
                    <a:pt x="3736" y="235"/>
                    <a:pt x="3621" y="0"/>
                    <a:pt x="3453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" name="Google Shape;436;p24"/>
            <p:cNvSpPr/>
            <p:nvPr/>
          </p:nvSpPr>
          <p:spPr>
            <a:xfrm>
              <a:off x="8410348" y="4270566"/>
              <a:ext cx="111566" cy="68326"/>
            </a:xfrm>
            <a:custGeom>
              <a:avLst/>
              <a:gdLst/>
              <a:ahLst/>
              <a:cxnLst/>
              <a:rect l="l" t="t" r="r" b="b"/>
              <a:pathLst>
                <a:path w="3251" h="1991" extrusionOk="0">
                  <a:moveTo>
                    <a:pt x="255" y="1"/>
                  </a:moveTo>
                  <a:cubicBezTo>
                    <a:pt x="107" y="1"/>
                    <a:pt x="0" y="247"/>
                    <a:pt x="175" y="344"/>
                  </a:cubicBezTo>
                  <a:cubicBezTo>
                    <a:pt x="1088" y="892"/>
                    <a:pt x="2001" y="1417"/>
                    <a:pt x="2914" y="1965"/>
                  </a:cubicBezTo>
                  <a:cubicBezTo>
                    <a:pt x="2947" y="1983"/>
                    <a:pt x="2978" y="1991"/>
                    <a:pt x="3006" y="1991"/>
                  </a:cubicBezTo>
                  <a:cubicBezTo>
                    <a:pt x="3161" y="1991"/>
                    <a:pt x="3251" y="1765"/>
                    <a:pt x="3097" y="1668"/>
                  </a:cubicBezTo>
                  <a:cubicBezTo>
                    <a:pt x="2184" y="1120"/>
                    <a:pt x="1248" y="573"/>
                    <a:pt x="335" y="25"/>
                  </a:cubicBezTo>
                  <a:cubicBezTo>
                    <a:pt x="308" y="8"/>
                    <a:pt x="281" y="1"/>
                    <a:pt x="25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437;p24"/>
            <p:cNvSpPr/>
            <p:nvPr/>
          </p:nvSpPr>
          <p:spPr>
            <a:xfrm>
              <a:off x="8034082" y="4254162"/>
              <a:ext cx="107345" cy="255391"/>
            </a:xfrm>
            <a:custGeom>
              <a:avLst/>
              <a:gdLst/>
              <a:ahLst/>
              <a:cxnLst/>
              <a:rect l="l" t="t" r="r" b="b"/>
              <a:pathLst>
                <a:path w="3128" h="7442" extrusionOk="0">
                  <a:moveTo>
                    <a:pt x="1461" y="1"/>
                  </a:moveTo>
                  <a:lnTo>
                    <a:pt x="1416" y="115"/>
                  </a:lnTo>
                  <a:cubicBezTo>
                    <a:pt x="1461" y="1576"/>
                    <a:pt x="1507" y="3288"/>
                    <a:pt x="206" y="4292"/>
                  </a:cubicBezTo>
                  <a:cubicBezTo>
                    <a:pt x="1" y="5798"/>
                    <a:pt x="206" y="6300"/>
                    <a:pt x="320" y="7373"/>
                  </a:cubicBezTo>
                  <a:cubicBezTo>
                    <a:pt x="491" y="7419"/>
                    <a:pt x="845" y="7442"/>
                    <a:pt x="1310" y="7442"/>
                  </a:cubicBezTo>
                  <a:cubicBezTo>
                    <a:pt x="1775" y="7442"/>
                    <a:pt x="2352" y="7419"/>
                    <a:pt x="2968" y="7373"/>
                  </a:cubicBezTo>
                  <a:cubicBezTo>
                    <a:pt x="3082" y="6506"/>
                    <a:pt x="3128" y="5798"/>
                    <a:pt x="3128" y="4520"/>
                  </a:cubicBezTo>
                  <a:cubicBezTo>
                    <a:pt x="1256" y="3402"/>
                    <a:pt x="1553" y="868"/>
                    <a:pt x="1461" y="1"/>
                  </a:cubicBezTo>
                  <a:close/>
                </a:path>
              </a:pathLst>
            </a:custGeom>
            <a:solidFill>
              <a:srgbClr val="FFF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438;p24"/>
            <p:cNvSpPr/>
            <p:nvPr/>
          </p:nvSpPr>
          <p:spPr>
            <a:xfrm>
              <a:off x="7843341" y="4225746"/>
              <a:ext cx="257347" cy="211259"/>
            </a:xfrm>
            <a:custGeom>
              <a:avLst/>
              <a:gdLst/>
              <a:ahLst/>
              <a:cxnLst/>
              <a:rect l="l" t="t" r="r" b="b"/>
              <a:pathLst>
                <a:path w="7499" h="6156" extrusionOk="0">
                  <a:moveTo>
                    <a:pt x="6901" y="0"/>
                  </a:moveTo>
                  <a:cubicBezTo>
                    <a:pt x="6701" y="0"/>
                    <a:pt x="6476" y="179"/>
                    <a:pt x="6517" y="441"/>
                  </a:cubicBezTo>
                  <a:cubicBezTo>
                    <a:pt x="6768" y="2130"/>
                    <a:pt x="6700" y="4161"/>
                    <a:pt x="5056" y="5143"/>
                  </a:cubicBezTo>
                  <a:cubicBezTo>
                    <a:pt x="4639" y="5394"/>
                    <a:pt x="4137" y="5512"/>
                    <a:pt x="3623" y="5512"/>
                  </a:cubicBezTo>
                  <a:cubicBezTo>
                    <a:pt x="2225" y="5512"/>
                    <a:pt x="747" y="4638"/>
                    <a:pt x="697" y="3203"/>
                  </a:cubicBezTo>
                  <a:cubicBezTo>
                    <a:pt x="685" y="2974"/>
                    <a:pt x="508" y="2860"/>
                    <a:pt x="337" y="2860"/>
                  </a:cubicBezTo>
                  <a:cubicBezTo>
                    <a:pt x="166" y="2860"/>
                    <a:pt x="1" y="2974"/>
                    <a:pt x="12" y="3203"/>
                  </a:cubicBezTo>
                  <a:cubicBezTo>
                    <a:pt x="71" y="5186"/>
                    <a:pt x="1886" y="6155"/>
                    <a:pt x="3671" y="6155"/>
                  </a:cubicBezTo>
                  <a:cubicBezTo>
                    <a:pt x="3961" y="6155"/>
                    <a:pt x="4251" y="6130"/>
                    <a:pt x="4531" y="6079"/>
                  </a:cubicBezTo>
                  <a:cubicBezTo>
                    <a:pt x="7225" y="5576"/>
                    <a:pt x="7499" y="2426"/>
                    <a:pt x="7179" y="258"/>
                  </a:cubicBezTo>
                  <a:cubicBezTo>
                    <a:pt x="7152" y="77"/>
                    <a:pt x="7032" y="0"/>
                    <a:pt x="6901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439;p24"/>
            <p:cNvSpPr/>
            <p:nvPr/>
          </p:nvSpPr>
          <p:spPr>
            <a:xfrm>
              <a:off x="8072073" y="4242425"/>
              <a:ext cx="250140" cy="195816"/>
            </a:xfrm>
            <a:custGeom>
              <a:avLst/>
              <a:gdLst/>
              <a:ahLst/>
              <a:cxnLst/>
              <a:rect l="l" t="t" r="r" b="b"/>
              <a:pathLst>
                <a:path w="7289" h="5706" extrusionOk="0">
                  <a:moveTo>
                    <a:pt x="337" y="0"/>
                  </a:moveTo>
                  <a:cubicBezTo>
                    <a:pt x="166" y="0"/>
                    <a:pt x="1" y="114"/>
                    <a:pt x="12" y="343"/>
                  </a:cubicBezTo>
                  <a:cubicBezTo>
                    <a:pt x="149" y="2694"/>
                    <a:pt x="263" y="4794"/>
                    <a:pt x="2865" y="5570"/>
                  </a:cubicBezTo>
                  <a:cubicBezTo>
                    <a:pt x="3179" y="5662"/>
                    <a:pt x="3487" y="5706"/>
                    <a:pt x="3784" y="5706"/>
                  </a:cubicBezTo>
                  <a:cubicBezTo>
                    <a:pt x="5538" y="5706"/>
                    <a:pt x="6935" y="4199"/>
                    <a:pt x="7248" y="2443"/>
                  </a:cubicBezTo>
                  <a:cubicBezTo>
                    <a:pt x="7289" y="2182"/>
                    <a:pt x="7066" y="2012"/>
                    <a:pt x="6867" y="2012"/>
                  </a:cubicBezTo>
                  <a:cubicBezTo>
                    <a:pt x="6735" y="2012"/>
                    <a:pt x="6613" y="2087"/>
                    <a:pt x="6586" y="2260"/>
                  </a:cubicBezTo>
                  <a:cubicBezTo>
                    <a:pt x="6305" y="3890"/>
                    <a:pt x="5194" y="4951"/>
                    <a:pt x="3719" y="4951"/>
                  </a:cubicBezTo>
                  <a:cubicBezTo>
                    <a:pt x="3397" y="4951"/>
                    <a:pt x="3057" y="4900"/>
                    <a:pt x="2705" y="4794"/>
                  </a:cubicBezTo>
                  <a:cubicBezTo>
                    <a:pt x="674" y="4177"/>
                    <a:pt x="811" y="2009"/>
                    <a:pt x="697" y="343"/>
                  </a:cubicBezTo>
                  <a:cubicBezTo>
                    <a:pt x="685" y="114"/>
                    <a:pt x="508" y="0"/>
                    <a:pt x="337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440;p24"/>
            <p:cNvSpPr/>
            <p:nvPr/>
          </p:nvSpPr>
          <p:spPr>
            <a:xfrm>
              <a:off x="7875841" y="4140157"/>
              <a:ext cx="376017" cy="128142"/>
            </a:xfrm>
            <a:custGeom>
              <a:avLst/>
              <a:gdLst/>
              <a:ahLst/>
              <a:cxnLst/>
              <a:rect l="l" t="t" r="r" b="b"/>
              <a:pathLst>
                <a:path w="10957" h="3734" extrusionOk="0">
                  <a:moveTo>
                    <a:pt x="7985" y="1"/>
                  </a:moveTo>
                  <a:cubicBezTo>
                    <a:pt x="7173" y="1"/>
                    <a:pt x="6256" y="104"/>
                    <a:pt x="5730" y="104"/>
                  </a:cubicBezTo>
                  <a:cubicBezTo>
                    <a:pt x="5271" y="104"/>
                    <a:pt x="4552" y="47"/>
                    <a:pt x="3836" y="47"/>
                  </a:cubicBezTo>
                  <a:cubicBezTo>
                    <a:pt x="3055" y="47"/>
                    <a:pt x="2278" y="115"/>
                    <a:pt x="1850" y="401"/>
                  </a:cubicBezTo>
                  <a:cubicBezTo>
                    <a:pt x="1" y="1474"/>
                    <a:pt x="5068" y="3323"/>
                    <a:pt x="5958" y="3734"/>
                  </a:cubicBezTo>
                  <a:cubicBezTo>
                    <a:pt x="6848" y="3551"/>
                    <a:pt x="10957" y="1109"/>
                    <a:pt x="9359" y="218"/>
                  </a:cubicBezTo>
                  <a:cubicBezTo>
                    <a:pt x="9060" y="50"/>
                    <a:pt x="8548" y="1"/>
                    <a:pt x="7985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441;p24"/>
            <p:cNvSpPr/>
            <p:nvPr/>
          </p:nvSpPr>
          <p:spPr>
            <a:xfrm>
              <a:off x="7303241" y="4298432"/>
              <a:ext cx="11771" cy="50172"/>
            </a:xfrm>
            <a:custGeom>
              <a:avLst/>
              <a:gdLst/>
              <a:ahLst/>
              <a:cxnLst/>
              <a:rect l="l" t="t" r="r" b="b"/>
              <a:pathLst>
                <a:path w="343" h="1462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290"/>
                  </a:lnTo>
                  <a:cubicBezTo>
                    <a:pt x="1" y="1404"/>
                    <a:pt x="86" y="1461"/>
                    <a:pt x="172" y="1461"/>
                  </a:cubicBezTo>
                  <a:cubicBezTo>
                    <a:pt x="257" y="1461"/>
                    <a:pt x="343" y="1404"/>
                    <a:pt x="343" y="129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442;p24"/>
            <p:cNvSpPr/>
            <p:nvPr/>
          </p:nvSpPr>
          <p:spPr>
            <a:xfrm>
              <a:off x="7338485" y="4298432"/>
              <a:ext cx="11805" cy="44681"/>
            </a:xfrm>
            <a:custGeom>
              <a:avLst/>
              <a:gdLst/>
              <a:ahLst/>
              <a:cxnLst/>
              <a:rect l="l" t="t" r="r" b="b"/>
              <a:pathLst>
                <a:path w="344" h="1302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130"/>
                  </a:lnTo>
                  <a:cubicBezTo>
                    <a:pt x="1" y="1244"/>
                    <a:pt x="86" y="1301"/>
                    <a:pt x="172" y="1301"/>
                  </a:cubicBezTo>
                  <a:cubicBezTo>
                    <a:pt x="257" y="1301"/>
                    <a:pt x="343" y="1244"/>
                    <a:pt x="343" y="113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443;p24"/>
            <p:cNvSpPr/>
            <p:nvPr/>
          </p:nvSpPr>
          <p:spPr>
            <a:xfrm>
              <a:off x="7316556" y="4358730"/>
              <a:ext cx="11771" cy="38436"/>
            </a:xfrm>
            <a:custGeom>
              <a:avLst/>
              <a:gdLst/>
              <a:ahLst/>
              <a:cxnLst/>
              <a:rect l="l" t="t" r="r" b="b"/>
              <a:pathLst>
                <a:path w="343" h="1120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948"/>
                  </a:lnTo>
                  <a:cubicBezTo>
                    <a:pt x="1" y="1062"/>
                    <a:pt x="86" y="1119"/>
                    <a:pt x="172" y="1119"/>
                  </a:cubicBezTo>
                  <a:cubicBezTo>
                    <a:pt x="257" y="1119"/>
                    <a:pt x="343" y="1062"/>
                    <a:pt x="343" y="94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444;p24"/>
            <p:cNvSpPr/>
            <p:nvPr/>
          </p:nvSpPr>
          <p:spPr>
            <a:xfrm>
              <a:off x="7611075" y="3873675"/>
              <a:ext cx="11805" cy="44098"/>
            </a:xfrm>
            <a:custGeom>
              <a:avLst/>
              <a:gdLst/>
              <a:ahLst/>
              <a:cxnLst/>
              <a:rect l="l" t="t" r="r" b="b"/>
              <a:pathLst>
                <a:path w="344" h="1285" extrusionOk="0">
                  <a:moveTo>
                    <a:pt x="172" y="0"/>
                  </a:moveTo>
                  <a:cubicBezTo>
                    <a:pt x="86" y="0"/>
                    <a:pt x="1" y="52"/>
                    <a:pt x="1" y="154"/>
                  </a:cubicBezTo>
                  <a:lnTo>
                    <a:pt x="1" y="1113"/>
                  </a:lnTo>
                  <a:cubicBezTo>
                    <a:pt x="1" y="1227"/>
                    <a:pt x="86" y="1284"/>
                    <a:pt x="172" y="1284"/>
                  </a:cubicBezTo>
                  <a:cubicBezTo>
                    <a:pt x="258" y="1284"/>
                    <a:pt x="343" y="1227"/>
                    <a:pt x="343" y="1113"/>
                  </a:cubicBezTo>
                  <a:lnTo>
                    <a:pt x="343" y="154"/>
                  </a:lnTo>
                  <a:cubicBezTo>
                    <a:pt x="343" y="52"/>
                    <a:pt x="258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445;p24"/>
            <p:cNvSpPr/>
            <p:nvPr/>
          </p:nvSpPr>
          <p:spPr>
            <a:xfrm>
              <a:off x="7649478" y="3865233"/>
              <a:ext cx="11771" cy="41558"/>
            </a:xfrm>
            <a:custGeom>
              <a:avLst/>
              <a:gdLst/>
              <a:ahLst/>
              <a:cxnLst/>
              <a:rect l="l" t="t" r="r" b="b"/>
              <a:pathLst>
                <a:path w="343" h="1211" extrusionOk="0">
                  <a:moveTo>
                    <a:pt x="172" y="1"/>
                  </a:moveTo>
                  <a:cubicBezTo>
                    <a:pt x="86" y="1"/>
                    <a:pt x="0" y="58"/>
                    <a:pt x="0" y="172"/>
                  </a:cubicBezTo>
                  <a:lnTo>
                    <a:pt x="0" y="1040"/>
                  </a:lnTo>
                  <a:cubicBezTo>
                    <a:pt x="0" y="1154"/>
                    <a:pt x="86" y="1211"/>
                    <a:pt x="172" y="1211"/>
                  </a:cubicBezTo>
                  <a:cubicBezTo>
                    <a:pt x="257" y="1211"/>
                    <a:pt x="343" y="1154"/>
                    <a:pt x="343" y="1040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446;p24"/>
            <p:cNvSpPr/>
            <p:nvPr/>
          </p:nvSpPr>
          <p:spPr>
            <a:xfrm>
              <a:off x="7629882" y="3930850"/>
              <a:ext cx="11805" cy="35690"/>
            </a:xfrm>
            <a:custGeom>
              <a:avLst/>
              <a:gdLst/>
              <a:ahLst/>
              <a:cxnLst/>
              <a:rect l="l" t="t" r="r" b="b"/>
              <a:pathLst>
                <a:path w="344" h="1040" extrusionOk="0">
                  <a:moveTo>
                    <a:pt x="172" y="1"/>
                  </a:moveTo>
                  <a:cubicBezTo>
                    <a:pt x="86" y="1"/>
                    <a:pt x="1" y="52"/>
                    <a:pt x="1" y="155"/>
                  </a:cubicBezTo>
                  <a:lnTo>
                    <a:pt x="1" y="885"/>
                  </a:lnTo>
                  <a:cubicBezTo>
                    <a:pt x="1" y="988"/>
                    <a:pt x="86" y="1039"/>
                    <a:pt x="172" y="1039"/>
                  </a:cubicBezTo>
                  <a:cubicBezTo>
                    <a:pt x="257" y="1039"/>
                    <a:pt x="343" y="988"/>
                    <a:pt x="343" y="885"/>
                  </a:cubicBezTo>
                  <a:lnTo>
                    <a:pt x="343" y="155"/>
                  </a:lnTo>
                  <a:cubicBezTo>
                    <a:pt x="343" y="52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447;p24"/>
            <p:cNvSpPr/>
            <p:nvPr/>
          </p:nvSpPr>
          <p:spPr>
            <a:xfrm>
              <a:off x="8309040" y="3832356"/>
              <a:ext cx="11771" cy="50172"/>
            </a:xfrm>
            <a:custGeom>
              <a:avLst/>
              <a:gdLst/>
              <a:ahLst/>
              <a:cxnLst/>
              <a:rect l="l" t="t" r="r" b="b"/>
              <a:pathLst>
                <a:path w="343" h="1462" extrusionOk="0">
                  <a:moveTo>
                    <a:pt x="171" y="0"/>
                  </a:moveTo>
                  <a:cubicBezTo>
                    <a:pt x="86" y="0"/>
                    <a:pt x="0" y="57"/>
                    <a:pt x="0" y="172"/>
                  </a:cubicBezTo>
                  <a:lnTo>
                    <a:pt x="0" y="1290"/>
                  </a:lnTo>
                  <a:cubicBezTo>
                    <a:pt x="0" y="1404"/>
                    <a:pt x="86" y="1461"/>
                    <a:pt x="171" y="1461"/>
                  </a:cubicBezTo>
                  <a:cubicBezTo>
                    <a:pt x="257" y="1461"/>
                    <a:pt x="343" y="1404"/>
                    <a:pt x="343" y="129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448;p24"/>
            <p:cNvSpPr/>
            <p:nvPr/>
          </p:nvSpPr>
          <p:spPr>
            <a:xfrm>
              <a:off x="8352110" y="3837847"/>
              <a:ext cx="11771" cy="47015"/>
            </a:xfrm>
            <a:custGeom>
              <a:avLst/>
              <a:gdLst/>
              <a:ahLst/>
              <a:cxnLst/>
              <a:rect l="l" t="t" r="r" b="b"/>
              <a:pathLst>
                <a:path w="343" h="1370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198"/>
                  </a:lnTo>
                  <a:cubicBezTo>
                    <a:pt x="1" y="1313"/>
                    <a:pt x="86" y="1370"/>
                    <a:pt x="172" y="1370"/>
                  </a:cubicBezTo>
                  <a:cubicBezTo>
                    <a:pt x="257" y="1370"/>
                    <a:pt x="343" y="1313"/>
                    <a:pt x="343" y="1198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449;p24"/>
            <p:cNvSpPr/>
            <p:nvPr/>
          </p:nvSpPr>
          <p:spPr>
            <a:xfrm>
              <a:off x="8335671" y="3905969"/>
              <a:ext cx="12560" cy="36068"/>
            </a:xfrm>
            <a:custGeom>
              <a:avLst/>
              <a:gdLst/>
              <a:ahLst/>
              <a:cxnLst/>
              <a:rect l="l" t="t" r="r" b="b"/>
              <a:pathLst>
                <a:path w="366" h="1051" extrusionOk="0">
                  <a:moveTo>
                    <a:pt x="183" y="1"/>
                  </a:moveTo>
                  <a:cubicBezTo>
                    <a:pt x="92" y="1"/>
                    <a:pt x="0" y="58"/>
                    <a:pt x="0" y="172"/>
                  </a:cubicBezTo>
                  <a:lnTo>
                    <a:pt x="0" y="880"/>
                  </a:lnTo>
                  <a:cubicBezTo>
                    <a:pt x="0" y="994"/>
                    <a:pt x="92" y="1051"/>
                    <a:pt x="183" y="1051"/>
                  </a:cubicBezTo>
                  <a:cubicBezTo>
                    <a:pt x="274" y="1051"/>
                    <a:pt x="365" y="994"/>
                    <a:pt x="365" y="880"/>
                  </a:cubicBezTo>
                  <a:lnTo>
                    <a:pt x="365" y="172"/>
                  </a:lnTo>
                  <a:cubicBezTo>
                    <a:pt x="365" y="58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450;p24"/>
            <p:cNvSpPr/>
            <p:nvPr/>
          </p:nvSpPr>
          <p:spPr>
            <a:xfrm>
              <a:off x="8679540" y="4268644"/>
              <a:ext cx="11771" cy="54874"/>
            </a:xfrm>
            <a:custGeom>
              <a:avLst/>
              <a:gdLst/>
              <a:ahLst/>
              <a:cxnLst/>
              <a:rect l="l" t="t" r="r" b="b"/>
              <a:pathLst>
                <a:path w="343" h="1599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428"/>
                  </a:lnTo>
                  <a:cubicBezTo>
                    <a:pt x="1" y="1542"/>
                    <a:pt x="86" y="1599"/>
                    <a:pt x="172" y="1599"/>
                  </a:cubicBezTo>
                  <a:cubicBezTo>
                    <a:pt x="257" y="1599"/>
                    <a:pt x="343" y="1542"/>
                    <a:pt x="343" y="142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451;p24"/>
            <p:cNvSpPr/>
            <p:nvPr/>
          </p:nvSpPr>
          <p:spPr>
            <a:xfrm>
              <a:off x="8717153" y="4276503"/>
              <a:ext cx="12560" cy="44681"/>
            </a:xfrm>
            <a:custGeom>
              <a:avLst/>
              <a:gdLst/>
              <a:ahLst/>
              <a:cxnLst/>
              <a:rect l="l" t="t" r="r" b="b"/>
              <a:pathLst>
                <a:path w="366" h="1302" extrusionOk="0">
                  <a:moveTo>
                    <a:pt x="183" y="0"/>
                  </a:moveTo>
                  <a:cubicBezTo>
                    <a:pt x="92" y="0"/>
                    <a:pt x="0" y="57"/>
                    <a:pt x="0" y="171"/>
                  </a:cubicBezTo>
                  <a:lnTo>
                    <a:pt x="0" y="1130"/>
                  </a:lnTo>
                  <a:cubicBezTo>
                    <a:pt x="0" y="1244"/>
                    <a:pt x="92" y="1301"/>
                    <a:pt x="183" y="1301"/>
                  </a:cubicBezTo>
                  <a:cubicBezTo>
                    <a:pt x="274" y="1301"/>
                    <a:pt x="365" y="1244"/>
                    <a:pt x="365" y="1130"/>
                  </a:cubicBezTo>
                  <a:lnTo>
                    <a:pt x="365" y="171"/>
                  </a:lnTo>
                  <a:cubicBezTo>
                    <a:pt x="365" y="57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452;p24"/>
            <p:cNvSpPr/>
            <p:nvPr/>
          </p:nvSpPr>
          <p:spPr>
            <a:xfrm>
              <a:off x="8706961" y="4342291"/>
              <a:ext cx="11771" cy="43892"/>
            </a:xfrm>
            <a:custGeom>
              <a:avLst/>
              <a:gdLst/>
              <a:ahLst/>
              <a:cxnLst/>
              <a:rect l="l" t="t" r="r" b="b"/>
              <a:pathLst>
                <a:path w="343" h="1279" extrusionOk="0">
                  <a:moveTo>
                    <a:pt x="172" y="1"/>
                  </a:moveTo>
                  <a:cubicBezTo>
                    <a:pt x="86" y="1"/>
                    <a:pt x="0" y="58"/>
                    <a:pt x="0" y="172"/>
                  </a:cubicBezTo>
                  <a:lnTo>
                    <a:pt x="0" y="1108"/>
                  </a:lnTo>
                  <a:cubicBezTo>
                    <a:pt x="0" y="1222"/>
                    <a:pt x="86" y="1279"/>
                    <a:pt x="172" y="1279"/>
                  </a:cubicBezTo>
                  <a:cubicBezTo>
                    <a:pt x="257" y="1279"/>
                    <a:pt x="343" y="1222"/>
                    <a:pt x="343" y="110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453;p24"/>
            <p:cNvSpPr/>
            <p:nvPr/>
          </p:nvSpPr>
          <p:spPr>
            <a:xfrm>
              <a:off x="8717153" y="4655617"/>
              <a:ext cx="12560" cy="47049"/>
            </a:xfrm>
            <a:custGeom>
              <a:avLst/>
              <a:gdLst/>
              <a:ahLst/>
              <a:cxnLst/>
              <a:rect l="l" t="t" r="r" b="b"/>
              <a:pathLst>
                <a:path w="366" h="1371" extrusionOk="0">
                  <a:moveTo>
                    <a:pt x="183" y="1"/>
                  </a:moveTo>
                  <a:cubicBezTo>
                    <a:pt x="92" y="1"/>
                    <a:pt x="0" y="58"/>
                    <a:pt x="0" y="172"/>
                  </a:cubicBezTo>
                  <a:lnTo>
                    <a:pt x="0" y="1199"/>
                  </a:lnTo>
                  <a:cubicBezTo>
                    <a:pt x="0" y="1313"/>
                    <a:pt x="92" y="1370"/>
                    <a:pt x="183" y="1370"/>
                  </a:cubicBezTo>
                  <a:cubicBezTo>
                    <a:pt x="274" y="1370"/>
                    <a:pt x="365" y="1313"/>
                    <a:pt x="365" y="1199"/>
                  </a:cubicBezTo>
                  <a:lnTo>
                    <a:pt x="365" y="172"/>
                  </a:lnTo>
                  <a:cubicBezTo>
                    <a:pt x="365" y="58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454;p24"/>
            <p:cNvSpPr/>
            <p:nvPr/>
          </p:nvSpPr>
          <p:spPr>
            <a:xfrm>
              <a:off x="8755521" y="4657985"/>
              <a:ext cx="11805" cy="47221"/>
            </a:xfrm>
            <a:custGeom>
              <a:avLst/>
              <a:gdLst/>
              <a:ahLst/>
              <a:cxnLst/>
              <a:rect l="l" t="t" r="r" b="b"/>
              <a:pathLst>
                <a:path w="344" h="1376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221"/>
                  </a:lnTo>
                  <a:cubicBezTo>
                    <a:pt x="1" y="1324"/>
                    <a:pt x="86" y="1375"/>
                    <a:pt x="172" y="1375"/>
                  </a:cubicBezTo>
                  <a:cubicBezTo>
                    <a:pt x="257" y="1375"/>
                    <a:pt x="343" y="1324"/>
                    <a:pt x="343" y="1221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455;p24"/>
            <p:cNvSpPr/>
            <p:nvPr/>
          </p:nvSpPr>
          <p:spPr>
            <a:xfrm>
              <a:off x="7322047" y="4647587"/>
              <a:ext cx="11771" cy="52128"/>
            </a:xfrm>
            <a:custGeom>
              <a:avLst/>
              <a:gdLst/>
              <a:ahLst/>
              <a:cxnLst/>
              <a:rect l="l" t="t" r="r" b="b"/>
              <a:pathLst>
                <a:path w="343" h="1519" extrusionOk="0">
                  <a:moveTo>
                    <a:pt x="172" y="1"/>
                  </a:moveTo>
                  <a:cubicBezTo>
                    <a:pt x="86" y="1"/>
                    <a:pt x="0" y="52"/>
                    <a:pt x="0" y="155"/>
                  </a:cubicBezTo>
                  <a:lnTo>
                    <a:pt x="0" y="1364"/>
                  </a:lnTo>
                  <a:cubicBezTo>
                    <a:pt x="0" y="1467"/>
                    <a:pt x="86" y="1519"/>
                    <a:pt x="172" y="1519"/>
                  </a:cubicBezTo>
                  <a:cubicBezTo>
                    <a:pt x="257" y="1519"/>
                    <a:pt x="343" y="1467"/>
                    <a:pt x="343" y="1364"/>
                  </a:cubicBezTo>
                  <a:lnTo>
                    <a:pt x="343" y="155"/>
                  </a:lnTo>
                  <a:cubicBezTo>
                    <a:pt x="343" y="52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456;p24"/>
            <p:cNvSpPr/>
            <p:nvPr/>
          </p:nvSpPr>
          <p:spPr>
            <a:xfrm>
              <a:off x="7360415" y="4655617"/>
              <a:ext cx="11805" cy="52506"/>
            </a:xfrm>
            <a:custGeom>
              <a:avLst/>
              <a:gdLst/>
              <a:ahLst/>
              <a:cxnLst/>
              <a:rect l="l" t="t" r="r" b="b"/>
              <a:pathLst>
                <a:path w="344" h="1530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359"/>
                  </a:lnTo>
                  <a:cubicBezTo>
                    <a:pt x="1" y="1473"/>
                    <a:pt x="86" y="1530"/>
                    <a:pt x="172" y="1530"/>
                  </a:cubicBezTo>
                  <a:cubicBezTo>
                    <a:pt x="258" y="1530"/>
                    <a:pt x="343" y="1473"/>
                    <a:pt x="343" y="1359"/>
                  </a:cubicBezTo>
                  <a:lnTo>
                    <a:pt x="343" y="172"/>
                  </a:lnTo>
                  <a:cubicBezTo>
                    <a:pt x="343" y="58"/>
                    <a:pt x="258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" name="Google Shape;457;p24"/>
            <p:cNvSpPr/>
            <p:nvPr/>
          </p:nvSpPr>
          <p:spPr>
            <a:xfrm>
              <a:off x="7172419" y="4939189"/>
              <a:ext cx="11805" cy="57997"/>
            </a:xfrm>
            <a:custGeom>
              <a:avLst/>
              <a:gdLst/>
              <a:ahLst/>
              <a:cxnLst/>
              <a:rect l="l" t="t" r="r" b="b"/>
              <a:pathLst>
                <a:path w="344" h="1690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518"/>
                  </a:lnTo>
                  <a:cubicBezTo>
                    <a:pt x="1" y="1632"/>
                    <a:pt x="86" y="1689"/>
                    <a:pt x="172" y="1689"/>
                  </a:cubicBezTo>
                  <a:cubicBezTo>
                    <a:pt x="257" y="1689"/>
                    <a:pt x="343" y="1632"/>
                    <a:pt x="343" y="1518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" name="Google Shape;458;p24"/>
            <p:cNvSpPr/>
            <p:nvPr/>
          </p:nvSpPr>
          <p:spPr>
            <a:xfrm>
              <a:off x="7207664" y="4944680"/>
              <a:ext cx="11805" cy="52506"/>
            </a:xfrm>
            <a:custGeom>
              <a:avLst/>
              <a:gdLst/>
              <a:ahLst/>
              <a:cxnLst/>
              <a:rect l="l" t="t" r="r" b="b"/>
              <a:pathLst>
                <a:path w="344" h="1530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358"/>
                  </a:lnTo>
                  <a:cubicBezTo>
                    <a:pt x="1" y="1472"/>
                    <a:pt x="86" y="1529"/>
                    <a:pt x="172" y="1529"/>
                  </a:cubicBezTo>
                  <a:cubicBezTo>
                    <a:pt x="258" y="1529"/>
                    <a:pt x="343" y="1472"/>
                    <a:pt x="343" y="1358"/>
                  </a:cubicBezTo>
                  <a:lnTo>
                    <a:pt x="343" y="171"/>
                  </a:lnTo>
                  <a:cubicBezTo>
                    <a:pt x="343" y="57"/>
                    <a:pt x="258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459;p24"/>
            <p:cNvSpPr/>
            <p:nvPr/>
          </p:nvSpPr>
          <p:spPr>
            <a:xfrm>
              <a:off x="8804871" y="5066853"/>
              <a:ext cx="11771" cy="52540"/>
            </a:xfrm>
            <a:custGeom>
              <a:avLst/>
              <a:gdLst/>
              <a:ahLst/>
              <a:cxnLst/>
              <a:rect l="l" t="t" r="r" b="b"/>
              <a:pathLst>
                <a:path w="343" h="1531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359"/>
                  </a:lnTo>
                  <a:cubicBezTo>
                    <a:pt x="1" y="1473"/>
                    <a:pt x="86" y="1530"/>
                    <a:pt x="172" y="1530"/>
                  </a:cubicBezTo>
                  <a:cubicBezTo>
                    <a:pt x="257" y="1530"/>
                    <a:pt x="343" y="1473"/>
                    <a:pt x="343" y="1359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460;p24"/>
            <p:cNvSpPr/>
            <p:nvPr/>
          </p:nvSpPr>
          <p:spPr>
            <a:xfrm>
              <a:off x="8847974" y="5070010"/>
              <a:ext cx="12560" cy="47015"/>
            </a:xfrm>
            <a:custGeom>
              <a:avLst/>
              <a:gdLst/>
              <a:ahLst/>
              <a:cxnLst/>
              <a:rect l="l" t="t" r="r" b="b"/>
              <a:pathLst>
                <a:path w="366" h="1370" extrusionOk="0">
                  <a:moveTo>
                    <a:pt x="183" y="0"/>
                  </a:moveTo>
                  <a:cubicBezTo>
                    <a:pt x="91" y="0"/>
                    <a:pt x="0" y="57"/>
                    <a:pt x="0" y="171"/>
                  </a:cubicBezTo>
                  <a:lnTo>
                    <a:pt x="0" y="1198"/>
                  </a:lnTo>
                  <a:cubicBezTo>
                    <a:pt x="0" y="1313"/>
                    <a:pt x="91" y="1370"/>
                    <a:pt x="183" y="1370"/>
                  </a:cubicBezTo>
                  <a:cubicBezTo>
                    <a:pt x="274" y="1370"/>
                    <a:pt x="365" y="1313"/>
                    <a:pt x="365" y="1198"/>
                  </a:cubicBezTo>
                  <a:lnTo>
                    <a:pt x="365" y="171"/>
                  </a:lnTo>
                  <a:cubicBezTo>
                    <a:pt x="365" y="57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461;p24"/>
            <p:cNvSpPr/>
            <p:nvPr/>
          </p:nvSpPr>
          <p:spPr>
            <a:xfrm>
              <a:off x="8036450" y="3930850"/>
              <a:ext cx="11771" cy="49589"/>
            </a:xfrm>
            <a:custGeom>
              <a:avLst/>
              <a:gdLst/>
              <a:ahLst/>
              <a:cxnLst/>
              <a:rect l="l" t="t" r="r" b="b"/>
              <a:pathLst>
                <a:path w="343" h="1445" extrusionOk="0">
                  <a:moveTo>
                    <a:pt x="171" y="1"/>
                  </a:moveTo>
                  <a:cubicBezTo>
                    <a:pt x="86" y="1"/>
                    <a:pt x="0" y="52"/>
                    <a:pt x="0" y="155"/>
                  </a:cubicBezTo>
                  <a:lnTo>
                    <a:pt x="0" y="1273"/>
                  </a:lnTo>
                  <a:cubicBezTo>
                    <a:pt x="0" y="1387"/>
                    <a:pt x="86" y="1444"/>
                    <a:pt x="171" y="1444"/>
                  </a:cubicBezTo>
                  <a:cubicBezTo>
                    <a:pt x="257" y="1444"/>
                    <a:pt x="342" y="1387"/>
                    <a:pt x="342" y="1273"/>
                  </a:cubicBezTo>
                  <a:lnTo>
                    <a:pt x="342" y="155"/>
                  </a:lnTo>
                  <a:cubicBezTo>
                    <a:pt x="342" y="52"/>
                    <a:pt x="257" y="1"/>
                    <a:pt x="171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462;p24"/>
            <p:cNvSpPr/>
            <p:nvPr/>
          </p:nvSpPr>
          <p:spPr>
            <a:xfrm>
              <a:off x="8066204" y="3941248"/>
              <a:ext cx="11771" cy="39191"/>
            </a:xfrm>
            <a:custGeom>
              <a:avLst/>
              <a:gdLst/>
              <a:ahLst/>
              <a:cxnLst/>
              <a:rect l="l" t="t" r="r" b="b"/>
              <a:pathLst>
                <a:path w="343" h="1142" extrusionOk="0">
                  <a:moveTo>
                    <a:pt x="172" y="0"/>
                  </a:moveTo>
                  <a:cubicBezTo>
                    <a:pt x="86" y="0"/>
                    <a:pt x="0" y="57"/>
                    <a:pt x="0" y="171"/>
                  </a:cubicBezTo>
                  <a:lnTo>
                    <a:pt x="0" y="970"/>
                  </a:lnTo>
                  <a:cubicBezTo>
                    <a:pt x="0" y="1084"/>
                    <a:pt x="86" y="1141"/>
                    <a:pt x="172" y="1141"/>
                  </a:cubicBezTo>
                  <a:cubicBezTo>
                    <a:pt x="257" y="1141"/>
                    <a:pt x="343" y="1084"/>
                    <a:pt x="343" y="970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463;p24"/>
            <p:cNvSpPr/>
            <p:nvPr/>
          </p:nvSpPr>
          <p:spPr>
            <a:xfrm>
              <a:off x="7580532" y="4794675"/>
              <a:ext cx="10227" cy="44681"/>
            </a:xfrm>
            <a:custGeom>
              <a:avLst/>
              <a:gdLst/>
              <a:ahLst/>
              <a:cxnLst/>
              <a:rect l="l" t="t" r="r" b="b"/>
              <a:pathLst>
                <a:path w="298" h="1302" extrusionOk="0">
                  <a:moveTo>
                    <a:pt x="149" y="0"/>
                  </a:moveTo>
                  <a:cubicBezTo>
                    <a:pt x="75" y="0"/>
                    <a:pt x="1" y="46"/>
                    <a:pt x="1" y="137"/>
                  </a:cubicBezTo>
                  <a:lnTo>
                    <a:pt x="1" y="1164"/>
                  </a:lnTo>
                  <a:cubicBezTo>
                    <a:pt x="1" y="1255"/>
                    <a:pt x="75" y="1301"/>
                    <a:pt x="149" y="1301"/>
                  </a:cubicBezTo>
                  <a:cubicBezTo>
                    <a:pt x="223" y="1301"/>
                    <a:pt x="297" y="1255"/>
                    <a:pt x="297" y="1164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464;p24"/>
            <p:cNvSpPr/>
            <p:nvPr/>
          </p:nvSpPr>
          <p:spPr>
            <a:xfrm>
              <a:off x="7628338" y="4794675"/>
              <a:ext cx="9403" cy="36823"/>
            </a:xfrm>
            <a:custGeom>
              <a:avLst/>
              <a:gdLst/>
              <a:ahLst/>
              <a:cxnLst/>
              <a:rect l="l" t="t" r="r" b="b"/>
              <a:pathLst>
                <a:path w="274" h="1073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936"/>
                  </a:lnTo>
                  <a:cubicBezTo>
                    <a:pt x="0" y="1027"/>
                    <a:pt x="69" y="1073"/>
                    <a:pt x="137" y="1073"/>
                  </a:cubicBezTo>
                  <a:cubicBezTo>
                    <a:pt x="205" y="1073"/>
                    <a:pt x="274" y="1027"/>
                    <a:pt x="274" y="936"/>
                  </a:cubicBezTo>
                  <a:lnTo>
                    <a:pt x="274" y="137"/>
                  </a:lnTo>
                  <a:cubicBezTo>
                    <a:pt x="274" y="46"/>
                    <a:pt x="205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137" name="Google Shape;465;p24"/>
            <p:cNvGrpSpPr/>
            <p:nvPr/>
          </p:nvGrpSpPr>
          <p:grpSpPr>
            <a:xfrm>
              <a:off x="8267893" y="1920039"/>
              <a:ext cx="890274" cy="685355"/>
              <a:chOff x="8267893" y="1920039"/>
              <a:chExt cx="890274" cy="685355"/>
            </a:xfrm>
          </p:grpSpPr>
          <p:sp>
            <p:nvSpPr>
              <p:cNvPr id="257" name="Google Shape;466;p24"/>
              <p:cNvSpPr/>
              <p:nvPr/>
            </p:nvSpPr>
            <p:spPr>
              <a:xfrm>
                <a:off x="8267893" y="1920039"/>
                <a:ext cx="890265" cy="685355"/>
              </a:xfrm>
              <a:custGeom>
                <a:avLst/>
                <a:gdLst/>
                <a:ahLst/>
                <a:cxnLst/>
                <a:rect l="l" t="t" r="r" b="b"/>
                <a:pathLst>
                  <a:path w="25942" h="19971" extrusionOk="0">
                    <a:moveTo>
                      <a:pt x="9705" y="1"/>
                    </a:moveTo>
                    <a:cubicBezTo>
                      <a:pt x="7527" y="1"/>
                      <a:pt x="5973" y="655"/>
                      <a:pt x="8435" y="3009"/>
                    </a:cubicBezTo>
                    <a:cubicBezTo>
                      <a:pt x="10695" y="5086"/>
                      <a:pt x="14849" y="6638"/>
                      <a:pt x="17770" y="7505"/>
                    </a:cubicBezTo>
                    <a:cubicBezTo>
                      <a:pt x="16612" y="7411"/>
                      <a:pt x="11802" y="6606"/>
                      <a:pt x="7521" y="6606"/>
                    </a:cubicBezTo>
                    <a:cubicBezTo>
                      <a:pt x="3532" y="6606"/>
                      <a:pt x="1" y="7304"/>
                      <a:pt x="309" y="9925"/>
                    </a:cubicBezTo>
                    <a:cubicBezTo>
                      <a:pt x="574" y="12205"/>
                      <a:pt x="8728" y="12815"/>
                      <a:pt x="14639" y="12815"/>
                    </a:cubicBezTo>
                    <a:cubicBezTo>
                      <a:pt x="16359" y="12815"/>
                      <a:pt x="17889" y="12764"/>
                      <a:pt x="18980" y="12686"/>
                    </a:cubicBezTo>
                    <a:lnTo>
                      <a:pt x="18980" y="12686"/>
                    </a:lnTo>
                    <a:cubicBezTo>
                      <a:pt x="14324" y="14421"/>
                      <a:pt x="9142" y="14946"/>
                      <a:pt x="6015" y="15631"/>
                    </a:cubicBezTo>
                    <a:cubicBezTo>
                      <a:pt x="905" y="16609"/>
                      <a:pt x="1306" y="19970"/>
                      <a:pt x="6427" y="19970"/>
                    </a:cubicBezTo>
                    <a:cubicBezTo>
                      <a:pt x="6682" y="19970"/>
                      <a:pt x="6948" y="19962"/>
                      <a:pt x="7225" y="19945"/>
                    </a:cubicBezTo>
                    <a:cubicBezTo>
                      <a:pt x="12931" y="19625"/>
                      <a:pt x="19893" y="18347"/>
                      <a:pt x="25942" y="17023"/>
                    </a:cubicBezTo>
                    <a:lnTo>
                      <a:pt x="25942" y="4629"/>
                    </a:lnTo>
                    <a:cubicBezTo>
                      <a:pt x="22016" y="3077"/>
                      <a:pt x="17702" y="1799"/>
                      <a:pt x="13981" y="589"/>
                    </a:cubicBezTo>
                    <a:cubicBezTo>
                      <a:pt x="12996" y="310"/>
                      <a:pt x="11203" y="1"/>
                      <a:pt x="9705" y="1"/>
                    </a:cubicBezTo>
                    <a:close/>
                  </a:path>
                </a:pathLst>
              </a:custGeom>
              <a:solidFill>
                <a:srgbClr val="FF888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58" name="Google Shape;467;p24"/>
              <p:cNvSpPr/>
              <p:nvPr/>
            </p:nvSpPr>
            <p:spPr>
              <a:xfrm>
                <a:off x="8600128" y="1969526"/>
                <a:ext cx="558037" cy="233153"/>
              </a:xfrm>
              <a:custGeom>
                <a:avLst/>
                <a:gdLst/>
                <a:ahLst/>
                <a:cxnLst/>
                <a:rect l="l" t="t" r="r" b="b"/>
                <a:pathLst>
                  <a:path w="16261" h="6794" extrusionOk="0">
                    <a:moveTo>
                      <a:pt x="487" y="1"/>
                    </a:moveTo>
                    <a:cubicBezTo>
                      <a:pt x="190" y="1"/>
                      <a:pt x="1" y="463"/>
                      <a:pt x="306" y="653"/>
                    </a:cubicBezTo>
                    <a:cubicBezTo>
                      <a:pt x="5031" y="3712"/>
                      <a:pt x="10646" y="5675"/>
                      <a:pt x="16261" y="6793"/>
                    </a:cubicBezTo>
                    <a:lnTo>
                      <a:pt x="16261" y="6086"/>
                    </a:lnTo>
                    <a:cubicBezTo>
                      <a:pt x="10760" y="4967"/>
                      <a:pt x="5282" y="3027"/>
                      <a:pt x="671" y="60"/>
                    </a:cubicBezTo>
                    <a:cubicBezTo>
                      <a:pt x="607" y="19"/>
                      <a:pt x="545" y="1"/>
                      <a:pt x="487" y="1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59" name="Google Shape;468;p24"/>
              <p:cNvSpPr/>
              <p:nvPr/>
            </p:nvSpPr>
            <p:spPr>
              <a:xfrm>
                <a:off x="8352110" y="2225369"/>
                <a:ext cx="806049" cy="51716"/>
              </a:xfrm>
              <a:custGeom>
                <a:avLst/>
                <a:gdLst/>
                <a:ahLst/>
                <a:cxnLst/>
                <a:rect l="l" t="t" r="r" b="b"/>
                <a:pathLst>
                  <a:path w="23488" h="1507" extrusionOk="0">
                    <a:moveTo>
                      <a:pt x="11990" y="0"/>
                    </a:moveTo>
                    <a:cubicBezTo>
                      <a:pt x="8126" y="0"/>
                      <a:pt x="4258" y="160"/>
                      <a:pt x="457" y="160"/>
                    </a:cubicBezTo>
                    <a:cubicBezTo>
                      <a:pt x="1" y="160"/>
                      <a:pt x="1" y="868"/>
                      <a:pt x="457" y="868"/>
                    </a:cubicBezTo>
                    <a:cubicBezTo>
                      <a:pt x="4258" y="856"/>
                      <a:pt x="8126" y="691"/>
                      <a:pt x="11990" y="691"/>
                    </a:cubicBezTo>
                    <a:cubicBezTo>
                      <a:pt x="15853" y="691"/>
                      <a:pt x="19710" y="856"/>
                      <a:pt x="23488" y="1507"/>
                    </a:cubicBezTo>
                    <a:lnTo>
                      <a:pt x="23488" y="799"/>
                    </a:lnTo>
                    <a:cubicBezTo>
                      <a:pt x="19710" y="160"/>
                      <a:pt x="15853" y="0"/>
                      <a:pt x="11990" y="0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60" name="Google Shape;469;p24"/>
              <p:cNvSpPr/>
              <p:nvPr/>
            </p:nvSpPr>
            <p:spPr>
              <a:xfrm>
                <a:off x="8480529" y="2421189"/>
                <a:ext cx="677633" cy="130235"/>
              </a:xfrm>
              <a:custGeom>
                <a:avLst/>
                <a:gdLst/>
                <a:ahLst/>
                <a:cxnLst/>
                <a:rect l="l" t="t" r="r" b="b"/>
                <a:pathLst>
                  <a:path w="19746" h="3795" extrusionOk="0">
                    <a:moveTo>
                      <a:pt x="19746" y="1"/>
                    </a:moveTo>
                    <a:cubicBezTo>
                      <a:pt x="13241" y="503"/>
                      <a:pt x="6850" y="1872"/>
                      <a:pt x="413" y="3105"/>
                    </a:cubicBezTo>
                    <a:cubicBezTo>
                      <a:pt x="0" y="3192"/>
                      <a:pt x="145" y="3795"/>
                      <a:pt x="553" y="3795"/>
                    </a:cubicBezTo>
                    <a:cubicBezTo>
                      <a:pt x="574" y="3795"/>
                      <a:pt x="596" y="3793"/>
                      <a:pt x="618" y="3790"/>
                    </a:cubicBezTo>
                    <a:cubicBezTo>
                      <a:pt x="6964" y="2557"/>
                      <a:pt x="13309" y="1188"/>
                      <a:pt x="19746" y="708"/>
                    </a:cubicBezTo>
                    <a:lnTo>
                      <a:pt x="19746" y="1"/>
                    </a:ln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61" name="Google Shape;470;p24"/>
              <p:cNvSpPr/>
              <p:nvPr/>
            </p:nvSpPr>
            <p:spPr>
              <a:xfrm>
                <a:off x="8675456" y="2081884"/>
                <a:ext cx="482710" cy="421247"/>
              </a:xfrm>
              <a:custGeom>
                <a:avLst/>
                <a:gdLst/>
                <a:ahLst/>
                <a:cxnLst/>
                <a:rect l="l" t="t" r="r" b="b"/>
                <a:pathLst>
                  <a:path w="14066" h="12275" extrusionOk="0">
                    <a:moveTo>
                      <a:pt x="5947" y="1"/>
                    </a:moveTo>
                    <a:cubicBezTo>
                      <a:pt x="4617" y="1"/>
                      <a:pt x="3672" y="406"/>
                      <a:pt x="5187" y="1853"/>
                    </a:cubicBezTo>
                    <a:cubicBezTo>
                      <a:pt x="6556" y="3131"/>
                      <a:pt x="9113" y="4090"/>
                      <a:pt x="10916" y="4615"/>
                    </a:cubicBezTo>
                    <a:cubicBezTo>
                      <a:pt x="10195" y="4556"/>
                      <a:pt x="7242" y="4063"/>
                      <a:pt x="4615" y="4063"/>
                    </a:cubicBezTo>
                    <a:cubicBezTo>
                      <a:pt x="2167" y="4063"/>
                      <a:pt x="1" y="4491"/>
                      <a:pt x="188" y="6099"/>
                    </a:cubicBezTo>
                    <a:cubicBezTo>
                      <a:pt x="346" y="7488"/>
                      <a:pt x="5300" y="7875"/>
                      <a:pt x="8923" y="7875"/>
                    </a:cubicBezTo>
                    <a:cubicBezTo>
                      <a:pt x="10003" y="7875"/>
                      <a:pt x="10965" y="7840"/>
                      <a:pt x="11646" y="7788"/>
                    </a:cubicBezTo>
                    <a:lnTo>
                      <a:pt x="11646" y="7788"/>
                    </a:lnTo>
                    <a:cubicBezTo>
                      <a:pt x="8793" y="8861"/>
                      <a:pt x="5598" y="9180"/>
                      <a:pt x="3680" y="9591"/>
                    </a:cubicBezTo>
                    <a:cubicBezTo>
                      <a:pt x="537" y="10202"/>
                      <a:pt x="796" y="12275"/>
                      <a:pt x="3980" y="12275"/>
                    </a:cubicBezTo>
                    <a:cubicBezTo>
                      <a:pt x="4125" y="12275"/>
                      <a:pt x="4276" y="12271"/>
                      <a:pt x="4434" y="12262"/>
                    </a:cubicBezTo>
                    <a:cubicBezTo>
                      <a:pt x="7355" y="12079"/>
                      <a:pt x="10825" y="11508"/>
                      <a:pt x="14066" y="10846"/>
                    </a:cubicBezTo>
                    <a:lnTo>
                      <a:pt x="14066" y="2150"/>
                    </a:lnTo>
                    <a:cubicBezTo>
                      <a:pt x="12194" y="1511"/>
                      <a:pt x="10277" y="917"/>
                      <a:pt x="8565" y="370"/>
                    </a:cubicBezTo>
                    <a:cubicBezTo>
                      <a:pt x="7960" y="193"/>
                      <a:pt x="6863" y="1"/>
                      <a:pt x="5947" y="1"/>
                    </a:cubicBezTo>
                    <a:close/>
                  </a:path>
                </a:pathLst>
              </a:custGeom>
              <a:solidFill>
                <a:srgbClr val="A53A3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38" name="Google Shape;471;p24"/>
            <p:cNvSpPr/>
            <p:nvPr/>
          </p:nvSpPr>
          <p:spPr>
            <a:xfrm>
              <a:off x="1847835" y="4393908"/>
              <a:ext cx="849461" cy="672726"/>
            </a:xfrm>
            <a:custGeom>
              <a:avLst/>
              <a:gdLst/>
              <a:ahLst/>
              <a:cxnLst/>
              <a:rect l="l" t="t" r="r" b="b"/>
              <a:pathLst>
                <a:path w="24753" h="19603" extrusionOk="0">
                  <a:moveTo>
                    <a:pt x="9154" y="0"/>
                  </a:moveTo>
                  <a:cubicBezTo>
                    <a:pt x="7784" y="0"/>
                    <a:pt x="6757" y="2694"/>
                    <a:pt x="6301" y="3629"/>
                  </a:cubicBezTo>
                  <a:cubicBezTo>
                    <a:pt x="4064" y="8446"/>
                    <a:pt x="2306" y="13444"/>
                    <a:pt x="1" y="18260"/>
                  </a:cubicBezTo>
                  <a:lnTo>
                    <a:pt x="92" y="19561"/>
                  </a:lnTo>
                  <a:cubicBezTo>
                    <a:pt x="1507" y="19561"/>
                    <a:pt x="3217" y="19602"/>
                    <a:pt x="4828" y="19602"/>
                  </a:cubicBezTo>
                  <a:cubicBezTo>
                    <a:pt x="5634" y="19602"/>
                    <a:pt x="6415" y="19592"/>
                    <a:pt x="7122" y="19561"/>
                  </a:cubicBezTo>
                  <a:cubicBezTo>
                    <a:pt x="12030" y="19379"/>
                    <a:pt x="16663" y="19196"/>
                    <a:pt x="21206" y="17530"/>
                  </a:cubicBezTo>
                  <a:cubicBezTo>
                    <a:pt x="24752" y="16251"/>
                    <a:pt x="24634" y="13625"/>
                    <a:pt x="20939" y="13625"/>
                  </a:cubicBezTo>
                  <a:cubicBezTo>
                    <a:pt x="20877" y="13625"/>
                    <a:pt x="20814" y="13625"/>
                    <a:pt x="20749" y="13627"/>
                  </a:cubicBezTo>
                  <a:cubicBezTo>
                    <a:pt x="18464" y="13710"/>
                    <a:pt x="14967" y="15250"/>
                    <a:pt x="12534" y="15250"/>
                  </a:cubicBezTo>
                  <a:cubicBezTo>
                    <a:pt x="12294" y="15250"/>
                    <a:pt x="12064" y="15235"/>
                    <a:pt x="11847" y="15202"/>
                  </a:cubicBezTo>
                  <a:cubicBezTo>
                    <a:pt x="14449" y="14083"/>
                    <a:pt x="17234" y="12235"/>
                    <a:pt x="19083" y="11116"/>
                  </a:cubicBezTo>
                  <a:cubicBezTo>
                    <a:pt x="20201" y="10386"/>
                    <a:pt x="24629" y="7784"/>
                    <a:pt x="21571" y="6962"/>
                  </a:cubicBezTo>
                  <a:cubicBezTo>
                    <a:pt x="21299" y="6874"/>
                    <a:pt x="21025" y="6835"/>
                    <a:pt x="20751" y="6835"/>
                  </a:cubicBezTo>
                  <a:cubicBezTo>
                    <a:pt x="19248" y="6835"/>
                    <a:pt x="17721" y="8005"/>
                    <a:pt x="16389" y="8719"/>
                  </a:cubicBezTo>
                  <a:cubicBezTo>
                    <a:pt x="14358" y="9747"/>
                    <a:pt x="11573" y="11869"/>
                    <a:pt x="9542" y="12600"/>
                  </a:cubicBezTo>
                  <a:cubicBezTo>
                    <a:pt x="11117" y="10842"/>
                    <a:pt x="12418" y="8811"/>
                    <a:pt x="13879" y="6962"/>
                  </a:cubicBezTo>
                  <a:cubicBezTo>
                    <a:pt x="14723" y="5935"/>
                    <a:pt x="17873" y="3264"/>
                    <a:pt x="15933" y="2055"/>
                  </a:cubicBezTo>
                  <a:cubicBezTo>
                    <a:pt x="15722" y="1922"/>
                    <a:pt x="15498" y="1861"/>
                    <a:pt x="15262" y="1861"/>
                  </a:cubicBezTo>
                  <a:cubicBezTo>
                    <a:pt x="12689" y="1861"/>
                    <a:pt x="8762" y="9133"/>
                    <a:pt x="6483" y="10660"/>
                  </a:cubicBezTo>
                  <a:cubicBezTo>
                    <a:pt x="7876" y="7966"/>
                    <a:pt x="8606" y="5478"/>
                    <a:pt x="9542" y="3059"/>
                  </a:cubicBezTo>
                  <a:cubicBezTo>
                    <a:pt x="9816" y="2146"/>
                    <a:pt x="10637" y="0"/>
                    <a:pt x="9154" y="0"/>
                  </a:cubicBezTo>
                  <a:close/>
                </a:path>
              </a:pathLst>
            </a:custGeom>
            <a:solidFill>
              <a:srgbClr val="FFDB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472;p24"/>
            <p:cNvSpPr/>
            <p:nvPr/>
          </p:nvSpPr>
          <p:spPr>
            <a:xfrm>
              <a:off x="1836338" y="4678063"/>
              <a:ext cx="715211" cy="388817"/>
            </a:xfrm>
            <a:custGeom>
              <a:avLst/>
              <a:gdLst/>
              <a:ahLst/>
              <a:cxnLst/>
              <a:rect l="l" t="t" r="r" b="b"/>
              <a:pathLst>
                <a:path w="20841" h="11330" extrusionOk="0">
                  <a:moveTo>
                    <a:pt x="20347" y="0"/>
                  </a:moveTo>
                  <a:cubicBezTo>
                    <a:pt x="20292" y="0"/>
                    <a:pt x="20232" y="16"/>
                    <a:pt x="20171" y="51"/>
                  </a:cubicBezTo>
                  <a:cubicBezTo>
                    <a:pt x="16451" y="2151"/>
                    <a:pt x="12662" y="4137"/>
                    <a:pt x="8987" y="6328"/>
                  </a:cubicBezTo>
                  <a:cubicBezTo>
                    <a:pt x="7252" y="7378"/>
                    <a:pt x="5426" y="8360"/>
                    <a:pt x="3531" y="9113"/>
                  </a:cubicBezTo>
                  <a:cubicBezTo>
                    <a:pt x="2413" y="9570"/>
                    <a:pt x="1180" y="9958"/>
                    <a:pt x="267" y="10756"/>
                  </a:cubicBezTo>
                  <a:cubicBezTo>
                    <a:pt x="1" y="10987"/>
                    <a:pt x="246" y="11329"/>
                    <a:pt x="519" y="11329"/>
                  </a:cubicBezTo>
                  <a:cubicBezTo>
                    <a:pt x="596" y="11329"/>
                    <a:pt x="676" y="11302"/>
                    <a:pt x="747" y="11236"/>
                  </a:cubicBezTo>
                  <a:cubicBezTo>
                    <a:pt x="1797" y="10346"/>
                    <a:pt x="3235" y="10026"/>
                    <a:pt x="4467" y="9478"/>
                  </a:cubicBezTo>
                  <a:cubicBezTo>
                    <a:pt x="6293" y="8679"/>
                    <a:pt x="8074" y="7698"/>
                    <a:pt x="9786" y="6671"/>
                  </a:cubicBezTo>
                  <a:cubicBezTo>
                    <a:pt x="13301" y="4548"/>
                    <a:pt x="16953" y="2654"/>
                    <a:pt x="20513" y="645"/>
                  </a:cubicBezTo>
                  <a:cubicBezTo>
                    <a:pt x="20841" y="452"/>
                    <a:pt x="20648" y="0"/>
                    <a:pt x="20347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473;p24"/>
            <p:cNvSpPr/>
            <p:nvPr/>
          </p:nvSpPr>
          <p:spPr>
            <a:xfrm>
              <a:off x="1833147" y="4518757"/>
              <a:ext cx="520562" cy="544893"/>
            </a:xfrm>
            <a:custGeom>
              <a:avLst/>
              <a:gdLst/>
              <a:ahLst/>
              <a:cxnLst/>
              <a:rect l="l" t="t" r="r" b="b"/>
              <a:pathLst>
                <a:path w="15169" h="15878" extrusionOk="0">
                  <a:moveTo>
                    <a:pt x="14670" y="0"/>
                  </a:moveTo>
                  <a:cubicBezTo>
                    <a:pt x="14592" y="0"/>
                    <a:pt x="14512" y="32"/>
                    <a:pt x="14444" y="106"/>
                  </a:cubicBezTo>
                  <a:cubicBezTo>
                    <a:pt x="12070" y="2662"/>
                    <a:pt x="9810" y="5310"/>
                    <a:pt x="7710" y="8049"/>
                  </a:cubicBezTo>
                  <a:cubicBezTo>
                    <a:pt x="5519" y="10902"/>
                    <a:pt x="3031" y="13047"/>
                    <a:pt x="269" y="15307"/>
                  </a:cubicBezTo>
                  <a:cubicBezTo>
                    <a:pt x="1" y="15522"/>
                    <a:pt x="238" y="15877"/>
                    <a:pt x="518" y="15877"/>
                  </a:cubicBezTo>
                  <a:cubicBezTo>
                    <a:pt x="594" y="15877"/>
                    <a:pt x="675" y="15850"/>
                    <a:pt x="748" y="15787"/>
                  </a:cubicBezTo>
                  <a:cubicBezTo>
                    <a:pt x="3099" y="13892"/>
                    <a:pt x="5542" y="12066"/>
                    <a:pt x="7368" y="9624"/>
                  </a:cubicBezTo>
                  <a:cubicBezTo>
                    <a:pt x="9742" y="6497"/>
                    <a:pt x="12252" y="3484"/>
                    <a:pt x="14923" y="608"/>
                  </a:cubicBezTo>
                  <a:cubicBezTo>
                    <a:pt x="15169" y="345"/>
                    <a:pt x="14929" y="0"/>
                    <a:pt x="14670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474;p24"/>
            <p:cNvSpPr/>
            <p:nvPr/>
          </p:nvSpPr>
          <p:spPr>
            <a:xfrm>
              <a:off x="1835240" y="4443189"/>
              <a:ext cx="318947" cy="611984"/>
            </a:xfrm>
            <a:custGeom>
              <a:avLst/>
              <a:gdLst/>
              <a:ahLst/>
              <a:cxnLst/>
              <a:rect l="l" t="t" r="r" b="b"/>
              <a:pathLst>
                <a:path w="9294" h="17833" extrusionOk="0">
                  <a:moveTo>
                    <a:pt x="8862" y="0"/>
                  </a:moveTo>
                  <a:cubicBezTo>
                    <a:pt x="8726" y="0"/>
                    <a:pt x="8593" y="70"/>
                    <a:pt x="8539" y="230"/>
                  </a:cubicBezTo>
                  <a:cubicBezTo>
                    <a:pt x="7672" y="3243"/>
                    <a:pt x="6029" y="5914"/>
                    <a:pt x="4842" y="8790"/>
                  </a:cubicBezTo>
                  <a:cubicBezTo>
                    <a:pt x="3586" y="11780"/>
                    <a:pt x="2285" y="14702"/>
                    <a:pt x="208" y="17235"/>
                  </a:cubicBezTo>
                  <a:cubicBezTo>
                    <a:pt x="1" y="17495"/>
                    <a:pt x="225" y="17832"/>
                    <a:pt x="465" y="17832"/>
                  </a:cubicBezTo>
                  <a:cubicBezTo>
                    <a:pt x="542" y="17832"/>
                    <a:pt x="621" y="17798"/>
                    <a:pt x="687" y="17715"/>
                  </a:cubicBezTo>
                  <a:cubicBezTo>
                    <a:pt x="2650" y="15364"/>
                    <a:pt x="3974" y="12670"/>
                    <a:pt x="5138" y="9863"/>
                  </a:cubicBezTo>
                  <a:cubicBezTo>
                    <a:pt x="6462" y="6690"/>
                    <a:pt x="8265" y="3723"/>
                    <a:pt x="9224" y="436"/>
                  </a:cubicBezTo>
                  <a:cubicBezTo>
                    <a:pt x="9294" y="171"/>
                    <a:pt x="9075" y="0"/>
                    <a:pt x="8862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475;p24"/>
            <p:cNvSpPr/>
            <p:nvPr/>
          </p:nvSpPr>
          <p:spPr>
            <a:xfrm>
              <a:off x="1850992" y="4900068"/>
              <a:ext cx="738101" cy="155390"/>
            </a:xfrm>
            <a:custGeom>
              <a:avLst/>
              <a:gdLst/>
              <a:ahLst/>
              <a:cxnLst/>
              <a:rect l="l" t="t" r="r" b="b"/>
              <a:pathLst>
                <a:path w="21508" h="4528" extrusionOk="0">
                  <a:moveTo>
                    <a:pt x="21045" y="1"/>
                  </a:moveTo>
                  <a:cubicBezTo>
                    <a:pt x="21009" y="1"/>
                    <a:pt x="20971" y="6"/>
                    <a:pt x="20931" y="19"/>
                  </a:cubicBezTo>
                  <a:cubicBezTo>
                    <a:pt x="17827" y="1069"/>
                    <a:pt x="14403" y="1412"/>
                    <a:pt x="11185" y="1982"/>
                  </a:cubicBezTo>
                  <a:cubicBezTo>
                    <a:pt x="9313" y="2302"/>
                    <a:pt x="7464" y="2553"/>
                    <a:pt x="5592" y="2872"/>
                  </a:cubicBezTo>
                  <a:cubicBezTo>
                    <a:pt x="3981" y="3169"/>
                    <a:pt x="2489" y="3820"/>
                    <a:pt x="840" y="3820"/>
                  </a:cubicBezTo>
                  <a:cubicBezTo>
                    <a:pt x="713" y="3820"/>
                    <a:pt x="585" y="3816"/>
                    <a:pt x="457" y="3808"/>
                  </a:cubicBezTo>
                  <a:cubicBezTo>
                    <a:pt x="449" y="3808"/>
                    <a:pt x="442" y="3808"/>
                    <a:pt x="435" y="3808"/>
                  </a:cubicBezTo>
                  <a:cubicBezTo>
                    <a:pt x="0" y="3808"/>
                    <a:pt x="7" y="4493"/>
                    <a:pt x="457" y="4516"/>
                  </a:cubicBezTo>
                  <a:cubicBezTo>
                    <a:pt x="585" y="4523"/>
                    <a:pt x="713" y="4527"/>
                    <a:pt x="841" y="4527"/>
                  </a:cubicBezTo>
                  <a:cubicBezTo>
                    <a:pt x="2232" y="4527"/>
                    <a:pt x="3572" y="4095"/>
                    <a:pt x="4930" y="3740"/>
                  </a:cubicBezTo>
                  <a:cubicBezTo>
                    <a:pt x="6688" y="3283"/>
                    <a:pt x="8537" y="3123"/>
                    <a:pt x="10340" y="2827"/>
                  </a:cubicBezTo>
                  <a:cubicBezTo>
                    <a:pt x="12120" y="2530"/>
                    <a:pt x="13901" y="2142"/>
                    <a:pt x="15704" y="1845"/>
                  </a:cubicBezTo>
                  <a:cubicBezTo>
                    <a:pt x="17530" y="1548"/>
                    <a:pt x="19356" y="1297"/>
                    <a:pt x="21114" y="704"/>
                  </a:cubicBezTo>
                  <a:cubicBezTo>
                    <a:pt x="21507" y="559"/>
                    <a:pt x="21393" y="1"/>
                    <a:pt x="21045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476;p24"/>
            <p:cNvSpPr/>
            <p:nvPr/>
          </p:nvSpPr>
          <p:spPr>
            <a:xfrm>
              <a:off x="2" y="3466800"/>
              <a:ext cx="842632" cy="1674385"/>
            </a:xfrm>
            <a:custGeom>
              <a:avLst/>
              <a:gdLst/>
              <a:ahLst/>
              <a:cxnLst/>
              <a:rect l="l" t="t" r="r" b="b"/>
              <a:pathLst>
                <a:path w="24554" h="48791" extrusionOk="0">
                  <a:moveTo>
                    <a:pt x="2805" y="1"/>
                  </a:moveTo>
                  <a:cubicBezTo>
                    <a:pt x="2747" y="1"/>
                    <a:pt x="2687" y="5"/>
                    <a:pt x="2625" y="13"/>
                  </a:cubicBezTo>
                  <a:cubicBezTo>
                    <a:pt x="1666" y="13"/>
                    <a:pt x="753" y="835"/>
                    <a:pt x="0" y="1862"/>
                  </a:cubicBezTo>
                  <a:lnTo>
                    <a:pt x="0" y="48791"/>
                  </a:lnTo>
                  <a:lnTo>
                    <a:pt x="12782" y="48791"/>
                  </a:lnTo>
                  <a:cubicBezTo>
                    <a:pt x="12782" y="45869"/>
                    <a:pt x="13284" y="42947"/>
                    <a:pt x="13946" y="40048"/>
                  </a:cubicBezTo>
                  <a:cubicBezTo>
                    <a:pt x="15430" y="31694"/>
                    <a:pt x="20246" y="25212"/>
                    <a:pt x="23396" y="17246"/>
                  </a:cubicBezTo>
                  <a:cubicBezTo>
                    <a:pt x="24554" y="14254"/>
                    <a:pt x="24111" y="13203"/>
                    <a:pt x="22987" y="13203"/>
                  </a:cubicBezTo>
                  <a:cubicBezTo>
                    <a:pt x="21606" y="13203"/>
                    <a:pt x="19197" y="14788"/>
                    <a:pt x="17461" y="16310"/>
                  </a:cubicBezTo>
                  <a:cubicBezTo>
                    <a:pt x="12463" y="20579"/>
                    <a:pt x="10614" y="26148"/>
                    <a:pt x="6893" y="31329"/>
                  </a:cubicBezTo>
                  <a:cubicBezTo>
                    <a:pt x="7829" y="27244"/>
                    <a:pt x="9495" y="23181"/>
                    <a:pt x="11162" y="19278"/>
                  </a:cubicBezTo>
                  <a:cubicBezTo>
                    <a:pt x="12828" y="15762"/>
                    <a:pt x="20246" y="6861"/>
                    <a:pt x="16526" y="3893"/>
                  </a:cubicBezTo>
                  <a:cubicBezTo>
                    <a:pt x="16142" y="3613"/>
                    <a:pt x="15743" y="3483"/>
                    <a:pt x="15332" y="3483"/>
                  </a:cubicBezTo>
                  <a:cubicBezTo>
                    <a:pt x="10589" y="3483"/>
                    <a:pt x="4289" y="20912"/>
                    <a:pt x="1895" y="26878"/>
                  </a:cubicBezTo>
                  <a:cubicBezTo>
                    <a:pt x="1529" y="21126"/>
                    <a:pt x="3196" y="15032"/>
                    <a:pt x="3743" y="9280"/>
                  </a:cubicBezTo>
                  <a:cubicBezTo>
                    <a:pt x="3922" y="7651"/>
                    <a:pt x="5344" y="1"/>
                    <a:pt x="2805" y="1"/>
                  </a:cubicBezTo>
                  <a:close/>
                </a:path>
              </a:pathLst>
            </a:custGeom>
            <a:solidFill>
              <a:srgbClr val="FF888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477;p24"/>
            <p:cNvSpPr/>
            <p:nvPr/>
          </p:nvSpPr>
          <p:spPr>
            <a:xfrm>
              <a:off x="42282" y="3681838"/>
              <a:ext cx="483465" cy="1459352"/>
            </a:xfrm>
            <a:custGeom>
              <a:avLst/>
              <a:gdLst/>
              <a:ahLst/>
              <a:cxnLst/>
              <a:rect l="l" t="t" r="r" b="b"/>
              <a:pathLst>
                <a:path w="14088" h="42525" extrusionOk="0">
                  <a:moveTo>
                    <a:pt x="13595" y="1"/>
                  </a:moveTo>
                  <a:cubicBezTo>
                    <a:pt x="13518" y="1"/>
                    <a:pt x="13441" y="35"/>
                    <a:pt x="13376" y="115"/>
                  </a:cubicBezTo>
                  <a:cubicBezTo>
                    <a:pt x="8446" y="6483"/>
                    <a:pt x="5387" y="13993"/>
                    <a:pt x="3356" y="21754"/>
                  </a:cubicBezTo>
                  <a:cubicBezTo>
                    <a:pt x="2306" y="25771"/>
                    <a:pt x="1576" y="29879"/>
                    <a:pt x="982" y="33988"/>
                  </a:cubicBezTo>
                  <a:cubicBezTo>
                    <a:pt x="548" y="36818"/>
                    <a:pt x="366" y="39694"/>
                    <a:pt x="1" y="42525"/>
                  </a:cubicBezTo>
                  <a:lnTo>
                    <a:pt x="685" y="42525"/>
                  </a:lnTo>
                  <a:cubicBezTo>
                    <a:pt x="1005" y="40037"/>
                    <a:pt x="1187" y="37526"/>
                    <a:pt x="1530" y="35038"/>
                  </a:cubicBezTo>
                  <a:cubicBezTo>
                    <a:pt x="2055" y="31066"/>
                    <a:pt x="2762" y="27140"/>
                    <a:pt x="3698" y="23237"/>
                  </a:cubicBezTo>
                  <a:cubicBezTo>
                    <a:pt x="5638" y="15157"/>
                    <a:pt x="8743" y="7214"/>
                    <a:pt x="13878" y="617"/>
                  </a:cubicBezTo>
                  <a:cubicBezTo>
                    <a:pt x="14088" y="356"/>
                    <a:pt x="13844" y="1"/>
                    <a:pt x="13595" y="1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478;p24"/>
            <p:cNvSpPr/>
            <p:nvPr/>
          </p:nvSpPr>
          <p:spPr>
            <a:xfrm>
              <a:off x="275715" y="4006146"/>
              <a:ext cx="469978" cy="1135051"/>
            </a:xfrm>
            <a:custGeom>
              <a:avLst/>
              <a:gdLst/>
              <a:ahLst/>
              <a:cxnLst/>
              <a:rect l="l" t="t" r="r" b="b"/>
              <a:pathLst>
                <a:path w="13695" h="33075" extrusionOk="0">
                  <a:moveTo>
                    <a:pt x="13206" y="0"/>
                  </a:moveTo>
                  <a:cubicBezTo>
                    <a:pt x="13130" y="0"/>
                    <a:pt x="13053" y="34"/>
                    <a:pt x="12988" y="115"/>
                  </a:cubicBezTo>
                  <a:cubicBezTo>
                    <a:pt x="5205" y="9336"/>
                    <a:pt x="1256" y="21205"/>
                    <a:pt x="1" y="33075"/>
                  </a:cubicBezTo>
                  <a:lnTo>
                    <a:pt x="685" y="33075"/>
                  </a:lnTo>
                  <a:cubicBezTo>
                    <a:pt x="1941" y="21411"/>
                    <a:pt x="5821" y="9656"/>
                    <a:pt x="13467" y="617"/>
                  </a:cubicBezTo>
                  <a:cubicBezTo>
                    <a:pt x="13694" y="355"/>
                    <a:pt x="13454" y="0"/>
                    <a:pt x="13206" y="0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479;p24"/>
            <p:cNvSpPr/>
            <p:nvPr/>
          </p:nvSpPr>
          <p:spPr>
            <a:xfrm>
              <a:off x="2" y="3553934"/>
              <a:ext cx="84936" cy="437377"/>
            </a:xfrm>
            <a:custGeom>
              <a:avLst/>
              <a:gdLst/>
              <a:ahLst/>
              <a:cxnLst/>
              <a:rect l="l" t="t" r="r" b="b"/>
              <a:pathLst>
                <a:path w="2475" h="12745" extrusionOk="0">
                  <a:moveTo>
                    <a:pt x="2048" y="1"/>
                  </a:moveTo>
                  <a:cubicBezTo>
                    <a:pt x="1911" y="1"/>
                    <a:pt x="1780" y="78"/>
                    <a:pt x="1735" y="259"/>
                  </a:cubicBezTo>
                  <a:cubicBezTo>
                    <a:pt x="1096" y="3043"/>
                    <a:pt x="525" y="5874"/>
                    <a:pt x="0" y="8704"/>
                  </a:cubicBezTo>
                  <a:lnTo>
                    <a:pt x="0" y="12744"/>
                  </a:lnTo>
                  <a:cubicBezTo>
                    <a:pt x="662" y="8613"/>
                    <a:pt x="1461" y="4504"/>
                    <a:pt x="2419" y="441"/>
                  </a:cubicBezTo>
                  <a:cubicBezTo>
                    <a:pt x="2475" y="179"/>
                    <a:pt x="2255" y="1"/>
                    <a:pt x="2048" y="1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480;p24"/>
            <p:cNvSpPr/>
            <p:nvPr/>
          </p:nvSpPr>
          <p:spPr>
            <a:xfrm>
              <a:off x="2" y="4043484"/>
              <a:ext cx="575882" cy="1097714"/>
            </a:xfrm>
            <a:custGeom>
              <a:avLst/>
              <a:gdLst/>
              <a:ahLst/>
              <a:cxnLst/>
              <a:rect l="l" t="t" r="r" b="b"/>
              <a:pathLst>
                <a:path w="16781" h="31987" extrusionOk="0">
                  <a:moveTo>
                    <a:pt x="885" y="1"/>
                  </a:moveTo>
                  <a:cubicBezTo>
                    <a:pt x="571" y="1"/>
                    <a:pt x="276" y="141"/>
                    <a:pt x="0" y="374"/>
                  </a:cubicBezTo>
                  <a:lnTo>
                    <a:pt x="0" y="31987"/>
                  </a:lnTo>
                  <a:lnTo>
                    <a:pt x="9062" y="31987"/>
                  </a:lnTo>
                  <a:cubicBezTo>
                    <a:pt x="9176" y="30434"/>
                    <a:pt x="9495" y="28859"/>
                    <a:pt x="9861" y="27307"/>
                  </a:cubicBezTo>
                  <a:cubicBezTo>
                    <a:pt x="10979" y="21647"/>
                    <a:pt x="13353" y="17059"/>
                    <a:pt x="15704" y="11649"/>
                  </a:cubicBezTo>
                  <a:cubicBezTo>
                    <a:pt x="16780" y="9112"/>
                    <a:pt x="16238" y="8050"/>
                    <a:pt x="15180" y="8050"/>
                  </a:cubicBezTo>
                  <a:cubicBezTo>
                    <a:pt x="14353" y="8050"/>
                    <a:pt x="13211" y="8699"/>
                    <a:pt x="12280" y="9800"/>
                  </a:cubicBezTo>
                  <a:cubicBezTo>
                    <a:pt x="9221" y="13384"/>
                    <a:pt x="7395" y="17881"/>
                    <a:pt x="4634" y="21396"/>
                  </a:cubicBezTo>
                  <a:cubicBezTo>
                    <a:pt x="5318" y="18634"/>
                    <a:pt x="6551" y="15872"/>
                    <a:pt x="7806" y="13224"/>
                  </a:cubicBezTo>
                  <a:cubicBezTo>
                    <a:pt x="9039" y="10850"/>
                    <a:pt x="12919" y="2747"/>
                    <a:pt x="11070" y="1560"/>
                  </a:cubicBezTo>
                  <a:cubicBezTo>
                    <a:pt x="10805" y="1383"/>
                    <a:pt x="10534" y="1300"/>
                    <a:pt x="10258" y="1300"/>
                  </a:cubicBezTo>
                  <a:cubicBezTo>
                    <a:pt x="6812" y="1300"/>
                    <a:pt x="2687" y="14304"/>
                    <a:pt x="890" y="18383"/>
                  </a:cubicBezTo>
                  <a:cubicBezTo>
                    <a:pt x="616" y="14480"/>
                    <a:pt x="1872" y="10348"/>
                    <a:pt x="2283" y="6445"/>
                  </a:cubicBezTo>
                  <a:cubicBezTo>
                    <a:pt x="2419" y="5304"/>
                    <a:pt x="3287" y="1150"/>
                    <a:pt x="1438" y="145"/>
                  </a:cubicBezTo>
                  <a:cubicBezTo>
                    <a:pt x="1248" y="46"/>
                    <a:pt x="1063" y="1"/>
                    <a:pt x="885" y="1"/>
                  </a:cubicBezTo>
                  <a:close/>
                </a:path>
              </a:pathLst>
            </a:custGeom>
            <a:solidFill>
              <a:srgbClr val="A53A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481;p24"/>
            <p:cNvSpPr/>
            <p:nvPr/>
          </p:nvSpPr>
          <p:spPr>
            <a:xfrm>
              <a:off x="78316" y="1925566"/>
              <a:ext cx="1265458" cy="1080212"/>
            </a:xfrm>
            <a:custGeom>
              <a:avLst/>
              <a:gdLst/>
              <a:ahLst/>
              <a:cxnLst/>
              <a:rect l="l" t="t" r="r" b="b"/>
              <a:pathLst>
                <a:path w="36875" h="31477" extrusionOk="0">
                  <a:moveTo>
                    <a:pt x="31851" y="0"/>
                  </a:moveTo>
                  <a:cubicBezTo>
                    <a:pt x="31796" y="0"/>
                    <a:pt x="31740" y="1"/>
                    <a:pt x="31682" y="3"/>
                  </a:cubicBezTo>
                  <a:cubicBezTo>
                    <a:pt x="27414" y="208"/>
                    <a:pt x="22598" y="5572"/>
                    <a:pt x="18900" y="8357"/>
                  </a:cubicBezTo>
                  <a:cubicBezTo>
                    <a:pt x="18749" y="6204"/>
                    <a:pt x="20363" y="255"/>
                    <a:pt x="18301" y="255"/>
                  </a:cubicBezTo>
                  <a:cubicBezTo>
                    <a:pt x="17871" y="255"/>
                    <a:pt x="17281" y="514"/>
                    <a:pt x="16480" y="1121"/>
                  </a:cubicBezTo>
                  <a:cubicBezTo>
                    <a:pt x="13513" y="3358"/>
                    <a:pt x="12783" y="10023"/>
                    <a:pt x="9998" y="12055"/>
                  </a:cubicBezTo>
                  <a:cubicBezTo>
                    <a:pt x="9998" y="10936"/>
                    <a:pt x="10546" y="6120"/>
                    <a:pt x="9268" y="5572"/>
                  </a:cubicBezTo>
                  <a:cubicBezTo>
                    <a:pt x="9087" y="5482"/>
                    <a:pt x="8908" y="5440"/>
                    <a:pt x="8730" y="5440"/>
                  </a:cubicBezTo>
                  <a:cubicBezTo>
                    <a:pt x="6713" y="5440"/>
                    <a:pt x="4970" y="10874"/>
                    <a:pt x="4634" y="12237"/>
                  </a:cubicBezTo>
                  <a:cubicBezTo>
                    <a:pt x="3150" y="17053"/>
                    <a:pt x="1667" y="25590"/>
                    <a:pt x="1" y="31319"/>
                  </a:cubicBezTo>
                  <a:cubicBezTo>
                    <a:pt x="1667" y="31045"/>
                    <a:pt x="3613" y="30954"/>
                    <a:pt x="5581" y="30954"/>
                  </a:cubicBezTo>
                  <a:cubicBezTo>
                    <a:pt x="7550" y="30954"/>
                    <a:pt x="9542" y="31045"/>
                    <a:pt x="11299" y="31137"/>
                  </a:cubicBezTo>
                  <a:cubicBezTo>
                    <a:pt x="12365" y="31242"/>
                    <a:pt x="14609" y="31476"/>
                    <a:pt x="16636" y="31476"/>
                  </a:cubicBezTo>
                  <a:cubicBezTo>
                    <a:pt x="18124" y="31476"/>
                    <a:pt x="19496" y="31350"/>
                    <a:pt x="20201" y="30954"/>
                  </a:cubicBezTo>
                  <a:cubicBezTo>
                    <a:pt x="23533" y="28923"/>
                    <a:pt x="18717" y="27256"/>
                    <a:pt x="17599" y="25407"/>
                  </a:cubicBezTo>
                  <a:cubicBezTo>
                    <a:pt x="21867" y="24837"/>
                    <a:pt x="24264" y="24654"/>
                    <a:pt x="27414" y="23353"/>
                  </a:cubicBezTo>
                  <a:cubicBezTo>
                    <a:pt x="34284" y="20957"/>
                    <a:pt x="24629" y="19473"/>
                    <a:pt x="21867" y="18354"/>
                  </a:cubicBezTo>
                  <a:cubicBezTo>
                    <a:pt x="26318" y="16688"/>
                    <a:pt x="32618" y="15387"/>
                    <a:pt x="34079" y="11872"/>
                  </a:cubicBezTo>
                  <a:cubicBezTo>
                    <a:pt x="34881" y="10206"/>
                    <a:pt x="33985" y="9698"/>
                    <a:pt x="32474" y="9698"/>
                  </a:cubicBezTo>
                  <a:cubicBezTo>
                    <a:pt x="30115" y="9698"/>
                    <a:pt x="26255" y="10936"/>
                    <a:pt x="25017" y="10936"/>
                  </a:cubicBezTo>
                  <a:cubicBezTo>
                    <a:pt x="29036" y="8204"/>
                    <a:pt x="36875" y="0"/>
                    <a:pt x="31851" y="0"/>
                  </a:cubicBezTo>
                  <a:close/>
                </a:path>
              </a:pathLst>
            </a:custGeom>
            <a:solidFill>
              <a:srgbClr val="CFD69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482;p24"/>
            <p:cNvSpPr/>
            <p:nvPr/>
          </p:nvSpPr>
          <p:spPr>
            <a:xfrm>
              <a:off x="48734" y="2066615"/>
              <a:ext cx="1031412" cy="952276"/>
            </a:xfrm>
            <a:custGeom>
              <a:avLst/>
              <a:gdLst/>
              <a:ahLst/>
              <a:cxnLst/>
              <a:rect l="l" t="t" r="r" b="b"/>
              <a:pathLst>
                <a:path w="30055" h="27749" extrusionOk="0">
                  <a:moveTo>
                    <a:pt x="29567" y="1"/>
                  </a:moveTo>
                  <a:cubicBezTo>
                    <a:pt x="29486" y="1"/>
                    <a:pt x="29401" y="35"/>
                    <a:pt x="29326" y="116"/>
                  </a:cubicBezTo>
                  <a:cubicBezTo>
                    <a:pt x="20310" y="9839"/>
                    <a:pt x="9627" y="17805"/>
                    <a:pt x="246" y="27164"/>
                  </a:cubicBezTo>
                  <a:cubicBezTo>
                    <a:pt x="1" y="27409"/>
                    <a:pt x="226" y="27748"/>
                    <a:pt x="489" y="27748"/>
                  </a:cubicBezTo>
                  <a:cubicBezTo>
                    <a:pt x="568" y="27748"/>
                    <a:pt x="651" y="27717"/>
                    <a:pt x="726" y="27643"/>
                  </a:cubicBezTo>
                  <a:cubicBezTo>
                    <a:pt x="10107" y="18307"/>
                    <a:pt x="20812" y="10319"/>
                    <a:pt x="29828" y="595"/>
                  </a:cubicBezTo>
                  <a:cubicBezTo>
                    <a:pt x="30054" y="351"/>
                    <a:pt x="29829" y="1"/>
                    <a:pt x="2956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483;p24"/>
            <p:cNvSpPr/>
            <p:nvPr/>
          </p:nvSpPr>
          <p:spPr>
            <a:xfrm>
              <a:off x="596110" y="2502971"/>
              <a:ext cx="18806" cy="17262"/>
            </a:xfrm>
            <a:custGeom>
              <a:avLst/>
              <a:gdLst/>
              <a:ahLst/>
              <a:cxnLst/>
              <a:rect l="l" t="t" r="r" b="b"/>
              <a:pathLst>
                <a:path w="548" h="503" extrusionOk="0">
                  <a:moveTo>
                    <a:pt x="548" y="0"/>
                  </a:moveTo>
                  <a:lnTo>
                    <a:pt x="548" y="0"/>
                  </a:lnTo>
                  <a:cubicBezTo>
                    <a:pt x="365" y="23"/>
                    <a:pt x="183" y="69"/>
                    <a:pt x="0" y="91"/>
                  </a:cubicBezTo>
                  <a:cubicBezTo>
                    <a:pt x="160" y="228"/>
                    <a:pt x="297" y="365"/>
                    <a:pt x="434" y="502"/>
                  </a:cubicBezTo>
                  <a:cubicBezTo>
                    <a:pt x="479" y="343"/>
                    <a:pt x="502" y="160"/>
                    <a:pt x="54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484;p24"/>
            <p:cNvSpPr/>
            <p:nvPr/>
          </p:nvSpPr>
          <p:spPr>
            <a:xfrm>
              <a:off x="586158" y="2111606"/>
              <a:ext cx="494241" cy="417472"/>
            </a:xfrm>
            <a:custGeom>
              <a:avLst/>
              <a:gdLst/>
              <a:ahLst/>
              <a:cxnLst/>
              <a:rect l="l" t="t" r="r" b="b"/>
              <a:pathLst>
                <a:path w="14402" h="12165" extrusionOk="0">
                  <a:moveTo>
                    <a:pt x="838" y="11404"/>
                  </a:moveTo>
                  <a:lnTo>
                    <a:pt x="838" y="11404"/>
                  </a:lnTo>
                  <a:cubicBezTo>
                    <a:pt x="792" y="11564"/>
                    <a:pt x="769" y="11747"/>
                    <a:pt x="724" y="11906"/>
                  </a:cubicBezTo>
                  <a:cubicBezTo>
                    <a:pt x="587" y="11769"/>
                    <a:pt x="450" y="11632"/>
                    <a:pt x="290" y="11495"/>
                  </a:cubicBezTo>
                  <a:cubicBezTo>
                    <a:pt x="473" y="11473"/>
                    <a:pt x="655" y="11427"/>
                    <a:pt x="838" y="11404"/>
                  </a:cubicBezTo>
                  <a:close/>
                  <a:moveTo>
                    <a:pt x="1667" y="0"/>
                  </a:moveTo>
                  <a:cubicBezTo>
                    <a:pt x="1495" y="0"/>
                    <a:pt x="1329" y="109"/>
                    <a:pt x="1340" y="334"/>
                  </a:cubicBezTo>
                  <a:cubicBezTo>
                    <a:pt x="1500" y="4169"/>
                    <a:pt x="838" y="7980"/>
                    <a:pt x="62" y="11724"/>
                  </a:cubicBezTo>
                  <a:cubicBezTo>
                    <a:pt x="0" y="11990"/>
                    <a:pt x="178" y="12164"/>
                    <a:pt x="396" y="12164"/>
                  </a:cubicBezTo>
                  <a:cubicBezTo>
                    <a:pt x="421" y="12164"/>
                    <a:pt x="447" y="12162"/>
                    <a:pt x="473" y="12157"/>
                  </a:cubicBezTo>
                  <a:cubicBezTo>
                    <a:pt x="2664" y="11838"/>
                    <a:pt x="4764" y="11016"/>
                    <a:pt x="6818" y="10286"/>
                  </a:cubicBezTo>
                  <a:cubicBezTo>
                    <a:pt x="9238" y="9441"/>
                    <a:pt x="11611" y="8528"/>
                    <a:pt x="14008" y="7707"/>
                  </a:cubicBezTo>
                  <a:cubicBezTo>
                    <a:pt x="14401" y="7582"/>
                    <a:pt x="14288" y="7026"/>
                    <a:pt x="13939" y="7026"/>
                  </a:cubicBezTo>
                  <a:cubicBezTo>
                    <a:pt x="13904" y="7026"/>
                    <a:pt x="13866" y="7032"/>
                    <a:pt x="13825" y="7045"/>
                  </a:cubicBezTo>
                  <a:cubicBezTo>
                    <a:pt x="11406" y="7843"/>
                    <a:pt x="9032" y="8756"/>
                    <a:pt x="6635" y="9624"/>
                  </a:cubicBezTo>
                  <a:cubicBezTo>
                    <a:pt x="4764" y="10286"/>
                    <a:pt x="2824" y="11016"/>
                    <a:pt x="838" y="11404"/>
                  </a:cubicBezTo>
                  <a:cubicBezTo>
                    <a:pt x="1568" y="7752"/>
                    <a:pt x="2185" y="4054"/>
                    <a:pt x="2025" y="334"/>
                  </a:cubicBezTo>
                  <a:cubicBezTo>
                    <a:pt x="2025" y="114"/>
                    <a:pt x="1843" y="0"/>
                    <a:pt x="166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485;p24"/>
            <p:cNvSpPr/>
            <p:nvPr/>
          </p:nvSpPr>
          <p:spPr>
            <a:xfrm>
              <a:off x="422185" y="2372150"/>
              <a:ext cx="447329" cy="323031"/>
            </a:xfrm>
            <a:custGeom>
              <a:avLst/>
              <a:gdLst/>
              <a:ahLst/>
              <a:cxnLst/>
              <a:rect l="l" t="t" r="r" b="b"/>
              <a:pathLst>
                <a:path w="13035" h="9413" extrusionOk="0">
                  <a:moveTo>
                    <a:pt x="1470" y="0"/>
                  </a:moveTo>
                  <a:cubicBezTo>
                    <a:pt x="1296" y="0"/>
                    <a:pt x="1119" y="115"/>
                    <a:pt x="1119" y="343"/>
                  </a:cubicBezTo>
                  <a:cubicBezTo>
                    <a:pt x="1051" y="3150"/>
                    <a:pt x="229" y="5889"/>
                    <a:pt x="1" y="8674"/>
                  </a:cubicBezTo>
                  <a:cubicBezTo>
                    <a:pt x="1" y="8834"/>
                    <a:pt x="115" y="8994"/>
                    <a:pt x="252" y="9016"/>
                  </a:cubicBezTo>
                  <a:cubicBezTo>
                    <a:pt x="1627" y="9313"/>
                    <a:pt x="3028" y="9412"/>
                    <a:pt x="4440" y="9412"/>
                  </a:cubicBezTo>
                  <a:cubicBezTo>
                    <a:pt x="7154" y="9412"/>
                    <a:pt x="9905" y="9046"/>
                    <a:pt x="12578" y="9016"/>
                  </a:cubicBezTo>
                  <a:cubicBezTo>
                    <a:pt x="13034" y="9016"/>
                    <a:pt x="13034" y="8332"/>
                    <a:pt x="12578" y="8332"/>
                  </a:cubicBezTo>
                  <a:cubicBezTo>
                    <a:pt x="9697" y="8352"/>
                    <a:pt x="6797" y="8660"/>
                    <a:pt x="3913" y="8660"/>
                  </a:cubicBezTo>
                  <a:cubicBezTo>
                    <a:pt x="3644" y="8660"/>
                    <a:pt x="3374" y="8657"/>
                    <a:pt x="3105" y="8651"/>
                  </a:cubicBezTo>
                  <a:cubicBezTo>
                    <a:pt x="2329" y="8628"/>
                    <a:pt x="1553" y="8560"/>
                    <a:pt x="800" y="8423"/>
                  </a:cubicBezTo>
                  <a:cubicBezTo>
                    <a:pt x="571" y="8377"/>
                    <a:pt x="1051" y="5981"/>
                    <a:pt x="1119" y="5638"/>
                  </a:cubicBezTo>
                  <a:cubicBezTo>
                    <a:pt x="1439" y="3881"/>
                    <a:pt x="1781" y="2146"/>
                    <a:pt x="1804" y="343"/>
                  </a:cubicBezTo>
                  <a:cubicBezTo>
                    <a:pt x="1815" y="115"/>
                    <a:pt x="1644" y="0"/>
                    <a:pt x="1470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486;p24"/>
            <p:cNvSpPr/>
            <p:nvPr/>
          </p:nvSpPr>
          <p:spPr>
            <a:xfrm>
              <a:off x="198945" y="2499162"/>
              <a:ext cx="434768" cy="392421"/>
            </a:xfrm>
            <a:custGeom>
              <a:avLst/>
              <a:gdLst/>
              <a:ahLst/>
              <a:cxnLst/>
              <a:rect l="l" t="t" r="r" b="b"/>
              <a:pathLst>
                <a:path w="12669" h="11435" extrusionOk="0">
                  <a:moveTo>
                    <a:pt x="2382" y="0"/>
                  </a:moveTo>
                  <a:cubicBezTo>
                    <a:pt x="2245" y="0"/>
                    <a:pt x="2114" y="75"/>
                    <a:pt x="2078" y="248"/>
                  </a:cubicBezTo>
                  <a:cubicBezTo>
                    <a:pt x="1324" y="3444"/>
                    <a:pt x="617" y="6662"/>
                    <a:pt x="46" y="9880"/>
                  </a:cubicBezTo>
                  <a:cubicBezTo>
                    <a:pt x="1" y="10109"/>
                    <a:pt x="138" y="10314"/>
                    <a:pt x="366" y="10337"/>
                  </a:cubicBezTo>
                  <a:cubicBezTo>
                    <a:pt x="4337" y="10519"/>
                    <a:pt x="8263" y="11067"/>
                    <a:pt x="12235" y="11432"/>
                  </a:cubicBezTo>
                  <a:cubicBezTo>
                    <a:pt x="12249" y="11434"/>
                    <a:pt x="12262" y="11435"/>
                    <a:pt x="12276" y="11435"/>
                  </a:cubicBezTo>
                  <a:cubicBezTo>
                    <a:pt x="12668" y="11435"/>
                    <a:pt x="12655" y="10792"/>
                    <a:pt x="12235" y="10748"/>
                  </a:cubicBezTo>
                  <a:cubicBezTo>
                    <a:pt x="8400" y="10383"/>
                    <a:pt x="4611" y="9858"/>
                    <a:pt x="777" y="9652"/>
                  </a:cubicBezTo>
                  <a:cubicBezTo>
                    <a:pt x="754" y="9789"/>
                    <a:pt x="731" y="9926"/>
                    <a:pt x="708" y="10086"/>
                  </a:cubicBezTo>
                  <a:cubicBezTo>
                    <a:pt x="594" y="9926"/>
                    <a:pt x="480" y="9789"/>
                    <a:pt x="366" y="9629"/>
                  </a:cubicBezTo>
                  <a:lnTo>
                    <a:pt x="366" y="9629"/>
                  </a:lnTo>
                  <a:cubicBezTo>
                    <a:pt x="503" y="9652"/>
                    <a:pt x="640" y="9652"/>
                    <a:pt x="777" y="9652"/>
                  </a:cubicBezTo>
                  <a:cubicBezTo>
                    <a:pt x="1347" y="6571"/>
                    <a:pt x="2032" y="3489"/>
                    <a:pt x="2740" y="431"/>
                  </a:cubicBezTo>
                  <a:cubicBezTo>
                    <a:pt x="2808" y="170"/>
                    <a:pt x="2588" y="0"/>
                    <a:pt x="2382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487;p24"/>
            <p:cNvSpPr/>
            <p:nvPr/>
          </p:nvSpPr>
          <p:spPr>
            <a:xfrm>
              <a:off x="211471" y="2829612"/>
              <a:ext cx="14139" cy="15683"/>
            </a:xfrm>
            <a:custGeom>
              <a:avLst/>
              <a:gdLst/>
              <a:ahLst/>
              <a:cxnLst/>
              <a:rect l="l" t="t" r="r" b="b"/>
              <a:pathLst>
                <a:path w="412" h="457" extrusionOk="0">
                  <a:moveTo>
                    <a:pt x="1" y="0"/>
                  </a:moveTo>
                  <a:cubicBezTo>
                    <a:pt x="115" y="160"/>
                    <a:pt x="229" y="297"/>
                    <a:pt x="343" y="457"/>
                  </a:cubicBezTo>
                  <a:cubicBezTo>
                    <a:pt x="366" y="297"/>
                    <a:pt x="389" y="160"/>
                    <a:pt x="412" y="23"/>
                  </a:cubicBezTo>
                  <a:cubicBezTo>
                    <a:pt x="275" y="23"/>
                    <a:pt x="138" y="23"/>
                    <a:pt x="1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488;p24"/>
            <p:cNvSpPr/>
            <p:nvPr/>
          </p:nvSpPr>
          <p:spPr>
            <a:xfrm>
              <a:off x="2" y="1703287"/>
              <a:ext cx="1665325" cy="1843536"/>
            </a:xfrm>
            <a:custGeom>
              <a:avLst/>
              <a:gdLst/>
              <a:ahLst/>
              <a:cxnLst/>
              <a:rect l="l" t="t" r="r" b="b"/>
              <a:pathLst>
                <a:path w="48527" h="53720" extrusionOk="0">
                  <a:moveTo>
                    <a:pt x="25863" y="1"/>
                  </a:moveTo>
                  <a:cubicBezTo>
                    <a:pt x="20047" y="1"/>
                    <a:pt x="14276" y="3555"/>
                    <a:pt x="12919" y="9493"/>
                  </a:cubicBezTo>
                  <a:cubicBezTo>
                    <a:pt x="9833" y="7156"/>
                    <a:pt x="6192" y="5344"/>
                    <a:pt x="2639" y="5344"/>
                  </a:cubicBezTo>
                  <a:cubicBezTo>
                    <a:pt x="1750" y="5344"/>
                    <a:pt x="867" y="5457"/>
                    <a:pt x="0" y="5704"/>
                  </a:cubicBezTo>
                  <a:lnTo>
                    <a:pt x="0" y="25197"/>
                  </a:lnTo>
                  <a:cubicBezTo>
                    <a:pt x="205" y="25379"/>
                    <a:pt x="411" y="25585"/>
                    <a:pt x="593" y="25790"/>
                  </a:cubicBezTo>
                  <a:cubicBezTo>
                    <a:pt x="411" y="25859"/>
                    <a:pt x="205" y="25927"/>
                    <a:pt x="0" y="26018"/>
                  </a:cubicBezTo>
                  <a:lnTo>
                    <a:pt x="0" y="46127"/>
                  </a:lnTo>
                  <a:cubicBezTo>
                    <a:pt x="478" y="46174"/>
                    <a:pt x="959" y="46197"/>
                    <a:pt x="1442" y="46197"/>
                  </a:cubicBezTo>
                  <a:cubicBezTo>
                    <a:pt x="3999" y="46197"/>
                    <a:pt x="6576" y="45552"/>
                    <a:pt x="8765" y="44438"/>
                  </a:cubicBezTo>
                  <a:lnTo>
                    <a:pt x="9267" y="44918"/>
                  </a:lnTo>
                  <a:cubicBezTo>
                    <a:pt x="11535" y="49328"/>
                    <a:pt x="16571" y="53720"/>
                    <a:pt x="21990" y="53720"/>
                  </a:cubicBezTo>
                  <a:cubicBezTo>
                    <a:pt x="22517" y="53720"/>
                    <a:pt x="23047" y="53678"/>
                    <a:pt x="23579" y="53591"/>
                  </a:cubicBezTo>
                  <a:cubicBezTo>
                    <a:pt x="26569" y="53249"/>
                    <a:pt x="29901" y="51240"/>
                    <a:pt x="31385" y="48433"/>
                  </a:cubicBezTo>
                  <a:cubicBezTo>
                    <a:pt x="33051" y="45260"/>
                    <a:pt x="32229" y="42589"/>
                    <a:pt x="32047" y="38276"/>
                  </a:cubicBezTo>
                  <a:cubicBezTo>
                    <a:pt x="38871" y="38276"/>
                    <a:pt x="45696" y="36450"/>
                    <a:pt x="47203" y="28620"/>
                  </a:cubicBezTo>
                  <a:cubicBezTo>
                    <a:pt x="48527" y="20791"/>
                    <a:pt x="40880" y="18965"/>
                    <a:pt x="35060" y="18303"/>
                  </a:cubicBezTo>
                  <a:cubicBezTo>
                    <a:pt x="38552" y="12483"/>
                    <a:pt x="38712" y="4814"/>
                    <a:pt x="31727" y="1322"/>
                  </a:cubicBezTo>
                  <a:cubicBezTo>
                    <a:pt x="29887" y="425"/>
                    <a:pt x="27872" y="1"/>
                    <a:pt x="25863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489;p24"/>
            <p:cNvSpPr/>
            <p:nvPr/>
          </p:nvSpPr>
          <p:spPr>
            <a:xfrm>
              <a:off x="2" y="2262229"/>
              <a:ext cx="1008900" cy="2878929"/>
            </a:xfrm>
            <a:custGeom>
              <a:avLst/>
              <a:gdLst/>
              <a:ahLst/>
              <a:cxnLst/>
              <a:rect l="l" t="t" r="r" b="b"/>
              <a:pathLst>
                <a:path w="29399" h="83891" extrusionOk="0">
                  <a:moveTo>
                    <a:pt x="15689" y="0"/>
                  </a:moveTo>
                  <a:cubicBezTo>
                    <a:pt x="14399" y="0"/>
                    <a:pt x="13558" y="9917"/>
                    <a:pt x="12075" y="14502"/>
                  </a:cubicBezTo>
                  <a:cubicBezTo>
                    <a:pt x="11253" y="17583"/>
                    <a:pt x="5227" y="28745"/>
                    <a:pt x="0" y="45909"/>
                  </a:cubicBezTo>
                  <a:lnTo>
                    <a:pt x="0" y="83891"/>
                  </a:lnTo>
                  <a:lnTo>
                    <a:pt x="2693" y="83891"/>
                  </a:lnTo>
                  <a:lnTo>
                    <a:pt x="4451" y="83868"/>
                  </a:lnTo>
                  <a:cubicBezTo>
                    <a:pt x="2442" y="76883"/>
                    <a:pt x="3538" y="60654"/>
                    <a:pt x="5432" y="50611"/>
                  </a:cubicBezTo>
                  <a:cubicBezTo>
                    <a:pt x="7099" y="41778"/>
                    <a:pt x="9587" y="26143"/>
                    <a:pt x="16252" y="19980"/>
                  </a:cubicBezTo>
                  <a:cubicBezTo>
                    <a:pt x="21228" y="14502"/>
                    <a:pt x="29399" y="11169"/>
                    <a:pt x="29399" y="9846"/>
                  </a:cubicBezTo>
                  <a:cubicBezTo>
                    <a:pt x="29260" y="9610"/>
                    <a:pt x="28911" y="9476"/>
                    <a:pt x="28373" y="9476"/>
                  </a:cubicBezTo>
                  <a:cubicBezTo>
                    <a:pt x="26250" y="9476"/>
                    <a:pt x="21180" y="11553"/>
                    <a:pt x="14426" y="17652"/>
                  </a:cubicBezTo>
                  <a:cubicBezTo>
                    <a:pt x="16252" y="11512"/>
                    <a:pt x="17575" y="1012"/>
                    <a:pt x="15749" y="8"/>
                  </a:cubicBezTo>
                  <a:cubicBezTo>
                    <a:pt x="15729" y="3"/>
                    <a:pt x="15709" y="0"/>
                    <a:pt x="15689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490;p24"/>
            <p:cNvSpPr/>
            <p:nvPr/>
          </p:nvSpPr>
          <p:spPr>
            <a:xfrm>
              <a:off x="251246" y="2913486"/>
              <a:ext cx="201684" cy="376840"/>
            </a:xfrm>
            <a:custGeom>
              <a:avLst/>
              <a:gdLst/>
              <a:ahLst/>
              <a:cxnLst/>
              <a:rect l="l" t="t" r="r" b="b"/>
              <a:pathLst>
                <a:path w="5877" h="10981" extrusionOk="0">
                  <a:moveTo>
                    <a:pt x="5411" y="0"/>
                  </a:moveTo>
                  <a:cubicBezTo>
                    <a:pt x="5308" y="0"/>
                    <a:pt x="5206" y="53"/>
                    <a:pt x="5142" y="181"/>
                  </a:cubicBezTo>
                  <a:cubicBezTo>
                    <a:pt x="3270" y="3559"/>
                    <a:pt x="1490" y="6960"/>
                    <a:pt x="97" y="10567"/>
                  </a:cubicBezTo>
                  <a:cubicBezTo>
                    <a:pt x="0" y="10816"/>
                    <a:pt x="214" y="10981"/>
                    <a:pt x="433" y="10981"/>
                  </a:cubicBezTo>
                  <a:cubicBezTo>
                    <a:pt x="575" y="10981"/>
                    <a:pt x="719" y="10911"/>
                    <a:pt x="782" y="10749"/>
                  </a:cubicBezTo>
                  <a:cubicBezTo>
                    <a:pt x="2152" y="7211"/>
                    <a:pt x="3909" y="3856"/>
                    <a:pt x="5735" y="524"/>
                  </a:cubicBezTo>
                  <a:cubicBezTo>
                    <a:pt x="5876" y="257"/>
                    <a:pt x="5640" y="0"/>
                    <a:pt x="541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491;p24"/>
            <p:cNvSpPr/>
            <p:nvPr/>
          </p:nvSpPr>
          <p:spPr>
            <a:xfrm>
              <a:off x="223963" y="3376474"/>
              <a:ext cx="50207" cy="97462"/>
            </a:xfrm>
            <a:custGeom>
              <a:avLst/>
              <a:gdLst/>
              <a:ahLst/>
              <a:cxnLst/>
              <a:rect l="l" t="t" r="r" b="b"/>
              <a:pathLst>
                <a:path w="1463" h="2840" extrusionOk="0">
                  <a:moveTo>
                    <a:pt x="1047" y="0"/>
                  </a:moveTo>
                  <a:cubicBezTo>
                    <a:pt x="911" y="0"/>
                    <a:pt x="778" y="75"/>
                    <a:pt x="732" y="248"/>
                  </a:cubicBezTo>
                  <a:cubicBezTo>
                    <a:pt x="550" y="979"/>
                    <a:pt x="253" y="1664"/>
                    <a:pt x="71" y="2394"/>
                  </a:cubicBezTo>
                  <a:cubicBezTo>
                    <a:pt x="1" y="2660"/>
                    <a:pt x="222" y="2840"/>
                    <a:pt x="430" y="2840"/>
                  </a:cubicBezTo>
                  <a:cubicBezTo>
                    <a:pt x="562" y="2840"/>
                    <a:pt x="688" y="2767"/>
                    <a:pt x="732" y="2599"/>
                  </a:cubicBezTo>
                  <a:cubicBezTo>
                    <a:pt x="938" y="1869"/>
                    <a:pt x="1212" y="1161"/>
                    <a:pt x="1394" y="431"/>
                  </a:cubicBezTo>
                  <a:cubicBezTo>
                    <a:pt x="1463" y="170"/>
                    <a:pt x="1251" y="0"/>
                    <a:pt x="1047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492;p24"/>
            <p:cNvSpPr/>
            <p:nvPr/>
          </p:nvSpPr>
          <p:spPr>
            <a:xfrm>
              <a:off x="131887" y="3353755"/>
              <a:ext cx="91388" cy="228555"/>
            </a:xfrm>
            <a:custGeom>
              <a:avLst/>
              <a:gdLst/>
              <a:ahLst/>
              <a:cxnLst/>
              <a:rect l="l" t="t" r="r" b="b"/>
              <a:pathLst>
                <a:path w="2663" h="6660" extrusionOk="0">
                  <a:moveTo>
                    <a:pt x="2241" y="0"/>
                  </a:moveTo>
                  <a:cubicBezTo>
                    <a:pt x="2102" y="0"/>
                    <a:pt x="1964" y="75"/>
                    <a:pt x="1909" y="248"/>
                  </a:cubicBezTo>
                  <a:cubicBezTo>
                    <a:pt x="1316" y="2234"/>
                    <a:pt x="768" y="4243"/>
                    <a:pt x="83" y="6229"/>
                  </a:cubicBezTo>
                  <a:cubicBezTo>
                    <a:pt x="1" y="6489"/>
                    <a:pt x="207" y="6659"/>
                    <a:pt x="419" y="6659"/>
                  </a:cubicBezTo>
                  <a:cubicBezTo>
                    <a:pt x="560" y="6659"/>
                    <a:pt x="704" y="6584"/>
                    <a:pt x="768" y="6411"/>
                  </a:cubicBezTo>
                  <a:cubicBezTo>
                    <a:pt x="1430" y="4425"/>
                    <a:pt x="2000" y="2417"/>
                    <a:pt x="2594" y="431"/>
                  </a:cubicBezTo>
                  <a:cubicBezTo>
                    <a:pt x="2662" y="170"/>
                    <a:pt x="2451" y="0"/>
                    <a:pt x="224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493;p24"/>
            <p:cNvSpPr/>
            <p:nvPr/>
          </p:nvSpPr>
          <p:spPr>
            <a:xfrm>
              <a:off x="132848" y="3527646"/>
              <a:ext cx="109988" cy="374232"/>
            </a:xfrm>
            <a:custGeom>
              <a:avLst/>
              <a:gdLst/>
              <a:ahLst/>
              <a:cxnLst/>
              <a:rect l="l" t="t" r="r" b="b"/>
              <a:pathLst>
                <a:path w="3205" h="10905" extrusionOk="0">
                  <a:moveTo>
                    <a:pt x="2789" y="1"/>
                  </a:moveTo>
                  <a:cubicBezTo>
                    <a:pt x="2653" y="1"/>
                    <a:pt x="2520" y="76"/>
                    <a:pt x="2474" y="249"/>
                  </a:cubicBezTo>
                  <a:cubicBezTo>
                    <a:pt x="1584" y="3627"/>
                    <a:pt x="808" y="7051"/>
                    <a:pt x="55" y="10474"/>
                  </a:cubicBezTo>
                  <a:cubicBezTo>
                    <a:pt x="0" y="10735"/>
                    <a:pt x="217" y="10905"/>
                    <a:pt x="424" y="10905"/>
                  </a:cubicBezTo>
                  <a:cubicBezTo>
                    <a:pt x="561" y="10905"/>
                    <a:pt x="694" y="10830"/>
                    <a:pt x="740" y="10657"/>
                  </a:cubicBezTo>
                  <a:cubicBezTo>
                    <a:pt x="1493" y="7233"/>
                    <a:pt x="2246" y="3832"/>
                    <a:pt x="3136" y="431"/>
                  </a:cubicBezTo>
                  <a:cubicBezTo>
                    <a:pt x="3205" y="171"/>
                    <a:pt x="2993" y="1"/>
                    <a:pt x="2789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494;p24"/>
            <p:cNvSpPr/>
            <p:nvPr/>
          </p:nvSpPr>
          <p:spPr>
            <a:xfrm>
              <a:off x="24711" y="3638871"/>
              <a:ext cx="95162" cy="271966"/>
            </a:xfrm>
            <a:custGeom>
              <a:avLst/>
              <a:gdLst/>
              <a:ahLst/>
              <a:cxnLst/>
              <a:rect l="l" t="t" r="r" b="b"/>
              <a:pathLst>
                <a:path w="2773" h="7925" extrusionOk="0">
                  <a:moveTo>
                    <a:pt x="2356" y="1"/>
                  </a:moveTo>
                  <a:cubicBezTo>
                    <a:pt x="2220" y="1"/>
                    <a:pt x="2087" y="76"/>
                    <a:pt x="2042" y="249"/>
                  </a:cubicBezTo>
                  <a:cubicBezTo>
                    <a:pt x="1426" y="2668"/>
                    <a:pt x="535" y="5042"/>
                    <a:pt x="56" y="7484"/>
                  </a:cubicBezTo>
                  <a:cubicBezTo>
                    <a:pt x="1" y="7746"/>
                    <a:pt x="220" y="7925"/>
                    <a:pt x="423" y="7925"/>
                  </a:cubicBezTo>
                  <a:cubicBezTo>
                    <a:pt x="556" y="7925"/>
                    <a:pt x="682" y="7848"/>
                    <a:pt x="718" y="7667"/>
                  </a:cubicBezTo>
                  <a:cubicBezTo>
                    <a:pt x="1197" y="5225"/>
                    <a:pt x="2088" y="2851"/>
                    <a:pt x="2704" y="431"/>
                  </a:cubicBezTo>
                  <a:cubicBezTo>
                    <a:pt x="2772" y="171"/>
                    <a:pt x="2561" y="1"/>
                    <a:pt x="2356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495;p24"/>
            <p:cNvSpPr/>
            <p:nvPr/>
          </p:nvSpPr>
          <p:spPr>
            <a:xfrm>
              <a:off x="30202" y="3947187"/>
              <a:ext cx="61017" cy="195129"/>
            </a:xfrm>
            <a:custGeom>
              <a:avLst/>
              <a:gdLst/>
              <a:ahLst/>
              <a:cxnLst/>
              <a:rect l="l" t="t" r="r" b="b"/>
              <a:pathLst>
                <a:path w="1778" h="5686" extrusionOk="0">
                  <a:moveTo>
                    <a:pt x="1355" y="0"/>
                  </a:moveTo>
                  <a:cubicBezTo>
                    <a:pt x="1222" y="0"/>
                    <a:pt x="1096" y="77"/>
                    <a:pt x="1060" y="258"/>
                  </a:cubicBezTo>
                  <a:cubicBezTo>
                    <a:pt x="718" y="1924"/>
                    <a:pt x="398" y="3590"/>
                    <a:pt x="56" y="5234"/>
                  </a:cubicBezTo>
                  <a:cubicBezTo>
                    <a:pt x="1" y="5510"/>
                    <a:pt x="221" y="5686"/>
                    <a:pt x="424" y="5686"/>
                  </a:cubicBezTo>
                  <a:cubicBezTo>
                    <a:pt x="556" y="5686"/>
                    <a:pt x="682" y="5611"/>
                    <a:pt x="718" y="5439"/>
                  </a:cubicBezTo>
                  <a:cubicBezTo>
                    <a:pt x="1060" y="3773"/>
                    <a:pt x="1380" y="2107"/>
                    <a:pt x="1722" y="441"/>
                  </a:cubicBezTo>
                  <a:cubicBezTo>
                    <a:pt x="1777" y="179"/>
                    <a:pt x="1558" y="0"/>
                    <a:pt x="1355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496;p24"/>
            <p:cNvSpPr/>
            <p:nvPr/>
          </p:nvSpPr>
          <p:spPr>
            <a:xfrm>
              <a:off x="16441" y="4198843"/>
              <a:ext cx="65821" cy="385420"/>
            </a:xfrm>
            <a:custGeom>
              <a:avLst/>
              <a:gdLst/>
              <a:ahLst/>
              <a:cxnLst/>
              <a:rect l="l" t="t" r="r" b="b"/>
              <a:pathLst>
                <a:path w="1918" h="11231" extrusionOk="0">
                  <a:moveTo>
                    <a:pt x="1584" y="1"/>
                  </a:moveTo>
                  <a:cubicBezTo>
                    <a:pt x="1410" y="1"/>
                    <a:pt x="1221" y="115"/>
                    <a:pt x="1187" y="343"/>
                  </a:cubicBezTo>
                  <a:cubicBezTo>
                    <a:pt x="754" y="3858"/>
                    <a:pt x="366" y="7373"/>
                    <a:pt x="23" y="10888"/>
                  </a:cubicBezTo>
                  <a:cubicBezTo>
                    <a:pt x="0" y="11117"/>
                    <a:pt x="166" y="11231"/>
                    <a:pt x="343" y="11231"/>
                  </a:cubicBezTo>
                  <a:cubicBezTo>
                    <a:pt x="520" y="11231"/>
                    <a:pt x="708" y="11117"/>
                    <a:pt x="731" y="10888"/>
                  </a:cubicBezTo>
                  <a:cubicBezTo>
                    <a:pt x="1073" y="7373"/>
                    <a:pt x="1438" y="3858"/>
                    <a:pt x="1895" y="343"/>
                  </a:cubicBezTo>
                  <a:cubicBezTo>
                    <a:pt x="1918" y="115"/>
                    <a:pt x="1758" y="1"/>
                    <a:pt x="1584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497;p24"/>
            <p:cNvSpPr/>
            <p:nvPr/>
          </p:nvSpPr>
          <p:spPr>
            <a:xfrm>
              <a:off x="469648" y="2525004"/>
              <a:ext cx="61463" cy="183907"/>
            </a:xfrm>
            <a:custGeom>
              <a:avLst/>
              <a:gdLst/>
              <a:ahLst/>
              <a:cxnLst/>
              <a:rect l="l" t="t" r="r" b="b"/>
              <a:pathLst>
                <a:path w="1791" h="5359" extrusionOk="0">
                  <a:moveTo>
                    <a:pt x="1364" y="0"/>
                  </a:moveTo>
                  <a:cubicBezTo>
                    <a:pt x="1228" y="0"/>
                    <a:pt x="1097" y="75"/>
                    <a:pt x="1060" y="248"/>
                  </a:cubicBezTo>
                  <a:cubicBezTo>
                    <a:pt x="718" y="1800"/>
                    <a:pt x="398" y="3375"/>
                    <a:pt x="56" y="4928"/>
                  </a:cubicBezTo>
                  <a:cubicBezTo>
                    <a:pt x="1" y="5188"/>
                    <a:pt x="218" y="5358"/>
                    <a:pt x="425" y="5358"/>
                  </a:cubicBezTo>
                  <a:cubicBezTo>
                    <a:pt x="562" y="5358"/>
                    <a:pt x="695" y="5283"/>
                    <a:pt x="741" y="5110"/>
                  </a:cubicBezTo>
                  <a:cubicBezTo>
                    <a:pt x="1083" y="3558"/>
                    <a:pt x="1380" y="1983"/>
                    <a:pt x="1722" y="431"/>
                  </a:cubicBezTo>
                  <a:cubicBezTo>
                    <a:pt x="1791" y="170"/>
                    <a:pt x="1571" y="0"/>
                    <a:pt x="1364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498;p24"/>
            <p:cNvSpPr/>
            <p:nvPr/>
          </p:nvSpPr>
          <p:spPr>
            <a:xfrm>
              <a:off x="568072" y="2758951"/>
              <a:ext cx="138059" cy="103570"/>
            </a:xfrm>
            <a:custGeom>
              <a:avLst/>
              <a:gdLst/>
              <a:ahLst/>
              <a:cxnLst/>
              <a:rect l="l" t="t" r="r" b="b"/>
              <a:pathLst>
                <a:path w="4023" h="3018" extrusionOk="0">
                  <a:moveTo>
                    <a:pt x="3522" y="1"/>
                  </a:moveTo>
                  <a:cubicBezTo>
                    <a:pt x="3468" y="1"/>
                    <a:pt x="3410" y="16"/>
                    <a:pt x="3351" y="51"/>
                  </a:cubicBezTo>
                  <a:cubicBezTo>
                    <a:pt x="2209" y="713"/>
                    <a:pt x="1274" y="1603"/>
                    <a:pt x="269" y="2447"/>
                  </a:cubicBezTo>
                  <a:cubicBezTo>
                    <a:pt x="1" y="2662"/>
                    <a:pt x="252" y="3017"/>
                    <a:pt x="538" y="3017"/>
                  </a:cubicBezTo>
                  <a:cubicBezTo>
                    <a:pt x="616" y="3017"/>
                    <a:pt x="698" y="2991"/>
                    <a:pt x="771" y="2927"/>
                  </a:cubicBezTo>
                  <a:cubicBezTo>
                    <a:pt x="1730" y="2128"/>
                    <a:pt x="2620" y="1283"/>
                    <a:pt x="3693" y="667"/>
                  </a:cubicBezTo>
                  <a:cubicBezTo>
                    <a:pt x="4022" y="473"/>
                    <a:pt x="3826" y="1"/>
                    <a:pt x="352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499;p24"/>
            <p:cNvSpPr/>
            <p:nvPr/>
          </p:nvSpPr>
          <p:spPr>
            <a:xfrm>
              <a:off x="885139" y="2990977"/>
              <a:ext cx="21174" cy="17262"/>
            </a:xfrm>
            <a:custGeom>
              <a:avLst/>
              <a:gdLst/>
              <a:ahLst/>
              <a:cxnLst/>
              <a:rect l="l" t="t" r="r" b="b"/>
              <a:pathLst>
                <a:path w="617" h="503" extrusionOk="0">
                  <a:moveTo>
                    <a:pt x="434" y="0"/>
                  </a:moveTo>
                  <a:cubicBezTo>
                    <a:pt x="297" y="137"/>
                    <a:pt x="160" y="274"/>
                    <a:pt x="1" y="411"/>
                  </a:cubicBezTo>
                  <a:cubicBezTo>
                    <a:pt x="206" y="457"/>
                    <a:pt x="411" y="502"/>
                    <a:pt x="617" y="502"/>
                  </a:cubicBezTo>
                  <a:cubicBezTo>
                    <a:pt x="571" y="343"/>
                    <a:pt x="503" y="160"/>
                    <a:pt x="43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500;p24"/>
            <p:cNvSpPr/>
            <p:nvPr/>
          </p:nvSpPr>
          <p:spPr>
            <a:xfrm>
              <a:off x="536568" y="2741861"/>
              <a:ext cx="627461" cy="633741"/>
            </a:xfrm>
            <a:custGeom>
              <a:avLst/>
              <a:gdLst/>
              <a:ahLst/>
              <a:cxnLst/>
              <a:rect l="l" t="t" r="r" b="b"/>
              <a:pathLst>
                <a:path w="18284" h="18467" extrusionOk="0">
                  <a:moveTo>
                    <a:pt x="10591" y="7259"/>
                  </a:moveTo>
                  <a:cubicBezTo>
                    <a:pt x="10660" y="7419"/>
                    <a:pt x="10728" y="7602"/>
                    <a:pt x="10774" y="7761"/>
                  </a:cubicBezTo>
                  <a:cubicBezTo>
                    <a:pt x="10568" y="7761"/>
                    <a:pt x="10363" y="7716"/>
                    <a:pt x="10158" y="7670"/>
                  </a:cubicBezTo>
                  <a:cubicBezTo>
                    <a:pt x="10317" y="7533"/>
                    <a:pt x="10454" y="7396"/>
                    <a:pt x="10591" y="7259"/>
                  </a:cubicBezTo>
                  <a:close/>
                  <a:moveTo>
                    <a:pt x="14928" y="1"/>
                  </a:moveTo>
                  <a:cubicBezTo>
                    <a:pt x="14677" y="1"/>
                    <a:pt x="14426" y="343"/>
                    <a:pt x="14677" y="594"/>
                  </a:cubicBezTo>
                  <a:cubicBezTo>
                    <a:pt x="17348" y="3356"/>
                    <a:pt x="14472" y="7100"/>
                    <a:pt x="11230" y="7100"/>
                  </a:cubicBezTo>
                  <a:cubicBezTo>
                    <a:pt x="10934" y="7100"/>
                    <a:pt x="10637" y="7077"/>
                    <a:pt x="10363" y="7008"/>
                  </a:cubicBezTo>
                  <a:lnTo>
                    <a:pt x="10272" y="7008"/>
                  </a:lnTo>
                  <a:cubicBezTo>
                    <a:pt x="10066" y="7008"/>
                    <a:pt x="9838" y="7191"/>
                    <a:pt x="9929" y="7442"/>
                  </a:cubicBezTo>
                  <a:cubicBezTo>
                    <a:pt x="10888" y="10021"/>
                    <a:pt x="11322" y="13240"/>
                    <a:pt x="9884" y="15727"/>
                  </a:cubicBezTo>
                  <a:cubicBezTo>
                    <a:pt x="9039" y="17211"/>
                    <a:pt x="7761" y="17805"/>
                    <a:pt x="6414" y="17805"/>
                  </a:cubicBezTo>
                  <a:cubicBezTo>
                    <a:pt x="4291" y="17805"/>
                    <a:pt x="1963" y="16389"/>
                    <a:pt x="685" y="14746"/>
                  </a:cubicBezTo>
                  <a:cubicBezTo>
                    <a:pt x="617" y="14677"/>
                    <a:pt x="548" y="14632"/>
                    <a:pt x="457" y="14632"/>
                  </a:cubicBezTo>
                  <a:cubicBezTo>
                    <a:pt x="229" y="14632"/>
                    <a:pt x="0" y="14974"/>
                    <a:pt x="206" y="15248"/>
                  </a:cubicBezTo>
                  <a:cubicBezTo>
                    <a:pt x="1644" y="17097"/>
                    <a:pt x="3949" y="18466"/>
                    <a:pt x="6186" y="18466"/>
                  </a:cubicBezTo>
                  <a:cubicBezTo>
                    <a:pt x="7487" y="18466"/>
                    <a:pt x="8765" y="18010"/>
                    <a:pt x="9861" y="16914"/>
                  </a:cubicBezTo>
                  <a:cubicBezTo>
                    <a:pt x="12121" y="14632"/>
                    <a:pt x="11733" y="10615"/>
                    <a:pt x="10774" y="7761"/>
                  </a:cubicBezTo>
                  <a:lnTo>
                    <a:pt x="10774" y="7761"/>
                  </a:lnTo>
                  <a:cubicBezTo>
                    <a:pt x="10911" y="7784"/>
                    <a:pt x="11071" y="7784"/>
                    <a:pt x="11208" y="7784"/>
                  </a:cubicBezTo>
                  <a:cubicBezTo>
                    <a:pt x="15042" y="7784"/>
                    <a:pt x="18283" y="3333"/>
                    <a:pt x="15156" y="115"/>
                  </a:cubicBezTo>
                  <a:cubicBezTo>
                    <a:pt x="15088" y="47"/>
                    <a:pt x="15019" y="1"/>
                    <a:pt x="14928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501;p24"/>
            <p:cNvSpPr/>
            <p:nvPr/>
          </p:nvSpPr>
          <p:spPr>
            <a:xfrm>
              <a:off x="579638" y="2976872"/>
              <a:ext cx="196639" cy="177044"/>
            </a:xfrm>
            <a:custGeom>
              <a:avLst/>
              <a:gdLst/>
              <a:ahLst/>
              <a:cxnLst/>
              <a:rect l="l" t="t" r="r" b="b"/>
              <a:pathLst>
                <a:path w="5730" h="5159" extrusionOk="0">
                  <a:moveTo>
                    <a:pt x="5045" y="0"/>
                  </a:moveTo>
                  <a:cubicBezTo>
                    <a:pt x="4840" y="0"/>
                    <a:pt x="4611" y="160"/>
                    <a:pt x="4680" y="434"/>
                  </a:cubicBezTo>
                  <a:cubicBezTo>
                    <a:pt x="5136" y="2306"/>
                    <a:pt x="4064" y="4429"/>
                    <a:pt x="2420" y="4429"/>
                  </a:cubicBezTo>
                  <a:cubicBezTo>
                    <a:pt x="1918" y="4429"/>
                    <a:pt x="1347" y="4223"/>
                    <a:pt x="754" y="3744"/>
                  </a:cubicBezTo>
                  <a:cubicBezTo>
                    <a:pt x="685" y="3675"/>
                    <a:pt x="617" y="3652"/>
                    <a:pt x="526" y="3652"/>
                  </a:cubicBezTo>
                  <a:cubicBezTo>
                    <a:pt x="252" y="3652"/>
                    <a:pt x="1" y="4018"/>
                    <a:pt x="275" y="4246"/>
                  </a:cubicBezTo>
                  <a:cubicBezTo>
                    <a:pt x="937" y="4771"/>
                    <a:pt x="1758" y="5159"/>
                    <a:pt x="2557" y="5159"/>
                  </a:cubicBezTo>
                  <a:cubicBezTo>
                    <a:pt x="3105" y="5159"/>
                    <a:pt x="3653" y="4976"/>
                    <a:pt x="4155" y="4543"/>
                  </a:cubicBezTo>
                  <a:cubicBezTo>
                    <a:pt x="5410" y="3470"/>
                    <a:pt x="5730" y="1781"/>
                    <a:pt x="5342" y="229"/>
                  </a:cubicBezTo>
                  <a:cubicBezTo>
                    <a:pt x="5296" y="69"/>
                    <a:pt x="5182" y="0"/>
                    <a:pt x="504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502;p24"/>
            <p:cNvSpPr/>
            <p:nvPr/>
          </p:nvSpPr>
          <p:spPr>
            <a:xfrm>
              <a:off x="1077047" y="2477095"/>
              <a:ext cx="17262" cy="16507"/>
            </a:xfrm>
            <a:custGeom>
              <a:avLst/>
              <a:gdLst/>
              <a:ahLst/>
              <a:cxnLst/>
              <a:rect l="l" t="t" r="r" b="b"/>
              <a:pathLst>
                <a:path w="503" h="481" extrusionOk="0">
                  <a:moveTo>
                    <a:pt x="389" y="1"/>
                  </a:moveTo>
                  <a:cubicBezTo>
                    <a:pt x="252" y="92"/>
                    <a:pt x="115" y="184"/>
                    <a:pt x="1" y="275"/>
                  </a:cubicBezTo>
                  <a:cubicBezTo>
                    <a:pt x="161" y="343"/>
                    <a:pt x="343" y="412"/>
                    <a:pt x="503" y="480"/>
                  </a:cubicBezTo>
                  <a:cubicBezTo>
                    <a:pt x="480" y="321"/>
                    <a:pt x="434" y="161"/>
                    <a:pt x="389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503;p24"/>
            <p:cNvSpPr/>
            <p:nvPr/>
          </p:nvSpPr>
          <p:spPr>
            <a:xfrm>
              <a:off x="749616" y="2346308"/>
              <a:ext cx="710510" cy="539711"/>
            </a:xfrm>
            <a:custGeom>
              <a:avLst/>
              <a:gdLst/>
              <a:ahLst/>
              <a:cxnLst/>
              <a:rect l="l" t="t" r="r" b="b"/>
              <a:pathLst>
                <a:path w="20704" h="15727" extrusionOk="0">
                  <a:moveTo>
                    <a:pt x="5045" y="0"/>
                  </a:moveTo>
                  <a:cubicBezTo>
                    <a:pt x="2489" y="0"/>
                    <a:pt x="503" y="2032"/>
                    <a:pt x="46" y="4474"/>
                  </a:cubicBezTo>
                  <a:cubicBezTo>
                    <a:pt x="1" y="4725"/>
                    <a:pt x="229" y="4908"/>
                    <a:pt x="434" y="4908"/>
                  </a:cubicBezTo>
                  <a:cubicBezTo>
                    <a:pt x="571" y="4908"/>
                    <a:pt x="686" y="4816"/>
                    <a:pt x="731" y="4656"/>
                  </a:cubicBezTo>
                  <a:cubicBezTo>
                    <a:pt x="1188" y="2123"/>
                    <a:pt x="3174" y="799"/>
                    <a:pt x="5137" y="799"/>
                  </a:cubicBezTo>
                  <a:cubicBezTo>
                    <a:pt x="7008" y="799"/>
                    <a:pt x="8880" y="2009"/>
                    <a:pt x="9382" y="4474"/>
                  </a:cubicBezTo>
                  <a:cubicBezTo>
                    <a:pt x="9405" y="4634"/>
                    <a:pt x="9565" y="4748"/>
                    <a:pt x="9724" y="4748"/>
                  </a:cubicBezTo>
                  <a:cubicBezTo>
                    <a:pt x="9793" y="4748"/>
                    <a:pt x="9839" y="4725"/>
                    <a:pt x="9884" y="4702"/>
                  </a:cubicBezTo>
                  <a:cubicBezTo>
                    <a:pt x="11140" y="3743"/>
                    <a:pt x="12555" y="3059"/>
                    <a:pt x="14061" y="3059"/>
                  </a:cubicBezTo>
                  <a:cubicBezTo>
                    <a:pt x="14541" y="3059"/>
                    <a:pt x="15020" y="3127"/>
                    <a:pt x="15522" y="3264"/>
                  </a:cubicBezTo>
                  <a:cubicBezTo>
                    <a:pt x="17257" y="3812"/>
                    <a:pt x="18535" y="5387"/>
                    <a:pt x="19197" y="7007"/>
                  </a:cubicBezTo>
                  <a:cubicBezTo>
                    <a:pt x="19859" y="8628"/>
                    <a:pt x="19973" y="10523"/>
                    <a:pt x="19265" y="12143"/>
                  </a:cubicBezTo>
                  <a:cubicBezTo>
                    <a:pt x="18352" y="14129"/>
                    <a:pt x="16252" y="14905"/>
                    <a:pt x="14198" y="15019"/>
                  </a:cubicBezTo>
                  <a:cubicBezTo>
                    <a:pt x="13764" y="15065"/>
                    <a:pt x="13764" y="15727"/>
                    <a:pt x="14175" y="15727"/>
                  </a:cubicBezTo>
                  <a:lnTo>
                    <a:pt x="14198" y="15727"/>
                  </a:lnTo>
                  <a:cubicBezTo>
                    <a:pt x="16412" y="15590"/>
                    <a:pt x="18512" y="14814"/>
                    <a:pt x="19676" y="12828"/>
                  </a:cubicBezTo>
                  <a:cubicBezTo>
                    <a:pt x="20703" y="11093"/>
                    <a:pt x="20589" y="8856"/>
                    <a:pt x="19950" y="7007"/>
                  </a:cubicBezTo>
                  <a:cubicBezTo>
                    <a:pt x="19288" y="5181"/>
                    <a:pt x="17919" y="3470"/>
                    <a:pt x="16070" y="2739"/>
                  </a:cubicBezTo>
                  <a:cubicBezTo>
                    <a:pt x="15408" y="2465"/>
                    <a:pt x="14723" y="2351"/>
                    <a:pt x="14084" y="2351"/>
                  </a:cubicBezTo>
                  <a:cubicBezTo>
                    <a:pt x="12600" y="2351"/>
                    <a:pt x="11185" y="2945"/>
                    <a:pt x="9930" y="3812"/>
                  </a:cubicBezTo>
                  <a:cubicBezTo>
                    <a:pt x="9975" y="3972"/>
                    <a:pt x="10021" y="4132"/>
                    <a:pt x="10044" y="4291"/>
                  </a:cubicBezTo>
                  <a:cubicBezTo>
                    <a:pt x="9884" y="4223"/>
                    <a:pt x="9702" y="4154"/>
                    <a:pt x="9542" y="4086"/>
                  </a:cubicBezTo>
                  <a:cubicBezTo>
                    <a:pt x="9656" y="3995"/>
                    <a:pt x="9793" y="3903"/>
                    <a:pt x="9930" y="3812"/>
                  </a:cubicBezTo>
                  <a:cubicBezTo>
                    <a:pt x="9291" y="1575"/>
                    <a:pt x="7533" y="23"/>
                    <a:pt x="511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504;p24"/>
            <p:cNvSpPr/>
            <p:nvPr/>
          </p:nvSpPr>
          <p:spPr>
            <a:xfrm>
              <a:off x="1192219" y="2570338"/>
              <a:ext cx="98731" cy="150414"/>
            </a:xfrm>
            <a:custGeom>
              <a:avLst/>
              <a:gdLst/>
              <a:ahLst/>
              <a:cxnLst/>
              <a:rect l="l" t="t" r="r" b="b"/>
              <a:pathLst>
                <a:path w="2877" h="4383" extrusionOk="0">
                  <a:moveTo>
                    <a:pt x="479" y="0"/>
                  </a:moveTo>
                  <a:cubicBezTo>
                    <a:pt x="183" y="0"/>
                    <a:pt x="0" y="457"/>
                    <a:pt x="297" y="662"/>
                  </a:cubicBezTo>
                  <a:cubicBezTo>
                    <a:pt x="1301" y="1324"/>
                    <a:pt x="2100" y="2671"/>
                    <a:pt x="1233" y="3766"/>
                  </a:cubicBezTo>
                  <a:cubicBezTo>
                    <a:pt x="1027" y="4040"/>
                    <a:pt x="1256" y="4383"/>
                    <a:pt x="1484" y="4383"/>
                  </a:cubicBezTo>
                  <a:cubicBezTo>
                    <a:pt x="1575" y="4383"/>
                    <a:pt x="1644" y="4360"/>
                    <a:pt x="1712" y="4268"/>
                  </a:cubicBezTo>
                  <a:cubicBezTo>
                    <a:pt x="2876" y="2785"/>
                    <a:pt x="2077" y="1004"/>
                    <a:pt x="639" y="69"/>
                  </a:cubicBezTo>
                  <a:cubicBezTo>
                    <a:pt x="594" y="23"/>
                    <a:pt x="525" y="0"/>
                    <a:pt x="479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505;p24"/>
            <p:cNvSpPr/>
            <p:nvPr/>
          </p:nvSpPr>
          <p:spPr>
            <a:xfrm>
              <a:off x="895331" y="2163015"/>
              <a:ext cx="21174" cy="14104"/>
            </a:xfrm>
            <a:custGeom>
              <a:avLst/>
              <a:gdLst/>
              <a:ahLst/>
              <a:cxnLst/>
              <a:rect l="l" t="t" r="r" b="b"/>
              <a:pathLst>
                <a:path w="617" h="411" extrusionOk="0">
                  <a:moveTo>
                    <a:pt x="343" y="0"/>
                  </a:moveTo>
                  <a:cubicBezTo>
                    <a:pt x="229" y="137"/>
                    <a:pt x="114" y="274"/>
                    <a:pt x="0" y="411"/>
                  </a:cubicBezTo>
                  <a:lnTo>
                    <a:pt x="617" y="411"/>
                  </a:lnTo>
                  <a:cubicBezTo>
                    <a:pt x="525" y="274"/>
                    <a:pt x="434" y="137"/>
                    <a:pt x="343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506;p24"/>
            <p:cNvSpPr/>
            <p:nvPr/>
          </p:nvSpPr>
          <p:spPr>
            <a:xfrm>
              <a:off x="621952" y="2055667"/>
              <a:ext cx="513870" cy="150448"/>
            </a:xfrm>
            <a:custGeom>
              <a:avLst/>
              <a:gdLst/>
              <a:ahLst/>
              <a:cxnLst/>
              <a:rect l="l" t="t" r="r" b="b"/>
              <a:pathLst>
                <a:path w="14974" h="4384" extrusionOk="0">
                  <a:moveTo>
                    <a:pt x="3652" y="1"/>
                  </a:moveTo>
                  <a:cubicBezTo>
                    <a:pt x="2100" y="1"/>
                    <a:pt x="913" y="1256"/>
                    <a:pt x="160" y="2535"/>
                  </a:cubicBezTo>
                  <a:cubicBezTo>
                    <a:pt x="0" y="2808"/>
                    <a:pt x="229" y="3060"/>
                    <a:pt x="480" y="3060"/>
                  </a:cubicBezTo>
                  <a:cubicBezTo>
                    <a:pt x="571" y="3060"/>
                    <a:pt x="685" y="3014"/>
                    <a:pt x="754" y="2877"/>
                  </a:cubicBezTo>
                  <a:cubicBezTo>
                    <a:pt x="1484" y="1667"/>
                    <a:pt x="2443" y="731"/>
                    <a:pt x="3744" y="731"/>
                  </a:cubicBezTo>
                  <a:cubicBezTo>
                    <a:pt x="4040" y="731"/>
                    <a:pt x="4337" y="777"/>
                    <a:pt x="4679" y="891"/>
                  </a:cubicBezTo>
                  <a:cubicBezTo>
                    <a:pt x="6095" y="1325"/>
                    <a:pt x="7190" y="2694"/>
                    <a:pt x="7966" y="3881"/>
                  </a:cubicBezTo>
                  <a:cubicBezTo>
                    <a:pt x="8058" y="3995"/>
                    <a:pt x="8149" y="4041"/>
                    <a:pt x="8263" y="4041"/>
                  </a:cubicBezTo>
                  <a:cubicBezTo>
                    <a:pt x="8377" y="4041"/>
                    <a:pt x="8491" y="3995"/>
                    <a:pt x="8583" y="3881"/>
                  </a:cubicBezTo>
                  <a:cubicBezTo>
                    <a:pt x="9359" y="2831"/>
                    <a:pt x="10888" y="1941"/>
                    <a:pt x="12166" y="1941"/>
                  </a:cubicBezTo>
                  <a:cubicBezTo>
                    <a:pt x="13193" y="1941"/>
                    <a:pt x="14061" y="2512"/>
                    <a:pt x="14243" y="4041"/>
                  </a:cubicBezTo>
                  <a:cubicBezTo>
                    <a:pt x="14266" y="4269"/>
                    <a:pt x="14472" y="4383"/>
                    <a:pt x="14631" y="4383"/>
                  </a:cubicBezTo>
                  <a:cubicBezTo>
                    <a:pt x="14814" y="4383"/>
                    <a:pt x="14974" y="4269"/>
                    <a:pt x="14951" y="4041"/>
                  </a:cubicBezTo>
                  <a:cubicBezTo>
                    <a:pt x="14700" y="2055"/>
                    <a:pt x="13536" y="1279"/>
                    <a:pt x="12166" y="1279"/>
                  </a:cubicBezTo>
                  <a:cubicBezTo>
                    <a:pt x="10819" y="1279"/>
                    <a:pt x="9313" y="2032"/>
                    <a:pt x="8309" y="3128"/>
                  </a:cubicBezTo>
                  <a:cubicBezTo>
                    <a:pt x="8400" y="3265"/>
                    <a:pt x="8491" y="3402"/>
                    <a:pt x="8583" y="3539"/>
                  </a:cubicBezTo>
                  <a:lnTo>
                    <a:pt x="7966" y="3539"/>
                  </a:lnTo>
                  <a:cubicBezTo>
                    <a:pt x="8080" y="3402"/>
                    <a:pt x="8195" y="3265"/>
                    <a:pt x="8309" y="3128"/>
                  </a:cubicBezTo>
                  <a:cubicBezTo>
                    <a:pt x="7304" y="1736"/>
                    <a:pt x="6026" y="457"/>
                    <a:pt x="4291" y="69"/>
                  </a:cubicBezTo>
                  <a:cubicBezTo>
                    <a:pt x="4063" y="24"/>
                    <a:pt x="3858" y="1"/>
                    <a:pt x="365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507;p24"/>
            <p:cNvSpPr/>
            <p:nvPr/>
          </p:nvSpPr>
          <p:spPr>
            <a:xfrm>
              <a:off x="796632" y="1888057"/>
              <a:ext cx="177044" cy="61119"/>
            </a:xfrm>
            <a:custGeom>
              <a:avLst/>
              <a:gdLst/>
              <a:ahLst/>
              <a:cxnLst/>
              <a:rect l="l" t="t" r="r" b="b"/>
              <a:pathLst>
                <a:path w="5159" h="1781" extrusionOk="0">
                  <a:moveTo>
                    <a:pt x="2785" y="0"/>
                  </a:moveTo>
                  <a:cubicBezTo>
                    <a:pt x="1940" y="0"/>
                    <a:pt x="1027" y="388"/>
                    <a:pt x="274" y="1028"/>
                  </a:cubicBezTo>
                  <a:cubicBezTo>
                    <a:pt x="0" y="1256"/>
                    <a:pt x="251" y="1598"/>
                    <a:pt x="548" y="1598"/>
                  </a:cubicBezTo>
                  <a:cubicBezTo>
                    <a:pt x="617" y="1598"/>
                    <a:pt x="685" y="1575"/>
                    <a:pt x="776" y="1507"/>
                  </a:cubicBezTo>
                  <a:cubicBezTo>
                    <a:pt x="1370" y="1005"/>
                    <a:pt x="2077" y="685"/>
                    <a:pt x="2762" y="685"/>
                  </a:cubicBezTo>
                  <a:cubicBezTo>
                    <a:pt x="3378" y="685"/>
                    <a:pt x="3949" y="936"/>
                    <a:pt x="4383" y="1621"/>
                  </a:cubicBezTo>
                  <a:cubicBezTo>
                    <a:pt x="4451" y="1735"/>
                    <a:pt x="4565" y="1781"/>
                    <a:pt x="4657" y="1781"/>
                  </a:cubicBezTo>
                  <a:cubicBezTo>
                    <a:pt x="4908" y="1781"/>
                    <a:pt x="5159" y="1530"/>
                    <a:pt x="4976" y="1256"/>
                  </a:cubicBezTo>
                  <a:cubicBezTo>
                    <a:pt x="4406" y="366"/>
                    <a:pt x="3607" y="0"/>
                    <a:pt x="278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508;p24"/>
            <p:cNvSpPr/>
            <p:nvPr/>
          </p:nvSpPr>
          <p:spPr>
            <a:xfrm>
              <a:off x="2" y="1996948"/>
              <a:ext cx="277320" cy="172342"/>
            </a:xfrm>
            <a:custGeom>
              <a:avLst/>
              <a:gdLst/>
              <a:ahLst/>
              <a:cxnLst/>
              <a:rect l="l" t="t" r="r" b="b"/>
              <a:pathLst>
                <a:path w="8081" h="5022" extrusionOk="0">
                  <a:moveTo>
                    <a:pt x="4086" y="3721"/>
                  </a:moveTo>
                  <a:cubicBezTo>
                    <a:pt x="4268" y="3766"/>
                    <a:pt x="4474" y="3835"/>
                    <a:pt x="4679" y="3926"/>
                  </a:cubicBezTo>
                  <a:cubicBezTo>
                    <a:pt x="4542" y="4063"/>
                    <a:pt x="4405" y="4200"/>
                    <a:pt x="4268" y="4337"/>
                  </a:cubicBezTo>
                  <a:cubicBezTo>
                    <a:pt x="4177" y="4131"/>
                    <a:pt x="4109" y="3926"/>
                    <a:pt x="4086" y="3721"/>
                  </a:cubicBezTo>
                  <a:close/>
                  <a:moveTo>
                    <a:pt x="6962" y="0"/>
                  </a:moveTo>
                  <a:cubicBezTo>
                    <a:pt x="5044" y="0"/>
                    <a:pt x="3698" y="1826"/>
                    <a:pt x="4086" y="3721"/>
                  </a:cubicBezTo>
                  <a:cubicBezTo>
                    <a:pt x="3538" y="3561"/>
                    <a:pt x="3013" y="3492"/>
                    <a:pt x="2511" y="3492"/>
                  </a:cubicBezTo>
                  <a:cubicBezTo>
                    <a:pt x="1575" y="3492"/>
                    <a:pt x="730" y="3743"/>
                    <a:pt x="0" y="4177"/>
                  </a:cubicBezTo>
                  <a:lnTo>
                    <a:pt x="0" y="5022"/>
                  </a:lnTo>
                  <a:cubicBezTo>
                    <a:pt x="685" y="4497"/>
                    <a:pt x="1552" y="4200"/>
                    <a:pt x="2534" y="4200"/>
                  </a:cubicBezTo>
                  <a:cubicBezTo>
                    <a:pt x="3150" y="4200"/>
                    <a:pt x="3812" y="4314"/>
                    <a:pt x="4497" y="4588"/>
                  </a:cubicBezTo>
                  <a:cubicBezTo>
                    <a:pt x="4542" y="4611"/>
                    <a:pt x="4565" y="4611"/>
                    <a:pt x="4588" y="4611"/>
                  </a:cubicBezTo>
                  <a:cubicBezTo>
                    <a:pt x="4816" y="4611"/>
                    <a:pt x="5022" y="4360"/>
                    <a:pt x="4930" y="4154"/>
                  </a:cubicBezTo>
                  <a:cubicBezTo>
                    <a:pt x="4268" y="2557"/>
                    <a:pt x="5227" y="685"/>
                    <a:pt x="6916" y="685"/>
                  </a:cubicBezTo>
                  <a:cubicBezTo>
                    <a:pt x="7099" y="685"/>
                    <a:pt x="7304" y="708"/>
                    <a:pt x="7510" y="753"/>
                  </a:cubicBezTo>
                  <a:cubicBezTo>
                    <a:pt x="7532" y="776"/>
                    <a:pt x="7555" y="776"/>
                    <a:pt x="7578" y="776"/>
                  </a:cubicBezTo>
                  <a:cubicBezTo>
                    <a:pt x="7966" y="776"/>
                    <a:pt x="8080" y="183"/>
                    <a:pt x="7692" y="91"/>
                  </a:cubicBezTo>
                  <a:cubicBezTo>
                    <a:pt x="7441" y="46"/>
                    <a:pt x="7190" y="0"/>
                    <a:pt x="6962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509;p24"/>
            <p:cNvSpPr/>
            <p:nvPr/>
          </p:nvSpPr>
          <p:spPr>
            <a:xfrm>
              <a:off x="140192" y="2124612"/>
              <a:ext cx="20419" cy="21174"/>
            </a:xfrm>
            <a:custGeom>
              <a:avLst/>
              <a:gdLst/>
              <a:ahLst/>
              <a:cxnLst/>
              <a:rect l="l" t="t" r="r" b="b"/>
              <a:pathLst>
                <a:path w="595" h="617" extrusionOk="0">
                  <a:moveTo>
                    <a:pt x="1" y="1"/>
                  </a:moveTo>
                  <a:cubicBezTo>
                    <a:pt x="24" y="206"/>
                    <a:pt x="92" y="411"/>
                    <a:pt x="183" y="617"/>
                  </a:cubicBezTo>
                  <a:cubicBezTo>
                    <a:pt x="320" y="480"/>
                    <a:pt x="457" y="343"/>
                    <a:pt x="594" y="206"/>
                  </a:cubicBezTo>
                  <a:cubicBezTo>
                    <a:pt x="389" y="115"/>
                    <a:pt x="183" y="46"/>
                    <a:pt x="1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510;p24"/>
            <p:cNvSpPr/>
            <p:nvPr/>
          </p:nvSpPr>
          <p:spPr>
            <a:xfrm>
              <a:off x="191121" y="2222522"/>
              <a:ext cx="170798" cy="171588"/>
            </a:xfrm>
            <a:custGeom>
              <a:avLst/>
              <a:gdLst/>
              <a:ahLst/>
              <a:cxnLst/>
              <a:rect l="l" t="t" r="r" b="b"/>
              <a:pathLst>
                <a:path w="4977" h="5000" extrusionOk="0">
                  <a:moveTo>
                    <a:pt x="4314" y="1"/>
                  </a:moveTo>
                  <a:cubicBezTo>
                    <a:pt x="1598" y="1"/>
                    <a:pt x="46" y="2009"/>
                    <a:pt x="0" y="4680"/>
                  </a:cubicBezTo>
                  <a:cubicBezTo>
                    <a:pt x="0" y="4885"/>
                    <a:pt x="183" y="4999"/>
                    <a:pt x="343" y="4999"/>
                  </a:cubicBezTo>
                  <a:cubicBezTo>
                    <a:pt x="525" y="4999"/>
                    <a:pt x="708" y="4885"/>
                    <a:pt x="708" y="4680"/>
                  </a:cubicBezTo>
                  <a:cubicBezTo>
                    <a:pt x="754" y="2375"/>
                    <a:pt x="1986" y="686"/>
                    <a:pt x="4337" y="686"/>
                  </a:cubicBezTo>
                  <a:lnTo>
                    <a:pt x="4543" y="686"/>
                  </a:lnTo>
                  <a:cubicBezTo>
                    <a:pt x="4976" y="686"/>
                    <a:pt x="4953" y="24"/>
                    <a:pt x="4520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511;p24"/>
            <p:cNvSpPr/>
            <p:nvPr/>
          </p:nvSpPr>
          <p:spPr>
            <a:xfrm>
              <a:off x="48563" y="2496691"/>
              <a:ext cx="278864" cy="600831"/>
            </a:xfrm>
            <a:custGeom>
              <a:avLst/>
              <a:gdLst/>
              <a:ahLst/>
              <a:cxnLst/>
              <a:rect l="l" t="t" r="r" b="b"/>
              <a:pathLst>
                <a:path w="8126" h="17508" extrusionOk="0">
                  <a:moveTo>
                    <a:pt x="7669" y="1"/>
                  </a:moveTo>
                  <a:cubicBezTo>
                    <a:pt x="5592" y="115"/>
                    <a:pt x="3949" y="1324"/>
                    <a:pt x="3287" y="3287"/>
                  </a:cubicBezTo>
                  <a:cubicBezTo>
                    <a:pt x="2716" y="4999"/>
                    <a:pt x="4109" y="6346"/>
                    <a:pt x="5273" y="7442"/>
                  </a:cubicBezTo>
                  <a:cubicBezTo>
                    <a:pt x="5524" y="7396"/>
                    <a:pt x="5752" y="7350"/>
                    <a:pt x="6003" y="7327"/>
                  </a:cubicBezTo>
                  <a:lnTo>
                    <a:pt x="6003" y="7327"/>
                  </a:lnTo>
                  <a:cubicBezTo>
                    <a:pt x="5935" y="7510"/>
                    <a:pt x="5843" y="7716"/>
                    <a:pt x="5775" y="7921"/>
                  </a:cubicBezTo>
                  <a:cubicBezTo>
                    <a:pt x="5615" y="7761"/>
                    <a:pt x="5455" y="7601"/>
                    <a:pt x="5273" y="7442"/>
                  </a:cubicBezTo>
                  <a:cubicBezTo>
                    <a:pt x="890" y="8514"/>
                    <a:pt x="0" y="14791"/>
                    <a:pt x="3675" y="17462"/>
                  </a:cubicBezTo>
                  <a:cubicBezTo>
                    <a:pt x="3744" y="17508"/>
                    <a:pt x="3789" y="17508"/>
                    <a:pt x="3858" y="17508"/>
                  </a:cubicBezTo>
                  <a:cubicBezTo>
                    <a:pt x="4132" y="17508"/>
                    <a:pt x="4314" y="17074"/>
                    <a:pt x="4017" y="16846"/>
                  </a:cubicBezTo>
                  <a:cubicBezTo>
                    <a:pt x="731" y="14449"/>
                    <a:pt x="1689" y="8469"/>
                    <a:pt x="6003" y="8012"/>
                  </a:cubicBezTo>
                  <a:cubicBezTo>
                    <a:pt x="6300" y="7989"/>
                    <a:pt x="6483" y="7647"/>
                    <a:pt x="6254" y="7419"/>
                  </a:cubicBezTo>
                  <a:cubicBezTo>
                    <a:pt x="5410" y="6574"/>
                    <a:pt x="4337" y="5798"/>
                    <a:pt x="3949" y="4634"/>
                  </a:cubicBezTo>
                  <a:cubicBezTo>
                    <a:pt x="3196" y="2489"/>
                    <a:pt x="5935" y="799"/>
                    <a:pt x="7669" y="685"/>
                  </a:cubicBezTo>
                  <a:cubicBezTo>
                    <a:pt x="8103" y="663"/>
                    <a:pt x="8126" y="1"/>
                    <a:pt x="769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" name="Google Shape;512;p24"/>
            <p:cNvSpPr/>
            <p:nvPr/>
          </p:nvSpPr>
          <p:spPr>
            <a:xfrm>
              <a:off x="229488" y="2748141"/>
              <a:ext cx="25120" cy="20385"/>
            </a:xfrm>
            <a:custGeom>
              <a:avLst/>
              <a:gdLst/>
              <a:ahLst/>
              <a:cxnLst/>
              <a:rect l="l" t="t" r="r" b="b"/>
              <a:pathLst>
                <a:path w="732" h="594" extrusionOk="0">
                  <a:moveTo>
                    <a:pt x="731" y="0"/>
                  </a:moveTo>
                  <a:cubicBezTo>
                    <a:pt x="480" y="23"/>
                    <a:pt x="252" y="69"/>
                    <a:pt x="1" y="115"/>
                  </a:cubicBezTo>
                  <a:cubicBezTo>
                    <a:pt x="183" y="274"/>
                    <a:pt x="343" y="434"/>
                    <a:pt x="503" y="594"/>
                  </a:cubicBezTo>
                  <a:cubicBezTo>
                    <a:pt x="571" y="389"/>
                    <a:pt x="663" y="183"/>
                    <a:pt x="731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" name="Google Shape;513;p24"/>
            <p:cNvSpPr/>
            <p:nvPr/>
          </p:nvSpPr>
          <p:spPr>
            <a:xfrm>
              <a:off x="3277431" y="4436772"/>
              <a:ext cx="234217" cy="337581"/>
            </a:xfrm>
            <a:custGeom>
              <a:avLst/>
              <a:gdLst/>
              <a:ahLst/>
              <a:cxnLst/>
              <a:rect l="l" t="t" r="r" b="b"/>
              <a:pathLst>
                <a:path w="6825" h="9837" extrusionOk="0">
                  <a:moveTo>
                    <a:pt x="4404" y="0"/>
                  </a:moveTo>
                  <a:cubicBezTo>
                    <a:pt x="3189" y="0"/>
                    <a:pt x="2132" y="1603"/>
                    <a:pt x="1621" y="2761"/>
                  </a:cubicBezTo>
                  <a:cubicBezTo>
                    <a:pt x="685" y="4906"/>
                    <a:pt x="1050" y="7189"/>
                    <a:pt x="365" y="9334"/>
                  </a:cubicBezTo>
                  <a:lnTo>
                    <a:pt x="0" y="9836"/>
                  </a:lnTo>
                  <a:cubicBezTo>
                    <a:pt x="730" y="9494"/>
                    <a:pt x="1826" y="9540"/>
                    <a:pt x="2671" y="9015"/>
                  </a:cubicBezTo>
                  <a:cubicBezTo>
                    <a:pt x="4063" y="8170"/>
                    <a:pt x="5638" y="6504"/>
                    <a:pt x="6254" y="4998"/>
                  </a:cubicBezTo>
                  <a:cubicBezTo>
                    <a:pt x="6825" y="3651"/>
                    <a:pt x="6825" y="1779"/>
                    <a:pt x="5684" y="638"/>
                  </a:cubicBezTo>
                  <a:cubicBezTo>
                    <a:pt x="5249" y="186"/>
                    <a:pt x="4817" y="0"/>
                    <a:pt x="4404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" name="Google Shape;514;p24"/>
            <p:cNvSpPr/>
            <p:nvPr/>
          </p:nvSpPr>
          <p:spPr>
            <a:xfrm>
              <a:off x="3111365" y="4549027"/>
              <a:ext cx="170970" cy="254293"/>
            </a:xfrm>
            <a:custGeom>
              <a:avLst/>
              <a:gdLst/>
              <a:ahLst/>
              <a:cxnLst/>
              <a:rect l="l" t="t" r="r" b="b"/>
              <a:pathLst>
                <a:path w="4982" h="7410" extrusionOk="0">
                  <a:moveTo>
                    <a:pt x="3113" y="0"/>
                  </a:moveTo>
                  <a:cubicBezTo>
                    <a:pt x="3038" y="0"/>
                    <a:pt x="2959" y="5"/>
                    <a:pt x="2876" y="15"/>
                  </a:cubicBezTo>
                  <a:cubicBezTo>
                    <a:pt x="0" y="380"/>
                    <a:pt x="731" y="5379"/>
                    <a:pt x="1004" y="7296"/>
                  </a:cubicBezTo>
                  <a:lnTo>
                    <a:pt x="1050" y="7410"/>
                  </a:lnTo>
                  <a:cubicBezTo>
                    <a:pt x="1415" y="6931"/>
                    <a:pt x="1986" y="6634"/>
                    <a:pt x="2397" y="6109"/>
                  </a:cubicBezTo>
                  <a:cubicBezTo>
                    <a:pt x="2876" y="5493"/>
                    <a:pt x="3287" y="4648"/>
                    <a:pt x="3652" y="3918"/>
                  </a:cubicBezTo>
                  <a:cubicBezTo>
                    <a:pt x="4201" y="2930"/>
                    <a:pt x="4982" y="0"/>
                    <a:pt x="3113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" name="Google Shape;515;p24"/>
            <p:cNvSpPr/>
            <p:nvPr/>
          </p:nvSpPr>
          <p:spPr>
            <a:xfrm>
              <a:off x="3129382" y="4818117"/>
              <a:ext cx="339194" cy="178451"/>
            </a:xfrm>
            <a:custGeom>
              <a:avLst/>
              <a:gdLst/>
              <a:ahLst/>
              <a:cxnLst/>
              <a:rect l="l" t="t" r="r" b="b"/>
              <a:pathLst>
                <a:path w="9884" h="5200" extrusionOk="0">
                  <a:moveTo>
                    <a:pt x="7108" y="1"/>
                  </a:moveTo>
                  <a:cubicBezTo>
                    <a:pt x="5787" y="1"/>
                    <a:pt x="4544" y="843"/>
                    <a:pt x="3447" y="1555"/>
                  </a:cubicBezTo>
                  <a:cubicBezTo>
                    <a:pt x="2467" y="2130"/>
                    <a:pt x="1547" y="2705"/>
                    <a:pt x="408" y="2705"/>
                  </a:cubicBezTo>
                  <a:cubicBezTo>
                    <a:pt x="326" y="2705"/>
                    <a:pt x="244" y="2702"/>
                    <a:pt x="160" y="2696"/>
                  </a:cubicBezTo>
                  <a:lnTo>
                    <a:pt x="0" y="2696"/>
                  </a:lnTo>
                  <a:cubicBezTo>
                    <a:pt x="1393" y="4015"/>
                    <a:pt x="3392" y="5199"/>
                    <a:pt x="5304" y="5199"/>
                  </a:cubicBezTo>
                  <a:cubicBezTo>
                    <a:pt x="6337" y="5199"/>
                    <a:pt x="7345" y="4854"/>
                    <a:pt x="8217" y="3997"/>
                  </a:cubicBezTo>
                  <a:cubicBezTo>
                    <a:pt x="9427" y="2856"/>
                    <a:pt x="9883" y="619"/>
                    <a:pt x="7852" y="94"/>
                  </a:cubicBezTo>
                  <a:cubicBezTo>
                    <a:pt x="7602" y="30"/>
                    <a:pt x="7354" y="1"/>
                    <a:pt x="7108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" name="Google Shape;516;p24"/>
            <p:cNvSpPr/>
            <p:nvPr/>
          </p:nvSpPr>
          <p:spPr>
            <a:xfrm>
              <a:off x="2756274" y="4716912"/>
              <a:ext cx="222721" cy="216440"/>
            </a:xfrm>
            <a:custGeom>
              <a:avLst/>
              <a:gdLst/>
              <a:ahLst/>
              <a:cxnLst/>
              <a:rect l="l" t="t" r="r" b="b"/>
              <a:pathLst>
                <a:path w="6490" h="6307" extrusionOk="0">
                  <a:moveTo>
                    <a:pt x="3683" y="0"/>
                  </a:moveTo>
                  <a:cubicBezTo>
                    <a:pt x="834" y="0"/>
                    <a:pt x="0" y="4188"/>
                    <a:pt x="669" y="6307"/>
                  </a:cubicBezTo>
                  <a:lnTo>
                    <a:pt x="715" y="6261"/>
                  </a:lnTo>
                  <a:cubicBezTo>
                    <a:pt x="1240" y="5371"/>
                    <a:pt x="2860" y="4960"/>
                    <a:pt x="3636" y="4230"/>
                  </a:cubicBezTo>
                  <a:cubicBezTo>
                    <a:pt x="4572" y="3340"/>
                    <a:pt x="6490" y="235"/>
                    <a:pt x="3888" y="7"/>
                  </a:cubicBezTo>
                  <a:cubicBezTo>
                    <a:pt x="3818" y="3"/>
                    <a:pt x="3750" y="0"/>
                    <a:pt x="3683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" name="Google Shape;517;p24"/>
            <p:cNvSpPr/>
            <p:nvPr/>
          </p:nvSpPr>
          <p:spPr>
            <a:xfrm>
              <a:off x="2668762" y="4520406"/>
              <a:ext cx="761128" cy="652650"/>
            </a:xfrm>
            <a:custGeom>
              <a:avLst/>
              <a:gdLst/>
              <a:ahLst/>
              <a:cxnLst/>
              <a:rect l="l" t="t" r="r" b="b"/>
              <a:pathLst>
                <a:path w="22179" h="19018" extrusionOk="0">
                  <a:moveTo>
                    <a:pt x="21744" y="1"/>
                  </a:moveTo>
                  <a:cubicBezTo>
                    <a:pt x="21604" y="1"/>
                    <a:pt x="21465" y="71"/>
                    <a:pt x="21411" y="232"/>
                  </a:cubicBezTo>
                  <a:cubicBezTo>
                    <a:pt x="20566" y="2812"/>
                    <a:pt x="19676" y="5071"/>
                    <a:pt x="17576" y="6874"/>
                  </a:cubicBezTo>
                  <a:cubicBezTo>
                    <a:pt x="15613" y="8564"/>
                    <a:pt x="13034" y="9408"/>
                    <a:pt x="10592" y="10093"/>
                  </a:cubicBezTo>
                  <a:cubicBezTo>
                    <a:pt x="8058" y="10823"/>
                    <a:pt x="5456" y="11440"/>
                    <a:pt x="3379" y="13129"/>
                  </a:cubicBezTo>
                  <a:cubicBezTo>
                    <a:pt x="1599" y="14567"/>
                    <a:pt x="412" y="16758"/>
                    <a:pt x="1" y="19018"/>
                  </a:cubicBezTo>
                  <a:lnTo>
                    <a:pt x="708" y="19018"/>
                  </a:lnTo>
                  <a:cubicBezTo>
                    <a:pt x="1233" y="16324"/>
                    <a:pt x="2991" y="13905"/>
                    <a:pt x="5433" y="12558"/>
                  </a:cubicBezTo>
                  <a:cubicBezTo>
                    <a:pt x="7944" y="11211"/>
                    <a:pt x="10957" y="10823"/>
                    <a:pt x="13605" y="9842"/>
                  </a:cubicBezTo>
                  <a:cubicBezTo>
                    <a:pt x="15613" y="9111"/>
                    <a:pt x="17485" y="8061"/>
                    <a:pt x="18991" y="6509"/>
                  </a:cubicBezTo>
                  <a:cubicBezTo>
                    <a:pt x="20635" y="4797"/>
                    <a:pt x="21342" y="2629"/>
                    <a:pt x="22096" y="415"/>
                  </a:cubicBezTo>
                  <a:cubicBezTo>
                    <a:pt x="22179" y="166"/>
                    <a:pt x="21960" y="1"/>
                    <a:pt x="21744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" name="Google Shape;518;p24"/>
            <p:cNvSpPr/>
            <p:nvPr/>
          </p:nvSpPr>
          <p:spPr>
            <a:xfrm>
              <a:off x="3130617" y="4634205"/>
              <a:ext cx="77111" cy="212906"/>
            </a:xfrm>
            <a:custGeom>
              <a:avLst/>
              <a:gdLst/>
              <a:ahLst/>
              <a:cxnLst/>
              <a:rect l="l" t="t" r="r" b="b"/>
              <a:pathLst>
                <a:path w="2247" h="6204" extrusionOk="0">
                  <a:moveTo>
                    <a:pt x="1825" y="1"/>
                  </a:moveTo>
                  <a:cubicBezTo>
                    <a:pt x="1686" y="1"/>
                    <a:pt x="1548" y="76"/>
                    <a:pt x="1493" y="249"/>
                  </a:cubicBezTo>
                  <a:cubicBezTo>
                    <a:pt x="991" y="2075"/>
                    <a:pt x="375" y="3901"/>
                    <a:pt x="55" y="5773"/>
                  </a:cubicBezTo>
                  <a:cubicBezTo>
                    <a:pt x="1" y="6033"/>
                    <a:pt x="218" y="6203"/>
                    <a:pt x="420" y="6203"/>
                  </a:cubicBezTo>
                  <a:cubicBezTo>
                    <a:pt x="554" y="6203"/>
                    <a:pt x="681" y="6128"/>
                    <a:pt x="717" y="5955"/>
                  </a:cubicBezTo>
                  <a:cubicBezTo>
                    <a:pt x="1060" y="4083"/>
                    <a:pt x="1653" y="2280"/>
                    <a:pt x="2178" y="431"/>
                  </a:cubicBezTo>
                  <a:cubicBezTo>
                    <a:pt x="2247" y="171"/>
                    <a:pt x="2035" y="1"/>
                    <a:pt x="1825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" name="Google Shape;519;p24"/>
            <p:cNvSpPr/>
            <p:nvPr/>
          </p:nvSpPr>
          <p:spPr>
            <a:xfrm>
              <a:off x="3049249" y="4854940"/>
              <a:ext cx="353779" cy="82396"/>
            </a:xfrm>
            <a:custGeom>
              <a:avLst/>
              <a:gdLst/>
              <a:ahLst/>
              <a:cxnLst/>
              <a:rect l="l" t="t" r="r" b="b"/>
              <a:pathLst>
                <a:path w="10309" h="2401" extrusionOk="0">
                  <a:moveTo>
                    <a:pt x="455" y="0"/>
                  </a:moveTo>
                  <a:cubicBezTo>
                    <a:pt x="180" y="0"/>
                    <a:pt x="0" y="440"/>
                    <a:pt x="281" y="664"/>
                  </a:cubicBezTo>
                  <a:cubicBezTo>
                    <a:pt x="1752" y="1793"/>
                    <a:pt x="3722" y="2400"/>
                    <a:pt x="5665" y="2400"/>
                  </a:cubicBezTo>
                  <a:cubicBezTo>
                    <a:pt x="7220" y="2400"/>
                    <a:pt x="8756" y="2011"/>
                    <a:pt x="10004" y="1189"/>
                  </a:cubicBezTo>
                  <a:cubicBezTo>
                    <a:pt x="10308" y="981"/>
                    <a:pt x="10123" y="535"/>
                    <a:pt x="9842" y="535"/>
                  </a:cubicBezTo>
                  <a:cubicBezTo>
                    <a:pt x="9785" y="535"/>
                    <a:pt x="9724" y="554"/>
                    <a:pt x="9662" y="596"/>
                  </a:cubicBezTo>
                  <a:cubicBezTo>
                    <a:pt x="8511" y="1347"/>
                    <a:pt x="7105" y="1698"/>
                    <a:pt x="5684" y="1698"/>
                  </a:cubicBezTo>
                  <a:cubicBezTo>
                    <a:pt x="3864" y="1698"/>
                    <a:pt x="2017" y="1122"/>
                    <a:pt x="646" y="71"/>
                  </a:cubicBezTo>
                  <a:cubicBezTo>
                    <a:pt x="580" y="22"/>
                    <a:pt x="515" y="0"/>
                    <a:pt x="45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" name="Google Shape;520;p24"/>
            <p:cNvSpPr/>
            <p:nvPr/>
          </p:nvSpPr>
          <p:spPr>
            <a:xfrm>
              <a:off x="2772163" y="4791897"/>
              <a:ext cx="103330" cy="197875"/>
            </a:xfrm>
            <a:custGeom>
              <a:avLst/>
              <a:gdLst/>
              <a:ahLst/>
              <a:cxnLst/>
              <a:rect l="l" t="t" r="r" b="b"/>
              <a:pathLst>
                <a:path w="3011" h="5766" extrusionOk="0">
                  <a:moveTo>
                    <a:pt x="2475" y="0"/>
                  </a:moveTo>
                  <a:cubicBezTo>
                    <a:pt x="2402" y="0"/>
                    <a:pt x="2327" y="25"/>
                    <a:pt x="2260" y="82"/>
                  </a:cubicBezTo>
                  <a:cubicBezTo>
                    <a:pt x="663" y="1429"/>
                    <a:pt x="1" y="3392"/>
                    <a:pt x="69" y="5423"/>
                  </a:cubicBezTo>
                  <a:cubicBezTo>
                    <a:pt x="81" y="5651"/>
                    <a:pt x="258" y="5765"/>
                    <a:pt x="429" y="5765"/>
                  </a:cubicBezTo>
                  <a:cubicBezTo>
                    <a:pt x="600" y="5765"/>
                    <a:pt x="765" y="5651"/>
                    <a:pt x="754" y="5423"/>
                  </a:cubicBezTo>
                  <a:cubicBezTo>
                    <a:pt x="686" y="3551"/>
                    <a:pt x="1279" y="1817"/>
                    <a:pt x="2740" y="584"/>
                  </a:cubicBezTo>
                  <a:cubicBezTo>
                    <a:pt x="3011" y="349"/>
                    <a:pt x="2753" y="0"/>
                    <a:pt x="247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" name="Google Shape;521;p24"/>
            <p:cNvSpPr/>
            <p:nvPr/>
          </p:nvSpPr>
          <p:spPr>
            <a:xfrm>
              <a:off x="1948662" y="3949898"/>
              <a:ext cx="168671" cy="171485"/>
            </a:xfrm>
            <a:custGeom>
              <a:avLst/>
              <a:gdLst/>
              <a:ahLst/>
              <a:cxnLst/>
              <a:rect l="l" t="t" r="r" b="b"/>
              <a:pathLst>
                <a:path w="4915" h="4997" extrusionOk="0">
                  <a:moveTo>
                    <a:pt x="2355" y="0"/>
                  </a:moveTo>
                  <a:cubicBezTo>
                    <a:pt x="1847" y="0"/>
                    <a:pt x="1347" y="292"/>
                    <a:pt x="989" y="978"/>
                  </a:cubicBezTo>
                  <a:cubicBezTo>
                    <a:pt x="0" y="2910"/>
                    <a:pt x="2837" y="4997"/>
                    <a:pt x="4668" y="4997"/>
                  </a:cubicBezTo>
                  <a:cubicBezTo>
                    <a:pt x="4697" y="4997"/>
                    <a:pt x="4726" y="4996"/>
                    <a:pt x="4755" y="4995"/>
                  </a:cubicBezTo>
                  <a:lnTo>
                    <a:pt x="4778" y="4904"/>
                  </a:lnTo>
                  <a:cubicBezTo>
                    <a:pt x="4915" y="3694"/>
                    <a:pt x="4641" y="2279"/>
                    <a:pt x="4070" y="1252"/>
                  </a:cubicBezTo>
                  <a:cubicBezTo>
                    <a:pt x="3684" y="491"/>
                    <a:pt x="3013" y="0"/>
                    <a:pt x="2355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" name="Google Shape;522;p24"/>
            <p:cNvSpPr/>
            <p:nvPr/>
          </p:nvSpPr>
          <p:spPr>
            <a:xfrm>
              <a:off x="2124715" y="3881810"/>
              <a:ext cx="206488" cy="183118"/>
            </a:xfrm>
            <a:custGeom>
              <a:avLst/>
              <a:gdLst/>
              <a:ahLst/>
              <a:cxnLst/>
              <a:rect l="l" t="t" r="r" b="b"/>
              <a:pathLst>
                <a:path w="6017" h="5336" extrusionOk="0">
                  <a:moveTo>
                    <a:pt x="2142" y="0"/>
                  </a:moveTo>
                  <a:cubicBezTo>
                    <a:pt x="0" y="0"/>
                    <a:pt x="351" y="3871"/>
                    <a:pt x="721" y="5267"/>
                  </a:cubicBezTo>
                  <a:lnTo>
                    <a:pt x="789" y="5336"/>
                  </a:lnTo>
                  <a:cubicBezTo>
                    <a:pt x="1862" y="4834"/>
                    <a:pt x="6016" y="1181"/>
                    <a:pt x="2958" y="154"/>
                  </a:cubicBezTo>
                  <a:cubicBezTo>
                    <a:pt x="2652" y="49"/>
                    <a:pt x="2382" y="0"/>
                    <a:pt x="2142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523;p24"/>
            <p:cNvSpPr/>
            <p:nvPr/>
          </p:nvSpPr>
          <p:spPr>
            <a:xfrm>
              <a:off x="2143178" y="4108689"/>
              <a:ext cx="232982" cy="169391"/>
            </a:xfrm>
            <a:custGeom>
              <a:avLst/>
              <a:gdLst/>
              <a:ahLst/>
              <a:cxnLst/>
              <a:rect l="l" t="t" r="r" b="b"/>
              <a:pathLst>
                <a:path w="6789" h="4936" extrusionOk="0">
                  <a:moveTo>
                    <a:pt x="4882" y="0"/>
                  </a:moveTo>
                  <a:cubicBezTo>
                    <a:pt x="4845" y="0"/>
                    <a:pt x="4808" y="1"/>
                    <a:pt x="4771" y="3"/>
                  </a:cubicBezTo>
                  <a:cubicBezTo>
                    <a:pt x="3401" y="49"/>
                    <a:pt x="2374" y="1829"/>
                    <a:pt x="1666" y="2810"/>
                  </a:cubicBezTo>
                  <a:cubicBezTo>
                    <a:pt x="1233" y="3427"/>
                    <a:pt x="845" y="4271"/>
                    <a:pt x="69" y="4408"/>
                  </a:cubicBezTo>
                  <a:lnTo>
                    <a:pt x="0" y="4591"/>
                  </a:lnTo>
                  <a:cubicBezTo>
                    <a:pt x="550" y="4802"/>
                    <a:pt x="1042" y="4936"/>
                    <a:pt x="1620" y="4936"/>
                  </a:cubicBezTo>
                  <a:cubicBezTo>
                    <a:pt x="1665" y="4936"/>
                    <a:pt x="1711" y="4935"/>
                    <a:pt x="1758" y="4933"/>
                  </a:cubicBezTo>
                  <a:cubicBezTo>
                    <a:pt x="3036" y="4842"/>
                    <a:pt x="4519" y="4248"/>
                    <a:pt x="5432" y="3313"/>
                  </a:cubicBezTo>
                  <a:cubicBezTo>
                    <a:pt x="6440" y="2327"/>
                    <a:pt x="6789" y="0"/>
                    <a:pt x="4882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" name="Google Shape;524;p24"/>
            <p:cNvSpPr/>
            <p:nvPr/>
          </p:nvSpPr>
          <p:spPr>
            <a:xfrm>
              <a:off x="1825322" y="3950172"/>
              <a:ext cx="383567" cy="550556"/>
            </a:xfrm>
            <a:custGeom>
              <a:avLst/>
              <a:gdLst/>
              <a:ahLst/>
              <a:cxnLst/>
              <a:rect l="l" t="t" r="r" b="b"/>
              <a:pathLst>
                <a:path w="11177" h="16043" extrusionOk="0">
                  <a:moveTo>
                    <a:pt x="10709" y="0"/>
                  </a:moveTo>
                  <a:cubicBezTo>
                    <a:pt x="10603" y="0"/>
                    <a:pt x="10497" y="50"/>
                    <a:pt x="10426" y="171"/>
                  </a:cubicBezTo>
                  <a:cubicBezTo>
                    <a:pt x="8760" y="2978"/>
                    <a:pt x="8554" y="6174"/>
                    <a:pt x="7573" y="9233"/>
                  </a:cubicBezTo>
                  <a:cubicBezTo>
                    <a:pt x="6546" y="12451"/>
                    <a:pt x="3715" y="14802"/>
                    <a:pt x="429" y="15373"/>
                  </a:cubicBezTo>
                  <a:cubicBezTo>
                    <a:pt x="1" y="15437"/>
                    <a:pt x="155" y="16043"/>
                    <a:pt x="533" y="16043"/>
                  </a:cubicBezTo>
                  <a:cubicBezTo>
                    <a:pt x="558" y="16043"/>
                    <a:pt x="584" y="16040"/>
                    <a:pt x="611" y="16034"/>
                  </a:cubicBezTo>
                  <a:cubicBezTo>
                    <a:pt x="3556" y="15532"/>
                    <a:pt x="6044" y="13683"/>
                    <a:pt x="7527" y="11104"/>
                  </a:cubicBezTo>
                  <a:cubicBezTo>
                    <a:pt x="9399" y="7840"/>
                    <a:pt x="9057" y="3800"/>
                    <a:pt x="11020" y="513"/>
                  </a:cubicBezTo>
                  <a:cubicBezTo>
                    <a:pt x="11177" y="246"/>
                    <a:pt x="10944" y="0"/>
                    <a:pt x="10709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" name="Google Shape;525;p24"/>
            <p:cNvSpPr/>
            <p:nvPr/>
          </p:nvSpPr>
          <p:spPr>
            <a:xfrm>
              <a:off x="2089744" y="4173138"/>
              <a:ext cx="205939" cy="101786"/>
            </a:xfrm>
            <a:custGeom>
              <a:avLst/>
              <a:gdLst/>
              <a:ahLst/>
              <a:cxnLst/>
              <a:rect l="l" t="t" r="r" b="b"/>
              <a:pathLst>
                <a:path w="6001" h="2966" extrusionOk="0">
                  <a:moveTo>
                    <a:pt x="5521" y="0"/>
                  </a:moveTo>
                  <a:cubicBezTo>
                    <a:pt x="5415" y="0"/>
                    <a:pt x="5308" y="46"/>
                    <a:pt x="5232" y="156"/>
                  </a:cubicBezTo>
                  <a:cubicBezTo>
                    <a:pt x="4624" y="1077"/>
                    <a:pt x="2933" y="2279"/>
                    <a:pt x="1571" y="2279"/>
                  </a:cubicBezTo>
                  <a:cubicBezTo>
                    <a:pt x="1244" y="2279"/>
                    <a:pt x="936" y="2210"/>
                    <a:pt x="667" y="2051"/>
                  </a:cubicBezTo>
                  <a:cubicBezTo>
                    <a:pt x="603" y="2010"/>
                    <a:pt x="541" y="1992"/>
                    <a:pt x="482" y="1992"/>
                  </a:cubicBezTo>
                  <a:cubicBezTo>
                    <a:pt x="186" y="1992"/>
                    <a:pt x="0" y="2454"/>
                    <a:pt x="324" y="2644"/>
                  </a:cubicBezTo>
                  <a:cubicBezTo>
                    <a:pt x="695" y="2869"/>
                    <a:pt x="1114" y="2966"/>
                    <a:pt x="1554" y="2966"/>
                  </a:cubicBezTo>
                  <a:cubicBezTo>
                    <a:pt x="3174" y="2966"/>
                    <a:pt x="5071" y="1648"/>
                    <a:pt x="5825" y="499"/>
                  </a:cubicBezTo>
                  <a:cubicBezTo>
                    <a:pt x="6001" y="244"/>
                    <a:pt x="5765" y="0"/>
                    <a:pt x="5521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" name="Google Shape;526;p24"/>
            <p:cNvSpPr/>
            <p:nvPr/>
          </p:nvSpPr>
          <p:spPr>
            <a:xfrm>
              <a:off x="2024745" y="4029722"/>
              <a:ext cx="121964" cy="108512"/>
            </a:xfrm>
            <a:custGeom>
              <a:avLst/>
              <a:gdLst/>
              <a:ahLst/>
              <a:cxnLst/>
              <a:rect l="l" t="t" r="r" b="b"/>
              <a:pathLst>
                <a:path w="3554" h="3162" extrusionOk="0">
                  <a:moveTo>
                    <a:pt x="465" y="0"/>
                  </a:moveTo>
                  <a:cubicBezTo>
                    <a:pt x="237" y="0"/>
                    <a:pt x="0" y="257"/>
                    <a:pt x="141" y="524"/>
                  </a:cubicBezTo>
                  <a:cubicBezTo>
                    <a:pt x="735" y="1688"/>
                    <a:pt x="1648" y="2806"/>
                    <a:pt x="2972" y="3148"/>
                  </a:cubicBezTo>
                  <a:cubicBezTo>
                    <a:pt x="3006" y="3157"/>
                    <a:pt x="3039" y="3162"/>
                    <a:pt x="3069" y="3162"/>
                  </a:cubicBezTo>
                  <a:cubicBezTo>
                    <a:pt x="3430" y="3162"/>
                    <a:pt x="3554" y="2592"/>
                    <a:pt x="3154" y="2486"/>
                  </a:cubicBezTo>
                  <a:cubicBezTo>
                    <a:pt x="2013" y="2190"/>
                    <a:pt x="1260" y="1163"/>
                    <a:pt x="735" y="181"/>
                  </a:cubicBezTo>
                  <a:cubicBezTo>
                    <a:pt x="671" y="53"/>
                    <a:pt x="569" y="0"/>
                    <a:pt x="46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" name="Google Shape;527;p24"/>
            <p:cNvSpPr/>
            <p:nvPr/>
          </p:nvSpPr>
          <p:spPr>
            <a:xfrm>
              <a:off x="977558" y="3115518"/>
              <a:ext cx="806084" cy="1268203"/>
            </a:xfrm>
            <a:custGeom>
              <a:avLst/>
              <a:gdLst/>
              <a:ahLst/>
              <a:cxnLst/>
              <a:rect l="l" t="t" r="r" b="b"/>
              <a:pathLst>
                <a:path w="23489" h="36955" extrusionOk="0">
                  <a:moveTo>
                    <a:pt x="17622" y="1"/>
                  </a:moveTo>
                  <a:lnTo>
                    <a:pt x="17622" y="1"/>
                  </a:lnTo>
                  <a:cubicBezTo>
                    <a:pt x="15180" y="2329"/>
                    <a:pt x="13103" y="5022"/>
                    <a:pt x="10660" y="7350"/>
                  </a:cubicBezTo>
                  <a:cubicBezTo>
                    <a:pt x="7602" y="10158"/>
                    <a:pt x="4406" y="13353"/>
                    <a:pt x="2580" y="17256"/>
                  </a:cubicBezTo>
                  <a:cubicBezTo>
                    <a:pt x="1" y="22894"/>
                    <a:pt x="868" y="31088"/>
                    <a:pt x="1850" y="36955"/>
                  </a:cubicBezTo>
                  <a:cubicBezTo>
                    <a:pt x="17508" y="32686"/>
                    <a:pt x="23488" y="13467"/>
                    <a:pt x="17622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" name="Google Shape;528;p24"/>
            <p:cNvSpPr/>
            <p:nvPr/>
          </p:nvSpPr>
          <p:spPr>
            <a:xfrm>
              <a:off x="1045131" y="3326953"/>
              <a:ext cx="501688" cy="1055366"/>
            </a:xfrm>
            <a:custGeom>
              <a:avLst/>
              <a:gdLst/>
              <a:ahLst/>
              <a:cxnLst/>
              <a:rect l="l" t="t" r="r" b="b"/>
              <a:pathLst>
                <a:path w="14619" h="30753" extrusionOk="0">
                  <a:moveTo>
                    <a:pt x="14189" y="0"/>
                  </a:moveTo>
                  <a:cubicBezTo>
                    <a:pt x="14051" y="0"/>
                    <a:pt x="13912" y="70"/>
                    <a:pt x="13850" y="231"/>
                  </a:cubicBezTo>
                  <a:cubicBezTo>
                    <a:pt x="11955" y="5686"/>
                    <a:pt x="9079" y="10685"/>
                    <a:pt x="6934" y="16003"/>
                  </a:cubicBezTo>
                  <a:cubicBezTo>
                    <a:pt x="4994" y="20887"/>
                    <a:pt x="3350" y="26000"/>
                    <a:pt x="178" y="30269"/>
                  </a:cubicBezTo>
                  <a:cubicBezTo>
                    <a:pt x="0" y="30511"/>
                    <a:pt x="245" y="30753"/>
                    <a:pt x="500" y="30753"/>
                  </a:cubicBezTo>
                  <a:cubicBezTo>
                    <a:pt x="606" y="30753"/>
                    <a:pt x="714" y="30711"/>
                    <a:pt x="794" y="30611"/>
                  </a:cubicBezTo>
                  <a:cubicBezTo>
                    <a:pt x="3807" y="26548"/>
                    <a:pt x="5473" y="21663"/>
                    <a:pt x="7299" y="17007"/>
                  </a:cubicBezTo>
                  <a:cubicBezTo>
                    <a:pt x="9490" y="11369"/>
                    <a:pt x="12526" y="6119"/>
                    <a:pt x="14535" y="436"/>
                  </a:cubicBezTo>
                  <a:cubicBezTo>
                    <a:pt x="14618" y="171"/>
                    <a:pt x="14405" y="0"/>
                    <a:pt x="1418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" name="Google Shape;529;p24"/>
            <p:cNvSpPr/>
            <p:nvPr/>
          </p:nvSpPr>
          <p:spPr>
            <a:xfrm>
              <a:off x="1121695" y="4254473"/>
              <a:ext cx="14928" cy="13350"/>
            </a:xfrm>
            <a:custGeom>
              <a:avLst/>
              <a:gdLst/>
              <a:ahLst/>
              <a:cxnLst/>
              <a:rect l="l" t="t" r="r" b="b"/>
              <a:pathLst>
                <a:path w="435" h="389" extrusionOk="0">
                  <a:moveTo>
                    <a:pt x="343" y="0"/>
                  </a:moveTo>
                  <a:cubicBezTo>
                    <a:pt x="229" y="46"/>
                    <a:pt x="115" y="92"/>
                    <a:pt x="1" y="137"/>
                  </a:cubicBezTo>
                  <a:cubicBezTo>
                    <a:pt x="138" y="206"/>
                    <a:pt x="275" y="297"/>
                    <a:pt x="435" y="388"/>
                  </a:cubicBezTo>
                  <a:cubicBezTo>
                    <a:pt x="389" y="251"/>
                    <a:pt x="366" y="137"/>
                    <a:pt x="343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" name="Google Shape;530;p24"/>
            <p:cNvSpPr/>
            <p:nvPr/>
          </p:nvSpPr>
          <p:spPr>
            <a:xfrm>
              <a:off x="1065001" y="4065791"/>
              <a:ext cx="243826" cy="216749"/>
            </a:xfrm>
            <a:custGeom>
              <a:avLst/>
              <a:gdLst/>
              <a:ahLst/>
              <a:cxnLst/>
              <a:rect l="l" t="t" r="r" b="b"/>
              <a:pathLst>
                <a:path w="7105" h="6316" extrusionOk="0">
                  <a:moveTo>
                    <a:pt x="434" y="1"/>
                  </a:moveTo>
                  <a:cubicBezTo>
                    <a:pt x="226" y="1"/>
                    <a:pt x="0" y="171"/>
                    <a:pt x="55" y="431"/>
                  </a:cubicBezTo>
                  <a:cubicBezTo>
                    <a:pt x="443" y="2326"/>
                    <a:pt x="1014" y="4175"/>
                    <a:pt x="1402" y="6069"/>
                  </a:cubicBezTo>
                  <a:cubicBezTo>
                    <a:pt x="1439" y="6200"/>
                    <a:pt x="1599" y="6315"/>
                    <a:pt x="1743" y="6315"/>
                  </a:cubicBezTo>
                  <a:cubicBezTo>
                    <a:pt x="1775" y="6315"/>
                    <a:pt x="1806" y="6310"/>
                    <a:pt x="1835" y="6297"/>
                  </a:cubicBezTo>
                  <a:cubicBezTo>
                    <a:pt x="3547" y="5590"/>
                    <a:pt x="5602" y="5635"/>
                    <a:pt x="6880" y="4129"/>
                  </a:cubicBezTo>
                  <a:cubicBezTo>
                    <a:pt x="7105" y="3870"/>
                    <a:pt x="6871" y="3532"/>
                    <a:pt x="6626" y="3532"/>
                  </a:cubicBezTo>
                  <a:cubicBezTo>
                    <a:pt x="6547" y="3532"/>
                    <a:pt x="6467" y="3566"/>
                    <a:pt x="6401" y="3650"/>
                  </a:cubicBezTo>
                  <a:cubicBezTo>
                    <a:pt x="5282" y="4928"/>
                    <a:pt x="3502" y="4973"/>
                    <a:pt x="1995" y="5498"/>
                  </a:cubicBezTo>
                  <a:cubicBezTo>
                    <a:pt x="2018" y="5635"/>
                    <a:pt x="2041" y="5749"/>
                    <a:pt x="2087" y="5886"/>
                  </a:cubicBezTo>
                  <a:cubicBezTo>
                    <a:pt x="1927" y="5795"/>
                    <a:pt x="1790" y="5704"/>
                    <a:pt x="1653" y="5635"/>
                  </a:cubicBezTo>
                  <a:cubicBezTo>
                    <a:pt x="1767" y="5590"/>
                    <a:pt x="1881" y="5544"/>
                    <a:pt x="1995" y="5498"/>
                  </a:cubicBezTo>
                  <a:cubicBezTo>
                    <a:pt x="1607" y="3741"/>
                    <a:pt x="1082" y="2006"/>
                    <a:pt x="740" y="249"/>
                  </a:cubicBezTo>
                  <a:cubicBezTo>
                    <a:pt x="703" y="76"/>
                    <a:pt x="572" y="1"/>
                    <a:pt x="434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" name="Google Shape;531;p24"/>
            <p:cNvSpPr/>
            <p:nvPr/>
          </p:nvSpPr>
          <p:spPr>
            <a:xfrm>
              <a:off x="1176535" y="4133054"/>
              <a:ext cx="14928" cy="15683"/>
            </a:xfrm>
            <a:custGeom>
              <a:avLst/>
              <a:gdLst/>
              <a:ahLst/>
              <a:cxnLst/>
              <a:rect l="l" t="t" r="r" b="b"/>
              <a:pathLst>
                <a:path w="435" h="457" extrusionOk="0">
                  <a:moveTo>
                    <a:pt x="411" y="0"/>
                  </a:moveTo>
                  <a:cubicBezTo>
                    <a:pt x="275" y="46"/>
                    <a:pt x="138" y="92"/>
                    <a:pt x="1" y="115"/>
                  </a:cubicBezTo>
                  <a:cubicBezTo>
                    <a:pt x="138" y="229"/>
                    <a:pt x="275" y="343"/>
                    <a:pt x="434" y="457"/>
                  </a:cubicBezTo>
                  <a:cubicBezTo>
                    <a:pt x="411" y="320"/>
                    <a:pt x="411" y="160"/>
                    <a:pt x="411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" name="Google Shape;532;p24"/>
            <p:cNvSpPr/>
            <p:nvPr/>
          </p:nvSpPr>
          <p:spPr>
            <a:xfrm>
              <a:off x="1118881" y="3855866"/>
              <a:ext cx="283154" cy="304911"/>
            </a:xfrm>
            <a:custGeom>
              <a:avLst/>
              <a:gdLst/>
              <a:ahLst/>
              <a:cxnLst/>
              <a:rect l="l" t="t" r="r" b="b"/>
              <a:pathLst>
                <a:path w="8251" h="8885" extrusionOk="0">
                  <a:moveTo>
                    <a:pt x="414" y="0"/>
                  </a:moveTo>
                  <a:cubicBezTo>
                    <a:pt x="207" y="0"/>
                    <a:pt x="1" y="170"/>
                    <a:pt x="83" y="431"/>
                  </a:cubicBezTo>
                  <a:cubicBezTo>
                    <a:pt x="927" y="3056"/>
                    <a:pt x="1270" y="5795"/>
                    <a:pt x="1407" y="8534"/>
                  </a:cubicBezTo>
                  <a:cubicBezTo>
                    <a:pt x="1427" y="8736"/>
                    <a:pt x="1590" y="8884"/>
                    <a:pt x="1785" y="8884"/>
                  </a:cubicBezTo>
                  <a:cubicBezTo>
                    <a:pt x="1811" y="8884"/>
                    <a:pt x="1837" y="8882"/>
                    <a:pt x="1863" y="8876"/>
                  </a:cubicBezTo>
                  <a:cubicBezTo>
                    <a:pt x="4077" y="8329"/>
                    <a:pt x="6337" y="7164"/>
                    <a:pt x="8003" y="5612"/>
                  </a:cubicBezTo>
                  <a:cubicBezTo>
                    <a:pt x="8251" y="5365"/>
                    <a:pt x="8019" y="5008"/>
                    <a:pt x="7743" y="5008"/>
                  </a:cubicBezTo>
                  <a:cubicBezTo>
                    <a:pt x="7662" y="5008"/>
                    <a:pt x="7578" y="5038"/>
                    <a:pt x="7501" y="5110"/>
                  </a:cubicBezTo>
                  <a:cubicBezTo>
                    <a:pt x="6040" y="6503"/>
                    <a:pt x="4054" y="7552"/>
                    <a:pt x="2091" y="8077"/>
                  </a:cubicBezTo>
                  <a:cubicBezTo>
                    <a:pt x="2091" y="8237"/>
                    <a:pt x="2091" y="8397"/>
                    <a:pt x="2114" y="8534"/>
                  </a:cubicBezTo>
                  <a:cubicBezTo>
                    <a:pt x="1955" y="8420"/>
                    <a:pt x="1818" y="8306"/>
                    <a:pt x="1681" y="8192"/>
                  </a:cubicBezTo>
                  <a:cubicBezTo>
                    <a:pt x="1818" y="8169"/>
                    <a:pt x="1955" y="8123"/>
                    <a:pt x="2091" y="8077"/>
                  </a:cubicBezTo>
                  <a:cubicBezTo>
                    <a:pt x="1932" y="5430"/>
                    <a:pt x="1566" y="2782"/>
                    <a:pt x="745" y="248"/>
                  </a:cubicBezTo>
                  <a:cubicBezTo>
                    <a:pt x="690" y="75"/>
                    <a:pt x="552" y="0"/>
                    <a:pt x="41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" name="Google Shape;533;p24"/>
            <p:cNvSpPr/>
            <p:nvPr/>
          </p:nvSpPr>
          <p:spPr>
            <a:xfrm>
              <a:off x="1202686" y="3704694"/>
              <a:ext cx="309029" cy="225500"/>
            </a:xfrm>
            <a:custGeom>
              <a:avLst/>
              <a:gdLst/>
              <a:ahLst/>
              <a:cxnLst/>
              <a:rect l="l" t="t" r="r" b="b"/>
              <a:pathLst>
                <a:path w="9005" h="6571" extrusionOk="0">
                  <a:moveTo>
                    <a:pt x="429" y="0"/>
                  </a:moveTo>
                  <a:cubicBezTo>
                    <a:pt x="215" y="0"/>
                    <a:pt x="1" y="170"/>
                    <a:pt x="83" y="431"/>
                  </a:cubicBezTo>
                  <a:cubicBezTo>
                    <a:pt x="699" y="2371"/>
                    <a:pt x="1293" y="4334"/>
                    <a:pt x="1795" y="6297"/>
                  </a:cubicBezTo>
                  <a:cubicBezTo>
                    <a:pt x="1841" y="6434"/>
                    <a:pt x="1978" y="6571"/>
                    <a:pt x="2137" y="6571"/>
                  </a:cubicBezTo>
                  <a:cubicBezTo>
                    <a:pt x="4443" y="6297"/>
                    <a:pt x="6999" y="4882"/>
                    <a:pt x="8734" y="3398"/>
                  </a:cubicBezTo>
                  <a:cubicBezTo>
                    <a:pt x="9005" y="3163"/>
                    <a:pt x="8761" y="2814"/>
                    <a:pt x="8478" y="2814"/>
                  </a:cubicBezTo>
                  <a:cubicBezTo>
                    <a:pt x="8404" y="2814"/>
                    <a:pt x="8326" y="2839"/>
                    <a:pt x="8255" y="2896"/>
                  </a:cubicBezTo>
                  <a:cubicBezTo>
                    <a:pt x="6862" y="4083"/>
                    <a:pt x="5082" y="4950"/>
                    <a:pt x="3370" y="5566"/>
                  </a:cubicBezTo>
                  <a:cubicBezTo>
                    <a:pt x="3096" y="5658"/>
                    <a:pt x="2822" y="5726"/>
                    <a:pt x="2525" y="5795"/>
                  </a:cubicBezTo>
                  <a:cubicBezTo>
                    <a:pt x="2520" y="5796"/>
                    <a:pt x="2515" y="5797"/>
                    <a:pt x="2510" y="5797"/>
                  </a:cubicBezTo>
                  <a:cubicBezTo>
                    <a:pt x="2284" y="5797"/>
                    <a:pt x="1999" y="4330"/>
                    <a:pt x="1955" y="4151"/>
                  </a:cubicBezTo>
                  <a:cubicBezTo>
                    <a:pt x="1567" y="2850"/>
                    <a:pt x="1156" y="1549"/>
                    <a:pt x="768" y="248"/>
                  </a:cubicBezTo>
                  <a:cubicBezTo>
                    <a:pt x="713" y="75"/>
                    <a:pt x="571" y="0"/>
                    <a:pt x="42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" name="Google Shape;534;p24"/>
            <p:cNvSpPr/>
            <p:nvPr/>
          </p:nvSpPr>
          <p:spPr>
            <a:xfrm>
              <a:off x="1356706" y="3727275"/>
              <a:ext cx="14928" cy="11016"/>
            </a:xfrm>
            <a:custGeom>
              <a:avLst/>
              <a:gdLst/>
              <a:ahLst/>
              <a:cxnLst/>
              <a:rect l="l" t="t" r="r" b="b"/>
              <a:pathLst>
                <a:path w="435" h="321" extrusionOk="0">
                  <a:moveTo>
                    <a:pt x="343" y="1"/>
                  </a:moveTo>
                  <a:cubicBezTo>
                    <a:pt x="229" y="24"/>
                    <a:pt x="115" y="47"/>
                    <a:pt x="0" y="69"/>
                  </a:cubicBezTo>
                  <a:cubicBezTo>
                    <a:pt x="137" y="161"/>
                    <a:pt x="297" y="252"/>
                    <a:pt x="434" y="321"/>
                  </a:cubicBezTo>
                  <a:cubicBezTo>
                    <a:pt x="411" y="206"/>
                    <a:pt x="366" y="92"/>
                    <a:pt x="34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" name="Google Shape;535;p24"/>
            <p:cNvSpPr/>
            <p:nvPr/>
          </p:nvSpPr>
          <p:spPr>
            <a:xfrm>
              <a:off x="1295585" y="3544874"/>
              <a:ext cx="244855" cy="208685"/>
            </a:xfrm>
            <a:custGeom>
              <a:avLst/>
              <a:gdLst/>
              <a:ahLst/>
              <a:cxnLst/>
              <a:rect l="l" t="t" r="r" b="b"/>
              <a:pathLst>
                <a:path w="7135" h="6081" extrusionOk="0">
                  <a:moveTo>
                    <a:pt x="417" y="1"/>
                  </a:moveTo>
                  <a:cubicBezTo>
                    <a:pt x="213" y="1"/>
                    <a:pt x="1" y="171"/>
                    <a:pt x="70" y="431"/>
                  </a:cubicBezTo>
                  <a:cubicBezTo>
                    <a:pt x="572" y="2235"/>
                    <a:pt x="1142" y="3992"/>
                    <a:pt x="1530" y="5818"/>
                  </a:cubicBezTo>
                  <a:cubicBezTo>
                    <a:pt x="1568" y="5989"/>
                    <a:pt x="1717" y="6081"/>
                    <a:pt x="1870" y="6081"/>
                  </a:cubicBezTo>
                  <a:cubicBezTo>
                    <a:pt x="1902" y="6081"/>
                    <a:pt x="1933" y="6077"/>
                    <a:pt x="1964" y="6069"/>
                  </a:cubicBezTo>
                  <a:cubicBezTo>
                    <a:pt x="3585" y="5681"/>
                    <a:pt x="5160" y="5202"/>
                    <a:pt x="6735" y="4723"/>
                  </a:cubicBezTo>
                  <a:cubicBezTo>
                    <a:pt x="7134" y="4596"/>
                    <a:pt x="7011" y="4025"/>
                    <a:pt x="6649" y="4025"/>
                  </a:cubicBezTo>
                  <a:cubicBezTo>
                    <a:pt x="6619" y="4025"/>
                    <a:pt x="6586" y="4029"/>
                    <a:pt x="6552" y="4038"/>
                  </a:cubicBezTo>
                  <a:cubicBezTo>
                    <a:pt x="5091" y="4494"/>
                    <a:pt x="3630" y="4951"/>
                    <a:pt x="2124" y="5316"/>
                  </a:cubicBezTo>
                  <a:cubicBezTo>
                    <a:pt x="2147" y="5407"/>
                    <a:pt x="2192" y="5521"/>
                    <a:pt x="2215" y="5636"/>
                  </a:cubicBezTo>
                  <a:cubicBezTo>
                    <a:pt x="2078" y="5567"/>
                    <a:pt x="1918" y="5476"/>
                    <a:pt x="1781" y="5384"/>
                  </a:cubicBezTo>
                  <a:cubicBezTo>
                    <a:pt x="1896" y="5362"/>
                    <a:pt x="2010" y="5339"/>
                    <a:pt x="2124" y="5316"/>
                  </a:cubicBezTo>
                  <a:cubicBezTo>
                    <a:pt x="1736" y="3604"/>
                    <a:pt x="1211" y="1938"/>
                    <a:pt x="731" y="249"/>
                  </a:cubicBezTo>
                  <a:cubicBezTo>
                    <a:pt x="686" y="76"/>
                    <a:pt x="553" y="1"/>
                    <a:pt x="41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536;p24"/>
            <p:cNvSpPr/>
            <p:nvPr/>
          </p:nvSpPr>
          <p:spPr>
            <a:xfrm>
              <a:off x="1448336" y="3522052"/>
              <a:ext cx="11805" cy="13350"/>
            </a:xfrm>
            <a:custGeom>
              <a:avLst/>
              <a:gdLst/>
              <a:ahLst/>
              <a:cxnLst/>
              <a:rect l="l" t="t" r="r" b="b"/>
              <a:pathLst>
                <a:path w="344" h="389" extrusionOk="0">
                  <a:moveTo>
                    <a:pt x="275" y="1"/>
                  </a:moveTo>
                  <a:cubicBezTo>
                    <a:pt x="184" y="24"/>
                    <a:pt x="92" y="46"/>
                    <a:pt x="1" y="46"/>
                  </a:cubicBezTo>
                  <a:cubicBezTo>
                    <a:pt x="115" y="161"/>
                    <a:pt x="229" y="275"/>
                    <a:pt x="343" y="389"/>
                  </a:cubicBezTo>
                  <a:cubicBezTo>
                    <a:pt x="321" y="252"/>
                    <a:pt x="298" y="138"/>
                    <a:pt x="27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537;p24"/>
            <p:cNvSpPr/>
            <p:nvPr/>
          </p:nvSpPr>
          <p:spPr>
            <a:xfrm>
              <a:off x="1399604" y="3390339"/>
              <a:ext cx="215891" cy="157655"/>
            </a:xfrm>
            <a:custGeom>
              <a:avLst/>
              <a:gdLst/>
              <a:ahLst/>
              <a:cxnLst/>
              <a:rect l="l" t="t" r="r" b="b"/>
              <a:pathLst>
                <a:path w="6291" h="4594" extrusionOk="0">
                  <a:moveTo>
                    <a:pt x="417" y="1"/>
                  </a:moveTo>
                  <a:cubicBezTo>
                    <a:pt x="205" y="1"/>
                    <a:pt x="0" y="166"/>
                    <a:pt x="97" y="415"/>
                  </a:cubicBezTo>
                  <a:cubicBezTo>
                    <a:pt x="576" y="1648"/>
                    <a:pt x="919" y="2903"/>
                    <a:pt x="1056" y="4227"/>
                  </a:cubicBezTo>
                  <a:cubicBezTo>
                    <a:pt x="1077" y="4400"/>
                    <a:pt x="1202" y="4594"/>
                    <a:pt x="1390" y="4594"/>
                  </a:cubicBezTo>
                  <a:cubicBezTo>
                    <a:pt x="1400" y="4594"/>
                    <a:pt x="1410" y="4593"/>
                    <a:pt x="1421" y="4592"/>
                  </a:cubicBezTo>
                  <a:cubicBezTo>
                    <a:pt x="3087" y="4364"/>
                    <a:pt x="4365" y="3314"/>
                    <a:pt x="5918" y="2743"/>
                  </a:cubicBezTo>
                  <a:cubicBezTo>
                    <a:pt x="6290" y="2598"/>
                    <a:pt x="6175" y="2040"/>
                    <a:pt x="5843" y="2040"/>
                  </a:cubicBezTo>
                  <a:cubicBezTo>
                    <a:pt x="5809" y="2040"/>
                    <a:pt x="5773" y="2046"/>
                    <a:pt x="5735" y="2058"/>
                  </a:cubicBezTo>
                  <a:cubicBezTo>
                    <a:pt x="4365" y="2583"/>
                    <a:pt x="3156" y="3542"/>
                    <a:pt x="1695" y="3839"/>
                  </a:cubicBezTo>
                  <a:cubicBezTo>
                    <a:pt x="1718" y="3976"/>
                    <a:pt x="1741" y="4090"/>
                    <a:pt x="1763" y="4227"/>
                  </a:cubicBezTo>
                  <a:cubicBezTo>
                    <a:pt x="1649" y="4113"/>
                    <a:pt x="1535" y="3999"/>
                    <a:pt x="1421" y="3884"/>
                  </a:cubicBezTo>
                  <a:cubicBezTo>
                    <a:pt x="1512" y="3884"/>
                    <a:pt x="1604" y="3862"/>
                    <a:pt x="1695" y="3839"/>
                  </a:cubicBezTo>
                  <a:cubicBezTo>
                    <a:pt x="1535" y="2583"/>
                    <a:pt x="1216" y="1396"/>
                    <a:pt x="759" y="232"/>
                  </a:cubicBezTo>
                  <a:cubicBezTo>
                    <a:pt x="696" y="71"/>
                    <a:pt x="555" y="1"/>
                    <a:pt x="41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" name="Google Shape;538;p24"/>
            <p:cNvSpPr/>
            <p:nvPr/>
          </p:nvSpPr>
          <p:spPr>
            <a:xfrm>
              <a:off x="1513369" y="3610593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47" y="1027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" name="Google Shape;539;p24"/>
            <p:cNvSpPr/>
            <p:nvPr/>
          </p:nvSpPr>
          <p:spPr>
            <a:xfrm>
              <a:off x="1538421" y="3559665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63" y="0"/>
                  </a:moveTo>
                  <a:cubicBezTo>
                    <a:pt x="1" y="0"/>
                    <a:pt x="1" y="1050"/>
                    <a:pt x="663" y="1050"/>
                  </a:cubicBezTo>
                  <a:cubicBezTo>
                    <a:pt x="1348" y="1050"/>
                    <a:pt x="1348" y="0"/>
                    <a:pt x="663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540;p24"/>
            <p:cNvSpPr/>
            <p:nvPr/>
          </p:nvSpPr>
          <p:spPr>
            <a:xfrm>
              <a:off x="1563508" y="3605892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" name="Google Shape;541;p24"/>
            <p:cNvSpPr/>
            <p:nvPr/>
          </p:nvSpPr>
          <p:spPr>
            <a:xfrm>
              <a:off x="1173412" y="3623119"/>
              <a:ext cx="45471" cy="35278"/>
            </a:xfrm>
            <a:custGeom>
              <a:avLst/>
              <a:gdLst/>
              <a:ahLst/>
              <a:cxnLst/>
              <a:rect l="l" t="t" r="r" b="b"/>
              <a:pathLst>
                <a:path w="1325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24" y="1027"/>
                    <a:pt x="1324" y="0"/>
                    <a:pt x="662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" name="Google Shape;542;p24"/>
            <p:cNvSpPr/>
            <p:nvPr/>
          </p:nvSpPr>
          <p:spPr>
            <a:xfrm>
              <a:off x="1193763" y="3568279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7" y="1050"/>
                    <a:pt x="1347" y="0"/>
                    <a:pt x="686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" name="Google Shape;543;p24"/>
            <p:cNvSpPr/>
            <p:nvPr/>
          </p:nvSpPr>
          <p:spPr>
            <a:xfrm>
              <a:off x="1227464" y="3623119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85" y="0"/>
                  </a:moveTo>
                  <a:cubicBezTo>
                    <a:pt x="0" y="0"/>
                    <a:pt x="0" y="1027"/>
                    <a:pt x="685" y="1027"/>
                  </a:cubicBezTo>
                  <a:cubicBezTo>
                    <a:pt x="1347" y="1027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" name="Google Shape;544;p24"/>
            <p:cNvSpPr/>
            <p:nvPr/>
          </p:nvSpPr>
          <p:spPr>
            <a:xfrm>
              <a:off x="1508667" y="3249462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85" y="1"/>
                  </a:moveTo>
                  <a:cubicBezTo>
                    <a:pt x="1" y="1"/>
                    <a:pt x="1" y="1028"/>
                    <a:pt x="685" y="1028"/>
                  </a:cubicBezTo>
                  <a:cubicBezTo>
                    <a:pt x="1347" y="1028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" name="Google Shape;545;p24"/>
            <p:cNvSpPr/>
            <p:nvPr/>
          </p:nvSpPr>
          <p:spPr>
            <a:xfrm>
              <a:off x="1542368" y="3269847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" name="Google Shape;546;p24"/>
            <p:cNvSpPr/>
            <p:nvPr/>
          </p:nvSpPr>
          <p:spPr>
            <a:xfrm>
              <a:off x="1513369" y="3845570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2" y="1"/>
                  </a:moveTo>
                  <a:cubicBezTo>
                    <a:pt x="0" y="1"/>
                    <a:pt x="0" y="1028"/>
                    <a:pt x="662" y="1028"/>
                  </a:cubicBezTo>
                  <a:cubicBezTo>
                    <a:pt x="1347" y="1028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" name="Google Shape;547;p24"/>
            <p:cNvSpPr/>
            <p:nvPr/>
          </p:nvSpPr>
          <p:spPr>
            <a:xfrm>
              <a:off x="1534509" y="3799344"/>
              <a:ext cx="45471" cy="35313"/>
            </a:xfrm>
            <a:custGeom>
              <a:avLst/>
              <a:gdLst/>
              <a:ahLst/>
              <a:cxnLst/>
              <a:rect l="l" t="t" r="r" b="b"/>
              <a:pathLst>
                <a:path w="1325" h="1029" extrusionOk="0">
                  <a:moveTo>
                    <a:pt x="663" y="1"/>
                  </a:moveTo>
                  <a:cubicBezTo>
                    <a:pt x="1" y="1"/>
                    <a:pt x="1" y="1028"/>
                    <a:pt x="663" y="1028"/>
                  </a:cubicBezTo>
                  <a:cubicBezTo>
                    <a:pt x="1325" y="1028"/>
                    <a:pt x="1325" y="1"/>
                    <a:pt x="66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" name="Google Shape;548;p24"/>
            <p:cNvSpPr/>
            <p:nvPr/>
          </p:nvSpPr>
          <p:spPr>
            <a:xfrm>
              <a:off x="1055117" y="3836957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1"/>
                  </a:moveTo>
                  <a:cubicBezTo>
                    <a:pt x="1" y="1"/>
                    <a:pt x="1" y="1050"/>
                    <a:pt x="685" y="1050"/>
                  </a:cubicBezTo>
                  <a:cubicBezTo>
                    <a:pt x="1347" y="1050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" name="Google Shape;549;p24"/>
            <p:cNvSpPr/>
            <p:nvPr/>
          </p:nvSpPr>
          <p:spPr>
            <a:xfrm>
              <a:off x="1059819" y="3786818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3" y="1"/>
                  </a:moveTo>
                  <a:cubicBezTo>
                    <a:pt x="1" y="1"/>
                    <a:pt x="1" y="1028"/>
                    <a:pt x="663" y="1028"/>
                  </a:cubicBezTo>
                  <a:cubicBezTo>
                    <a:pt x="1347" y="1028"/>
                    <a:pt x="1347" y="1"/>
                    <a:pt x="66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" name="Google Shape;550;p24"/>
            <p:cNvSpPr/>
            <p:nvPr/>
          </p:nvSpPr>
          <p:spPr>
            <a:xfrm>
              <a:off x="526616" y="3528607"/>
              <a:ext cx="385969" cy="294135"/>
            </a:xfrm>
            <a:custGeom>
              <a:avLst/>
              <a:gdLst/>
              <a:ahLst/>
              <a:cxnLst/>
              <a:rect l="l" t="t" r="r" b="b"/>
              <a:pathLst>
                <a:path w="11247" h="8571" extrusionOk="0">
                  <a:moveTo>
                    <a:pt x="6582" y="1"/>
                  </a:moveTo>
                  <a:cubicBezTo>
                    <a:pt x="4812" y="1"/>
                    <a:pt x="2921" y="897"/>
                    <a:pt x="1820" y="2823"/>
                  </a:cubicBezTo>
                  <a:cubicBezTo>
                    <a:pt x="0" y="5886"/>
                    <a:pt x="2604" y="8571"/>
                    <a:pt x="5433" y="8571"/>
                  </a:cubicBezTo>
                  <a:cubicBezTo>
                    <a:pt x="6082" y="8571"/>
                    <a:pt x="6744" y="8429"/>
                    <a:pt x="7366" y="8118"/>
                  </a:cubicBezTo>
                  <a:lnTo>
                    <a:pt x="10836" y="4786"/>
                  </a:lnTo>
                  <a:cubicBezTo>
                    <a:pt x="11246" y="1713"/>
                    <a:pt x="9029" y="1"/>
                    <a:pt x="6582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" name="Google Shape;551;p24"/>
            <p:cNvSpPr/>
            <p:nvPr/>
          </p:nvSpPr>
          <p:spPr>
            <a:xfrm>
              <a:off x="644636" y="3624080"/>
              <a:ext cx="210641" cy="160366"/>
            </a:xfrm>
            <a:custGeom>
              <a:avLst/>
              <a:gdLst/>
              <a:ahLst/>
              <a:cxnLst/>
              <a:rect l="l" t="t" r="r" b="b"/>
              <a:pathLst>
                <a:path w="6138" h="4673" extrusionOk="0">
                  <a:moveTo>
                    <a:pt x="3604" y="0"/>
                  </a:moveTo>
                  <a:cubicBezTo>
                    <a:pt x="2636" y="0"/>
                    <a:pt x="1597" y="491"/>
                    <a:pt x="983" y="1547"/>
                  </a:cubicBezTo>
                  <a:cubicBezTo>
                    <a:pt x="0" y="3215"/>
                    <a:pt x="1426" y="4673"/>
                    <a:pt x="2963" y="4673"/>
                  </a:cubicBezTo>
                  <a:cubicBezTo>
                    <a:pt x="3318" y="4673"/>
                    <a:pt x="3680" y="4595"/>
                    <a:pt x="4018" y="4423"/>
                  </a:cubicBezTo>
                  <a:lnTo>
                    <a:pt x="5913" y="2597"/>
                  </a:lnTo>
                  <a:cubicBezTo>
                    <a:pt x="6138" y="931"/>
                    <a:pt x="4938" y="0"/>
                    <a:pt x="3604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" name="Google Shape;552;p24"/>
            <p:cNvSpPr/>
            <p:nvPr/>
          </p:nvSpPr>
          <p:spPr>
            <a:xfrm>
              <a:off x="1342292" y="3510933"/>
              <a:ext cx="385626" cy="293792"/>
            </a:xfrm>
            <a:custGeom>
              <a:avLst/>
              <a:gdLst/>
              <a:ahLst/>
              <a:cxnLst/>
              <a:rect l="l" t="t" r="r" b="b"/>
              <a:pathLst>
                <a:path w="11237" h="8561" extrusionOk="0">
                  <a:moveTo>
                    <a:pt x="4659" y="0"/>
                  </a:moveTo>
                  <a:cubicBezTo>
                    <a:pt x="2213" y="0"/>
                    <a:pt x="1" y="1705"/>
                    <a:pt x="398" y="4776"/>
                  </a:cubicBezTo>
                  <a:lnTo>
                    <a:pt x="3867" y="8108"/>
                  </a:lnTo>
                  <a:cubicBezTo>
                    <a:pt x="4489" y="8419"/>
                    <a:pt x="5151" y="8561"/>
                    <a:pt x="5800" y="8561"/>
                  </a:cubicBezTo>
                  <a:cubicBezTo>
                    <a:pt x="8630" y="8561"/>
                    <a:pt x="11237" y="5876"/>
                    <a:pt x="9436" y="2813"/>
                  </a:cubicBezTo>
                  <a:cubicBezTo>
                    <a:pt x="8324" y="895"/>
                    <a:pt x="6430" y="0"/>
                    <a:pt x="465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" name="Google Shape;553;p24"/>
            <p:cNvSpPr/>
            <p:nvPr/>
          </p:nvSpPr>
          <p:spPr>
            <a:xfrm>
              <a:off x="1399124" y="3606063"/>
              <a:ext cx="210641" cy="160366"/>
            </a:xfrm>
            <a:custGeom>
              <a:avLst/>
              <a:gdLst/>
              <a:ahLst/>
              <a:cxnLst/>
              <a:rect l="l" t="t" r="r" b="b"/>
              <a:pathLst>
                <a:path w="6138" h="4673" extrusionOk="0">
                  <a:moveTo>
                    <a:pt x="2544" y="0"/>
                  </a:moveTo>
                  <a:cubicBezTo>
                    <a:pt x="1208" y="0"/>
                    <a:pt x="0" y="931"/>
                    <a:pt x="225" y="2597"/>
                  </a:cubicBezTo>
                  <a:lnTo>
                    <a:pt x="2120" y="4423"/>
                  </a:lnTo>
                  <a:cubicBezTo>
                    <a:pt x="2463" y="4595"/>
                    <a:pt x="2827" y="4673"/>
                    <a:pt x="3184" y="4673"/>
                  </a:cubicBezTo>
                  <a:cubicBezTo>
                    <a:pt x="4727" y="4673"/>
                    <a:pt x="6138" y="3215"/>
                    <a:pt x="5156" y="1547"/>
                  </a:cubicBezTo>
                  <a:cubicBezTo>
                    <a:pt x="4551" y="491"/>
                    <a:pt x="3514" y="0"/>
                    <a:pt x="2544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" name="Google Shape;554;p24"/>
            <p:cNvSpPr/>
            <p:nvPr/>
          </p:nvSpPr>
          <p:spPr>
            <a:xfrm>
              <a:off x="370502" y="3601259"/>
              <a:ext cx="1590136" cy="1539929"/>
            </a:xfrm>
            <a:custGeom>
              <a:avLst/>
              <a:gdLst/>
              <a:ahLst/>
              <a:cxnLst/>
              <a:rect l="l" t="t" r="r" b="b"/>
              <a:pathLst>
                <a:path w="46336" h="44873" extrusionOk="0">
                  <a:moveTo>
                    <a:pt x="22299" y="0"/>
                  </a:moveTo>
                  <a:cubicBezTo>
                    <a:pt x="7992" y="0"/>
                    <a:pt x="720" y="21840"/>
                    <a:pt x="69" y="37203"/>
                  </a:cubicBezTo>
                  <a:cubicBezTo>
                    <a:pt x="0" y="39897"/>
                    <a:pt x="229" y="42453"/>
                    <a:pt x="799" y="44873"/>
                  </a:cubicBezTo>
                  <a:lnTo>
                    <a:pt x="44418" y="44873"/>
                  </a:lnTo>
                  <a:cubicBezTo>
                    <a:pt x="46336" y="28826"/>
                    <a:pt x="39214" y="2030"/>
                    <a:pt x="24583" y="181"/>
                  </a:cubicBezTo>
                  <a:cubicBezTo>
                    <a:pt x="23803" y="59"/>
                    <a:pt x="23041" y="0"/>
                    <a:pt x="22299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2" name="Google Shape;555;p24"/>
            <p:cNvSpPr/>
            <p:nvPr/>
          </p:nvSpPr>
          <p:spPr>
            <a:xfrm>
              <a:off x="770550" y="3944990"/>
              <a:ext cx="719329" cy="617543"/>
            </a:xfrm>
            <a:custGeom>
              <a:avLst/>
              <a:gdLst/>
              <a:ahLst/>
              <a:cxnLst/>
              <a:rect l="l" t="t" r="r" b="b"/>
              <a:pathLst>
                <a:path w="20961" h="17995" extrusionOk="0">
                  <a:moveTo>
                    <a:pt x="10143" y="1"/>
                  </a:moveTo>
                  <a:cubicBezTo>
                    <a:pt x="5311" y="1"/>
                    <a:pt x="0" y="8671"/>
                    <a:pt x="2061" y="13903"/>
                  </a:cubicBezTo>
                  <a:cubicBezTo>
                    <a:pt x="3118" y="16567"/>
                    <a:pt x="7299" y="17995"/>
                    <a:pt x="11388" y="17995"/>
                  </a:cubicBezTo>
                  <a:cubicBezTo>
                    <a:pt x="15428" y="17995"/>
                    <a:pt x="19379" y="16601"/>
                    <a:pt x="20139" y="13629"/>
                  </a:cubicBezTo>
                  <a:cubicBezTo>
                    <a:pt x="20961" y="10707"/>
                    <a:pt x="19431" y="7512"/>
                    <a:pt x="18336" y="5161"/>
                  </a:cubicBezTo>
                  <a:cubicBezTo>
                    <a:pt x="16373" y="1258"/>
                    <a:pt x="14433" y="2"/>
                    <a:pt x="10256" y="2"/>
                  </a:cubicBezTo>
                  <a:cubicBezTo>
                    <a:pt x="10218" y="1"/>
                    <a:pt x="10180" y="1"/>
                    <a:pt x="10143" y="1"/>
                  </a:cubicBezTo>
                  <a:close/>
                </a:path>
              </a:pathLst>
            </a:custGeom>
            <a:solidFill>
              <a:srgbClr val="F4C19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" name="Google Shape;556;p24"/>
            <p:cNvSpPr/>
            <p:nvPr/>
          </p:nvSpPr>
          <p:spPr>
            <a:xfrm>
              <a:off x="1056696" y="3907927"/>
              <a:ext cx="195850" cy="99521"/>
            </a:xfrm>
            <a:custGeom>
              <a:avLst/>
              <a:gdLst/>
              <a:ahLst/>
              <a:cxnLst/>
              <a:rect l="l" t="t" r="r" b="b"/>
              <a:pathLst>
                <a:path w="5707" h="2900" extrusionOk="0">
                  <a:moveTo>
                    <a:pt x="2727" y="1"/>
                  </a:moveTo>
                  <a:cubicBezTo>
                    <a:pt x="1966" y="1"/>
                    <a:pt x="1211" y="85"/>
                    <a:pt x="480" y="352"/>
                  </a:cubicBezTo>
                  <a:cubicBezTo>
                    <a:pt x="46" y="512"/>
                    <a:pt x="0" y="1128"/>
                    <a:pt x="274" y="1425"/>
                  </a:cubicBezTo>
                  <a:cubicBezTo>
                    <a:pt x="799" y="1973"/>
                    <a:pt x="1461" y="2246"/>
                    <a:pt x="2123" y="2566"/>
                  </a:cubicBezTo>
                  <a:cubicBezTo>
                    <a:pt x="2444" y="2752"/>
                    <a:pt x="2777" y="2900"/>
                    <a:pt x="3141" y="2900"/>
                  </a:cubicBezTo>
                  <a:cubicBezTo>
                    <a:pt x="3269" y="2900"/>
                    <a:pt x="3402" y="2882"/>
                    <a:pt x="3538" y="2840"/>
                  </a:cubicBezTo>
                  <a:cubicBezTo>
                    <a:pt x="4337" y="2589"/>
                    <a:pt x="5227" y="1858"/>
                    <a:pt x="5547" y="1060"/>
                  </a:cubicBezTo>
                  <a:cubicBezTo>
                    <a:pt x="5707" y="626"/>
                    <a:pt x="5364" y="192"/>
                    <a:pt x="4931" y="147"/>
                  </a:cubicBezTo>
                  <a:cubicBezTo>
                    <a:pt x="4202" y="79"/>
                    <a:pt x="3462" y="1"/>
                    <a:pt x="2727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" name="Google Shape;557;p24"/>
            <p:cNvSpPr/>
            <p:nvPr/>
          </p:nvSpPr>
          <p:spPr>
            <a:xfrm>
              <a:off x="915922" y="3849380"/>
              <a:ext cx="104771" cy="105801"/>
            </a:xfrm>
            <a:custGeom>
              <a:avLst/>
              <a:gdLst/>
              <a:ahLst/>
              <a:cxnLst/>
              <a:rect l="l" t="t" r="r" b="b"/>
              <a:pathLst>
                <a:path w="3053" h="3083" extrusionOk="0">
                  <a:moveTo>
                    <a:pt x="1553" y="1"/>
                  </a:moveTo>
                  <a:cubicBezTo>
                    <a:pt x="322" y="1"/>
                    <a:pt x="1" y="1963"/>
                    <a:pt x="313" y="2834"/>
                  </a:cubicBezTo>
                  <a:cubicBezTo>
                    <a:pt x="377" y="3007"/>
                    <a:pt x="521" y="3082"/>
                    <a:pt x="662" y="3082"/>
                  </a:cubicBezTo>
                  <a:cubicBezTo>
                    <a:pt x="874" y="3082"/>
                    <a:pt x="1080" y="2912"/>
                    <a:pt x="998" y="2651"/>
                  </a:cubicBezTo>
                  <a:cubicBezTo>
                    <a:pt x="815" y="2126"/>
                    <a:pt x="861" y="734"/>
                    <a:pt x="1637" y="688"/>
                  </a:cubicBezTo>
                  <a:cubicBezTo>
                    <a:pt x="1647" y="688"/>
                    <a:pt x="1656" y="687"/>
                    <a:pt x="1665" y="687"/>
                  </a:cubicBezTo>
                  <a:cubicBezTo>
                    <a:pt x="2278" y="687"/>
                    <a:pt x="2345" y="2155"/>
                    <a:pt x="2345" y="2560"/>
                  </a:cubicBezTo>
                  <a:cubicBezTo>
                    <a:pt x="2345" y="2788"/>
                    <a:pt x="2522" y="2903"/>
                    <a:pt x="2699" y="2903"/>
                  </a:cubicBezTo>
                  <a:cubicBezTo>
                    <a:pt x="2875" y="2903"/>
                    <a:pt x="3052" y="2788"/>
                    <a:pt x="3052" y="2560"/>
                  </a:cubicBezTo>
                  <a:cubicBezTo>
                    <a:pt x="3030" y="1624"/>
                    <a:pt x="2824" y="72"/>
                    <a:pt x="1637" y="4"/>
                  </a:cubicBezTo>
                  <a:cubicBezTo>
                    <a:pt x="1609" y="2"/>
                    <a:pt x="1581" y="1"/>
                    <a:pt x="155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" name="Google Shape;558;p24"/>
            <p:cNvSpPr/>
            <p:nvPr/>
          </p:nvSpPr>
          <p:spPr>
            <a:xfrm>
              <a:off x="1272352" y="3849380"/>
              <a:ext cx="103982" cy="105801"/>
            </a:xfrm>
            <a:custGeom>
              <a:avLst/>
              <a:gdLst/>
              <a:ahLst/>
              <a:cxnLst/>
              <a:rect l="l" t="t" r="r" b="b"/>
              <a:pathLst>
                <a:path w="3030" h="3083" extrusionOk="0">
                  <a:moveTo>
                    <a:pt x="1531" y="1"/>
                  </a:moveTo>
                  <a:cubicBezTo>
                    <a:pt x="321" y="1"/>
                    <a:pt x="0" y="1963"/>
                    <a:pt x="313" y="2834"/>
                  </a:cubicBezTo>
                  <a:cubicBezTo>
                    <a:pt x="377" y="3007"/>
                    <a:pt x="520" y="3082"/>
                    <a:pt x="660" y="3082"/>
                  </a:cubicBezTo>
                  <a:cubicBezTo>
                    <a:pt x="870" y="3082"/>
                    <a:pt x="1071" y="2912"/>
                    <a:pt x="975" y="2651"/>
                  </a:cubicBezTo>
                  <a:cubicBezTo>
                    <a:pt x="792" y="2126"/>
                    <a:pt x="861" y="734"/>
                    <a:pt x="1614" y="688"/>
                  </a:cubicBezTo>
                  <a:cubicBezTo>
                    <a:pt x="1624" y="688"/>
                    <a:pt x="1633" y="687"/>
                    <a:pt x="1643" y="687"/>
                  </a:cubicBezTo>
                  <a:cubicBezTo>
                    <a:pt x="2278" y="687"/>
                    <a:pt x="2344" y="2155"/>
                    <a:pt x="2344" y="2560"/>
                  </a:cubicBezTo>
                  <a:cubicBezTo>
                    <a:pt x="2344" y="2788"/>
                    <a:pt x="2515" y="2903"/>
                    <a:pt x="2687" y="2903"/>
                  </a:cubicBezTo>
                  <a:cubicBezTo>
                    <a:pt x="2858" y="2903"/>
                    <a:pt x="3029" y="2788"/>
                    <a:pt x="3029" y="2560"/>
                  </a:cubicBezTo>
                  <a:cubicBezTo>
                    <a:pt x="3029" y="1624"/>
                    <a:pt x="2801" y="72"/>
                    <a:pt x="1614" y="4"/>
                  </a:cubicBezTo>
                  <a:cubicBezTo>
                    <a:pt x="1586" y="2"/>
                    <a:pt x="1558" y="1"/>
                    <a:pt x="1531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" name="Google Shape;559;p24"/>
            <p:cNvSpPr/>
            <p:nvPr/>
          </p:nvSpPr>
          <p:spPr>
            <a:xfrm>
              <a:off x="1020971" y="3965032"/>
              <a:ext cx="182226" cy="248013"/>
            </a:xfrm>
            <a:custGeom>
              <a:avLst/>
              <a:gdLst/>
              <a:ahLst/>
              <a:cxnLst/>
              <a:rect l="l" t="t" r="r" b="b"/>
              <a:pathLst>
                <a:path w="5310" h="7227" extrusionOk="0">
                  <a:moveTo>
                    <a:pt x="4271" y="0"/>
                  </a:moveTo>
                  <a:cubicBezTo>
                    <a:pt x="4186" y="0"/>
                    <a:pt x="4100" y="58"/>
                    <a:pt x="4100" y="172"/>
                  </a:cubicBezTo>
                  <a:cubicBezTo>
                    <a:pt x="4077" y="1473"/>
                    <a:pt x="4260" y="2774"/>
                    <a:pt x="4191" y="4098"/>
                  </a:cubicBezTo>
                  <a:cubicBezTo>
                    <a:pt x="4106" y="5339"/>
                    <a:pt x="3438" y="6881"/>
                    <a:pt x="2001" y="6881"/>
                  </a:cubicBezTo>
                  <a:cubicBezTo>
                    <a:pt x="1905" y="6881"/>
                    <a:pt x="1806" y="6874"/>
                    <a:pt x="1703" y="6859"/>
                  </a:cubicBezTo>
                  <a:cubicBezTo>
                    <a:pt x="699" y="6700"/>
                    <a:pt x="471" y="5399"/>
                    <a:pt x="357" y="4623"/>
                  </a:cubicBezTo>
                  <a:cubicBezTo>
                    <a:pt x="347" y="4530"/>
                    <a:pt x="286" y="4490"/>
                    <a:pt x="218" y="4490"/>
                  </a:cubicBezTo>
                  <a:cubicBezTo>
                    <a:pt x="117" y="4490"/>
                    <a:pt x="1" y="4578"/>
                    <a:pt x="14" y="4714"/>
                  </a:cubicBezTo>
                  <a:cubicBezTo>
                    <a:pt x="213" y="6013"/>
                    <a:pt x="896" y="7227"/>
                    <a:pt x="2065" y="7227"/>
                  </a:cubicBezTo>
                  <a:cubicBezTo>
                    <a:pt x="2375" y="7227"/>
                    <a:pt x="2718" y="7142"/>
                    <a:pt x="3096" y="6951"/>
                  </a:cubicBezTo>
                  <a:cubicBezTo>
                    <a:pt x="5310" y="5832"/>
                    <a:pt x="4442" y="2066"/>
                    <a:pt x="4442" y="172"/>
                  </a:cubicBezTo>
                  <a:cubicBezTo>
                    <a:pt x="4442" y="58"/>
                    <a:pt x="4357" y="0"/>
                    <a:pt x="4271" y="0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" name="Google Shape;560;p24"/>
            <p:cNvSpPr/>
            <p:nvPr/>
          </p:nvSpPr>
          <p:spPr>
            <a:xfrm>
              <a:off x="1162842" y="4096952"/>
              <a:ext cx="144545" cy="110811"/>
            </a:xfrm>
            <a:custGeom>
              <a:avLst/>
              <a:gdLst/>
              <a:ahLst/>
              <a:cxnLst/>
              <a:rect l="l" t="t" r="r" b="b"/>
              <a:pathLst>
                <a:path w="4212" h="3229" extrusionOk="0">
                  <a:moveTo>
                    <a:pt x="3657" y="1"/>
                  </a:moveTo>
                  <a:cubicBezTo>
                    <a:pt x="3549" y="1"/>
                    <a:pt x="3440" y="83"/>
                    <a:pt x="3481" y="208"/>
                  </a:cubicBezTo>
                  <a:cubicBezTo>
                    <a:pt x="3801" y="1212"/>
                    <a:pt x="3595" y="2490"/>
                    <a:pt x="2454" y="2833"/>
                  </a:cubicBezTo>
                  <a:cubicBezTo>
                    <a:pt x="2299" y="2876"/>
                    <a:pt x="2152" y="2896"/>
                    <a:pt x="2012" y="2896"/>
                  </a:cubicBezTo>
                  <a:cubicBezTo>
                    <a:pt x="979" y="2896"/>
                    <a:pt x="374" y="1789"/>
                    <a:pt x="354" y="824"/>
                  </a:cubicBezTo>
                  <a:cubicBezTo>
                    <a:pt x="354" y="710"/>
                    <a:pt x="263" y="653"/>
                    <a:pt x="174" y="653"/>
                  </a:cubicBezTo>
                  <a:cubicBezTo>
                    <a:pt x="86" y="653"/>
                    <a:pt x="0" y="710"/>
                    <a:pt x="12" y="824"/>
                  </a:cubicBezTo>
                  <a:cubicBezTo>
                    <a:pt x="33" y="1997"/>
                    <a:pt x="746" y="3228"/>
                    <a:pt x="1993" y="3228"/>
                  </a:cubicBezTo>
                  <a:cubicBezTo>
                    <a:pt x="2104" y="3228"/>
                    <a:pt x="2220" y="3219"/>
                    <a:pt x="2340" y="3198"/>
                  </a:cubicBezTo>
                  <a:cubicBezTo>
                    <a:pt x="3801" y="2947"/>
                    <a:pt x="4211" y="1395"/>
                    <a:pt x="3823" y="117"/>
                  </a:cubicBezTo>
                  <a:cubicBezTo>
                    <a:pt x="3796" y="36"/>
                    <a:pt x="3727" y="1"/>
                    <a:pt x="3657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" name="Google Shape;561;p24"/>
            <p:cNvSpPr/>
            <p:nvPr/>
          </p:nvSpPr>
          <p:spPr>
            <a:xfrm>
              <a:off x="1033977" y="4068021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" name="Google Shape;562;p24"/>
            <p:cNvSpPr/>
            <p:nvPr/>
          </p:nvSpPr>
          <p:spPr>
            <a:xfrm>
              <a:off x="1083327" y="4028075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" name="Google Shape;563;p24"/>
            <p:cNvSpPr/>
            <p:nvPr/>
          </p:nvSpPr>
          <p:spPr>
            <a:xfrm>
              <a:off x="1088028" y="4091529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" name="Google Shape;564;p24"/>
            <p:cNvSpPr/>
            <p:nvPr/>
          </p:nvSpPr>
          <p:spPr>
            <a:xfrm>
              <a:off x="1212569" y="4096231"/>
              <a:ext cx="24331" cy="18840"/>
            </a:xfrm>
            <a:custGeom>
              <a:avLst/>
              <a:gdLst/>
              <a:ahLst/>
              <a:cxnLst/>
              <a:rect l="l" t="t" r="r" b="b"/>
              <a:pathLst>
                <a:path w="709" h="549" extrusionOk="0">
                  <a:moveTo>
                    <a:pt x="343" y="1"/>
                  </a:moveTo>
                  <a:cubicBezTo>
                    <a:pt x="1" y="1"/>
                    <a:pt x="1" y="548"/>
                    <a:pt x="343" y="548"/>
                  </a:cubicBezTo>
                  <a:cubicBezTo>
                    <a:pt x="708" y="548"/>
                    <a:pt x="708" y="1"/>
                    <a:pt x="34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" name="Google Shape;565;p24"/>
            <p:cNvSpPr/>
            <p:nvPr/>
          </p:nvSpPr>
          <p:spPr>
            <a:xfrm>
              <a:off x="1217271" y="4021829"/>
              <a:ext cx="24331" cy="18840"/>
            </a:xfrm>
            <a:custGeom>
              <a:avLst/>
              <a:gdLst/>
              <a:ahLst/>
              <a:cxnLst/>
              <a:rect l="l" t="t" r="r" b="b"/>
              <a:pathLst>
                <a:path w="709" h="549" extrusionOk="0">
                  <a:moveTo>
                    <a:pt x="343" y="0"/>
                  </a:moveTo>
                  <a:cubicBezTo>
                    <a:pt x="1" y="0"/>
                    <a:pt x="1" y="548"/>
                    <a:pt x="343" y="548"/>
                  </a:cubicBezTo>
                  <a:cubicBezTo>
                    <a:pt x="708" y="548"/>
                    <a:pt x="708" y="0"/>
                    <a:pt x="343" y="0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" name="Google Shape;566;p24"/>
            <p:cNvSpPr/>
            <p:nvPr/>
          </p:nvSpPr>
          <p:spPr>
            <a:xfrm>
              <a:off x="1272901" y="4046881"/>
              <a:ext cx="24297" cy="19630"/>
            </a:xfrm>
            <a:custGeom>
              <a:avLst/>
              <a:gdLst/>
              <a:ahLst/>
              <a:cxnLst/>
              <a:rect l="l" t="t" r="r" b="b"/>
              <a:pathLst>
                <a:path w="708" h="572" extrusionOk="0">
                  <a:moveTo>
                    <a:pt x="343" y="1"/>
                  </a:moveTo>
                  <a:cubicBezTo>
                    <a:pt x="0" y="1"/>
                    <a:pt x="0" y="571"/>
                    <a:pt x="343" y="571"/>
                  </a:cubicBezTo>
                  <a:cubicBezTo>
                    <a:pt x="708" y="571"/>
                    <a:pt x="708" y="1"/>
                    <a:pt x="34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" name="Google Shape;567;p24"/>
            <p:cNvSpPr/>
            <p:nvPr/>
          </p:nvSpPr>
          <p:spPr>
            <a:xfrm>
              <a:off x="706547" y="3950344"/>
              <a:ext cx="9437" cy="53501"/>
            </a:xfrm>
            <a:custGeom>
              <a:avLst/>
              <a:gdLst/>
              <a:ahLst/>
              <a:cxnLst/>
              <a:rect l="l" t="t" r="r" b="b"/>
              <a:pathLst>
                <a:path w="275" h="1559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421"/>
                  </a:lnTo>
                  <a:cubicBezTo>
                    <a:pt x="0" y="1513"/>
                    <a:pt x="69" y="1558"/>
                    <a:pt x="137" y="1558"/>
                  </a:cubicBezTo>
                  <a:cubicBezTo>
                    <a:pt x="206" y="1558"/>
                    <a:pt x="274" y="1513"/>
                    <a:pt x="274" y="1421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" name="Google Shape;568;p24"/>
            <p:cNvSpPr/>
            <p:nvPr/>
          </p:nvSpPr>
          <p:spPr>
            <a:xfrm>
              <a:off x="745704" y="3953673"/>
              <a:ext cx="10227" cy="42348"/>
            </a:xfrm>
            <a:custGeom>
              <a:avLst/>
              <a:gdLst/>
              <a:ahLst/>
              <a:cxnLst/>
              <a:rect l="l" t="t" r="r" b="b"/>
              <a:pathLst>
                <a:path w="298" h="1234" extrusionOk="0">
                  <a:moveTo>
                    <a:pt x="149" y="0"/>
                  </a:moveTo>
                  <a:cubicBezTo>
                    <a:pt x="75" y="0"/>
                    <a:pt x="1" y="46"/>
                    <a:pt x="1" y="137"/>
                  </a:cubicBezTo>
                  <a:lnTo>
                    <a:pt x="1" y="1096"/>
                  </a:lnTo>
                  <a:cubicBezTo>
                    <a:pt x="1" y="1187"/>
                    <a:pt x="75" y="1233"/>
                    <a:pt x="149" y="1233"/>
                  </a:cubicBezTo>
                  <a:cubicBezTo>
                    <a:pt x="223" y="1233"/>
                    <a:pt x="297" y="1187"/>
                    <a:pt x="297" y="1096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" name="Google Shape;569;p24"/>
            <p:cNvSpPr/>
            <p:nvPr/>
          </p:nvSpPr>
          <p:spPr>
            <a:xfrm>
              <a:off x="725353" y="4020250"/>
              <a:ext cx="9437" cy="34489"/>
            </a:xfrm>
            <a:custGeom>
              <a:avLst/>
              <a:gdLst/>
              <a:ahLst/>
              <a:cxnLst/>
              <a:rect l="l" t="t" r="r" b="b"/>
              <a:pathLst>
                <a:path w="275" h="1005" extrusionOk="0">
                  <a:moveTo>
                    <a:pt x="137" y="1"/>
                  </a:moveTo>
                  <a:cubicBezTo>
                    <a:pt x="69" y="1"/>
                    <a:pt x="0" y="46"/>
                    <a:pt x="0" y="138"/>
                  </a:cubicBezTo>
                  <a:lnTo>
                    <a:pt x="0" y="868"/>
                  </a:lnTo>
                  <a:cubicBezTo>
                    <a:pt x="0" y="959"/>
                    <a:pt x="69" y="1005"/>
                    <a:pt x="137" y="1005"/>
                  </a:cubicBezTo>
                  <a:cubicBezTo>
                    <a:pt x="206" y="1005"/>
                    <a:pt x="274" y="959"/>
                    <a:pt x="274" y="868"/>
                  </a:cubicBezTo>
                  <a:lnTo>
                    <a:pt x="274" y="138"/>
                  </a:lnTo>
                  <a:cubicBezTo>
                    <a:pt x="274" y="46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" name="Google Shape;570;p24"/>
            <p:cNvSpPr/>
            <p:nvPr/>
          </p:nvSpPr>
          <p:spPr>
            <a:xfrm>
              <a:off x="1103678" y="3710048"/>
              <a:ext cx="9437" cy="42554"/>
            </a:xfrm>
            <a:custGeom>
              <a:avLst/>
              <a:gdLst/>
              <a:ahLst/>
              <a:cxnLst/>
              <a:rect l="l" t="t" r="r" b="b"/>
              <a:pathLst>
                <a:path w="275" h="1240" extrusionOk="0">
                  <a:moveTo>
                    <a:pt x="138" y="1"/>
                  </a:moveTo>
                  <a:cubicBezTo>
                    <a:pt x="69" y="1"/>
                    <a:pt x="1" y="46"/>
                    <a:pt x="1" y="138"/>
                  </a:cubicBezTo>
                  <a:lnTo>
                    <a:pt x="1" y="1119"/>
                  </a:lnTo>
                  <a:cubicBezTo>
                    <a:pt x="1" y="1199"/>
                    <a:pt x="69" y="1239"/>
                    <a:pt x="138" y="1239"/>
                  </a:cubicBezTo>
                  <a:cubicBezTo>
                    <a:pt x="206" y="1239"/>
                    <a:pt x="275" y="1199"/>
                    <a:pt x="275" y="1119"/>
                  </a:cubicBezTo>
                  <a:lnTo>
                    <a:pt x="275" y="138"/>
                  </a:lnTo>
                  <a:cubicBezTo>
                    <a:pt x="275" y="46"/>
                    <a:pt x="206" y="1"/>
                    <a:pt x="13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" name="Google Shape;571;p24"/>
            <p:cNvSpPr/>
            <p:nvPr/>
          </p:nvSpPr>
          <p:spPr>
            <a:xfrm>
              <a:off x="1145203" y="3703802"/>
              <a:ext cx="9437" cy="40769"/>
            </a:xfrm>
            <a:custGeom>
              <a:avLst/>
              <a:gdLst/>
              <a:ahLst/>
              <a:cxnLst/>
              <a:rect l="l" t="t" r="r" b="b"/>
              <a:pathLst>
                <a:path w="275" h="1188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050"/>
                  </a:lnTo>
                  <a:cubicBezTo>
                    <a:pt x="1" y="1142"/>
                    <a:pt x="69" y="1187"/>
                    <a:pt x="138" y="1187"/>
                  </a:cubicBezTo>
                  <a:cubicBezTo>
                    <a:pt x="206" y="1187"/>
                    <a:pt x="275" y="1142"/>
                    <a:pt x="275" y="1050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" name="Google Shape;572;p24"/>
            <p:cNvSpPr/>
            <p:nvPr/>
          </p:nvSpPr>
          <p:spPr>
            <a:xfrm>
              <a:off x="1131098" y="3765677"/>
              <a:ext cx="9437" cy="31366"/>
            </a:xfrm>
            <a:custGeom>
              <a:avLst/>
              <a:gdLst/>
              <a:ahLst/>
              <a:cxnLst/>
              <a:rect l="l" t="t" r="r" b="b"/>
              <a:pathLst>
                <a:path w="275" h="914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776"/>
                  </a:lnTo>
                  <a:cubicBezTo>
                    <a:pt x="1" y="868"/>
                    <a:pt x="69" y="913"/>
                    <a:pt x="138" y="913"/>
                  </a:cubicBezTo>
                  <a:cubicBezTo>
                    <a:pt x="206" y="913"/>
                    <a:pt x="275" y="868"/>
                    <a:pt x="275" y="776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0" name="Google Shape;573;p24"/>
            <p:cNvSpPr/>
            <p:nvPr/>
          </p:nvSpPr>
          <p:spPr>
            <a:xfrm>
              <a:off x="1568210" y="3996571"/>
              <a:ext cx="9437" cy="42519"/>
            </a:xfrm>
            <a:custGeom>
              <a:avLst/>
              <a:gdLst/>
              <a:ahLst/>
              <a:cxnLst/>
              <a:rect l="l" t="t" r="r" b="b"/>
              <a:pathLst>
                <a:path w="275" h="1239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101"/>
                  </a:lnTo>
                  <a:cubicBezTo>
                    <a:pt x="0" y="1193"/>
                    <a:pt x="69" y="1238"/>
                    <a:pt x="137" y="1238"/>
                  </a:cubicBezTo>
                  <a:cubicBezTo>
                    <a:pt x="206" y="1238"/>
                    <a:pt x="274" y="1193"/>
                    <a:pt x="274" y="1101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" name="Google Shape;574;p24"/>
            <p:cNvSpPr/>
            <p:nvPr/>
          </p:nvSpPr>
          <p:spPr>
            <a:xfrm>
              <a:off x="1612858" y="3996571"/>
              <a:ext cx="9437" cy="40941"/>
            </a:xfrm>
            <a:custGeom>
              <a:avLst/>
              <a:gdLst/>
              <a:ahLst/>
              <a:cxnLst/>
              <a:rect l="l" t="t" r="r" b="b"/>
              <a:pathLst>
                <a:path w="275" h="1193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056"/>
                  </a:lnTo>
                  <a:cubicBezTo>
                    <a:pt x="0" y="1147"/>
                    <a:pt x="69" y="1193"/>
                    <a:pt x="137" y="1193"/>
                  </a:cubicBezTo>
                  <a:cubicBezTo>
                    <a:pt x="206" y="1193"/>
                    <a:pt x="274" y="1147"/>
                    <a:pt x="274" y="1056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2" name="Google Shape;575;p24"/>
            <p:cNvSpPr/>
            <p:nvPr/>
          </p:nvSpPr>
          <p:spPr>
            <a:xfrm>
              <a:off x="1594841" y="4056868"/>
              <a:ext cx="9437" cy="28449"/>
            </a:xfrm>
            <a:custGeom>
              <a:avLst/>
              <a:gdLst/>
              <a:ahLst/>
              <a:cxnLst/>
              <a:rect l="l" t="t" r="r" b="b"/>
              <a:pathLst>
                <a:path w="275" h="829" extrusionOk="0">
                  <a:moveTo>
                    <a:pt x="137" y="1"/>
                  </a:moveTo>
                  <a:cubicBezTo>
                    <a:pt x="69" y="1"/>
                    <a:pt x="0" y="41"/>
                    <a:pt x="0" y="121"/>
                  </a:cubicBezTo>
                  <a:lnTo>
                    <a:pt x="0" y="691"/>
                  </a:lnTo>
                  <a:cubicBezTo>
                    <a:pt x="0" y="782"/>
                    <a:pt x="69" y="828"/>
                    <a:pt x="137" y="828"/>
                  </a:cubicBezTo>
                  <a:cubicBezTo>
                    <a:pt x="206" y="828"/>
                    <a:pt x="274" y="782"/>
                    <a:pt x="274" y="691"/>
                  </a:cubicBezTo>
                  <a:lnTo>
                    <a:pt x="274" y="121"/>
                  </a:lnTo>
                  <a:cubicBezTo>
                    <a:pt x="274" y="41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" name="Google Shape;576;p24"/>
            <p:cNvSpPr/>
            <p:nvPr/>
          </p:nvSpPr>
          <p:spPr>
            <a:xfrm>
              <a:off x="564778" y="4296753"/>
              <a:ext cx="9403" cy="45677"/>
            </a:xfrm>
            <a:custGeom>
              <a:avLst/>
              <a:gdLst/>
              <a:ahLst/>
              <a:cxnLst/>
              <a:rect l="l" t="t" r="r" b="b"/>
              <a:pathLst>
                <a:path w="274" h="1331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1211"/>
                  </a:lnTo>
                  <a:cubicBezTo>
                    <a:pt x="0" y="1291"/>
                    <a:pt x="69" y="1330"/>
                    <a:pt x="137" y="1330"/>
                  </a:cubicBezTo>
                  <a:cubicBezTo>
                    <a:pt x="205" y="1330"/>
                    <a:pt x="274" y="1291"/>
                    <a:pt x="274" y="1211"/>
                  </a:cubicBezTo>
                  <a:lnTo>
                    <a:pt x="274" y="138"/>
                  </a:lnTo>
                  <a:cubicBezTo>
                    <a:pt x="274" y="47"/>
                    <a:pt x="205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" name="Google Shape;577;p24"/>
            <p:cNvSpPr/>
            <p:nvPr/>
          </p:nvSpPr>
          <p:spPr>
            <a:xfrm>
              <a:off x="634478" y="4295208"/>
              <a:ext cx="10227" cy="39191"/>
            </a:xfrm>
            <a:custGeom>
              <a:avLst/>
              <a:gdLst/>
              <a:ahLst/>
              <a:cxnLst/>
              <a:rect l="l" t="t" r="r" b="b"/>
              <a:pathLst>
                <a:path w="298" h="1142" extrusionOk="0">
                  <a:moveTo>
                    <a:pt x="149" y="0"/>
                  </a:moveTo>
                  <a:cubicBezTo>
                    <a:pt x="75" y="0"/>
                    <a:pt x="0" y="46"/>
                    <a:pt x="0" y="137"/>
                  </a:cubicBezTo>
                  <a:lnTo>
                    <a:pt x="0" y="1005"/>
                  </a:lnTo>
                  <a:cubicBezTo>
                    <a:pt x="0" y="1096"/>
                    <a:pt x="75" y="1142"/>
                    <a:pt x="149" y="1142"/>
                  </a:cubicBezTo>
                  <a:cubicBezTo>
                    <a:pt x="223" y="1142"/>
                    <a:pt x="297" y="1096"/>
                    <a:pt x="297" y="1005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5" name="Google Shape;578;p24"/>
            <p:cNvSpPr/>
            <p:nvPr/>
          </p:nvSpPr>
          <p:spPr>
            <a:xfrm>
              <a:off x="615672" y="4415837"/>
              <a:ext cx="9437" cy="38401"/>
            </a:xfrm>
            <a:custGeom>
              <a:avLst/>
              <a:gdLst/>
              <a:ahLst/>
              <a:cxnLst/>
              <a:rect l="l" t="t" r="r" b="b"/>
              <a:pathLst>
                <a:path w="275" h="1119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82"/>
                  </a:lnTo>
                  <a:cubicBezTo>
                    <a:pt x="1" y="1073"/>
                    <a:pt x="69" y="1119"/>
                    <a:pt x="138" y="1119"/>
                  </a:cubicBezTo>
                  <a:cubicBezTo>
                    <a:pt x="206" y="1119"/>
                    <a:pt x="275" y="1073"/>
                    <a:pt x="275" y="982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6" name="Google Shape;579;p24"/>
            <p:cNvSpPr/>
            <p:nvPr/>
          </p:nvSpPr>
          <p:spPr>
            <a:xfrm>
              <a:off x="1671611" y="4330453"/>
              <a:ext cx="9437" cy="51716"/>
            </a:xfrm>
            <a:custGeom>
              <a:avLst/>
              <a:gdLst/>
              <a:ahLst/>
              <a:cxnLst/>
              <a:rect l="l" t="t" r="r" b="b"/>
              <a:pathLst>
                <a:path w="275" h="1507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1370"/>
                  </a:lnTo>
                  <a:cubicBezTo>
                    <a:pt x="0" y="1461"/>
                    <a:pt x="69" y="1507"/>
                    <a:pt x="137" y="1507"/>
                  </a:cubicBezTo>
                  <a:cubicBezTo>
                    <a:pt x="206" y="1507"/>
                    <a:pt x="274" y="1461"/>
                    <a:pt x="274" y="1370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" name="Google Shape;580;p24"/>
            <p:cNvSpPr/>
            <p:nvPr/>
          </p:nvSpPr>
          <p:spPr>
            <a:xfrm>
              <a:off x="1730363" y="4350804"/>
              <a:ext cx="9437" cy="39225"/>
            </a:xfrm>
            <a:custGeom>
              <a:avLst/>
              <a:gdLst/>
              <a:ahLst/>
              <a:cxnLst/>
              <a:rect l="l" t="t" r="r" b="b"/>
              <a:pathLst>
                <a:path w="275" h="1143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1005"/>
                  </a:lnTo>
                  <a:cubicBezTo>
                    <a:pt x="0" y="1096"/>
                    <a:pt x="69" y="1142"/>
                    <a:pt x="137" y="1142"/>
                  </a:cubicBezTo>
                  <a:cubicBezTo>
                    <a:pt x="206" y="1142"/>
                    <a:pt x="274" y="1096"/>
                    <a:pt x="274" y="1005"/>
                  </a:cubicBezTo>
                  <a:lnTo>
                    <a:pt x="274" y="138"/>
                  </a:lnTo>
                  <a:cubicBezTo>
                    <a:pt x="274" y="47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8" name="Google Shape;581;p24"/>
            <p:cNvSpPr/>
            <p:nvPr/>
          </p:nvSpPr>
          <p:spPr>
            <a:xfrm>
              <a:off x="1712346" y="4418960"/>
              <a:ext cx="10192" cy="29993"/>
            </a:xfrm>
            <a:custGeom>
              <a:avLst/>
              <a:gdLst/>
              <a:ahLst/>
              <a:cxnLst/>
              <a:rect l="l" t="t" r="r" b="b"/>
              <a:pathLst>
                <a:path w="297" h="874" extrusionOk="0">
                  <a:moveTo>
                    <a:pt x="148" y="1"/>
                  </a:moveTo>
                  <a:cubicBezTo>
                    <a:pt x="74" y="1"/>
                    <a:pt x="0" y="46"/>
                    <a:pt x="0" y="138"/>
                  </a:cubicBezTo>
                  <a:lnTo>
                    <a:pt x="0" y="754"/>
                  </a:lnTo>
                  <a:cubicBezTo>
                    <a:pt x="0" y="834"/>
                    <a:pt x="74" y="874"/>
                    <a:pt x="148" y="874"/>
                  </a:cubicBezTo>
                  <a:cubicBezTo>
                    <a:pt x="223" y="874"/>
                    <a:pt x="297" y="834"/>
                    <a:pt x="297" y="754"/>
                  </a:cubicBezTo>
                  <a:lnTo>
                    <a:pt x="297" y="138"/>
                  </a:lnTo>
                  <a:cubicBezTo>
                    <a:pt x="297" y="46"/>
                    <a:pt x="223" y="1"/>
                    <a:pt x="14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9" name="Google Shape;582;p24"/>
            <p:cNvSpPr/>
            <p:nvPr/>
          </p:nvSpPr>
          <p:spPr>
            <a:xfrm>
              <a:off x="865543" y="4690795"/>
              <a:ext cx="9437" cy="41524"/>
            </a:xfrm>
            <a:custGeom>
              <a:avLst/>
              <a:gdLst/>
              <a:ahLst/>
              <a:cxnLst/>
              <a:rect l="l" t="t" r="r" b="b"/>
              <a:pathLst>
                <a:path w="275" h="1210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073"/>
                  </a:lnTo>
                  <a:cubicBezTo>
                    <a:pt x="1" y="1164"/>
                    <a:pt x="69" y="1210"/>
                    <a:pt x="138" y="1210"/>
                  </a:cubicBezTo>
                  <a:cubicBezTo>
                    <a:pt x="206" y="1210"/>
                    <a:pt x="275" y="1164"/>
                    <a:pt x="275" y="1073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0" name="Google Shape;583;p24"/>
            <p:cNvSpPr/>
            <p:nvPr/>
          </p:nvSpPr>
          <p:spPr>
            <a:xfrm>
              <a:off x="925875" y="4690795"/>
              <a:ext cx="9437" cy="46226"/>
            </a:xfrm>
            <a:custGeom>
              <a:avLst/>
              <a:gdLst/>
              <a:ahLst/>
              <a:cxnLst/>
              <a:rect l="l" t="t" r="r" b="b"/>
              <a:pathLst>
                <a:path w="275" h="1347" extrusionOk="0">
                  <a:moveTo>
                    <a:pt x="137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210"/>
                  </a:lnTo>
                  <a:cubicBezTo>
                    <a:pt x="1" y="1301"/>
                    <a:pt x="69" y="1347"/>
                    <a:pt x="137" y="1347"/>
                  </a:cubicBezTo>
                  <a:cubicBezTo>
                    <a:pt x="206" y="1347"/>
                    <a:pt x="274" y="1301"/>
                    <a:pt x="274" y="1210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1" name="Google Shape;584;p24"/>
            <p:cNvSpPr/>
            <p:nvPr/>
          </p:nvSpPr>
          <p:spPr>
            <a:xfrm>
              <a:off x="1434265" y="4721338"/>
              <a:ext cx="9437" cy="39191"/>
            </a:xfrm>
            <a:custGeom>
              <a:avLst/>
              <a:gdLst/>
              <a:ahLst/>
              <a:cxnLst/>
              <a:rect l="l" t="t" r="r" b="b"/>
              <a:pathLst>
                <a:path w="275" h="1142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1005"/>
                  </a:lnTo>
                  <a:cubicBezTo>
                    <a:pt x="0" y="1096"/>
                    <a:pt x="69" y="1141"/>
                    <a:pt x="137" y="1141"/>
                  </a:cubicBezTo>
                  <a:cubicBezTo>
                    <a:pt x="206" y="1141"/>
                    <a:pt x="274" y="1096"/>
                    <a:pt x="274" y="1005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2" name="Google Shape;585;p24"/>
            <p:cNvSpPr/>
            <p:nvPr/>
          </p:nvSpPr>
          <p:spPr>
            <a:xfrm>
              <a:off x="1488317" y="4722883"/>
              <a:ext cx="9403" cy="39225"/>
            </a:xfrm>
            <a:custGeom>
              <a:avLst/>
              <a:gdLst/>
              <a:ahLst/>
              <a:cxnLst/>
              <a:rect l="l" t="t" r="r" b="b"/>
              <a:pathLst>
                <a:path w="274" h="1143" extrusionOk="0">
                  <a:moveTo>
                    <a:pt x="137" y="1"/>
                  </a:moveTo>
                  <a:cubicBezTo>
                    <a:pt x="69" y="1"/>
                    <a:pt x="0" y="46"/>
                    <a:pt x="0" y="138"/>
                  </a:cubicBezTo>
                  <a:lnTo>
                    <a:pt x="0" y="1005"/>
                  </a:lnTo>
                  <a:cubicBezTo>
                    <a:pt x="0" y="1096"/>
                    <a:pt x="69" y="1142"/>
                    <a:pt x="137" y="1142"/>
                  </a:cubicBezTo>
                  <a:cubicBezTo>
                    <a:pt x="206" y="1142"/>
                    <a:pt x="274" y="1096"/>
                    <a:pt x="274" y="1005"/>
                  </a:cubicBezTo>
                  <a:lnTo>
                    <a:pt x="274" y="138"/>
                  </a:lnTo>
                  <a:cubicBezTo>
                    <a:pt x="274" y="46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3" name="Google Shape;586;p24"/>
            <p:cNvSpPr/>
            <p:nvPr/>
          </p:nvSpPr>
          <p:spPr>
            <a:xfrm>
              <a:off x="1153027" y="4920281"/>
              <a:ext cx="9437" cy="37646"/>
            </a:xfrm>
            <a:custGeom>
              <a:avLst/>
              <a:gdLst/>
              <a:ahLst/>
              <a:cxnLst/>
              <a:rect l="l" t="t" r="r" b="b"/>
              <a:pathLst>
                <a:path w="275" h="1097" extrusionOk="0">
                  <a:moveTo>
                    <a:pt x="138" y="1"/>
                  </a:moveTo>
                  <a:cubicBezTo>
                    <a:pt x="69" y="1"/>
                    <a:pt x="1" y="46"/>
                    <a:pt x="1" y="138"/>
                  </a:cubicBezTo>
                  <a:lnTo>
                    <a:pt x="1" y="959"/>
                  </a:lnTo>
                  <a:cubicBezTo>
                    <a:pt x="1" y="1051"/>
                    <a:pt x="69" y="1096"/>
                    <a:pt x="138" y="1096"/>
                  </a:cubicBezTo>
                  <a:cubicBezTo>
                    <a:pt x="206" y="1096"/>
                    <a:pt x="275" y="1051"/>
                    <a:pt x="275" y="959"/>
                  </a:cubicBezTo>
                  <a:lnTo>
                    <a:pt x="275" y="138"/>
                  </a:lnTo>
                  <a:cubicBezTo>
                    <a:pt x="275" y="46"/>
                    <a:pt x="206" y="1"/>
                    <a:pt x="13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4" name="Google Shape;587;p24"/>
            <p:cNvSpPr/>
            <p:nvPr/>
          </p:nvSpPr>
          <p:spPr>
            <a:xfrm>
              <a:off x="1192974" y="4918737"/>
              <a:ext cx="9437" cy="37612"/>
            </a:xfrm>
            <a:custGeom>
              <a:avLst/>
              <a:gdLst/>
              <a:ahLst/>
              <a:cxnLst/>
              <a:rect l="l" t="t" r="r" b="b"/>
              <a:pathLst>
                <a:path w="275" h="1096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59"/>
                  </a:lnTo>
                  <a:cubicBezTo>
                    <a:pt x="1" y="1050"/>
                    <a:pt x="69" y="1096"/>
                    <a:pt x="138" y="1096"/>
                  </a:cubicBezTo>
                  <a:cubicBezTo>
                    <a:pt x="206" y="1096"/>
                    <a:pt x="275" y="1050"/>
                    <a:pt x="275" y="959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5" name="Google Shape;588;p24"/>
            <p:cNvSpPr/>
            <p:nvPr/>
          </p:nvSpPr>
          <p:spPr>
            <a:xfrm>
              <a:off x="1764819" y="4891317"/>
              <a:ext cx="10227" cy="39396"/>
            </a:xfrm>
            <a:custGeom>
              <a:avLst/>
              <a:gdLst/>
              <a:ahLst/>
              <a:cxnLst/>
              <a:rect l="l" t="t" r="r" b="b"/>
              <a:pathLst>
                <a:path w="298" h="1148" extrusionOk="0">
                  <a:moveTo>
                    <a:pt x="149" y="0"/>
                  </a:moveTo>
                  <a:cubicBezTo>
                    <a:pt x="75" y="0"/>
                    <a:pt x="0" y="46"/>
                    <a:pt x="0" y="137"/>
                  </a:cubicBezTo>
                  <a:lnTo>
                    <a:pt x="0" y="1027"/>
                  </a:lnTo>
                  <a:cubicBezTo>
                    <a:pt x="0" y="1107"/>
                    <a:pt x="75" y="1147"/>
                    <a:pt x="149" y="1147"/>
                  </a:cubicBezTo>
                  <a:cubicBezTo>
                    <a:pt x="223" y="1147"/>
                    <a:pt x="297" y="1107"/>
                    <a:pt x="297" y="1027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6" name="Google Shape;589;p24"/>
            <p:cNvSpPr/>
            <p:nvPr/>
          </p:nvSpPr>
          <p:spPr>
            <a:xfrm>
              <a:off x="1798485" y="4891317"/>
              <a:ext cx="9437" cy="36239"/>
            </a:xfrm>
            <a:custGeom>
              <a:avLst/>
              <a:gdLst/>
              <a:ahLst/>
              <a:cxnLst/>
              <a:rect l="l" t="t" r="r" b="b"/>
              <a:pathLst>
                <a:path w="275" h="1056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36"/>
                  </a:lnTo>
                  <a:cubicBezTo>
                    <a:pt x="1" y="1016"/>
                    <a:pt x="69" y="1056"/>
                    <a:pt x="138" y="1056"/>
                  </a:cubicBezTo>
                  <a:cubicBezTo>
                    <a:pt x="206" y="1056"/>
                    <a:pt x="275" y="1016"/>
                    <a:pt x="275" y="936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4" name="Picture 2" descr="Ảnh miễn phí của Tủ lạnh nhiều cửa hitachi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17" b="94306" l="8056" r="91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1" t="3165" b="-525"/>
          <a:stretch/>
        </p:blipFill>
        <p:spPr bwMode="auto">
          <a:xfrm>
            <a:off x="3602808" y="2023909"/>
            <a:ext cx="5002476" cy="5060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12CE336F-1FFE-4385-AB9F-F7CDEE12D2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6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169" y="677221"/>
            <a:ext cx="6442785" cy="100021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F5D10C7-E9F8-48D1-8E9A-16B9E41297C5}"/>
              </a:ext>
            </a:extLst>
          </p:cNvPr>
          <p:cNvSpPr txBox="1"/>
          <p:nvPr/>
        </p:nvSpPr>
        <p:spPr>
          <a:xfrm>
            <a:off x="2294378" y="933248"/>
            <a:ext cx="55306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There is a fridge in our kitchen.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  <p:sp>
        <p:nvSpPr>
          <p:cNvPr id="12" name="Rounded Rectangle 11">
            <a:hlinkClick r:id="rId8" action="ppaction://hlinksldjump"/>
          </p:cNvPr>
          <p:cNvSpPr/>
          <p:nvPr/>
        </p:nvSpPr>
        <p:spPr>
          <a:xfrm>
            <a:off x="10322019" y="5396459"/>
            <a:ext cx="1529411" cy="6445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Comic Sans MS" pitchFamily="66" charset="0"/>
              </a:rPr>
              <a:t>BACK</a:t>
            </a:r>
          </a:p>
        </p:txBody>
      </p:sp>
      <p:sp>
        <p:nvSpPr>
          <p:cNvPr id="268" name="TextBox 267">
            <a:extLst>
              <a:ext uri="{FF2B5EF4-FFF2-40B4-BE49-F238E27FC236}">
                <a16:creationId xmlns:a16="http://schemas.microsoft.com/office/drawing/2014/main" id="{DF5D10C7-E9F8-48D1-8E9A-16B9E41297C5}"/>
              </a:ext>
            </a:extLst>
          </p:cNvPr>
          <p:cNvSpPr txBox="1"/>
          <p:nvPr/>
        </p:nvSpPr>
        <p:spPr>
          <a:xfrm>
            <a:off x="8036954" y="3093046"/>
            <a:ext cx="1531157" cy="52322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Kitchen</a:t>
            </a:r>
          </a:p>
        </p:txBody>
      </p:sp>
    </p:spTree>
    <p:extLst>
      <p:ext uri="{BB962C8B-B14F-4D97-AF65-F5344CB8AC3E}">
        <p14:creationId xmlns:p14="http://schemas.microsoft.com/office/powerpoint/2010/main" val="74232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9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60000"/>
            <a:lumOff val="40000"/>
            <a:alpha val="7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Hoa, Mùa Xuân, Tác Phẩm Nghệ Thuậ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768" y="0"/>
            <a:ext cx="12447456" cy="8124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7CA1C02-F758-43E0-9503-1D7EB3271BB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907" l="9886" r="89861"/>
                    </a14:imgEffect>
                  </a14:imgLayer>
                </a14:imgProps>
              </a:ext>
            </a:extLst>
          </a:blip>
          <a:srcRect b="7735"/>
          <a:stretch/>
        </p:blipFill>
        <p:spPr>
          <a:xfrm>
            <a:off x="459982" y="2023909"/>
            <a:ext cx="2068408" cy="2612290"/>
          </a:xfrm>
          <a:prstGeom prst="rect">
            <a:avLst/>
          </a:prstGeom>
        </p:spPr>
      </p:pic>
      <p:pic>
        <p:nvPicPr>
          <p:cNvPr id="10" name="Picture 9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12CE336F-1FFE-4385-AB9F-F7CDEE12D2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96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562" y="859595"/>
            <a:ext cx="7146806" cy="136514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F5D10C7-E9F8-48D1-8E9A-16B9E41297C5}"/>
              </a:ext>
            </a:extLst>
          </p:cNvPr>
          <p:cNvSpPr txBox="1"/>
          <p:nvPr/>
        </p:nvSpPr>
        <p:spPr>
          <a:xfrm>
            <a:off x="3066700" y="1133798"/>
            <a:ext cx="6136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There’s a rug in our living room.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  <p:pic>
        <p:nvPicPr>
          <p:cNvPr id="14" name="Picture 2" descr="Ảnh miễn phí của Những cái thảm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4688" b="93750" l="343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493" t="25867" r="3276"/>
          <a:stretch/>
        </p:blipFill>
        <p:spPr bwMode="auto">
          <a:xfrm rot="201288">
            <a:off x="3365302" y="2686947"/>
            <a:ext cx="6236597" cy="4190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ounded Rectangle 11">
            <a:hlinkClick r:id="rId12" action="ppaction://hlinksldjump"/>
          </p:cNvPr>
          <p:cNvSpPr/>
          <p:nvPr/>
        </p:nvSpPr>
        <p:spPr>
          <a:xfrm>
            <a:off x="10322019" y="5396459"/>
            <a:ext cx="1529411" cy="6445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Comic Sans MS" pitchFamily="66" charset="0"/>
              </a:rPr>
              <a:t>BACK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F5D10C7-E9F8-48D1-8E9A-16B9E41297C5}"/>
              </a:ext>
            </a:extLst>
          </p:cNvPr>
          <p:cNvSpPr txBox="1"/>
          <p:nvPr/>
        </p:nvSpPr>
        <p:spPr>
          <a:xfrm>
            <a:off x="2277975" y="3445837"/>
            <a:ext cx="2170289" cy="52322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Living room</a:t>
            </a:r>
          </a:p>
        </p:txBody>
      </p:sp>
    </p:spTree>
    <p:extLst>
      <p:ext uri="{BB962C8B-B14F-4D97-AF65-F5344CB8AC3E}">
        <p14:creationId xmlns:p14="http://schemas.microsoft.com/office/powerpoint/2010/main" val="74232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lick.wav"/>
          </p:stSnd>
        </p:sndAc>
      </p:transition>
    </mc:Choice>
    <mc:Fallback xmlns="">
      <p:transition spd="slow">
        <p:sndAc>
          <p:stSnd>
            <p:snd r:embed="rId15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  <a:alpha val="5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Hoa, Mùa Xuân, Tác Phẩm Nghệ Thuậ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768" y="0"/>
            <a:ext cx="12447456" cy="8124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Ảnh miễn phí của Phòng tắm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67" t="2855" r="8494" b="4438"/>
          <a:stretch/>
        </p:blipFill>
        <p:spPr bwMode="auto">
          <a:xfrm>
            <a:off x="3165850" y="2023909"/>
            <a:ext cx="6229704" cy="4676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5740DB0-9B9F-44E2-B60C-56E1599E41E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3796" l="2143" r="99000"/>
                    </a14:imgEffect>
                  </a14:imgLayer>
                </a14:imgProps>
              </a:ext>
            </a:extLst>
          </a:blip>
          <a:srcRect b="7536"/>
          <a:stretch/>
        </p:blipFill>
        <p:spPr>
          <a:xfrm>
            <a:off x="10020279" y="1485225"/>
            <a:ext cx="1831151" cy="2612290"/>
          </a:xfrm>
          <a:prstGeom prst="rect">
            <a:avLst/>
          </a:prstGeom>
        </p:spPr>
      </p:pic>
      <p:pic>
        <p:nvPicPr>
          <p:cNvPr id="8" name="Picture 7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12CE336F-1FFE-4385-AB9F-F7CDEE12D2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96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59217" y="846499"/>
            <a:ext cx="7268809" cy="96162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F5D10C7-E9F8-48D1-8E9A-16B9E41297C5}"/>
              </a:ext>
            </a:extLst>
          </p:cNvPr>
          <p:cNvSpPr txBox="1"/>
          <p:nvPr/>
        </p:nvSpPr>
        <p:spPr>
          <a:xfrm>
            <a:off x="4143675" y="1065699"/>
            <a:ext cx="56998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There’s a sink in our kitchen.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  <p:sp>
        <p:nvSpPr>
          <p:cNvPr id="12" name="Rounded Rectangle 11">
            <a:hlinkClick r:id="rId10" action="ppaction://hlinksldjump"/>
          </p:cNvPr>
          <p:cNvSpPr/>
          <p:nvPr/>
        </p:nvSpPr>
        <p:spPr>
          <a:xfrm>
            <a:off x="10322019" y="5396459"/>
            <a:ext cx="1529411" cy="6445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Comic Sans MS" pitchFamily="66" charset="0"/>
              </a:rPr>
              <a:t>BACK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F5D10C7-E9F8-48D1-8E9A-16B9E41297C5}"/>
              </a:ext>
            </a:extLst>
          </p:cNvPr>
          <p:cNvSpPr txBox="1"/>
          <p:nvPr/>
        </p:nvSpPr>
        <p:spPr>
          <a:xfrm>
            <a:off x="1068123" y="2529760"/>
            <a:ext cx="1531157" cy="52322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Kitchen</a:t>
            </a:r>
          </a:p>
        </p:txBody>
      </p:sp>
    </p:spTree>
    <p:extLst>
      <p:ext uri="{BB962C8B-B14F-4D97-AF65-F5344CB8AC3E}">
        <p14:creationId xmlns:p14="http://schemas.microsoft.com/office/powerpoint/2010/main" val="74232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whoosh.wav"/>
          </p:stSnd>
        </p:sndAc>
      </p:transition>
    </mc:Choice>
    <mc:Fallback xmlns="">
      <p:transition spd="slow">
        <p:sndAc>
          <p:stSnd>
            <p:snd r:embed="rId14" name="whoo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BE9CED6B-8FB9-407C-B86A-5E2CF961081D}"/>
              </a:ext>
            </a:extLst>
          </p:cNvPr>
          <p:cNvGrpSpPr/>
          <p:nvPr/>
        </p:nvGrpSpPr>
        <p:grpSpPr>
          <a:xfrm>
            <a:off x="3685311" y="2059098"/>
            <a:ext cx="6836155" cy="2230532"/>
            <a:chOff x="-11932666" y="5193608"/>
            <a:chExt cx="17391339" cy="431952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4BB65AB-4914-4746-AFD3-4CE9508C70CF}"/>
                </a:ext>
              </a:extLst>
            </p:cNvPr>
            <p:cNvSpPr txBox="1"/>
            <p:nvPr/>
          </p:nvSpPr>
          <p:spPr>
            <a:xfrm>
              <a:off x="-6666265" y="6191124"/>
              <a:ext cx="12124938" cy="23244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7200" b="1" dirty="0">
                  <a:solidFill>
                    <a:srgbClr val="FF0000"/>
                  </a:solidFill>
                  <a:effectLst/>
                  <a:latin typeface="Comic Sans MS" pitchFamily="66" charset="0"/>
                  <a:ea typeface="Times New Roman" panose="02020603050405020304" pitchFamily="18" charset="0"/>
                </a:rPr>
                <a:t>Production</a:t>
              </a:r>
              <a:endParaRPr lang="en-US" sz="9600" b="1" dirty="0">
                <a:solidFill>
                  <a:srgbClr val="FF0000"/>
                </a:solidFill>
                <a:latin typeface="Comic Sans MS" pitchFamily="66" charset="0"/>
                <a:cs typeface="Aharoni" panose="02010803020104030203" pitchFamily="2" charset="-79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C0FBE0C-B88A-436E-97A3-4A51CF83B5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449" r="-848"/>
            <a:stretch/>
          </p:blipFill>
          <p:spPr>
            <a:xfrm>
              <a:off x="-11932666" y="5193608"/>
              <a:ext cx="4975326" cy="4319525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5629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4" name="cashreg.wav"/>
          </p:stSnd>
        </p:sndAc>
      </p:transition>
    </mc:Choice>
    <mc:Fallback xmlns="">
      <p:transition spd="slow">
        <p:blinds dir="vert"/>
        <p:sndAc>
          <p:stSnd>
            <p:snd r:embed="rId8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iagram&#10;&#10;Description automatically generated">
            <a:extLst>
              <a:ext uri="{FF2B5EF4-FFF2-40B4-BE49-F238E27FC236}">
                <a16:creationId xmlns:a16="http://schemas.microsoft.com/office/drawing/2014/main" id="{A4AB11E0-D1E3-4D66-848F-4DAAE98A8DC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87" r="-1" b="2225"/>
          <a:stretch/>
        </p:blipFill>
        <p:spPr>
          <a:xfrm>
            <a:off x="321733" y="321733"/>
            <a:ext cx="11548534" cy="621453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989340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4" name="click.wav"/>
          </p:stSnd>
        </p:sndAc>
      </p:transition>
    </mc:Choice>
    <mc:Fallback xmlns="">
      <p:transition spd="slow">
        <p:fade/>
        <p:sndAc>
          <p:stSnd>
            <p:snd r:embed="rId7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BE9CED6B-8FB9-407C-B86A-5E2CF961081D}"/>
              </a:ext>
            </a:extLst>
          </p:cNvPr>
          <p:cNvGrpSpPr/>
          <p:nvPr/>
        </p:nvGrpSpPr>
        <p:grpSpPr>
          <a:xfrm>
            <a:off x="3685311" y="2059098"/>
            <a:ext cx="7277983" cy="2230532"/>
            <a:chOff x="-11932666" y="5193608"/>
            <a:chExt cx="18515361" cy="431952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4BB65AB-4914-4746-AFD3-4CE9508C70CF}"/>
                </a:ext>
              </a:extLst>
            </p:cNvPr>
            <p:cNvSpPr txBox="1"/>
            <p:nvPr/>
          </p:nvSpPr>
          <p:spPr>
            <a:xfrm>
              <a:off x="-6957339" y="6191124"/>
              <a:ext cx="13540034" cy="23244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7200" b="1" dirty="0">
                  <a:solidFill>
                    <a:srgbClr val="FF0000"/>
                  </a:solidFill>
                  <a:latin typeface="Comic Sans MS" pitchFamily="66" charset="0"/>
                  <a:cs typeface="Aharoni" panose="02010803020104030203" pitchFamily="2" charset="-79"/>
                </a:rPr>
                <a:t>Assessment</a:t>
              </a:r>
              <a:endParaRPr lang="en-US" sz="9600" b="1" dirty="0">
                <a:solidFill>
                  <a:srgbClr val="FF0000"/>
                </a:solidFill>
                <a:latin typeface="Comic Sans MS" pitchFamily="66" charset="0"/>
                <a:cs typeface="Aharoni" panose="02010803020104030203" pitchFamily="2" charset="-79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C0FBE0C-B88A-436E-97A3-4A51CF83B5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87" r="2287"/>
            <a:stretch/>
          </p:blipFill>
          <p:spPr>
            <a:xfrm>
              <a:off x="-11932666" y="5193608"/>
              <a:ext cx="4975326" cy="4319525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83301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  <p:sndAc>
          <p:stSnd>
            <p:snd r:embed="rId4" name="chimes.wav"/>
          </p:stSnd>
        </p:sndAc>
      </p:transition>
    </mc:Choice>
    <mc:Fallback xmlns="">
      <p:transition spd="slow">
        <p:dissolve/>
        <p:sndAc>
          <p:stSnd>
            <p:snd r:embed="rId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183726" y="3479476"/>
            <a:ext cx="530361" cy="5025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808010" y="3230196"/>
            <a:ext cx="4357566" cy="10913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omic Sans MS" pitchFamily="66" charset="0"/>
              </a:rPr>
              <a:t>1.		There is a rug.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91DF7EC8-D256-4001-A317-4BA1B2FFCB24}"/>
              </a:ext>
            </a:extLst>
          </p:cNvPr>
          <p:cNvSpPr/>
          <p:nvPr/>
        </p:nvSpPr>
        <p:spPr>
          <a:xfrm>
            <a:off x="2445600" y="382418"/>
            <a:ext cx="7222837" cy="62274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4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Look and read. Put tick (</a:t>
            </a:r>
            <a:r>
              <a:rPr lang="en-AU" sz="24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sym typeface="Wingdings" panose="05000000000000000000" pitchFamily="2" charset="2"/>
              </a:rPr>
              <a:t>) or cross () in the box.</a:t>
            </a:r>
            <a:endParaRPr lang="en-US" sz="3600" b="1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1FCC771-8874-4A9E-B899-75BD9A28FF83}"/>
              </a:ext>
            </a:extLst>
          </p:cNvPr>
          <p:cNvGrpSpPr/>
          <p:nvPr/>
        </p:nvGrpSpPr>
        <p:grpSpPr>
          <a:xfrm>
            <a:off x="1448198" y="1201841"/>
            <a:ext cx="4777107" cy="2028355"/>
            <a:chOff x="1836129" y="1256369"/>
            <a:chExt cx="4777107" cy="202835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24F0139-D7C2-4D90-B7F9-EDDA6C39A46B}"/>
                </a:ext>
              </a:extLst>
            </p:cNvPr>
            <p:cNvSpPr txBox="1"/>
            <p:nvPr/>
          </p:nvSpPr>
          <p:spPr>
            <a:xfrm>
              <a:off x="3985967" y="2619515"/>
              <a:ext cx="16514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b="1" dirty="0">
                  <a:effectLst/>
                  <a:latin typeface="Cambria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This is a chair</a:t>
              </a:r>
              <a:endParaRPr lang="en-US" b="1" dirty="0"/>
            </a:p>
          </p:txBody>
        </p:sp>
        <p:pic>
          <p:nvPicPr>
            <p:cNvPr id="3" name="Picture 2" descr="A picture containing furniture, seat, chair&#10;&#10;Description automatically generated">
              <a:extLst>
                <a:ext uri="{FF2B5EF4-FFF2-40B4-BE49-F238E27FC236}">
                  <a16:creationId xmlns:a16="http://schemas.microsoft.com/office/drawing/2014/main" id="{A2F81EFE-6C46-4F39-BEA9-7B002810C58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04486" y="2323638"/>
              <a:ext cx="998409" cy="961086"/>
            </a:xfrm>
            <a:prstGeom prst="rect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</p:pic>
        <p:pic>
          <p:nvPicPr>
            <p:cNvPr id="27" name="Picture 20">
              <a:extLst>
                <a:ext uri="{FF2B5EF4-FFF2-40B4-BE49-F238E27FC236}">
                  <a16:creationId xmlns:a16="http://schemas.microsoft.com/office/drawing/2014/main" id="{AA44E3E0-6EE6-4DA8-A433-98EB70FBA44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2095" y="1256369"/>
              <a:ext cx="1000800" cy="1012281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980C951-F432-4276-9AC8-1167FA9D47AF}"/>
                </a:ext>
              </a:extLst>
            </p:cNvPr>
            <p:cNvSpPr txBox="1"/>
            <p:nvPr/>
          </p:nvSpPr>
          <p:spPr>
            <a:xfrm>
              <a:off x="3972887" y="1537887"/>
              <a:ext cx="23170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b="1" dirty="0">
                  <a:effectLst/>
                  <a:latin typeface="Cambria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There are two pens</a:t>
              </a:r>
              <a:r>
                <a:rPr lang="en-US" sz="1800" dirty="0">
                  <a:effectLst/>
                  <a:latin typeface="Cambria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. </a:t>
              </a:r>
              <a:endPara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FBBE067-A103-436E-BD0A-74A0C3A6E5D1}"/>
                </a:ext>
              </a:extLst>
            </p:cNvPr>
            <p:cNvSpPr/>
            <p:nvPr/>
          </p:nvSpPr>
          <p:spPr>
            <a:xfrm>
              <a:off x="6221548" y="1511519"/>
              <a:ext cx="391688" cy="3916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>
                      <a:lumMod val="95000"/>
                      <a:lumOff val="5000"/>
                    </a:schemeClr>
                  </a:solidFill>
                  <a:sym typeface="Wingdings" panose="05000000000000000000" pitchFamily="2" charset="2"/>
                </a:rPr>
                <a:t></a:t>
              </a:r>
              <a:endParaRPr lang="en-US" sz="200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299D118-10A2-4807-857C-5997B772C3B0}"/>
                </a:ext>
              </a:extLst>
            </p:cNvPr>
            <p:cNvSpPr/>
            <p:nvPr/>
          </p:nvSpPr>
          <p:spPr>
            <a:xfrm>
              <a:off x="6221548" y="2616569"/>
              <a:ext cx="391688" cy="3916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>
                      <a:lumMod val="95000"/>
                      <a:lumOff val="5000"/>
                    </a:schemeClr>
                  </a:solidFill>
                  <a:sym typeface="Wingdings" panose="05000000000000000000" pitchFamily="2" charset="2"/>
                </a:rPr>
                <a:t></a:t>
              </a:r>
              <a:endParaRPr lang="en-US" sz="200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566ADD95-39E3-4F37-B98C-2B73635CEBC3}"/>
                </a:ext>
              </a:extLst>
            </p:cNvPr>
            <p:cNvSpPr/>
            <p:nvPr/>
          </p:nvSpPr>
          <p:spPr>
            <a:xfrm>
              <a:off x="1836129" y="1451138"/>
              <a:ext cx="775853" cy="622741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2400">
                  <a:solidFill>
                    <a:srgbClr val="000000"/>
                  </a:solidFill>
                  <a:effectLst/>
                  <a:ea typeface="Times New Roman" panose="02020603050405020304" pitchFamily="18" charset="0"/>
                </a:rPr>
                <a:t> </a:t>
              </a:r>
              <a:r>
                <a:rPr lang="en-AU" sz="2400">
                  <a:solidFill>
                    <a:srgbClr val="000000"/>
                  </a:solidFill>
                  <a:ea typeface="Times New Roman" panose="02020603050405020304" pitchFamily="18" charset="0"/>
                </a:rPr>
                <a:t>Ex:</a:t>
              </a:r>
              <a:endParaRPr lang="en-US" sz="3600"/>
            </a:p>
          </p:txBody>
        </p:sp>
      </p:grpSp>
      <p:pic>
        <p:nvPicPr>
          <p:cNvPr id="1026" name="Picture 2" descr="HD Green Brush Stroke Tick Mark Symbol Icon PNG | Citypng">
            <a:extLst>
              <a:ext uri="{FF2B5EF4-FFF2-40B4-BE49-F238E27FC236}">
                <a16:creationId xmlns:a16="http://schemas.microsoft.com/office/drawing/2014/main" id="{229260EF-BA32-4D01-82E5-E254DF4480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1042" l="10000" r="90000">
                        <a14:foregroundMark x1="31458" y1="91042" x2="39167" y2="90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3611" y="3479476"/>
            <a:ext cx="502508" cy="502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d Cross Symbol, Icon As Delete, Remove, Fail-failure or Incorrect Answer  Icon Stock Vector - Illustration of mark, close: 89999776">
            <a:extLst>
              <a:ext uri="{FF2B5EF4-FFF2-40B4-BE49-F238E27FC236}">
                <a16:creationId xmlns:a16="http://schemas.microsoft.com/office/drawing/2014/main" id="{A7C7601D-0381-4F72-9833-AD711D6F08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3386" y="4825298"/>
            <a:ext cx="391689" cy="391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HD Green Brush Stroke Tick Mark Symbol Icon PNG | Citypng">
            <a:extLst>
              <a:ext uri="{FF2B5EF4-FFF2-40B4-BE49-F238E27FC236}">
                <a16:creationId xmlns:a16="http://schemas.microsoft.com/office/drawing/2014/main" id="{D6587488-BB72-44AE-A176-1DD86F29D8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1042" l="10000" r="90000">
                        <a14:foregroundMark x1="31458" y1="91042" x2="39167" y2="90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6845" y="3460894"/>
            <a:ext cx="502508" cy="502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pic>
        <p:nvPicPr>
          <p:cNvPr id="43" name="Picture 2" descr="Ảnh miễn phí của Những cái thảm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4688" b="93750" l="343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493" t="25867" r="3276"/>
          <a:stretch/>
        </p:blipFill>
        <p:spPr bwMode="auto">
          <a:xfrm rot="201288">
            <a:off x="1593894" y="3311880"/>
            <a:ext cx="1470195" cy="987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Rectangle 44"/>
          <p:cNvSpPr/>
          <p:nvPr/>
        </p:nvSpPr>
        <p:spPr>
          <a:xfrm>
            <a:off x="836580" y="4572548"/>
            <a:ext cx="4357566" cy="10913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omic Sans MS" pitchFamily="66" charset="0"/>
              </a:rPr>
              <a:t>2.		There is a sofa.</a:t>
            </a:r>
          </a:p>
        </p:txBody>
      </p:sp>
      <p:pic>
        <p:nvPicPr>
          <p:cNvPr id="51" name="Picture 2" descr="HD Green Brush Stroke Tick Mark Symbol Icon PNG | Citypng">
            <a:extLst>
              <a:ext uri="{FF2B5EF4-FFF2-40B4-BE49-F238E27FC236}">
                <a16:creationId xmlns:a16="http://schemas.microsoft.com/office/drawing/2014/main" id="{229260EF-BA32-4D01-82E5-E254DF4480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1042" l="10000" r="90000">
                        <a14:foregroundMark x1="31458" y1="91042" x2="39167" y2="90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5576" y="4866953"/>
            <a:ext cx="502508" cy="502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Rectangle 51"/>
          <p:cNvSpPr/>
          <p:nvPr/>
        </p:nvSpPr>
        <p:spPr>
          <a:xfrm>
            <a:off x="5151619" y="4866953"/>
            <a:ext cx="530361" cy="5025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3" name="Picture 2" descr="Ảnh miễn phí của Sofa da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3704" b="86481" l="0" r="5604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542" r="44438" b="9934"/>
          <a:stretch/>
        </p:blipFill>
        <p:spPr bwMode="auto">
          <a:xfrm>
            <a:off x="1598961" y="4475484"/>
            <a:ext cx="1315603" cy="1188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Rectangle 55"/>
          <p:cNvSpPr/>
          <p:nvPr/>
        </p:nvSpPr>
        <p:spPr>
          <a:xfrm>
            <a:off x="6057018" y="3274930"/>
            <a:ext cx="4803685" cy="10913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omic Sans MS" pitchFamily="66" charset="0"/>
              </a:rPr>
              <a:t>3.		A sink is in the kitchen.</a:t>
            </a:r>
          </a:p>
        </p:txBody>
      </p:sp>
      <p:sp>
        <p:nvSpPr>
          <p:cNvPr id="58" name="Rectangle 57"/>
          <p:cNvSpPr/>
          <p:nvPr/>
        </p:nvSpPr>
        <p:spPr>
          <a:xfrm>
            <a:off x="5833617" y="4475484"/>
            <a:ext cx="5459660" cy="10913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omic Sans MS" pitchFamily="66" charset="0"/>
              </a:rPr>
              <a:t>4.	         A fridge is in the bedroom.</a:t>
            </a:r>
          </a:p>
        </p:txBody>
      </p:sp>
      <p:sp>
        <p:nvSpPr>
          <p:cNvPr id="59" name="Rectangle 58"/>
          <p:cNvSpPr/>
          <p:nvPr/>
        </p:nvSpPr>
        <p:spPr>
          <a:xfrm>
            <a:off x="10944050" y="3477787"/>
            <a:ext cx="530361" cy="5025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/>
          <p:cNvSpPr/>
          <p:nvPr/>
        </p:nvSpPr>
        <p:spPr>
          <a:xfrm>
            <a:off x="11013386" y="4744746"/>
            <a:ext cx="530361" cy="5025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" name="Picture 2" descr="Ảnh miễn phí của Phòng tắm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67" t="2855" r="8494" b="4438"/>
          <a:stretch/>
        </p:blipFill>
        <p:spPr bwMode="auto">
          <a:xfrm>
            <a:off x="6670623" y="3274930"/>
            <a:ext cx="1353628" cy="1016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2" descr="Ảnh miễn phí của Tủ lạnh nhiều cửa hitachi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2917" b="94306" l="8056" r="91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1" t="3165" b="-525"/>
          <a:stretch/>
        </p:blipFill>
        <p:spPr bwMode="auto">
          <a:xfrm>
            <a:off x="6693573" y="4545354"/>
            <a:ext cx="1065232" cy="1077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71959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push.wav"/>
          </p:stSnd>
        </p:sndAc>
      </p:transition>
    </mc:Choice>
    <mc:Fallback xmlns="">
      <p:transition spd="slow">
        <p:sndAc>
          <p:stSnd>
            <p:snd r:embed="rId20" name="pu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BE9CED6B-8FB9-407C-B86A-5E2CF961081D}"/>
              </a:ext>
            </a:extLst>
          </p:cNvPr>
          <p:cNvGrpSpPr/>
          <p:nvPr/>
        </p:nvGrpSpPr>
        <p:grpSpPr>
          <a:xfrm>
            <a:off x="3879272" y="2379838"/>
            <a:ext cx="6535085" cy="2098323"/>
            <a:chOff x="-12332131" y="5947268"/>
            <a:chExt cx="16625408" cy="406349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4BB65AB-4914-4746-AFD3-4CE9508C70CF}"/>
                </a:ext>
              </a:extLst>
            </p:cNvPr>
            <p:cNvSpPr txBox="1"/>
            <p:nvPr/>
          </p:nvSpPr>
          <p:spPr>
            <a:xfrm>
              <a:off x="-6375789" y="6406080"/>
              <a:ext cx="10669066" cy="23244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200" b="1" dirty="0">
                  <a:solidFill>
                    <a:srgbClr val="FF0000"/>
                  </a:solidFill>
                  <a:latin typeface="Comic Sans MS" pitchFamily="66" charset="0"/>
                  <a:cs typeface="Aharoni" panose="02010803020104030203" pitchFamily="2" charset="-79"/>
                </a:rPr>
                <a:t>Warm up</a:t>
              </a: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C0FBE0C-B88A-436E-97A3-4A51CF83B5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439" r="-7441"/>
            <a:stretch/>
          </p:blipFill>
          <p:spPr>
            <a:xfrm>
              <a:off x="-12332131" y="5947268"/>
              <a:ext cx="5956339" cy="4063497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FBD3DA6-6A02-46A7-AC80-DE38CFB19273}"/>
              </a:ext>
            </a:extLst>
          </p:cNvPr>
          <p:cNvSpPr txBox="1"/>
          <p:nvPr/>
        </p:nvSpPr>
        <p:spPr>
          <a:xfrm>
            <a:off x="5946472" y="3650411"/>
            <a:ext cx="27206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omic Sans MS" pitchFamily="66" charset="0"/>
              </a:rPr>
              <a:t>Guessing Game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71702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4" name="click.wav"/>
          </p:stSnd>
        </p:sndAc>
      </p:transition>
    </mc:Choice>
    <mc:Fallback xmlns="">
      <p:transition spd="slow">
        <p:fade/>
        <p:sndAc>
          <p:stSnd>
            <p:snd r:embed="rId8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" name="Google Shape;337;p24"/>
          <p:cNvGrpSpPr/>
          <p:nvPr/>
        </p:nvGrpSpPr>
        <p:grpSpPr>
          <a:xfrm>
            <a:off x="-138927" y="2299035"/>
            <a:ext cx="12210897" cy="4626359"/>
            <a:chOff x="2" y="1703287"/>
            <a:chExt cx="9158173" cy="3469769"/>
          </a:xfrm>
        </p:grpSpPr>
        <p:sp>
          <p:nvSpPr>
            <p:cNvPr id="338" name="Google Shape;338;p24"/>
            <p:cNvSpPr/>
            <p:nvPr/>
          </p:nvSpPr>
          <p:spPr>
            <a:xfrm>
              <a:off x="317289" y="2299906"/>
              <a:ext cx="72718" cy="56711"/>
            </a:xfrm>
            <a:custGeom>
              <a:avLst/>
              <a:gdLst/>
              <a:ahLst/>
              <a:cxnLst/>
              <a:rect l="l" t="t" r="r" b="b"/>
              <a:pathLst>
                <a:path w="2694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93" y="2100"/>
                    <a:pt x="2693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9" name="Google Shape;339;p24"/>
            <p:cNvSpPr/>
            <p:nvPr/>
          </p:nvSpPr>
          <p:spPr>
            <a:xfrm>
              <a:off x="373352" y="2187779"/>
              <a:ext cx="72718" cy="56090"/>
            </a:xfrm>
            <a:custGeom>
              <a:avLst/>
              <a:gdLst/>
              <a:ahLst/>
              <a:cxnLst/>
              <a:rect l="l" t="t" r="r" b="b"/>
              <a:pathLst>
                <a:path w="2694" h="2078" extrusionOk="0">
                  <a:moveTo>
                    <a:pt x="1347" y="0"/>
                  </a:moveTo>
                  <a:cubicBezTo>
                    <a:pt x="0" y="0"/>
                    <a:pt x="0" y="2077"/>
                    <a:pt x="1347" y="2077"/>
                  </a:cubicBezTo>
                  <a:cubicBezTo>
                    <a:pt x="2694" y="2077"/>
                    <a:pt x="2694" y="0"/>
                    <a:pt x="13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0" name="Google Shape;340;p24"/>
            <p:cNvSpPr/>
            <p:nvPr/>
          </p:nvSpPr>
          <p:spPr>
            <a:xfrm>
              <a:off x="430036" y="2299906"/>
              <a:ext cx="72097" cy="56711"/>
            </a:xfrm>
            <a:custGeom>
              <a:avLst/>
              <a:gdLst/>
              <a:ahLst/>
              <a:cxnLst/>
              <a:rect l="l" t="t" r="r" b="b"/>
              <a:pathLst>
                <a:path w="2671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71" y="2100"/>
                    <a:pt x="2671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1" name="Google Shape;341;p24"/>
            <p:cNvSpPr/>
            <p:nvPr/>
          </p:nvSpPr>
          <p:spPr>
            <a:xfrm>
              <a:off x="7518656" y="2759087"/>
              <a:ext cx="1081001" cy="865316"/>
            </a:xfrm>
            <a:custGeom>
              <a:avLst/>
              <a:gdLst/>
              <a:ahLst/>
              <a:cxnLst/>
              <a:rect l="l" t="t" r="r" b="b"/>
              <a:pathLst>
                <a:path w="31500" h="25215" extrusionOk="0">
                  <a:moveTo>
                    <a:pt x="3702" y="1"/>
                  </a:moveTo>
                  <a:cubicBezTo>
                    <a:pt x="2458" y="1"/>
                    <a:pt x="1221" y="88"/>
                    <a:pt x="0" y="266"/>
                  </a:cubicBezTo>
                  <a:cubicBezTo>
                    <a:pt x="1598" y="3256"/>
                    <a:pt x="3653" y="5973"/>
                    <a:pt x="5250" y="8940"/>
                  </a:cubicBezTo>
                  <a:cubicBezTo>
                    <a:pt x="7168" y="12615"/>
                    <a:pt x="9405" y="16518"/>
                    <a:pt x="12691" y="19325"/>
                  </a:cubicBezTo>
                  <a:cubicBezTo>
                    <a:pt x="17462" y="23274"/>
                    <a:pt x="25588" y="24598"/>
                    <a:pt x="31499" y="25214"/>
                  </a:cubicBezTo>
                  <a:cubicBezTo>
                    <a:pt x="31479" y="10329"/>
                    <a:pt x="17249" y="1"/>
                    <a:pt x="3702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2" name="Google Shape;342;p24"/>
            <p:cNvSpPr/>
            <p:nvPr/>
          </p:nvSpPr>
          <p:spPr>
            <a:xfrm>
              <a:off x="7703289" y="2863243"/>
              <a:ext cx="905810" cy="749872"/>
            </a:xfrm>
            <a:custGeom>
              <a:avLst/>
              <a:gdLst/>
              <a:ahLst/>
              <a:cxnLst/>
              <a:rect l="l" t="t" r="r" b="b"/>
              <a:pathLst>
                <a:path w="26395" h="21851" extrusionOk="0">
                  <a:moveTo>
                    <a:pt x="480" y="1"/>
                  </a:moveTo>
                  <a:cubicBezTo>
                    <a:pt x="186" y="1"/>
                    <a:pt x="0" y="446"/>
                    <a:pt x="304" y="655"/>
                  </a:cubicBezTo>
                  <a:cubicBezTo>
                    <a:pt x="4960" y="3851"/>
                    <a:pt x="8932" y="7845"/>
                    <a:pt x="13406" y="11246"/>
                  </a:cubicBezTo>
                  <a:cubicBezTo>
                    <a:pt x="17674" y="14487"/>
                    <a:pt x="22330" y="17454"/>
                    <a:pt x="25686" y="21723"/>
                  </a:cubicBezTo>
                  <a:cubicBezTo>
                    <a:pt x="25753" y="21813"/>
                    <a:pt x="25835" y="21850"/>
                    <a:pt x="25915" y="21850"/>
                  </a:cubicBezTo>
                  <a:cubicBezTo>
                    <a:pt x="26160" y="21850"/>
                    <a:pt x="26394" y="21501"/>
                    <a:pt x="26188" y="21243"/>
                  </a:cubicBezTo>
                  <a:cubicBezTo>
                    <a:pt x="22970" y="17158"/>
                    <a:pt x="18587" y="14236"/>
                    <a:pt x="14456" y="11177"/>
                  </a:cubicBezTo>
                  <a:cubicBezTo>
                    <a:pt x="9708" y="7640"/>
                    <a:pt x="5554" y="3417"/>
                    <a:pt x="669" y="62"/>
                  </a:cubicBezTo>
                  <a:cubicBezTo>
                    <a:pt x="604" y="19"/>
                    <a:pt x="540" y="1"/>
                    <a:pt x="480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3" name="Google Shape;343;p24"/>
            <p:cNvSpPr/>
            <p:nvPr/>
          </p:nvSpPr>
          <p:spPr>
            <a:xfrm>
              <a:off x="8499369" y="3500601"/>
              <a:ext cx="13350" cy="12595"/>
            </a:xfrm>
            <a:custGeom>
              <a:avLst/>
              <a:gdLst/>
              <a:ahLst/>
              <a:cxnLst/>
              <a:rect l="l" t="t" r="r" b="b"/>
              <a:pathLst>
                <a:path w="389" h="367" extrusionOk="0">
                  <a:moveTo>
                    <a:pt x="1" y="1"/>
                  </a:moveTo>
                  <a:cubicBezTo>
                    <a:pt x="24" y="138"/>
                    <a:pt x="24" y="252"/>
                    <a:pt x="46" y="366"/>
                  </a:cubicBezTo>
                  <a:cubicBezTo>
                    <a:pt x="161" y="252"/>
                    <a:pt x="275" y="138"/>
                    <a:pt x="389" y="24"/>
                  </a:cubicBezTo>
                  <a:cubicBezTo>
                    <a:pt x="252" y="24"/>
                    <a:pt x="138" y="24"/>
                    <a:pt x="1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" name="Google Shape;344;p24"/>
            <p:cNvSpPr/>
            <p:nvPr/>
          </p:nvSpPr>
          <p:spPr>
            <a:xfrm>
              <a:off x="8298848" y="3321357"/>
              <a:ext cx="237374" cy="203640"/>
            </a:xfrm>
            <a:custGeom>
              <a:avLst/>
              <a:gdLst/>
              <a:ahLst/>
              <a:cxnLst/>
              <a:rect l="l" t="t" r="r" b="b"/>
              <a:pathLst>
                <a:path w="6917" h="5934" extrusionOk="0">
                  <a:moveTo>
                    <a:pt x="5844" y="5224"/>
                  </a:moveTo>
                  <a:lnTo>
                    <a:pt x="5844" y="5224"/>
                  </a:lnTo>
                  <a:cubicBezTo>
                    <a:pt x="5981" y="5247"/>
                    <a:pt x="6095" y="5247"/>
                    <a:pt x="6232" y="5247"/>
                  </a:cubicBezTo>
                  <a:cubicBezTo>
                    <a:pt x="6118" y="5361"/>
                    <a:pt x="6004" y="5475"/>
                    <a:pt x="5889" y="5589"/>
                  </a:cubicBezTo>
                  <a:cubicBezTo>
                    <a:pt x="5867" y="5475"/>
                    <a:pt x="5867" y="5361"/>
                    <a:pt x="5844" y="5224"/>
                  </a:cubicBezTo>
                  <a:close/>
                  <a:moveTo>
                    <a:pt x="5509" y="1"/>
                  </a:moveTo>
                  <a:cubicBezTo>
                    <a:pt x="5265" y="1"/>
                    <a:pt x="5029" y="244"/>
                    <a:pt x="5205" y="499"/>
                  </a:cubicBezTo>
                  <a:cubicBezTo>
                    <a:pt x="6163" y="1891"/>
                    <a:pt x="5730" y="3626"/>
                    <a:pt x="5844" y="5224"/>
                  </a:cubicBezTo>
                  <a:cubicBezTo>
                    <a:pt x="4041" y="5155"/>
                    <a:pt x="2237" y="5201"/>
                    <a:pt x="457" y="5064"/>
                  </a:cubicBezTo>
                  <a:cubicBezTo>
                    <a:pt x="450" y="5064"/>
                    <a:pt x="442" y="5064"/>
                    <a:pt x="435" y="5064"/>
                  </a:cubicBezTo>
                  <a:cubicBezTo>
                    <a:pt x="1" y="5064"/>
                    <a:pt x="8" y="5727"/>
                    <a:pt x="457" y="5772"/>
                  </a:cubicBezTo>
                  <a:cubicBezTo>
                    <a:pt x="2374" y="5909"/>
                    <a:pt x="4314" y="5817"/>
                    <a:pt x="6232" y="5931"/>
                  </a:cubicBezTo>
                  <a:cubicBezTo>
                    <a:pt x="6241" y="5933"/>
                    <a:pt x="6250" y="5933"/>
                    <a:pt x="6260" y="5933"/>
                  </a:cubicBezTo>
                  <a:cubicBezTo>
                    <a:pt x="6414" y="5933"/>
                    <a:pt x="6596" y="5761"/>
                    <a:pt x="6574" y="5589"/>
                  </a:cubicBezTo>
                  <a:cubicBezTo>
                    <a:pt x="6323" y="3763"/>
                    <a:pt x="6917" y="1777"/>
                    <a:pt x="5798" y="157"/>
                  </a:cubicBezTo>
                  <a:cubicBezTo>
                    <a:pt x="5722" y="46"/>
                    <a:pt x="5615" y="1"/>
                    <a:pt x="5509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" name="Google Shape;345;p24"/>
            <p:cNvSpPr/>
            <p:nvPr/>
          </p:nvSpPr>
          <p:spPr>
            <a:xfrm>
              <a:off x="8397547" y="3413673"/>
              <a:ext cx="14928" cy="14894"/>
            </a:xfrm>
            <a:custGeom>
              <a:avLst/>
              <a:gdLst/>
              <a:ahLst/>
              <a:cxnLst/>
              <a:rect l="l" t="t" r="r" b="b"/>
              <a:pathLst>
                <a:path w="435" h="434" extrusionOk="0">
                  <a:moveTo>
                    <a:pt x="0" y="0"/>
                  </a:moveTo>
                  <a:cubicBezTo>
                    <a:pt x="0" y="160"/>
                    <a:pt x="0" y="297"/>
                    <a:pt x="0" y="434"/>
                  </a:cubicBezTo>
                  <a:cubicBezTo>
                    <a:pt x="137" y="320"/>
                    <a:pt x="297" y="206"/>
                    <a:pt x="434" y="92"/>
                  </a:cubicBezTo>
                  <a:cubicBezTo>
                    <a:pt x="297" y="69"/>
                    <a:pt x="137" y="46"/>
                    <a:pt x="0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6" name="Google Shape;346;p24"/>
            <p:cNvSpPr/>
            <p:nvPr/>
          </p:nvSpPr>
          <p:spPr>
            <a:xfrm>
              <a:off x="8110852" y="3189438"/>
              <a:ext cx="313353" cy="251170"/>
            </a:xfrm>
            <a:custGeom>
              <a:avLst/>
              <a:gdLst/>
              <a:ahLst/>
              <a:cxnLst/>
              <a:rect l="l" t="t" r="r" b="b"/>
              <a:pathLst>
                <a:path w="9131" h="7319" extrusionOk="0">
                  <a:moveTo>
                    <a:pt x="7246" y="0"/>
                  </a:moveTo>
                  <a:cubicBezTo>
                    <a:pt x="7010" y="0"/>
                    <a:pt x="6757" y="260"/>
                    <a:pt x="6916" y="531"/>
                  </a:cubicBezTo>
                  <a:cubicBezTo>
                    <a:pt x="7852" y="2312"/>
                    <a:pt x="8354" y="4503"/>
                    <a:pt x="8354" y="6534"/>
                  </a:cubicBezTo>
                  <a:cubicBezTo>
                    <a:pt x="8491" y="6580"/>
                    <a:pt x="8651" y="6603"/>
                    <a:pt x="8788" y="6626"/>
                  </a:cubicBezTo>
                  <a:cubicBezTo>
                    <a:pt x="8651" y="6740"/>
                    <a:pt x="8491" y="6854"/>
                    <a:pt x="8354" y="6968"/>
                  </a:cubicBezTo>
                  <a:cubicBezTo>
                    <a:pt x="8354" y="6831"/>
                    <a:pt x="8354" y="6694"/>
                    <a:pt x="8354" y="6534"/>
                  </a:cubicBezTo>
                  <a:cubicBezTo>
                    <a:pt x="6091" y="6078"/>
                    <a:pt x="3793" y="5759"/>
                    <a:pt x="1475" y="5759"/>
                  </a:cubicBezTo>
                  <a:cubicBezTo>
                    <a:pt x="1128" y="5759"/>
                    <a:pt x="781" y="5766"/>
                    <a:pt x="434" y="5781"/>
                  </a:cubicBezTo>
                  <a:cubicBezTo>
                    <a:pt x="7" y="5781"/>
                    <a:pt x="1" y="6466"/>
                    <a:pt x="414" y="6466"/>
                  </a:cubicBezTo>
                  <a:cubicBezTo>
                    <a:pt x="420" y="6466"/>
                    <a:pt x="427" y="6466"/>
                    <a:pt x="434" y="6466"/>
                  </a:cubicBezTo>
                  <a:cubicBezTo>
                    <a:pt x="774" y="6452"/>
                    <a:pt x="1113" y="6445"/>
                    <a:pt x="1451" y="6445"/>
                  </a:cubicBezTo>
                  <a:cubicBezTo>
                    <a:pt x="3864" y="6445"/>
                    <a:pt x="6243" y="6790"/>
                    <a:pt x="8606" y="7310"/>
                  </a:cubicBezTo>
                  <a:cubicBezTo>
                    <a:pt x="8632" y="7316"/>
                    <a:pt x="8658" y="7318"/>
                    <a:pt x="8684" y="7318"/>
                  </a:cubicBezTo>
                  <a:cubicBezTo>
                    <a:pt x="8879" y="7318"/>
                    <a:pt x="9039" y="7170"/>
                    <a:pt x="9039" y="6968"/>
                  </a:cubicBezTo>
                  <a:cubicBezTo>
                    <a:pt x="9131" y="4685"/>
                    <a:pt x="8583" y="2175"/>
                    <a:pt x="7510" y="166"/>
                  </a:cubicBezTo>
                  <a:cubicBezTo>
                    <a:pt x="7448" y="49"/>
                    <a:pt x="7349" y="0"/>
                    <a:pt x="724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" name="Google Shape;347;p24"/>
            <p:cNvSpPr/>
            <p:nvPr/>
          </p:nvSpPr>
          <p:spPr>
            <a:xfrm>
              <a:off x="7986346" y="3024401"/>
              <a:ext cx="249076" cy="266338"/>
            </a:xfrm>
            <a:custGeom>
              <a:avLst/>
              <a:gdLst/>
              <a:ahLst/>
              <a:cxnLst/>
              <a:rect l="l" t="t" r="r" b="b"/>
              <a:pathLst>
                <a:path w="7258" h="7761" extrusionOk="0">
                  <a:moveTo>
                    <a:pt x="5332" y="1"/>
                  </a:moveTo>
                  <a:cubicBezTo>
                    <a:pt x="5104" y="1"/>
                    <a:pt x="4857" y="257"/>
                    <a:pt x="4998" y="524"/>
                  </a:cubicBezTo>
                  <a:cubicBezTo>
                    <a:pt x="5774" y="2168"/>
                    <a:pt x="6116" y="4130"/>
                    <a:pt x="6276" y="5934"/>
                  </a:cubicBezTo>
                  <a:cubicBezTo>
                    <a:pt x="6299" y="6230"/>
                    <a:pt x="6299" y="6527"/>
                    <a:pt x="6276" y="6824"/>
                  </a:cubicBezTo>
                  <a:cubicBezTo>
                    <a:pt x="6276" y="6938"/>
                    <a:pt x="5888" y="6967"/>
                    <a:pt x="5477" y="6967"/>
                  </a:cubicBezTo>
                  <a:cubicBezTo>
                    <a:pt x="5066" y="6967"/>
                    <a:pt x="4633" y="6938"/>
                    <a:pt x="4541" y="6938"/>
                  </a:cubicBezTo>
                  <a:cubicBezTo>
                    <a:pt x="3195" y="6961"/>
                    <a:pt x="1825" y="7006"/>
                    <a:pt x="456" y="7052"/>
                  </a:cubicBezTo>
                  <a:cubicBezTo>
                    <a:pt x="29" y="7075"/>
                    <a:pt x="0" y="7760"/>
                    <a:pt x="434" y="7760"/>
                  </a:cubicBezTo>
                  <a:cubicBezTo>
                    <a:pt x="441" y="7760"/>
                    <a:pt x="448" y="7760"/>
                    <a:pt x="456" y="7760"/>
                  </a:cubicBezTo>
                  <a:cubicBezTo>
                    <a:pt x="2215" y="7700"/>
                    <a:pt x="3991" y="7641"/>
                    <a:pt x="5755" y="7641"/>
                  </a:cubicBezTo>
                  <a:cubicBezTo>
                    <a:pt x="6028" y="7641"/>
                    <a:pt x="6301" y="7643"/>
                    <a:pt x="6573" y="7646"/>
                  </a:cubicBezTo>
                  <a:cubicBezTo>
                    <a:pt x="6710" y="7646"/>
                    <a:pt x="6892" y="7531"/>
                    <a:pt x="6915" y="7395"/>
                  </a:cubicBezTo>
                  <a:cubicBezTo>
                    <a:pt x="7258" y="5089"/>
                    <a:pt x="6573" y="2259"/>
                    <a:pt x="5591" y="182"/>
                  </a:cubicBezTo>
                  <a:cubicBezTo>
                    <a:pt x="5534" y="54"/>
                    <a:pt x="5435" y="1"/>
                    <a:pt x="533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8" name="Google Shape;348;p24"/>
            <p:cNvSpPr/>
            <p:nvPr/>
          </p:nvSpPr>
          <p:spPr>
            <a:xfrm>
              <a:off x="8052099" y="3135592"/>
              <a:ext cx="11771" cy="11771"/>
            </a:xfrm>
            <a:custGeom>
              <a:avLst/>
              <a:gdLst/>
              <a:ahLst/>
              <a:cxnLst/>
              <a:rect l="l" t="t" r="r" b="b"/>
              <a:pathLst>
                <a:path w="343" h="343" extrusionOk="0">
                  <a:moveTo>
                    <a:pt x="1" y="0"/>
                  </a:moveTo>
                  <a:cubicBezTo>
                    <a:pt x="1" y="114"/>
                    <a:pt x="1" y="229"/>
                    <a:pt x="1" y="343"/>
                  </a:cubicBezTo>
                  <a:cubicBezTo>
                    <a:pt x="115" y="229"/>
                    <a:pt x="229" y="114"/>
                    <a:pt x="343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9" name="Google Shape;349;p24"/>
            <p:cNvSpPr/>
            <p:nvPr/>
          </p:nvSpPr>
          <p:spPr>
            <a:xfrm>
              <a:off x="7857069" y="2965614"/>
              <a:ext cx="220902" cy="194271"/>
            </a:xfrm>
            <a:custGeom>
              <a:avLst/>
              <a:gdLst/>
              <a:ahLst/>
              <a:cxnLst/>
              <a:rect l="l" t="t" r="r" b="b"/>
              <a:pathLst>
                <a:path w="6437" h="5661" extrusionOk="0">
                  <a:moveTo>
                    <a:pt x="5963" y="0"/>
                  </a:moveTo>
                  <a:cubicBezTo>
                    <a:pt x="5792" y="0"/>
                    <a:pt x="5626" y="114"/>
                    <a:pt x="5638" y="343"/>
                  </a:cubicBezTo>
                  <a:cubicBezTo>
                    <a:pt x="5684" y="1872"/>
                    <a:pt x="5729" y="3401"/>
                    <a:pt x="5684" y="4953"/>
                  </a:cubicBezTo>
                  <a:lnTo>
                    <a:pt x="6026" y="4953"/>
                  </a:lnTo>
                  <a:cubicBezTo>
                    <a:pt x="5912" y="5067"/>
                    <a:pt x="5798" y="5182"/>
                    <a:pt x="5684" y="5296"/>
                  </a:cubicBezTo>
                  <a:cubicBezTo>
                    <a:pt x="5684" y="5182"/>
                    <a:pt x="5684" y="5067"/>
                    <a:pt x="5684" y="4953"/>
                  </a:cubicBezTo>
                  <a:cubicBezTo>
                    <a:pt x="5105" y="4923"/>
                    <a:pt x="4525" y="4913"/>
                    <a:pt x="3942" y="4913"/>
                  </a:cubicBezTo>
                  <a:cubicBezTo>
                    <a:pt x="2777" y="4913"/>
                    <a:pt x="1605" y="4953"/>
                    <a:pt x="434" y="4953"/>
                  </a:cubicBezTo>
                  <a:cubicBezTo>
                    <a:pt x="0" y="4953"/>
                    <a:pt x="0" y="5661"/>
                    <a:pt x="434" y="5661"/>
                  </a:cubicBezTo>
                  <a:cubicBezTo>
                    <a:pt x="1771" y="5661"/>
                    <a:pt x="3096" y="5603"/>
                    <a:pt x="4426" y="5603"/>
                  </a:cubicBezTo>
                  <a:cubicBezTo>
                    <a:pt x="4958" y="5603"/>
                    <a:pt x="5491" y="5612"/>
                    <a:pt x="6026" y="5638"/>
                  </a:cubicBezTo>
                  <a:cubicBezTo>
                    <a:pt x="6036" y="5639"/>
                    <a:pt x="6047" y="5640"/>
                    <a:pt x="6057" y="5640"/>
                  </a:cubicBezTo>
                  <a:cubicBezTo>
                    <a:pt x="6226" y="5640"/>
                    <a:pt x="6368" y="5468"/>
                    <a:pt x="6368" y="5296"/>
                  </a:cubicBezTo>
                  <a:cubicBezTo>
                    <a:pt x="6437" y="3652"/>
                    <a:pt x="6391" y="1986"/>
                    <a:pt x="6323" y="343"/>
                  </a:cubicBezTo>
                  <a:cubicBezTo>
                    <a:pt x="6311" y="114"/>
                    <a:pt x="6134" y="0"/>
                    <a:pt x="5963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0" name="Google Shape;350;p24"/>
            <p:cNvSpPr/>
            <p:nvPr/>
          </p:nvSpPr>
          <p:spPr>
            <a:xfrm>
              <a:off x="7876630" y="2995368"/>
              <a:ext cx="14928" cy="10227"/>
            </a:xfrm>
            <a:custGeom>
              <a:avLst/>
              <a:gdLst/>
              <a:ahLst/>
              <a:cxnLst/>
              <a:rect l="l" t="t" r="r" b="b"/>
              <a:pathLst>
                <a:path w="435" h="298" extrusionOk="0">
                  <a:moveTo>
                    <a:pt x="46" y="1"/>
                  </a:moveTo>
                  <a:cubicBezTo>
                    <a:pt x="23" y="92"/>
                    <a:pt x="23" y="183"/>
                    <a:pt x="1" y="297"/>
                  </a:cubicBezTo>
                  <a:cubicBezTo>
                    <a:pt x="160" y="206"/>
                    <a:pt x="297" y="138"/>
                    <a:pt x="434" y="46"/>
                  </a:cubicBezTo>
                  <a:cubicBezTo>
                    <a:pt x="297" y="23"/>
                    <a:pt x="183" y="23"/>
                    <a:pt x="46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1" name="Google Shape;351;p24"/>
            <p:cNvSpPr/>
            <p:nvPr/>
          </p:nvSpPr>
          <p:spPr>
            <a:xfrm>
              <a:off x="7734861" y="2834587"/>
              <a:ext cx="173132" cy="185555"/>
            </a:xfrm>
            <a:custGeom>
              <a:avLst/>
              <a:gdLst/>
              <a:ahLst/>
              <a:cxnLst/>
              <a:rect l="l" t="t" r="r" b="b"/>
              <a:pathLst>
                <a:path w="5045" h="5407" extrusionOk="0">
                  <a:moveTo>
                    <a:pt x="3832" y="1"/>
                  </a:moveTo>
                  <a:cubicBezTo>
                    <a:pt x="3658" y="1"/>
                    <a:pt x="3493" y="109"/>
                    <a:pt x="3515" y="326"/>
                  </a:cubicBezTo>
                  <a:cubicBezTo>
                    <a:pt x="3629" y="1787"/>
                    <a:pt x="4269" y="3225"/>
                    <a:pt x="4177" y="4686"/>
                  </a:cubicBezTo>
                  <a:cubicBezTo>
                    <a:pt x="4314" y="4708"/>
                    <a:pt x="4428" y="4708"/>
                    <a:pt x="4565" y="4731"/>
                  </a:cubicBezTo>
                  <a:cubicBezTo>
                    <a:pt x="4428" y="4823"/>
                    <a:pt x="4291" y="4891"/>
                    <a:pt x="4132" y="4982"/>
                  </a:cubicBezTo>
                  <a:cubicBezTo>
                    <a:pt x="4154" y="4868"/>
                    <a:pt x="4154" y="4777"/>
                    <a:pt x="4177" y="4686"/>
                  </a:cubicBezTo>
                  <a:cubicBezTo>
                    <a:pt x="3477" y="4597"/>
                    <a:pt x="2785" y="4550"/>
                    <a:pt x="2091" y="4550"/>
                  </a:cubicBezTo>
                  <a:cubicBezTo>
                    <a:pt x="1541" y="4550"/>
                    <a:pt x="990" y="4579"/>
                    <a:pt x="434" y="4640"/>
                  </a:cubicBezTo>
                  <a:cubicBezTo>
                    <a:pt x="14" y="4684"/>
                    <a:pt x="1" y="5327"/>
                    <a:pt x="393" y="5327"/>
                  </a:cubicBezTo>
                  <a:cubicBezTo>
                    <a:pt x="406" y="5327"/>
                    <a:pt x="420" y="5326"/>
                    <a:pt x="434" y="5325"/>
                  </a:cubicBezTo>
                  <a:cubicBezTo>
                    <a:pt x="1029" y="5263"/>
                    <a:pt x="1619" y="5229"/>
                    <a:pt x="2209" y="5229"/>
                  </a:cubicBezTo>
                  <a:cubicBezTo>
                    <a:pt x="2932" y="5229"/>
                    <a:pt x="3654" y="5280"/>
                    <a:pt x="4383" y="5393"/>
                  </a:cubicBezTo>
                  <a:cubicBezTo>
                    <a:pt x="4414" y="5402"/>
                    <a:pt x="4448" y="5407"/>
                    <a:pt x="4483" y="5407"/>
                  </a:cubicBezTo>
                  <a:cubicBezTo>
                    <a:pt x="4625" y="5407"/>
                    <a:pt x="4780" y="5330"/>
                    <a:pt x="4816" y="5165"/>
                  </a:cubicBezTo>
                  <a:cubicBezTo>
                    <a:pt x="5045" y="3476"/>
                    <a:pt x="4337" y="1969"/>
                    <a:pt x="4200" y="326"/>
                  </a:cubicBezTo>
                  <a:cubicBezTo>
                    <a:pt x="4189" y="109"/>
                    <a:pt x="4006" y="1"/>
                    <a:pt x="383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2" name="Google Shape;352;p24"/>
            <p:cNvSpPr/>
            <p:nvPr/>
          </p:nvSpPr>
          <p:spPr>
            <a:xfrm>
              <a:off x="7977697" y="2929580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3" name="Google Shape;353;p24"/>
            <p:cNvSpPr/>
            <p:nvPr/>
          </p:nvSpPr>
          <p:spPr>
            <a:xfrm>
              <a:off x="7935383" y="2891967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1"/>
                  </a:moveTo>
                  <a:cubicBezTo>
                    <a:pt x="1" y="1"/>
                    <a:pt x="1" y="1051"/>
                    <a:pt x="685" y="1051"/>
                  </a:cubicBezTo>
                  <a:cubicBezTo>
                    <a:pt x="1347" y="1051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4" name="Google Shape;354;p24"/>
            <p:cNvSpPr/>
            <p:nvPr/>
          </p:nvSpPr>
          <p:spPr>
            <a:xfrm>
              <a:off x="7987101" y="2880230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47" y="1027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5" name="Google Shape;355;p24"/>
            <p:cNvSpPr/>
            <p:nvPr/>
          </p:nvSpPr>
          <p:spPr>
            <a:xfrm>
              <a:off x="7900138" y="3260923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6" name="Google Shape;356;p24"/>
            <p:cNvSpPr/>
            <p:nvPr/>
          </p:nvSpPr>
          <p:spPr>
            <a:xfrm>
              <a:off x="7853122" y="3226467"/>
              <a:ext cx="46260" cy="36033"/>
            </a:xfrm>
            <a:custGeom>
              <a:avLst/>
              <a:gdLst/>
              <a:ahLst/>
              <a:cxnLst/>
              <a:rect l="l" t="t" r="r" b="b"/>
              <a:pathLst>
                <a:path w="1348" h="1050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8" y="1050"/>
                    <a:pt x="1348" y="0"/>
                    <a:pt x="68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7" name="Google Shape;357;p24"/>
            <p:cNvSpPr/>
            <p:nvPr/>
          </p:nvSpPr>
          <p:spPr>
            <a:xfrm>
              <a:off x="7915032" y="3208450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8" name="Google Shape;358;p24"/>
            <p:cNvSpPr/>
            <p:nvPr/>
          </p:nvSpPr>
          <p:spPr>
            <a:xfrm>
              <a:off x="7628338" y="2838705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1"/>
                  </a:moveTo>
                  <a:cubicBezTo>
                    <a:pt x="0" y="1"/>
                    <a:pt x="0" y="1051"/>
                    <a:pt x="662" y="1051"/>
                  </a:cubicBezTo>
                  <a:cubicBezTo>
                    <a:pt x="1347" y="1051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9" name="Google Shape;359;p24"/>
            <p:cNvSpPr/>
            <p:nvPr/>
          </p:nvSpPr>
          <p:spPr>
            <a:xfrm>
              <a:off x="7657302" y="2812074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62" y="0"/>
                  </a:moveTo>
                  <a:cubicBezTo>
                    <a:pt x="1" y="0"/>
                    <a:pt x="1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0" name="Google Shape;360;p24"/>
            <p:cNvSpPr/>
            <p:nvPr/>
          </p:nvSpPr>
          <p:spPr>
            <a:xfrm>
              <a:off x="8204850" y="2991456"/>
              <a:ext cx="45471" cy="36068"/>
            </a:xfrm>
            <a:custGeom>
              <a:avLst/>
              <a:gdLst/>
              <a:ahLst/>
              <a:cxnLst/>
              <a:rect l="l" t="t" r="r" b="b"/>
              <a:pathLst>
                <a:path w="1325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24" y="1050"/>
                    <a:pt x="1324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1" name="Google Shape;361;p24"/>
            <p:cNvSpPr/>
            <p:nvPr/>
          </p:nvSpPr>
          <p:spPr>
            <a:xfrm>
              <a:off x="8165693" y="2959334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62" y="1"/>
                  </a:moveTo>
                  <a:cubicBezTo>
                    <a:pt x="0" y="1"/>
                    <a:pt x="0" y="1028"/>
                    <a:pt x="662" y="1028"/>
                  </a:cubicBezTo>
                  <a:cubicBezTo>
                    <a:pt x="1347" y="1028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2" name="Google Shape;362;p24"/>
            <p:cNvSpPr/>
            <p:nvPr/>
          </p:nvSpPr>
          <p:spPr>
            <a:xfrm>
              <a:off x="8076397" y="3430901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3" name="Google Shape;363;p24"/>
            <p:cNvSpPr/>
            <p:nvPr/>
          </p:nvSpPr>
          <p:spPr>
            <a:xfrm>
              <a:off x="8028591" y="3413673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7" y="1050"/>
                    <a:pt x="1347" y="0"/>
                    <a:pt x="68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4" name="Google Shape;364;p24"/>
            <p:cNvSpPr/>
            <p:nvPr/>
          </p:nvSpPr>
          <p:spPr>
            <a:xfrm>
              <a:off x="7391747" y="1888467"/>
              <a:ext cx="1766390" cy="973004"/>
            </a:xfrm>
            <a:custGeom>
              <a:avLst/>
              <a:gdLst/>
              <a:ahLst/>
              <a:cxnLst/>
              <a:rect l="l" t="t" r="r" b="b"/>
              <a:pathLst>
                <a:path w="51472" h="28353" extrusionOk="0">
                  <a:moveTo>
                    <a:pt x="15357" y="1"/>
                  </a:moveTo>
                  <a:cubicBezTo>
                    <a:pt x="9974" y="1"/>
                    <a:pt x="4681" y="665"/>
                    <a:pt x="1" y="2034"/>
                  </a:cubicBezTo>
                  <a:cubicBezTo>
                    <a:pt x="8058" y="10662"/>
                    <a:pt x="11938" y="20385"/>
                    <a:pt x="24173" y="24836"/>
                  </a:cubicBezTo>
                  <a:cubicBezTo>
                    <a:pt x="29410" y="26673"/>
                    <a:pt x="35752" y="28352"/>
                    <a:pt x="42537" y="28352"/>
                  </a:cubicBezTo>
                  <a:cubicBezTo>
                    <a:pt x="45451" y="28352"/>
                    <a:pt x="48447" y="28042"/>
                    <a:pt x="51472" y="27302"/>
                  </a:cubicBezTo>
                  <a:lnTo>
                    <a:pt x="51472" y="14268"/>
                  </a:lnTo>
                  <a:cubicBezTo>
                    <a:pt x="47797" y="10023"/>
                    <a:pt x="43734" y="6508"/>
                    <a:pt x="37526" y="3974"/>
                  </a:cubicBezTo>
                  <a:cubicBezTo>
                    <a:pt x="30977" y="1366"/>
                    <a:pt x="23074" y="1"/>
                    <a:pt x="15357" y="1"/>
                  </a:cubicBezTo>
                  <a:close/>
                </a:path>
              </a:pathLst>
            </a:custGeom>
            <a:solidFill>
              <a:srgbClr val="0B4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5" name="Google Shape;365;p24"/>
            <p:cNvSpPr/>
            <p:nvPr/>
          </p:nvSpPr>
          <p:spPr>
            <a:xfrm>
              <a:off x="7641825" y="2051170"/>
              <a:ext cx="1516319" cy="632472"/>
            </a:xfrm>
            <a:custGeom>
              <a:avLst/>
              <a:gdLst/>
              <a:ahLst/>
              <a:cxnLst/>
              <a:rect l="l" t="t" r="r" b="b"/>
              <a:pathLst>
                <a:path w="44185" h="18430" extrusionOk="0">
                  <a:moveTo>
                    <a:pt x="508" y="1"/>
                  </a:moveTo>
                  <a:cubicBezTo>
                    <a:pt x="134" y="1"/>
                    <a:pt x="0" y="587"/>
                    <a:pt x="406" y="694"/>
                  </a:cubicBezTo>
                  <a:cubicBezTo>
                    <a:pt x="9308" y="2817"/>
                    <a:pt x="17274" y="7587"/>
                    <a:pt x="25377" y="11650"/>
                  </a:cubicBezTo>
                  <a:cubicBezTo>
                    <a:pt x="31311" y="14640"/>
                    <a:pt x="37588" y="17448"/>
                    <a:pt x="44185" y="18429"/>
                  </a:cubicBezTo>
                  <a:lnTo>
                    <a:pt x="44185" y="17722"/>
                  </a:lnTo>
                  <a:cubicBezTo>
                    <a:pt x="37429" y="16694"/>
                    <a:pt x="31015" y="13727"/>
                    <a:pt x="24943" y="10669"/>
                  </a:cubicBezTo>
                  <a:cubicBezTo>
                    <a:pt x="17046" y="6674"/>
                    <a:pt x="9262" y="2086"/>
                    <a:pt x="589" y="9"/>
                  </a:cubicBezTo>
                  <a:cubicBezTo>
                    <a:pt x="561" y="3"/>
                    <a:pt x="534" y="1"/>
                    <a:pt x="508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6" name="Google Shape;366;p24"/>
            <p:cNvSpPr/>
            <p:nvPr/>
          </p:nvSpPr>
          <p:spPr>
            <a:xfrm>
              <a:off x="8114765" y="2241808"/>
              <a:ext cx="21174" cy="18051"/>
            </a:xfrm>
            <a:custGeom>
              <a:avLst/>
              <a:gdLst/>
              <a:ahLst/>
              <a:cxnLst/>
              <a:rect l="l" t="t" r="r" b="b"/>
              <a:pathLst>
                <a:path w="617" h="526" extrusionOk="0">
                  <a:moveTo>
                    <a:pt x="617" y="1"/>
                  </a:moveTo>
                  <a:lnTo>
                    <a:pt x="617" y="1"/>
                  </a:lnTo>
                  <a:cubicBezTo>
                    <a:pt x="411" y="24"/>
                    <a:pt x="206" y="24"/>
                    <a:pt x="1" y="24"/>
                  </a:cubicBezTo>
                  <a:cubicBezTo>
                    <a:pt x="115" y="206"/>
                    <a:pt x="206" y="366"/>
                    <a:pt x="297" y="526"/>
                  </a:cubicBezTo>
                  <a:cubicBezTo>
                    <a:pt x="411" y="366"/>
                    <a:pt x="503" y="183"/>
                    <a:pt x="617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7" name="Google Shape;367;p24"/>
            <p:cNvSpPr/>
            <p:nvPr/>
          </p:nvSpPr>
          <p:spPr>
            <a:xfrm>
              <a:off x="7777142" y="1994922"/>
              <a:ext cx="372894" cy="291527"/>
            </a:xfrm>
            <a:custGeom>
              <a:avLst/>
              <a:gdLst/>
              <a:ahLst/>
              <a:cxnLst/>
              <a:rect l="l" t="t" r="r" b="b"/>
              <a:pathLst>
                <a:path w="10866" h="8495" extrusionOk="0">
                  <a:moveTo>
                    <a:pt x="5735" y="0"/>
                  </a:moveTo>
                  <a:cubicBezTo>
                    <a:pt x="5479" y="0"/>
                    <a:pt x="5232" y="248"/>
                    <a:pt x="5410" y="507"/>
                  </a:cubicBezTo>
                  <a:cubicBezTo>
                    <a:pt x="7031" y="2653"/>
                    <a:pt x="8515" y="4889"/>
                    <a:pt x="9839" y="7218"/>
                  </a:cubicBezTo>
                  <a:cubicBezTo>
                    <a:pt x="10044" y="7218"/>
                    <a:pt x="10249" y="7218"/>
                    <a:pt x="10455" y="7195"/>
                  </a:cubicBezTo>
                  <a:lnTo>
                    <a:pt x="10455" y="7195"/>
                  </a:lnTo>
                  <a:cubicBezTo>
                    <a:pt x="10341" y="7377"/>
                    <a:pt x="10249" y="7560"/>
                    <a:pt x="10135" y="7720"/>
                  </a:cubicBezTo>
                  <a:cubicBezTo>
                    <a:pt x="10044" y="7560"/>
                    <a:pt x="9953" y="7400"/>
                    <a:pt x="9839" y="7218"/>
                  </a:cubicBezTo>
                  <a:cubicBezTo>
                    <a:pt x="7139" y="7316"/>
                    <a:pt x="4440" y="7806"/>
                    <a:pt x="1726" y="7806"/>
                  </a:cubicBezTo>
                  <a:cubicBezTo>
                    <a:pt x="1296" y="7806"/>
                    <a:pt x="865" y="7793"/>
                    <a:pt x="435" y="7765"/>
                  </a:cubicBezTo>
                  <a:cubicBezTo>
                    <a:pt x="427" y="7765"/>
                    <a:pt x="420" y="7765"/>
                    <a:pt x="414" y="7765"/>
                  </a:cubicBezTo>
                  <a:cubicBezTo>
                    <a:pt x="1" y="7765"/>
                    <a:pt x="8" y="8428"/>
                    <a:pt x="435" y="8450"/>
                  </a:cubicBezTo>
                  <a:cubicBezTo>
                    <a:pt x="886" y="8481"/>
                    <a:pt x="1337" y="8494"/>
                    <a:pt x="1787" y="8494"/>
                  </a:cubicBezTo>
                  <a:cubicBezTo>
                    <a:pt x="4681" y="8494"/>
                    <a:pt x="7551" y="7942"/>
                    <a:pt x="10455" y="7902"/>
                  </a:cubicBezTo>
                  <a:cubicBezTo>
                    <a:pt x="10706" y="7902"/>
                    <a:pt x="10866" y="7606"/>
                    <a:pt x="10752" y="7377"/>
                  </a:cubicBezTo>
                  <a:cubicBezTo>
                    <a:pt x="9336" y="4867"/>
                    <a:pt x="7739" y="2470"/>
                    <a:pt x="6027" y="142"/>
                  </a:cubicBezTo>
                  <a:cubicBezTo>
                    <a:pt x="5947" y="42"/>
                    <a:pt x="5840" y="0"/>
                    <a:pt x="5735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8" name="Google Shape;368;p24"/>
            <p:cNvSpPr/>
            <p:nvPr/>
          </p:nvSpPr>
          <p:spPr>
            <a:xfrm>
              <a:off x="8345864" y="2356980"/>
              <a:ext cx="15683" cy="18051"/>
            </a:xfrm>
            <a:custGeom>
              <a:avLst/>
              <a:gdLst/>
              <a:ahLst/>
              <a:cxnLst/>
              <a:rect l="l" t="t" r="r" b="b"/>
              <a:pathLst>
                <a:path w="457" h="526" extrusionOk="0">
                  <a:moveTo>
                    <a:pt x="457" y="0"/>
                  </a:moveTo>
                  <a:cubicBezTo>
                    <a:pt x="297" y="46"/>
                    <a:pt x="160" y="91"/>
                    <a:pt x="0" y="114"/>
                  </a:cubicBezTo>
                  <a:cubicBezTo>
                    <a:pt x="91" y="251"/>
                    <a:pt x="160" y="388"/>
                    <a:pt x="251" y="525"/>
                  </a:cubicBezTo>
                  <a:cubicBezTo>
                    <a:pt x="320" y="342"/>
                    <a:pt x="388" y="183"/>
                    <a:pt x="457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9" name="Google Shape;369;p24"/>
            <p:cNvSpPr/>
            <p:nvPr/>
          </p:nvSpPr>
          <p:spPr>
            <a:xfrm>
              <a:off x="7946537" y="2080546"/>
              <a:ext cx="432229" cy="365687"/>
            </a:xfrm>
            <a:custGeom>
              <a:avLst/>
              <a:gdLst/>
              <a:ahLst/>
              <a:cxnLst/>
              <a:rect l="l" t="t" r="r" b="b"/>
              <a:pathLst>
                <a:path w="12595" h="10656" extrusionOk="0">
                  <a:moveTo>
                    <a:pt x="9113" y="1"/>
                  </a:moveTo>
                  <a:cubicBezTo>
                    <a:pt x="8896" y="1"/>
                    <a:pt x="8687" y="171"/>
                    <a:pt x="8783" y="431"/>
                  </a:cubicBezTo>
                  <a:cubicBezTo>
                    <a:pt x="9787" y="3011"/>
                    <a:pt x="10244" y="5773"/>
                    <a:pt x="11636" y="8169"/>
                  </a:cubicBezTo>
                  <a:cubicBezTo>
                    <a:pt x="11796" y="8146"/>
                    <a:pt x="11933" y="8101"/>
                    <a:pt x="12093" y="8055"/>
                  </a:cubicBezTo>
                  <a:lnTo>
                    <a:pt x="12093" y="8055"/>
                  </a:lnTo>
                  <a:cubicBezTo>
                    <a:pt x="12024" y="8238"/>
                    <a:pt x="11956" y="8397"/>
                    <a:pt x="11887" y="8580"/>
                  </a:cubicBezTo>
                  <a:cubicBezTo>
                    <a:pt x="11796" y="8443"/>
                    <a:pt x="11727" y="8306"/>
                    <a:pt x="11636" y="8169"/>
                  </a:cubicBezTo>
                  <a:cubicBezTo>
                    <a:pt x="8846" y="8912"/>
                    <a:pt x="5826" y="9957"/>
                    <a:pt x="2873" y="9957"/>
                  </a:cubicBezTo>
                  <a:cubicBezTo>
                    <a:pt x="2105" y="9957"/>
                    <a:pt x="1342" y="9886"/>
                    <a:pt x="589" y="9721"/>
                  </a:cubicBezTo>
                  <a:cubicBezTo>
                    <a:pt x="561" y="9715"/>
                    <a:pt x="534" y="9713"/>
                    <a:pt x="508" y="9713"/>
                  </a:cubicBezTo>
                  <a:cubicBezTo>
                    <a:pt x="134" y="9713"/>
                    <a:pt x="0" y="10299"/>
                    <a:pt x="406" y="10406"/>
                  </a:cubicBezTo>
                  <a:cubicBezTo>
                    <a:pt x="1203" y="10581"/>
                    <a:pt x="2008" y="10656"/>
                    <a:pt x="2816" y="10656"/>
                  </a:cubicBezTo>
                  <a:cubicBezTo>
                    <a:pt x="6015" y="10656"/>
                    <a:pt x="9269" y="9487"/>
                    <a:pt x="12275" y="8740"/>
                  </a:cubicBezTo>
                  <a:cubicBezTo>
                    <a:pt x="12481" y="8671"/>
                    <a:pt x="12595" y="8397"/>
                    <a:pt x="12481" y="8215"/>
                  </a:cubicBezTo>
                  <a:cubicBezTo>
                    <a:pt x="10928" y="5773"/>
                    <a:pt x="10495" y="2919"/>
                    <a:pt x="9468" y="249"/>
                  </a:cubicBezTo>
                  <a:cubicBezTo>
                    <a:pt x="9404" y="76"/>
                    <a:pt x="9257" y="1"/>
                    <a:pt x="9113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0" name="Google Shape;370;p24"/>
            <p:cNvSpPr/>
            <p:nvPr/>
          </p:nvSpPr>
          <p:spPr>
            <a:xfrm>
              <a:off x="8688154" y="2519099"/>
              <a:ext cx="19630" cy="18051"/>
            </a:xfrm>
            <a:custGeom>
              <a:avLst/>
              <a:gdLst/>
              <a:ahLst/>
              <a:cxnLst/>
              <a:rect l="l" t="t" r="r" b="b"/>
              <a:pathLst>
                <a:path w="572" h="526" extrusionOk="0">
                  <a:moveTo>
                    <a:pt x="571" y="1"/>
                  </a:moveTo>
                  <a:cubicBezTo>
                    <a:pt x="389" y="1"/>
                    <a:pt x="183" y="24"/>
                    <a:pt x="1" y="47"/>
                  </a:cubicBezTo>
                  <a:cubicBezTo>
                    <a:pt x="92" y="206"/>
                    <a:pt x="183" y="366"/>
                    <a:pt x="275" y="526"/>
                  </a:cubicBezTo>
                  <a:cubicBezTo>
                    <a:pt x="389" y="343"/>
                    <a:pt x="480" y="161"/>
                    <a:pt x="571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24"/>
            <p:cNvSpPr/>
            <p:nvPr/>
          </p:nvSpPr>
          <p:spPr>
            <a:xfrm>
              <a:off x="8251763" y="2165724"/>
              <a:ext cx="471660" cy="453060"/>
            </a:xfrm>
            <a:custGeom>
              <a:avLst/>
              <a:gdLst/>
              <a:ahLst/>
              <a:cxnLst/>
              <a:rect l="l" t="t" r="r" b="b"/>
              <a:pathLst>
                <a:path w="13744" h="13202" extrusionOk="0">
                  <a:moveTo>
                    <a:pt x="7486" y="1"/>
                  </a:moveTo>
                  <a:cubicBezTo>
                    <a:pt x="7259" y="1"/>
                    <a:pt x="7023" y="249"/>
                    <a:pt x="7147" y="529"/>
                  </a:cubicBezTo>
                  <a:cubicBezTo>
                    <a:pt x="8768" y="3930"/>
                    <a:pt x="10799" y="7102"/>
                    <a:pt x="12717" y="10344"/>
                  </a:cubicBezTo>
                  <a:cubicBezTo>
                    <a:pt x="12899" y="10321"/>
                    <a:pt x="13105" y="10298"/>
                    <a:pt x="13287" y="10298"/>
                  </a:cubicBezTo>
                  <a:cubicBezTo>
                    <a:pt x="13196" y="10458"/>
                    <a:pt x="13105" y="10640"/>
                    <a:pt x="12991" y="10823"/>
                  </a:cubicBezTo>
                  <a:cubicBezTo>
                    <a:pt x="12899" y="10663"/>
                    <a:pt x="12808" y="10503"/>
                    <a:pt x="12717" y="10344"/>
                  </a:cubicBezTo>
                  <a:cubicBezTo>
                    <a:pt x="8562" y="10732"/>
                    <a:pt x="4545" y="11941"/>
                    <a:pt x="414" y="12535"/>
                  </a:cubicBezTo>
                  <a:cubicBezTo>
                    <a:pt x="1" y="12578"/>
                    <a:pt x="147" y="13201"/>
                    <a:pt x="536" y="13201"/>
                  </a:cubicBezTo>
                  <a:cubicBezTo>
                    <a:pt x="556" y="13201"/>
                    <a:pt x="576" y="13200"/>
                    <a:pt x="596" y="13197"/>
                  </a:cubicBezTo>
                  <a:cubicBezTo>
                    <a:pt x="4865" y="12603"/>
                    <a:pt x="8996" y="11302"/>
                    <a:pt x="13287" y="10983"/>
                  </a:cubicBezTo>
                  <a:cubicBezTo>
                    <a:pt x="13561" y="10960"/>
                    <a:pt x="13744" y="10709"/>
                    <a:pt x="13584" y="10458"/>
                  </a:cubicBezTo>
                  <a:cubicBezTo>
                    <a:pt x="11598" y="7057"/>
                    <a:pt x="9430" y="3747"/>
                    <a:pt x="7764" y="186"/>
                  </a:cubicBezTo>
                  <a:cubicBezTo>
                    <a:pt x="7698" y="55"/>
                    <a:pt x="7593" y="1"/>
                    <a:pt x="7486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24"/>
            <p:cNvSpPr/>
            <p:nvPr/>
          </p:nvSpPr>
          <p:spPr>
            <a:xfrm>
              <a:off x="9000691" y="2633482"/>
              <a:ext cx="18840" cy="20385"/>
            </a:xfrm>
            <a:custGeom>
              <a:avLst/>
              <a:gdLst/>
              <a:ahLst/>
              <a:cxnLst/>
              <a:rect l="l" t="t" r="r" b="b"/>
              <a:pathLst>
                <a:path w="549" h="594" extrusionOk="0">
                  <a:moveTo>
                    <a:pt x="549" y="0"/>
                  </a:moveTo>
                  <a:lnTo>
                    <a:pt x="549" y="0"/>
                  </a:lnTo>
                  <a:cubicBezTo>
                    <a:pt x="366" y="69"/>
                    <a:pt x="184" y="114"/>
                    <a:pt x="1" y="183"/>
                  </a:cubicBezTo>
                  <a:cubicBezTo>
                    <a:pt x="138" y="320"/>
                    <a:pt x="252" y="457"/>
                    <a:pt x="389" y="594"/>
                  </a:cubicBezTo>
                  <a:cubicBezTo>
                    <a:pt x="457" y="388"/>
                    <a:pt x="503" y="206"/>
                    <a:pt x="549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24"/>
            <p:cNvSpPr/>
            <p:nvPr/>
          </p:nvSpPr>
          <p:spPr>
            <a:xfrm>
              <a:off x="8578507" y="2328873"/>
              <a:ext cx="459031" cy="452991"/>
            </a:xfrm>
            <a:custGeom>
              <a:avLst/>
              <a:gdLst/>
              <a:ahLst/>
              <a:cxnLst/>
              <a:rect l="l" t="t" r="r" b="b"/>
              <a:pathLst>
                <a:path w="13376" h="13200" extrusionOk="0">
                  <a:moveTo>
                    <a:pt x="7388" y="1"/>
                  </a:moveTo>
                  <a:cubicBezTo>
                    <a:pt x="7137" y="1"/>
                    <a:pt x="6901" y="245"/>
                    <a:pt x="7076" y="499"/>
                  </a:cubicBezTo>
                  <a:cubicBezTo>
                    <a:pt x="9153" y="3170"/>
                    <a:pt x="9975" y="6594"/>
                    <a:pt x="12303" y="9059"/>
                  </a:cubicBezTo>
                  <a:cubicBezTo>
                    <a:pt x="12486" y="8990"/>
                    <a:pt x="12668" y="8945"/>
                    <a:pt x="12851" y="8876"/>
                  </a:cubicBezTo>
                  <a:lnTo>
                    <a:pt x="12851" y="8876"/>
                  </a:lnTo>
                  <a:cubicBezTo>
                    <a:pt x="12805" y="9082"/>
                    <a:pt x="12759" y="9264"/>
                    <a:pt x="12691" y="9470"/>
                  </a:cubicBezTo>
                  <a:cubicBezTo>
                    <a:pt x="12554" y="9333"/>
                    <a:pt x="12440" y="9196"/>
                    <a:pt x="12303" y="9059"/>
                  </a:cubicBezTo>
                  <a:cubicBezTo>
                    <a:pt x="8546" y="10289"/>
                    <a:pt x="4936" y="12493"/>
                    <a:pt x="905" y="12493"/>
                  </a:cubicBezTo>
                  <a:cubicBezTo>
                    <a:pt x="749" y="12493"/>
                    <a:pt x="592" y="12490"/>
                    <a:pt x="434" y="12483"/>
                  </a:cubicBezTo>
                  <a:cubicBezTo>
                    <a:pt x="427" y="12482"/>
                    <a:pt x="420" y="12482"/>
                    <a:pt x="413" y="12482"/>
                  </a:cubicBezTo>
                  <a:cubicBezTo>
                    <a:pt x="0" y="12482"/>
                    <a:pt x="7" y="13168"/>
                    <a:pt x="434" y="13190"/>
                  </a:cubicBezTo>
                  <a:cubicBezTo>
                    <a:pt x="586" y="13197"/>
                    <a:pt x="738" y="13200"/>
                    <a:pt x="889" y="13200"/>
                  </a:cubicBezTo>
                  <a:cubicBezTo>
                    <a:pt x="5197" y="13200"/>
                    <a:pt x="8998" y="10752"/>
                    <a:pt x="13033" y="9561"/>
                  </a:cubicBezTo>
                  <a:cubicBezTo>
                    <a:pt x="13284" y="9493"/>
                    <a:pt x="13376" y="9150"/>
                    <a:pt x="13193" y="8968"/>
                  </a:cubicBezTo>
                  <a:cubicBezTo>
                    <a:pt x="10591" y="6525"/>
                    <a:pt x="9815" y="2919"/>
                    <a:pt x="7692" y="157"/>
                  </a:cubicBezTo>
                  <a:cubicBezTo>
                    <a:pt x="7609" y="47"/>
                    <a:pt x="7497" y="1"/>
                    <a:pt x="7388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24"/>
            <p:cNvSpPr/>
            <p:nvPr/>
          </p:nvSpPr>
          <p:spPr>
            <a:xfrm>
              <a:off x="7163016" y="3279832"/>
              <a:ext cx="271863" cy="306970"/>
            </a:xfrm>
            <a:custGeom>
              <a:avLst/>
              <a:gdLst/>
              <a:ahLst/>
              <a:cxnLst/>
              <a:rect l="l" t="t" r="r" b="b"/>
              <a:pathLst>
                <a:path w="7922" h="8945" extrusionOk="0">
                  <a:moveTo>
                    <a:pt x="4485" y="1"/>
                  </a:moveTo>
                  <a:cubicBezTo>
                    <a:pt x="4111" y="1"/>
                    <a:pt x="3697" y="127"/>
                    <a:pt x="3242" y="408"/>
                  </a:cubicBezTo>
                  <a:cubicBezTo>
                    <a:pt x="1" y="2439"/>
                    <a:pt x="5547" y="7644"/>
                    <a:pt x="7396" y="8945"/>
                  </a:cubicBezTo>
                  <a:lnTo>
                    <a:pt x="7579" y="8945"/>
                  </a:lnTo>
                  <a:cubicBezTo>
                    <a:pt x="7921" y="7131"/>
                    <a:pt x="7303" y="1"/>
                    <a:pt x="4485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24"/>
            <p:cNvSpPr/>
            <p:nvPr/>
          </p:nvSpPr>
          <p:spPr>
            <a:xfrm>
              <a:off x="7487324" y="3599301"/>
              <a:ext cx="3157" cy="6314"/>
            </a:xfrm>
            <a:custGeom>
              <a:avLst/>
              <a:gdLst/>
              <a:ahLst/>
              <a:cxnLst/>
              <a:rect l="l" t="t" r="r" b="b"/>
              <a:pathLst>
                <a:path w="92" h="184" extrusionOk="0">
                  <a:moveTo>
                    <a:pt x="92" y="1"/>
                  </a:moveTo>
                  <a:cubicBezTo>
                    <a:pt x="69" y="69"/>
                    <a:pt x="23" y="115"/>
                    <a:pt x="0" y="183"/>
                  </a:cubicBezTo>
                  <a:lnTo>
                    <a:pt x="92" y="92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24"/>
            <p:cNvSpPr/>
            <p:nvPr/>
          </p:nvSpPr>
          <p:spPr>
            <a:xfrm>
              <a:off x="7426615" y="3299977"/>
              <a:ext cx="200174" cy="299352"/>
            </a:xfrm>
            <a:custGeom>
              <a:avLst/>
              <a:gdLst/>
              <a:ahLst/>
              <a:cxnLst/>
              <a:rect l="l" t="t" r="r" b="b"/>
              <a:pathLst>
                <a:path w="5833" h="8723" extrusionOk="0">
                  <a:moveTo>
                    <a:pt x="3017" y="0"/>
                  </a:moveTo>
                  <a:cubicBezTo>
                    <a:pt x="0" y="0"/>
                    <a:pt x="2154" y="6785"/>
                    <a:pt x="1861" y="8723"/>
                  </a:cubicBezTo>
                  <a:cubicBezTo>
                    <a:pt x="2523" y="7582"/>
                    <a:pt x="3550" y="6532"/>
                    <a:pt x="4257" y="5299"/>
                  </a:cubicBezTo>
                  <a:cubicBezTo>
                    <a:pt x="4919" y="3998"/>
                    <a:pt x="5832" y="186"/>
                    <a:pt x="3139" y="4"/>
                  </a:cubicBezTo>
                  <a:cubicBezTo>
                    <a:pt x="3098" y="1"/>
                    <a:pt x="3057" y="0"/>
                    <a:pt x="3017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7" name="Google Shape;377;p24"/>
            <p:cNvSpPr/>
            <p:nvPr/>
          </p:nvSpPr>
          <p:spPr>
            <a:xfrm>
              <a:off x="7139543" y="3732765"/>
              <a:ext cx="221691" cy="183050"/>
            </a:xfrm>
            <a:custGeom>
              <a:avLst/>
              <a:gdLst/>
              <a:ahLst/>
              <a:cxnLst/>
              <a:rect l="l" t="t" r="r" b="b"/>
              <a:pathLst>
                <a:path w="6460" h="5334" extrusionOk="0">
                  <a:moveTo>
                    <a:pt x="1499" y="1"/>
                  </a:moveTo>
                  <a:cubicBezTo>
                    <a:pt x="785" y="1"/>
                    <a:pt x="229" y="406"/>
                    <a:pt x="137" y="1521"/>
                  </a:cubicBezTo>
                  <a:cubicBezTo>
                    <a:pt x="0" y="3918"/>
                    <a:pt x="4702" y="4945"/>
                    <a:pt x="6460" y="5333"/>
                  </a:cubicBezTo>
                  <a:lnTo>
                    <a:pt x="6460" y="5242"/>
                  </a:lnTo>
                  <a:cubicBezTo>
                    <a:pt x="6300" y="4329"/>
                    <a:pt x="5684" y="2914"/>
                    <a:pt x="5044" y="2069"/>
                  </a:cubicBezTo>
                  <a:cubicBezTo>
                    <a:pt x="4464" y="1228"/>
                    <a:pt x="2743" y="1"/>
                    <a:pt x="1499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" name="Google Shape;378;p24"/>
            <p:cNvSpPr/>
            <p:nvPr/>
          </p:nvSpPr>
          <p:spPr>
            <a:xfrm>
              <a:off x="7496727" y="3904836"/>
              <a:ext cx="222480" cy="193482"/>
            </a:xfrm>
            <a:custGeom>
              <a:avLst/>
              <a:gdLst/>
              <a:ahLst/>
              <a:cxnLst/>
              <a:rect l="l" t="t" r="r" b="b"/>
              <a:pathLst>
                <a:path w="6483" h="5638" extrusionOk="0">
                  <a:moveTo>
                    <a:pt x="3902" y="1"/>
                  </a:moveTo>
                  <a:cubicBezTo>
                    <a:pt x="2291" y="1"/>
                    <a:pt x="483" y="4536"/>
                    <a:pt x="183" y="5455"/>
                  </a:cubicBezTo>
                  <a:lnTo>
                    <a:pt x="0" y="5637"/>
                  </a:lnTo>
                  <a:cubicBezTo>
                    <a:pt x="1667" y="5637"/>
                    <a:pt x="6483" y="3241"/>
                    <a:pt x="4908" y="730"/>
                  </a:cubicBezTo>
                  <a:cubicBezTo>
                    <a:pt x="4594" y="216"/>
                    <a:pt x="4252" y="1"/>
                    <a:pt x="3902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" name="Google Shape;379;p24"/>
            <p:cNvSpPr/>
            <p:nvPr/>
          </p:nvSpPr>
          <p:spPr>
            <a:xfrm>
              <a:off x="7303069" y="3371016"/>
              <a:ext cx="356284" cy="1085703"/>
            </a:xfrm>
            <a:custGeom>
              <a:avLst/>
              <a:gdLst/>
              <a:ahLst/>
              <a:cxnLst/>
              <a:rect l="l" t="t" r="r" b="b"/>
              <a:pathLst>
                <a:path w="10382" h="31637" extrusionOk="0">
                  <a:moveTo>
                    <a:pt x="487" y="0"/>
                  </a:moveTo>
                  <a:cubicBezTo>
                    <a:pt x="251" y="0"/>
                    <a:pt x="0" y="252"/>
                    <a:pt x="142" y="536"/>
                  </a:cubicBezTo>
                  <a:cubicBezTo>
                    <a:pt x="827" y="1860"/>
                    <a:pt x="1329" y="3320"/>
                    <a:pt x="1969" y="4690"/>
                  </a:cubicBezTo>
                  <a:cubicBezTo>
                    <a:pt x="2699" y="6196"/>
                    <a:pt x="3429" y="7703"/>
                    <a:pt x="4046" y="9255"/>
                  </a:cubicBezTo>
                  <a:cubicBezTo>
                    <a:pt x="5301" y="12542"/>
                    <a:pt x="5210" y="15806"/>
                    <a:pt x="3909" y="19070"/>
                  </a:cubicBezTo>
                  <a:cubicBezTo>
                    <a:pt x="2973" y="21466"/>
                    <a:pt x="2539" y="23749"/>
                    <a:pt x="3703" y="26146"/>
                  </a:cubicBezTo>
                  <a:cubicBezTo>
                    <a:pt x="4844" y="28474"/>
                    <a:pt x="7241" y="30962"/>
                    <a:pt x="9798" y="31624"/>
                  </a:cubicBezTo>
                  <a:cubicBezTo>
                    <a:pt x="9832" y="31633"/>
                    <a:pt x="9864" y="31637"/>
                    <a:pt x="9895" y="31637"/>
                  </a:cubicBezTo>
                  <a:cubicBezTo>
                    <a:pt x="10256" y="31637"/>
                    <a:pt x="10381" y="31067"/>
                    <a:pt x="10003" y="30962"/>
                  </a:cubicBezTo>
                  <a:cubicBezTo>
                    <a:pt x="7173" y="30208"/>
                    <a:pt x="4411" y="27013"/>
                    <a:pt x="3726" y="24228"/>
                  </a:cubicBezTo>
                  <a:cubicBezTo>
                    <a:pt x="3041" y="21329"/>
                    <a:pt x="5187" y="18385"/>
                    <a:pt x="5598" y="15577"/>
                  </a:cubicBezTo>
                  <a:cubicBezTo>
                    <a:pt x="5940" y="13067"/>
                    <a:pt x="5347" y="10624"/>
                    <a:pt x="4411" y="8319"/>
                  </a:cubicBezTo>
                  <a:cubicBezTo>
                    <a:pt x="3931" y="7109"/>
                    <a:pt x="3338" y="5922"/>
                    <a:pt x="2767" y="4736"/>
                  </a:cubicBezTo>
                  <a:cubicBezTo>
                    <a:pt x="2037" y="3252"/>
                    <a:pt x="1489" y="1654"/>
                    <a:pt x="759" y="170"/>
                  </a:cubicBezTo>
                  <a:cubicBezTo>
                    <a:pt x="695" y="51"/>
                    <a:pt x="593" y="0"/>
                    <a:pt x="48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0" name="Google Shape;380;p24"/>
            <p:cNvSpPr/>
            <p:nvPr/>
          </p:nvSpPr>
          <p:spPr>
            <a:xfrm>
              <a:off x="7450157" y="3415767"/>
              <a:ext cx="84833" cy="284732"/>
            </a:xfrm>
            <a:custGeom>
              <a:avLst/>
              <a:gdLst/>
              <a:ahLst/>
              <a:cxnLst/>
              <a:rect l="l" t="t" r="r" b="b"/>
              <a:pathLst>
                <a:path w="2472" h="8297" extrusionOk="0">
                  <a:moveTo>
                    <a:pt x="2037" y="1"/>
                  </a:moveTo>
                  <a:cubicBezTo>
                    <a:pt x="1905" y="1"/>
                    <a:pt x="1786" y="78"/>
                    <a:pt x="1768" y="259"/>
                  </a:cubicBezTo>
                  <a:cubicBezTo>
                    <a:pt x="1403" y="2815"/>
                    <a:pt x="1243" y="5394"/>
                    <a:pt x="125" y="7768"/>
                  </a:cubicBezTo>
                  <a:cubicBezTo>
                    <a:pt x="0" y="8048"/>
                    <a:pt x="236" y="8296"/>
                    <a:pt x="457" y="8296"/>
                  </a:cubicBezTo>
                  <a:cubicBezTo>
                    <a:pt x="560" y="8296"/>
                    <a:pt x="660" y="8242"/>
                    <a:pt x="718" y="8111"/>
                  </a:cubicBezTo>
                  <a:cubicBezTo>
                    <a:pt x="1860" y="5668"/>
                    <a:pt x="2065" y="3066"/>
                    <a:pt x="2430" y="441"/>
                  </a:cubicBezTo>
                  <a:cubicBezTo>
                    <a:pt x="2472" y="180"/>
                    <a:pt x="2238" y="1"/>
                    <a:pt x="203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1" name="Google Shape;381;p24"/>
            <p:cNvSpPr/>
            <p:nvPr/>
          </p:nvSpPr>
          <p:spPr>
            <a:xfrm>
              <a:off x="7203169" y="3787605"/>
              <a:ext cx="282639" cy="173029"/>
            </a:xfrm>
            <a:custGeom>
              <a:avLst/>
              <a:gdLst/>
              <a:ahLst/>
              <a:cxnLst/>
              <a:rect l="l" t="t" r="r" b="b"/>
              <a:pathLst>
                <a:path w="8236" h="5042" extrusionOk="0">
                  <a:moveTo>
                    <a:pt x="498" y="1"/>
                  </a:moveTo>
                  <a:cubicBezTo>
                    <a:pt x="240" y="1"/>
                    <a:pt x="1" y="340"/>
                    <a:pt x="246" y="585"/>
                  </a:cubicBezTo>
                  <a:cubicBezTo>
                    <a:pt x="2277" y="2731"/>
                    <a:pt x="4651" y="4511"/>
                    <a:pt x="7619" y="5036"/>
                  </a:cubicBezTo>
                  <a:cubicBezTo>
                    <a:pt x="7640" y="5040"/>
                    <a:pt x="7661" y="5041"/>
                    <a:pt x="7681" y="5041"/>
                  </a:cubicBezTo>
                  <a:cubicBezTo>
                    <a:pt x="8071" y="5041"/>
                    <a:pt x="8235" y="4439"/>
                    <a:pt x="7801" y="4374"/>
                  </a:cubicBezTo>
                  <a:cubicBezTo>
                    <a:pt x="4925" y="3872"/>
                    <a:pt x="2711" y="2183"/>
                    <a:pt x="725" y="106"/>
                  </a:cubicBezTo>
                  <a:cubicBezTo>
                    <a:pt x="656" y="32"/>
                    <a:pt x="576" y="1"/>
                    <a:pt x="498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" name="Google Shape;382;p24"/>
            <p:cNvSpPr/>
            <p:nvPr/>
          </p:nvSpPr>
          <p:spPr>
            <a:xfrm>
              <a:off x="7405818" y="3946739"/>
              <a:ext cx="233942" cy="180167"/>
            </a:xfrm>
            <a:custGeom>
              <a:avLst/>
              <a:gdLst/>
              <a:ahLst/>
              <a:cxnLst/>
              <a:rect l="l" t="t" r="r" b="b"/>
              <a:pathLst>
                <a:path w="6817" h="5250" extrusionOk="0">
                  <a:moveTo>
                    <a:pt x="6338" y="0"/>
                  </a:moveTo>
                  <a:cubicBezTo>
                    <a:pt x="6230" y="0"/>
                    <a:pt x="6121" y="50"/>
                    <a:pt x="6050" y="171"/>
                  </a:cubicBezTo>
                  <a:cubicBezTo>
                    <a:pt x="5031" y="1797"/>
                    <a:pt x="3167" y="4577"/>
                    <a:pt x="948" y="4577"/>
                  </a:cubicBezTo>
                  <a:cubicBezTo>
                    <a:pt x="832" y="4577"/>
                    <a:pt x="714" y="4569"/>
                    <a:pt x="595" y="4553"/>
                  </a:cubicBezTo>
                  <a:cubicBezTo>
                    <a:pt x="574" y="4550"/>
                    <a:pt x="553" y="4548"/>
                    <a:pt x="533" y="4548"/>
                  </a:cubicBezTo>
                  <a:cubicBezTo>
                    <a:pt x="145" y="4548"/>
                    <a:pt x="0" y="5150"/>
                    <a:pt x="412" y="5215"/>
                  </a:cubicBezTo>
                  <a:cubicBezTo>
                    <a:pt x="578" y="5238"/>
                    <a:pt x="741" y="5249"/>
                    <a:pt x="901" y="5249"/>
                  </a:cubicBezTo>
                  <a:cubicBezTo>
                    <a:pt x="3451" y="5249"/>
                    <a:pt x="5441" y="2467"/>
                    <a:pt x="6644" y="513"/>
                  </a:cubicBezTo>
                  <a:cubicBezTo>
                    <a:pt x="6817" y="246"/>
                    <a:pt x="6578" y="0"/>
                    <a:pt x="633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3" name="Google Shape;383;p24"/>
            <p:cNvSpPr/>
            <p:nvPr/>
          </p:nvSpPr>
          <p:spPr>
            <a:xfrm>
              <a:off x="8373560" y="2834004"/>
              <a:ext cx="783331" cy="2259876"/>
            </a:xfrm>
            <a:custGeom>
              <a:avLst/>
              <a:gdLst/>
              <a:ahLst/>
              <a:cxnLst/>
              <a:rect l="l" t="t" r="r" b="b"/>
              <a:pathLst>
                <a:path w="22826" h="65852" extrusionOk="0">
                  <a:moveTo>
                    <a:pt x="1119" y="1"/>
                  </a:moveTo>
                  <a:lnTo>
                    <a:pt x="1073" y="183"/>
                  </a:lnTo>
                  <a:cubicBezTo>
                    <a:pt x="1" y="959"/>
                    <a:pt x="160" y="28030"/>
                    <a:pt x="320" y="33713"/>
                  </a:cubicBezTo>
                  <a:cubicBezTo>
                    <a:pt x="822" y="44624"/>
                    <a:pt x="7807" y="61081"/>
                    <a:pt x="22826" y="65851"/>
                  </a:cubicBezTo>
                  <a:lnTo>
                    <a:pt x="22826" y="16480"/>
                  </a:lnTo>
                  <a:cubicBezTo>
                    <a:pt x="16686" y="9564"/>
                    <a:pt x="9176" y="3333"/>
                    <a:pt x="1119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4" name="Google Shape;384;p24"/>
            <p:cNvSpPr/>
            <p:nvPr/>
          </p:nvSpPr>
          <p:spPr>
            <a:xfrm>
              <a:off x="8491922" y="2992657"/>
              <a:ext cx="666240" cy="1622634"/>
            </a:xfrm>
            <a:custGeom>
              <a:avLst/>
              <a:gdLst/>
              <a:ahLst/>
              <a:cxnLst/>
              <a:rect l="l" t="t" r="r" b="b"/>
              <a:pathLst>
                <a:path w="19414" h="47283" extrusionOk="0">
                  <a:moveTo>
                    <a:pt x="478" y="1"/>
                  </a:moveTo>
                  <a:cubicBezTo>
                    <a:pt x="256" y="1"/>
                    <a:pt x="0" y="252"/>
                    <a:pt x="126" y="536"/>
                  </a:cubicBezTo>
                  <a:cubicBezTo>
                    <a:pt x="2272" y="5444"/>
                    <a:pt x="5559" y="9735"/>
                    <a:pt x="8024" y="14505"/>
                  </a:cubicBezTo>
                  <a:cubicBezTo>
                    <a:pt x="10763" y="19755"/>
                    <a:pt x="12384" y="25644"/>
                    <a:pt x="14278" y="31259"/>
                  </a:cubicBezTo>
                  <a:cubicBezTo>
                    <a:pt x="16081" y="36577"/>
                    <a:pt x="17839" y="41873"/>
                    <a:pt x="19414" y="47282"/>
                  </a:cubicBezTo>
                  <a:lnTo>
                    <a:pt x="19414" y="44863"/>
                  </a:lnTo>
                  <a:cubicBezTo>
                    <a:pt x="17907" y="39887"/>
                    <a:pt x="16264" y="34979"/>
                    <a:pt x="14598" y="30049"/>
                  </a:cubicBezTo>
                  <a:cubicBezTo>
                    <a:pt x="12817" y="24685"/>
                    <a:pt x="11174" y="19207"/>
                    <a:pt x="8617" y="14140"/>
                  </a:cubicBezTo>
                  <a:cubicBezTo>
                    <a:pt x="6221" y="9369"/>
                    <a:pt x="2888" y="5101"/>
                    <a:pt x="720" y="171"/>
                  </a:cubicBezTo>
                  <a:cubicBezTo>
                    <a:pt x="671" y="51"/>
                    <a:pt x="578" y="1"/>
                    <a:pt x="478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5" name="Google Shape;385;p24"/>
            <p:cNvSpPr/>
            <p:nvPr/>
          </p:nvSpPr>
          <p:spPr>
            <a:xfrm>
              <a:off x="8454481" y="3142456"/>
              <a:ext cx="297945" cy="245885"/>
            </a:xfrm>
            <a:custGeom>
              <a:avLst/>
              <a:gdLst/>
              <a:ahLst/>
              <a:cxnLst/>
              <a:rect l="l" t="t" r="r" b="b"/>
              <a:pathLst>
                <a:path w="8682" h="7165" extrusionOk="0">
                  <a:moveTo>
                    <a:pt x="8339" y="0"/>
                  </a:moveTo>
                  <a:cubicBezTo>
                    <a:pt x="8162" y="0"/>
                    <a:pt x="7974" y="108"/>
                    <a:pt x="7951" y="325"/>
                  </a:cubicBezTo>
                  <a:cubicBezTo>
                    <a:pt x="7791" y="2334"/>
                    <a:pt x="7494" y="4320"/>
                    <a:pt x="7449" y="6328"/>
                  </a:cubicBezTo>
                  <a:cubicBezTo>
                    <a:pt x="7586" y="6374"/>
                    <a:pt x="7723" y="6442"/>
                    <a:pt x="7882" y="6488"/>
                  </a:cubicBezTo>
                  <a:cubicBezTo>
                    <a:pt x="7723" y="6602"/>
                    <a:pt x="7586" y="6694"/>
                    <a:pt x="7426" y="6808"/>
                  </a:cubicBezTo>
                  <a:cubicBezTo>
                    <a:pt x="7426" y="6648"/>
                    <a:pt x="7449" y="6488"/>
                    <a:pt x="7449" y="6328"/>
                  </a:cubicBezTo>
                  <a:cubicBezTo>
                    <a:pt x="5052" y="5484"/>
                    <a:pt x="2747" y="4434"/>
                    <a:pt x="647" y="3041"/>
                  </a:cubicBezTo>
                  <a:cubicBezTo>
                    <a:pt x="585" y="2999"/>
                    <a:pt x="524" y="2981"/>
                    <a:pt x="467" y="2981"/>
                  </a:cubicBezTo>
                  <a:cubicBezTo>
                    <a:pt x="186" y="2981"/>
                    <a:pt x="1" y="3426"/>
                    <a:pt x="304" y="3635"/>
                  </a:cubicBezTo>
                  <a:cubicBezTo>
                    <a:pt x="2587" y="5141"/>
                    <a:pt x="5098" y="6283"/>
                    <a:pt x="7677" y="7150"/>
                  </a:cubicBezTo>
                  <a:cubicBezTo>
                    <a:pt x="7710" y="7160"/>
                    <a:pt x="7743" y="7165"/>
                    <a:pt x="7776" y="7165"/>
                  </a:cubicBezTo>
                  <a:cubicBezTo>
                    <a:pt x="7967" y="7165"/>
                    <a:pt x="8134" y="7003"/>
                    <a:pt x="8134" y="6808"/>
                  </a:cubicBezTo>
                  <a:cubicBezTo>
                    <a:pt x="8134" y="4639"/>
                    <a:pt x="8476" y="2494"/>
                    <a:pt x="8659" y="325"/>
                  </a:cubicBezTo>
                  <a:cubicBezTo>
                    <a:pt x="8681" y="108"/>
                    <a:pt x="8516" y="0"/>
                    <a:pt x="833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6" name="Google Shape;386;p24"/>
            <p:cNvSpPr/>
            <p:nvPr/>
          </p:nvSpPr>
          <p:spPr>
            <a:xfrm>
              <a:off x="8709294" y="3359622"/>
              <a:ext cx="15717" cy="16472"/>
            </a:xfrm>
            <a:custGeom>
              <a:avLst/>
              <a:gdLst/>
              <a:ahLst/>
              <a:cxnLst/>
              <a:rect l="l" t="t" r="r" b="b"/>
              <a:pathLst>
                <a:path w="458" h="480" extrusionOk="0">
                  <a:moveTo>
                    <a:pt x="24" y="0"/>
                  </a:moveTo>
                  <a:cubicBezTo>
                    <a:pt x="24" y="160"/>
                    <a:pt x="1" y="320"/>
                    <a:pt x="1" y="480"/>
                  </a:cubicBezTo>
                  <a:cubicBezTo>
                    <a:pt x="161" y="366"/>
                    <a:pt x="298" y="274"/>
                    <a:pt x="457" y="160"/>
                  </a:cubicBezTo>
                  <a:cubicBezTo>
                    <a:pt x="298" y="114"/>
                    <a:pt x="161" y="46"/>
                    <a:pt x="2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7" name="Google Shape;387;p24"/>
            <p:cNvSpPr/>
            <p:nvPr/>
          </p:nvSpPr>
          <p:spPr>
            <a:xfrm>
              <a:off x="8841694" y="3614195"/>
              <a:ext cx="17262" cy="13350"/>
            </a:xfrm>
            <a:custGeom>
              <a:avLst/>
              <a:gdLst/>
              <a:ahLst/>
              <a:cxnLst/>
              <a:rect l="l" t="t" r="r" b="b"/>
              <a:pathLst>
                <a:path w="503" h="389" extrusionOk="0">
                  <a:moveTo>
                    <a:pt x="69" y="1"/>
                  </a:moveTo>
                  <a:cubicBezTo>
                    <a:pt x="46" y="137"/>
                    <a:pt x="23" y="252"/>
                    <a:pt x="0" y="389"/>
                  </a:cubicBezTo>
                  <a:cubicBezTo>
                    <a:pt x="160" y="320"/>
                    <a:pt x="320" y="252"/>
                    <a:pt x="503" y="183"/>
                  </a:cubicBezTo>
                  <a:cubicBezTo>
                    <a:pt x="366" y="115"/>
                    <a:pt x="229" y="69"/>
                    <a:pt x="69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8" name="Google Shape;388;p24"/>
            <p:cNvSpPr/>
            <p:nvPr/>
          </p:nvSpPr>
          <p:spPr>
            <a:xfrm>
              <a:off x="8457604" y="3369128"/>
              <a:ext cx="456800" cy="273064"/>
            </a:xfrm>
            <a:custGeom>
              <a:avLst/>
              <a:gdLst/>
              <a:ahLst/>
              <a:cxnLst/>
              <a:rect l="l" t="t" r="r" b="b"/>
              <a:pathLst>
                <a:path w="13311" h="7957" extrusionOk="0">
                  <a:moveTo>
                    <a:pt x="12884" y="0"/>
                  </a:moveTo>
                  <a:cubicBezTo>
                    <a:pt x="12749" y="0"/>
                    <a:pt x="12621" y="75"/>
                    <a:pt x="12585" y="248"/>
                  </a:cubicBezTo>
                  <a:cubicBezTo>
                    <a:pt x="12197" y="2554"/>
                    <a:pt x="11809" y="4859"/>
                    <a:pt x="11261" y="7142"/>
                  </a:cubicBezTo>
                  <a:cubicBezTo>
                    <a:pt x="11421" y="7210"/>
                    <a:pt x="11558" y="7256"/>
                    <a:pt x="11695" y="7324"/>
                  </a:cubicBezTo>
                  <a:cubicBezTo>
                    <a:pt x="11512" y="7393"/>
                    <a:pt x="11352" y="7461"/>
                    <a:pt x="11192" y="7530"/>
                  </a:cubicBezTo>
                  <a:cubicBezTo>
                    <a:pt x="11215" y="7393"/>
                    <a:pt x="11238" y="7278"/>
                    <a:pt x="11261" y="7142"/>
                  </a:cubicBezTo>
                  <a:cubicBezTo>
                    <a:pt x="7700" y="5635"/>
                    <a:pt x="3980" y="4494"/>
                    <a:pt x="670" y="2462"/>
                  </a:cubicBezTo>
                  <a:cubicBezTo>
                    <a:pt x="609" y="2427"/>
                    <a:pt x="550" y="2411"/>
                    <a:pt x="494" y="2411"/>
                  </a:cubicBezTo>
                  <a:cubicBezTo>
                    <a:pt x="193" y="2411"/>
                    <a:pt x="0" y="2863"/>
                    <a:pt x="328" y="3056"/>
                  </a:cubicBezTo>
                  <a:cubicBezTo>
                    <a:pt x="3751" y="5179"/>
                    <a:pt x="7655" y="6343"/>
                    <a:pt x="11352" y="7918"/>
                  </a:cubicBezTo>
                  <a:cubicBezTo>
                    <a:pt x="11404" y="7944"/>
                    <a:pt x="11462" y="7957"/>
                    <a:pt x="11520" y="7957"/>
                  </a:cubicBezTo>
                  <a:cubicBezTo>
                    <a:pt x="11663" y="7957"/>
                    <a:pt x="11805" y="7875"/>
                    <a:pt x="11854" y="7712"/>
                  </a:cubicBezTo>
                  <a:cubicBezTo>
                    <a:pt x="12425" y="5315"/>
                    <a:pt x="12859" y="2873"/>
                    <a:pt x="13270" y="431"/>
                  </a:cubicBezTo>
                  <a:cubicBezTo>
                    <a:pt x="13311" y="170"/>
                    <a:pt x="13088" y="0"/>
                    <a:pt x="1288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9" name="Google Shape;389;p24"/>
            <p:cNvSpPr/>
            <p:nvPr/>
          </p:nvSpPr>
          <p:spPr>
            <a:xfrm>
              <a:off x="8947429" y="3904802"/>
              <a:ext cx="14928" cy="11016"/>
            </a:xfrm>
            <a:custGeom>
              <a:avLst/>
              <a:gdLst/>
              <a:ahLst/>
              <a:cxnLst/>
              <a:rect l="l" t="t" r="r" b="b"/>
              <a:pathLst>
                <a:path w="435" h="321" extrusionOk="0">
                  <a:moveTo>
                    <a:pt x="115" y="1"/>
                  </a:moveTo>
                  <a:cubicBezTo>
                    <a:pt x="92" y="115"/>
                    <a:pt x="47" y="206"/>
                    <a:pt x="1" y="320"/>
                  </a:cubicBezTo>
                  <a:cubicBezTo>
                    <a:pt x="138" y="252"/>
                    <a:pt x="298" y="160"/>
                    <a:pt x="435" y="92"/>
                  </a:cubicBezTo>
                  <a:cubicBezTo>
                    <a:pt x="320" y="69"/>
                    <a:pt x="229" y="23"/>
                    <a:pt x="11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0" name="Google Shape;390;p24"/>
            <p:cNvSpPr/>
            <p:nvPr/>
          </p:nvSpPr>
          <p:spPr>
            <a:xfrm>
              <a:off x="8441989" y="3546142"/>
              <a:ext cx="642389" cy="385145"/>
            </a:xfrm>
            <a:custGeom>
              <a:avLst/>
              <a:gdLst/>
              <a:ahLst/>
              <a:cxnLst/>
              <a:rect l="l" t="t" r="r" b="b"/>
              <a:pathLst>
                <a:path w="18719" h="11223" extrusionOk="0">
                  <a:moveTo>
                    <a:pt x="18297" y="1"/>
                  </a:moveTo>
                  <a:cubicBezTo>
                    <a:pt x="18165" y="1"/>
                    <a:pt x="18043" y="76"/>
                    <a:pt x="18016" y="249"/>
                  </a:cubicBezTo>
                  <a:cubicBezTo>
                    <a:pt x="17377" y="3764"/>
                    <a:pt x="16007" y="7074"/>
                    <a:pt x="14843" y="10452"/>
                  </a:cubicBezTo>
                  <a:cubicBezTo>
                    <a:pt x="14957" y="10474"/>
                    <a:pt x="15048" y="10520"/>
                    <a:pt x="15163" y="10543"/>
                  </a:cubicBezTo>
                  <a:cubicBezTo>
                    <a:pt x="15026" y="10611"/>
                    <a:pt x="14866" y="10703"/>
                    <a:pt x="14729" y="10771"/>
                  </a:cubicBezTo>
                  <a:cubicBezTo>
                    <a:pt x="14775" y="10657"/>
                    <a:pt x="14820" y="10566"/>
                    <a:pt x="14843" y="10452"/>
                  </a:cubicBezTo>
                  <a:cubicBezTo>
                    <a:pt x="9913" y="8922"/>
                    <a:pt x="5553" y="5978"/>
                    <a:pt x="577" y="4517"/>
                  </a:cubicBezTo>
                  <a:cubicBezTo>
                    <a:pt x="538" y="4505"/>
                    <a:pt x="501" y="4499"/>
                    <a:pt x="466" y="4499"/>
                  </a:cubicBezTo>
                  <a:cubicBezTo>
                    <a:pt x="116" y="4499"/>
                    <a:pt x="0" y="5075"/>
                    <a:pt x="395" y="5179"/>
                  </a:cubicBezTo>
                  <a:cubicBezTo>
                    <a:pt x="5462" y="6663"/>
                    <a:pt x="9890" y="9721"/>
                    <a:pt x="14980" y="11205"/>
                  </a:cubicBezTo>
                  <a:cubicBezTo>
                    <a:pt x="15013" y="11217"/>
                    <a:pt x="15046" y="11223"/>
                    <a:pt x="15078" y="11223"/>
                  </a:cubicBezTo>
                  <a:cubicBezTo>
                    <a:pt x="15224" y="11223"/>
                    <a:pt x="15353" y="11107"/>
                    <a:pt x="15391" y="10977"/>
                  </a:cubicBezTo>
                  <a:cubicBezTo>
                    <a:pt x="16578" y="7484"/>
                    <a:pt x="18016" y="4083"/>
                    <a:pt x="18678" y="431"/>
                  </a:cubicBezTo>
                  <a:cubicBezTo>
                    <a:pt x="18719" y="171"/>
                    <a:pt x="18496" y="1"/>
                    <a:pt x="1829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1" name="Google Shape;391;p24"/>
            <p:cNvSpPr/>
            <p:nvPr/>
          </p:nvSpPr>
          <p:spPr>
            <a:xfrm>
              <a:off x="8502904" y="3933801"/>
              <a:ext cx="655258" cy="249660"/>
            </a:xfrm>
            <a:custGeom>
              <a:avLst/>
              <a:gdLst/>
              <a:ahLst/>
              <a:cxnLst/>
              <a:rect l="l" t="t" r="r" b="b"/>
              <a:pathLst>
                <a:path w="19094" h="7275" extrusionOk="0">
                  <a:moveTo>
                    <a:pt x="19094" y="0"/>
                  </a:moveTo>
                  <a:cubicBezTo>
                    <a:pt x="18660" y="845"/>
                    <a:pt x="18226" y="1712"/>
                    <a:pt x="17861" y="2579"/>
                  </a:cubicBezTo>
                  <a:cubicBezTo>
                    <a:pt x="17099" y="4405"/>
                    <a:pt x="16478" y="6494"/>
                    <a:pt x="14480" y="6494"/>
                  </a:cubicBezTo>
                  <a:cubicBezTo>
                    <a:pt x="14204" y="6494"/>
                    <a:pt x="13902" y="6454"/>
                    <a:pt x="13570" y="6368"/>
                  </a:cubicBezTo>
                  <a:cubicBezTo>
                    <a:pt x="11539" y="5843"/>
                    <a:pt x="9781" y="4588"/>
                    <a:pt x="7841" y="3835"/>
                  </a:cubicBezTo>
                  <a:cubicBezTo>
                    <a:pt x="5399" y="2853"/>
                    <a:pt x="2934" y="1872"/>
                    <a:pt x="674" y="502"/>
                  </a:cubicBezTo>
                  <a:cubicBezTo>
                    <a:pt x="613" y="467"/>
                    <a:pt x="554" y="451"/>
                    <a:pt x="498" y="451"/>
                  </a:cubicBezTo>
                  <a:cubicBezTo>
                    <a:pt x="196" y="451"/>
                    <a:pt x="0" y="907"/>
                    <a:pt x="309" y="1119"/>
                  </a:cubicBezTo>
                  <a:cubicBezTo>
                    <a:pt x="2819" y="2625"/>
                    <a:pt x="5558" y="3538"/>
                    <a:pt x="8206" y="4748"/>
                  </a:cubicBezTo>
                  <a:cubicBezTo>
                    <a:pt x="10238" y="5661"/>
                    <a:pt x="12223" y="6985"/>
                    <a:pt x="14483" y="7259"/>
                  </a:cubicBezTo>
                  <a:cubicBezTo>
                    <a:pt x="14582" y="7269"/>
                    <a:pt x="14678" y="7275"/>
                    <a:pt x="14772" y="7275"/>
                  </a:cubicBezTo>
                  <a:cubicBezTo>
                    <a:pt x="16455" y="7275"/>
                    <a:pt x="17346" y="5585"/>
                    <a:pt x="17930" y="4223"/>
                  </a:cubicBezTo>
                  <a:cubicBezTo>
                    <a:pt x="18295" y="3378"/>
                    <a:pt x="18683" y="2557"/>
                    <a:pt x="19094" y="1735"/>
                  </a:cubicBezTo>
                  <a:lnTo>
                    <a:pt x="19094" y="0"/>
                  </a:ln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2" name="Google Shape;392;p24"/>
            <p:cNvSpPr/>
            <p:nvPr/>
          </p:nvSpPr>
          <p:spPr>
            <a:xfrm>
              <a:off x="8525094" y="4259653"/>
              <a:ext cx="617852" cy="242556"/>
            </a:xfrm>
            <a:custGeom>
              <a:avLst/>
              <a:gdLst/>
              <a:ahLst/>
              <a:cxnLst/>
              <a:rect l="l" t="t" r="r" b="b"/>
              <a:pathLst>
                <a:path w="18004" h="7068" extrusionOk="0">
                  <a:moveTo>
                    <a:pt x="537" y="1"/>
                  </a:moveTo>
                  <a:cubicBezTo>
                    <a:pt x="251" y="1"/>
                    <a:pt x="0" y="356"/>
                    <a:pt x="269" y="571"/>
                  </a:cubicBezTo>
                  <a:cubicBezTo>
                    <a:pt x="2277" y="2237"/>
                    <a:pt x="4879" y="2740"/>
                    <a:pt x="7322" y="3470"/>
                  </a:cubicBezTo>
                  <a:cubicBezTo>
                    <a:pt x="10700" y="4474"/>
                    <a:pt x="13850" y="6026"/>
                    <a:pt x="17205" y="7053"/>
                  </a:cubicBezTo>
                  <a:cubicBezTo>
                    <a:pt x="17238" y="7063"/>
                    <a:pt x="17271" y="7068"/>
                    <a:pt x="17302" y="7068"/>
                  </a:cubicBezTo>
                  <a:cubicBezTo>
                    <a:pt x="17420" y="7068"/>
                    <a:pt x="17521" y="7002"/>
                    <a:pt x="17593" y="6894"/>
                  </a:cubicBezTo>
                  <a:cubicBezTo>
                    <a:pt x="17730" y="6711"/>
                    <a:pt x="17867" y="6506"/>
                    <a:pt x="18004" y="6323"/>
                  </a:cubicBezTo>
                  <a:lnTo>
                    <a:pt x="18004" y="5068"/>
                  </a:lnTo>
                  <a:cubicBezTo>
                    <a:pt x="17798" y="5364"/>
                    <a:pt x="17616" y="5661"/>
                    <a:pt x="17410" y="5958"/>
                  </a:cubicBezTo>
                  <a:cubicBezTo>
                    <a:pt x="17273" y="6153"/>
                    <a:pt x="17090" y="6225"/>
                    <a:pt x="16884" y="6225"/>
                  </a:cubicBezTo>
                  <a:cubicBezTo>
                    <a:pt x="16442" y="6225"/>
                    <a:pt x="15898" y="5893"/>
                    <a:pt x="15493" y="5752"/>
                  </a:cubicBezTo>
                  <a:cubicBezTo>
                    <a:pt x="12937" y="4817"/>
                    <a:pt x="10449" y="3767"/>
                    <a:pt x="7869" y="2899"/>
                  </a:cubicBezTo>
                  <a:cubicBezTo>
                    <a:pt x="5450" y="2123"/>
                    <a:pt x="2779" y="1735"/>
                    <a:pt x="771" y="92"/>
                  </a:cubicBezTo>
                  <a:cubicBezTo>
                    <a:pt x="697" y="28"/>
                    <a:pt x="616" y="1"/>
                    <a:pt x="53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3" name="Google Shape;393;p24"/>
            <p:cNvSpPr/>
            <p:nvPr/>
          </p:nvSpPr>
          <p:spPr>
            <a:xfrm>
              <a:off x="8631152" y="4603247"/>
              <a:ext cx="527014" cy="206317"/>
            </a:xfrm>
            <a:custGeom>
              <a:avLst/>
              <a:gdLst/>
              <a:ahLst/>
              <a:cxnLst/>
              <a:rect l="l" t="t" r="r" b="b"/>
              <a:pathLst>
                <a:path w="15357" h="6012" extrusionOk="0">
                  <a:moveTo>
                    <a:pt x="509" y="0"/>
                  </a:moveTo>
                  <a:cubicBezTo>
                    <a:pt x="134" y="0"/>
                    <a:pt x="0" y="585"/>
                    <a:pt x="406" y="671"/>
                  </a:cubicBezTo>
                  <a:cubicBezTo>
                    <a:pt x="5588" y="1926"/>
                    <a:pt x="10358" y="4254"/>
                    <a:pt x="15357" y="6012"/>
                  </a:cubicBezTo>
                  <a:lnTo>
                    <a:pt x="15357" y="5304"/>
                  </a:lnTo>
                  <a:cubicBezTo>
                    <a:pt x="15220" y="5236"/>
                    <a:pt x="15083" y="5190"/>
                    <a:pt x="14946" y="5144"/>
                  </a:cubicBezTo>
                  <a:cubicBezTo>
                    <a:pt x="10153" y="3433"/>
                    <a:pt x="5565" y="1218"/>
                    <a:pt x="589" y="9"/>
                  </a:cubicBezTo>
                  <a:cubicBezTo>
                    <a:pt x="561" y="3"/>
                    <a:pt x="534" y="0"/>
                    <a:pt x="50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4" name="Google Shape;394;p24"/>
            <p:cNvSpPr/>
            <p:nvPr/>
          </p:nvSpPr>
          <p:spPr>
            <a:xfrm>
              <a:off x="8573497" y="2693402"/>
              <a:ext cx="584667" cy="789200"/>
            </a:xfrm>
            <a:custGeom>
              <a:avLst/>
              <a:gdLst/>
              <a:ahLst/>
              <a:cxnLst/>
              <a:rect l="l" t="t" r="r" b="b"/>
              <a:pathLst>
                <a:path w="17037" h="22997" extrusionOk="0">
                  <a:moveTo>
                    <a:pt x="14644" y="0"/>
                  </a:moveTo>
                  <a:cubicBezTo>
                    <a:pt x="13751" y="0"/>
                    <a:pt x="13058" y="1050"/>
                    <a:pt x="13179" y="3116"/>
                  </a:cubicBezTo>
                  <a:cubicBezTo>
                    <a:pt x="13385" y="5604"/>
                    <a:pt x="15371" y="9507"/>
                    <a:pt x="15097" y="11927"/>
                  </a:cubicBezTo>
                  <a:cubicBezTo>
                    <a:pt x="13887" y="9393"/>
                    <a:pt x="11924" y="6677"/>
                    <a:pt x="10760" y="4874"/>
                  </a:cubicBezTo>
                  <a:cubicBezTo>
                    <a:pt x="10164" y="4056"/>
                    <a:pt x="8476" y="1436"/>
                    <a:pt x="7363" y="1436"/>
                  </a:cubicBezTo>
                  <a:cubicBezTo>
                    <a:pt x="6984" y="1436"/>
                    <a:pt x="6671" y="1740"/>
                    <a:pt x="6492" y="2523"/>
                  </a:cubicBezTo>
                  <a:cubicBezTo>
                    <a:pt x="5989" y="4303"/>
                    <a:pt x="7542" y="6106"/>
                    <a:pt x="8455" y="7658"/>
                  </a:cubicBezTo>
                  <a:cubicBezTo>
                    <a:pt x="9550" y="9644"/>
                    <a:pt x="11787" y="12338"/>
                    <a:pt x="12609" y="14346"/>
                  </a:cubicBezTo>
                  <a:cubicBezTo>
                    <a:pt x="10783" y="12840"/>
                    <a:pt x="8706" y="11630"/>
                    <a:pt x="6788" y="10215"/>
                  </a:cubicBezTo>
                  <a:cubicBezTo>
                    <a:pt x="5989" y="9607"/>
                    <a:pt x="4186" y="7704"/>
                    <a:pt x="2856" y="7704"/>
                  </a:cubicBezTo>
                  <a:cubicBezTo>
                    <a:pt x="2439" y="7704"/>
                    <a:pt x="2068" y="7891"/>
                    <a:pt x="1790" y="8366"/>
                  </a:cubicBezTo>
                  <a:cubicBezTo>
                    <a:pt x="329" y="10922"/>
                    <a:pt x="9002" y="15054"/>
                    <a:pt x="10783" y="17473"/>
                  </a:cubicBezTo>
                  <a:cubicBezTo>
                    <a:pt x="8044" y="16195"/>
                    <a:pt x="5510" y="15556"/>
                    <a:pt x="3068" y="14711"/>
                  </a:cubicBezTo>
                  <a:cubicBezTo>
                    <a:pt x="2567" y="14589"/>
                    <a:pt x="1715" y="14317"/>
                    <a:pt x="1040" y="14317"/>
                  </a:cubicBezTo>
                  <a:cubicBezTo>
                    <a:pt x="453" y="14317"/>
                    <a:pt x="0" y="14523"/>
                    <a:pt x="32" y="15213"/>
                  </a:cubicBezTo>
                  <a:cubicBezTo>
                    <a:pt x="78" y="16606"/>
                    <a:pt x="2794" y="17519"/>
                    <a:pt x="3753" y="17930"/>
                  </a:cubicBezTo>
                  <a:cubicBezTo>
                    <a:pt x="8112" y="19756"/>
                    <a:pt x="12632" y="21194"/>
                    <a:pt x="17037" y="22997"/>
                  </a:cubicBezTo>
                  <a:lnTo>
                    <a:pt x="17037" y="2454"/>
                  </a:lnTo>
                  <a:cubicBezTo>
                    <a:pt x="16364" y="810"/>
                    <a:pt x="15427" y="0"/>
                    <a:pt x="14644" y="0"/>
                  </a:cubicBezTo>
                  <a:close/>
                </a:path>
              </a:pathLst>
            </a:custGeom>
            <a:solidFill>
              <a:srgbClr val="FFDB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5" name="Google Shape;395;p24"/>
            <p:cNvSpPr/>
            <p:nvPr/>
          </p:nvSpPr>
          <p:spPr>
            <a:xfrm>
              <a:off x="8839429" y="2820311"/>
              <a:ext cx="318741" cy="533843"/>
            </a:xfrm>
            <a:custGeom>
              <a:avLst/>
              <a:gdLst/>
              <a:ahLst/>
              <a:cxnLst/>
              <a:rect l="l" t="t" r="r" b="b"/>
              <a:pathLst>
                <a:path w="9288" h="15556" extrusionOk="0">
                  <a:moveTo>
                    <a:pt x="475" y="1"/>
                  </a:moveTo>
                  <a:cubicBezTo>
                    <a:pt x="233" y="1"/>
                    <a:pt x="0" y="246"/>
                    <a:pt x="158" y="514"/>
                  </a:cubicBezTo>
                  <a:cubicBezTo>
                    <a:pt x="2417" y="4166"/>
                    <a:pt x="4540" y="7863"/>
                    <a:pt x="6891" y="11447"/>
                  </a:cubicBezTo>
                  <a:cubicBezTo>
                    <a:pt x="7736" y="12748"/>
                    <a:pt x="8557" y="14140"/>
                    <a:pt x="9288" y="15556"/>
                  </a:cubicBezTo>
                  <a:lnTo>
                    <a:pt x="9288" y="14049"/>
                  </a:lnTo>
                  <a:cubicBezTo>
                    <a:pt x="8626" y="12885"/>
                    <a:pt x="7918" y="11744"/>
                    <a:pt x="7188" y="10648"/>
                  </a:cubicBezTo>
                  <a:cubicBezTo>
                    <a:pt x="4951" y="7224"/>
                    <a:pt x="2920" y="3664"/>
                    <a:pt x="774" y="171"/>
                  </a:cubicBezTo>
                  <a:cubicBezTo>
                    <a:pt x="696" y="51"/>
                    <a:pt x="585" y="1"/>
                    <a:pt x="475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6" name="Google Shape;396;p24"/>
            <p:cNvSpPr/>
            <p:nvPr/>
          </p:nvSpPr>
          <p:spPr>
            <a:xfrm>
              <a:off x="8686781" y="3023612"/>
              <a:ext cx="471385" cy="401034"/>
            </a:xfrm>
            <a:custGeom>
              <a:avLst/>
              <a:gdLst/>
              <a:ahLst/>
              <a:cxnLst/>
              <a:rect l="l" t="t" r="r" b="b"/>
              <a:pathLst>
                <a:path w="13736" h="11686" extrusionOk="0">
                  <a:moveTo>
                    <a:pt x="518" y="0"/>
                  </a:moveTo>
                  <a:cubicBezTo>
                    <a:pt x="238" y="0"/>
                    <a:pt x="0" y="360"/>
                    <a:pt x="269" y="593"/>
                  </a:cubicBezTo>
                  <a:cubicBezTo>
                    <a:pt x="2894" y="2852"/>
                    <a:pt x="5633" y="4998"/>
                    <a:pt x="8463" y="7007"/>
                  </a:cubicBezTo>
                  <a:cubicBezTo>
                    <a:pt x="10449" y="8422"/>
                    <a:pt x="12115" y="9997"/>
                    <a:pt x="13736" y="11686"/>
                  </a:cubicBezTo>
                  <a:lnTo>
                    <a:pt x="13736" y="10613"/>
                  </a:lnTo>
                  <a:cubicBezTo>
                    <a:pt x="12595" y="9403"/>
                    <a:pt x="11431" y="8285"/>
                    <a:pt x="10061" y="7303"/>
                  </a:cubicBezTo>
                  <a:cubicBezTo>
                    <a:pt x="6888" y="4975"/>
                    <a:pt x="3738" y="2670"/>
                    <a:pt x="748" y="91"/>
                  </a:cubicBezTo>
                  <a:cubicBezTo>
                    <a:pt x="675" y="27"/>
                    <a:pt x="595" y="0"/>
                    <a:pt x="518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7" name="Google Shape;397;p24"/>
            <p:cNvSpPr/>
            <p:nvPr/>
          </p:nvSpPr>
          <p:spPr>
            <a:xfrm>
              <a:off x="8618831" y="3223653"/>
              <a:ext cx="539334" cy="240943"/>
            </a:xfrm>
            <a:custGeom>
              <a:avLst/>
              <a:gdLst/>
              <a:ahLst/>
              <a:cxnLst/>
              <a:rect l="l" t="t" r="r" b="b"/>
              <a:pathLst>
                <a:path w="15716" h="7021" extrusionOk="0">
                  <a:moveTo>
                    <a:pt x="485" y="0"/>
                  </a:moveTo>
                  <a:cubicBezTo>
                    <a:pt x="124" y="0"/>
                    <a:pt x="1" y="570"/>
                    <a:pt x="400" y="675"/>
                  </a:cubicBezTo>
                  <a:cubicBezTo>
                    <a:pt x="3436" y="1429"/>
                    <a:pt x="6175" y="2912"/>
                    <a:pt x="9074" y="4054"/>
                  </a:cubicBezTo>
                  <a:cubicBezTo>
                    <a:pt x="11379" y="4944"/>
                    <a:pt x="13616" y="5811"/>
                    <a:pt x="15716" y="7021"/>
                  </a:cubicBezTo>
                  <a:lnTo>
                    <a:pt x="15716" y="6222"/>
                  </a:lnTo>
                  <a:cubicBezTo>
                    <a:pt x="13958" y="5218"/>
                    <a:pt x="12087" y="4419"/>
                    <a:pt x="10169" y="3711"/>
                  </a:cubicBezTo>
                  <a:cubicBezTo>
                    <a:pt x="6951" y="2524"/>
                    <a:pt x="3915" y="835"/>
                    <a:pt x="583" y="14"/>
                  </a:cubicBezTo>
                  <a:cubicBezTo>
                    <a:pt x="548" y="5"/>
                    <a:pt x="516" y="0"/>
                    <a:pt x="485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8" name="Google Shape;398;p24"/>
            <p:cNvSpPr/>
            <p:nvPr/>
          </p:nvSpPr>
          <p:spPr>
            <a:xfrm>
              <a:off x="9061606" y="2774358"/>
              <a:ext cx="96569" cy="412153"/>
            </a:xfrm>
            <a:custGeom>
              <a:avLst/>
              <a:gdLst/>
              <a:ahLst/>
              <a:cxnLst/>
              <a:rect l="l" t="t" r="r" b="b"/>
              <a:pathLst>
                <a:path w="2814" h="12010" extrusionOk="0">
                  <a:moveTo>
                    <a:pt x="418" y="1"/>
                  </a:moveTo>
                  <a:cubicBezTo>
                    <a:pt x="206" y="1"/>
                    <a:pt x="1" y="166"/>
                    <a:pt x="98" y="415"/>
                  </a:cubicBezTo>
                  <a:cubicBezTo>
                    <a:pt x="1262" y="3473"/>
                    <a:pt x="1741" y="6897"/>
                    <a:pt x="2426" y="10093"/>
                  </a:cubicBezTo>
                  <a:cubicBezTo>
                    <a:pt x="2563" y="10732"/>
                    <a:pt x="2677" y="11371"/>
                    <a:pt x="2814" y="12010"/>
                  </a:cubicBezTo>
                  <a:lnTo>
                    <a:pt x="2814" y="8677"/>
                  </a:lnTo>
                  <a:cubicBezTo>
                    <a:pt x="2586" y="7650"/>
                    <a:pt x="2335" y="6623"/>
                    <a:pt x="2129" y="5596"/>
                  </a:cubicBezTo>
                  <a:cubicBezTo>
                    <a:pt x="1764" y="3770"/>
                    <a:pt x="1422" y="1967"/>
                    <a:pt x="760" y="232"/>
                  </a:cubicBezTo>
                  <a:cubicBezTo>
                    <a:pt x="697" y="70"/>
                    <a:pt x="556" y="1"/>
                    <a:pt x="418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9" name="Google Shape;399;p24"/>
            <p:cNvSpPr/>
            <p:nvPr/>
          </p:nvSpPr>
          <p:spPr>
            <a:xfrm>
              <a:off x="6693851" y="4312469"/>
              <a:ext cx="891397" cy="675677"/>
            </a:xfrm>
            <a:custGeom>
              <a:avLst/>
              <a:gdLst/>
              <a:ahLst/>
              <a:cxnLst/>
              <a:rect l="l" t="t" r="r" b="b"/>
              <a:pathLst>
                <a:path w="25975" h="19689" extrusionOk="0">
                  <a:moveTo>
                    <a:pt x="7300" y="1"/>
                  </a:moveTo>
                  <a:cubicBezTo>
                    <a:pt x="5044" y="1"/>
                    <a:pt x="8279" y="4954"/>
                    <a:pt x="8559" y="6222"/>
                  </a:cubicBezTo>
                  <a:cubicBezTo>
                    <a:pt x="6796" y="4606"/>
                    <a:pt x="2825" y="2102"/>
                    <a:pt x="1058" y="2102"/>
                  </a:cubicBezTo>
                  <a:cubicBezTo>
                    <a:pt x="355" y="2102"/>
                    <a:pt x="0" y="2499"/>
                    <a:pt x="273" y="3506"/>
                  </a:cubicBezTo>
                  <a:cubicBezTo>
                    <a:pt x="1072" y="6291"/>
                    <a:pt x="5363" y="8664"/>
                    <a:pt x="7783" y="10696"/>
                  </a:cubicBezTo>
                  <a:cubicBezTo>
                    <a:pt x="6094" y="11221"/>
                    <a:pt x="319" y="10878"/>
                    <a:pt x="3378" y="13412"/>
                  </a:cubicBezTo>
                  <a:cubicBezTo>
                    <a:pt x="5295" y="15033"/>
                    <a:pt x="9837" y="14485"/>
                    <a:pt x="11640" y="16014"/>
                  </a:cubicBezTo>
                  <a:cubicBezTo>
                    <a:pt x="10887" y="16197"/>
                    <a:pt x="7600" y="16562"/>
                    <a:pt x="7440" y="17521"/>
                  </a:cubicBezTo>
                  <a:cubicBezTo>
                    <a:pt x="7052" y="19164"/>
                    <a:pt x="11549" y="19552"/>
                    <a:pt x="12576" y="19552"/>
                  </a:cubicBezTo>
                  <a:cubicBezTo>
                    <a:pt x="13609" y="19627"/>
                    <a:pt x="14860" y="19649"/>
                    <a:pt x="16216" y="19649"/>
                  </a:cubicBezTo>
                  <a:cubicBezTo>
                    <a:pt x="18120" y="19649"/>
                    <a:pt x="20229" y="19606"/>
                    <a:pt x="22227" y="19606"/>
                  </a:cubicBezTo>
                  <a:cubicBezTo>
                    <a:pt x="23557" y="19606"/>
                    <a:pt x="24837" y="19625"/>
                    <a:pt x="25975" y="19689"/>
                  </a:cubicBezTo>
                  <a:cubicBezTo>
                    <a:pt x="25084" y="17543"/>
                    <a:pt x="24514" y="14576"/>
                    <a:pt x="24103" y="12202"/>
                  </a:cubicBezTo>
                  <a:cubicBezTo>
                    <a:pt x="23943" y="10947"/>
                    <a:pt x="23464" y="7295"/>
                    <a:pt x="22596" y="6336"/>
                  </a:cubicBezTo>
                  <a:cubicBezTo>
                    <a:pt x="22205" y="5940"/>
                    <a:pt x="21880" y="5777"/>
                    <a:pt x="21600" y="5777"/>
                  </a:cubicBezTo>
                  <a:cubicBezTo>
                    <a:pt x="20542" y="5777"/>
                    <a:pt x="20140" y="8103"/>
                    <a:pt x="19310" y="8915"/>
                  </a:cubicBezTo>
                  <a:cubicBezTo>
                    <a:pt x="18283" y="6176"/>
                    <a:pt x="17780" y="4601"/>
                    <a:pt x="16434" y="2707"/>
                  </a:cubicBezTo>
                  <a:cubicBezTo>
                    <a:pt x="15815" y="1739"/>
                    <a:pt x="15368" y="1351"/>
                    <a:pt x="15042" y="1351"/>
                  </a:cubicBezTo>
                  <a:cubicBezTo>
                    <a:pt x="13961" y="1351"/>
                    <a:pt x="14214" y="5620"/>
                    <a:pt x="13969" y="7181"/>
                  </a:cubicBezTo>
                  <a:cubicBezTo>
                    <a:pt x="12188" y="4487"/>
                    <a:pt x="10339" y="493"/>
                    <a:pt x="7783" y="59"/>
                  </a:cubicBezTo>
                  <a:cubicBezTo>
                    <a:pt x="7600" y="19"/>
                    <a:pt x="7439" y="1"/>
                    <a:pt x="7300" y="1"/>
                  </a:cubicBezTo>
                  <a:close/>
                </a:path>
              </a:pathLst>
            </a:custGeom>
            <a:solidFill>
              <a:srgbClr val="CFD69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" name="Google Shape;400;p24"/>
            <p:cNvSpPr/>
            <p:nvPr/>
          </p:nvSpPr>
          <p:spPr>
            <a:xfrm>
              <a:off x="6803224" y="4464704"/>
              <a:ext cx="804917" cy="542731"/>
            </a:xfrm>
            <a:custGeom>
              <a:avLst/>
              <a:gdLst/>
              <a:ahLst/>
              <a:cxnLst/>
              <a:rect l="l" t="t" r="r" b="b"/>
              <a:pathLst>
                <a:path w="23455" h="15815" extrusionOk="0">
                  <a:moveTo>
                    <a:pt x="494" y="0"/>
                  </a:moveTo>
                  <a:cubicBezTo>
                    <a:pt x="193" y="0"/>
                    <a:pt x="0" y="452"/>
                    <a:pt x="328" y="645"/>
                  </a:cubicBezTo>
                  <a:cubicBezTo>
                    <a:pt x="8179" y="5141"/>
                    <a:pt x="15141" y="10962"/>
                    <a:pt x="22788" y="15755"/>
                  </a:cubicBezTo>
                  <a:cubicBezTo>
                    <a:pt x="22851" y="15796"/>
                    <a:pt x="22914" y="15814"/>
                    <a:pt x="22972" y="15814"/>
                  </a:cubicBezTo>
                  <a:cubicBezTo>
                    <a:pt x="23268" y="15814"/>
                    <a:pt x="23454" y="15352"/>
                    <a:pt x="23130" y="15162"/>
                  </a:cubicBezTo>
                  <a:cubicBezTo>
                    <a:pt x="15484" y="10368"/>
                    <a:pt x="8522" y="4525"/>
                    <a:pt x="670" y="51"/>
                  </a:cubicBezTo>
                  <a:cubicBezTo>
                    <a:pt x="609" y="16"/>
                    <a:pt x="550" y="0"/>
                    <a:pt x="494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1" name="Google Shape;401;p24"/>
            <p:cNvSpPr/>
            <p:nvPr/>
          </p:nvSpPr>
          <p:spPr>
            <a:xfrm>
              <a:off x="7166173" y="4704589"/>
              <a:ext cx="17262" cy="14894"/>
            </a:xfrm>
            <a:custGeom>
              <a:avLst/>
              <a:gdLst/>
              <a:ahLst/>
              <a:cxnLst/>
              <a:rect l="l" t="t" r="r" b="b"/>
              <a:pathLst>
                <a:path w="503" h="434" extrusionOk="0">
                  <a:moveTo>
                    <a:pt x="502" y="0"/>
                  </a:moveTo>
                  <a:cubicBezTo>
                    <a:pt x="342" y="0"/>
                    <a:pt x="160" y="23"/>
                    <a:pt x="0" y="23"/>
                  </a:cubicBezTo>
                  <a:cubicBezTo>
                    <a:pt x="46" y="160"/>
                    <a:pt x="114" y="297"/>
                    <a:pt x="183" y="434"/>
                  </a:cubicBezTo>
                  <a:cubicBezTo>
                    <a:pt x="274" y="297"/>
                    <a:pt x="388" y="160"/>
                    <a:pt x="502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2" name="Google Shape;402;p24"/>
            <p:cNvSpPr/>
            <p:nvPr/>
          </p:nvSpPr>
          <p:spPr>
            <a:xfrm>
              <a:off x="6897873" y="4420365"/>
              <a:ext cx="300415" cy="339537"/>
            </a:xfrm>
            <a:custGeom>
              <a:avLst/>
              <a:gdLst/>
              <a:ahLst/>
              <a:cxnLst/>
              <a:rect l="l" t="t" r="r" b="b"/>
              <a:pathLst>
                <a:path w="8754" h="9894" extrusionOk="0">
                  <a:moveTo>
                    <a:pt x="3300" y="1"/>
                  </a:moveTo>
                  <a:cubicBezTo>
                    <a:pt x="3062" y="1"/>
                    <a:pt x="2819" y="250"/>
                    <a:pt x="2979" y="522"/>
                  </a:cubicBezTo>
                  <a:cubicBezTo>
                    <a:pt x="4554" y="3055"/>
                    <a:pt x="6586" y="5543"/>
                    <a:pt x="7818" y="8305"/>
                  </a:cubicBezTo>
                  <a:cubicBezTo>
                    <a:pt x="7978" y="8305"/>
                    <a:pt x="8160" y="8282"/>
                    <a:pt x="8320" y="8282"/>
                  </a:cubicBezTo>
                  <a:cubicBezTo>
                    <a:pt x="8206" y="8442"/>
                    <a:pt x="8092" y="8579"/>
                    <a:pt x="8001" y="8716"/>
                  </a:cubicBezTo>
                  <a:cubicBezTo>
                    <a:pt x="7932" y="8579"/>
                    <a:pt x="7864" y="8442"/>
                    <a:pt x="7818" y="8305"/>
                  </a:cubicBezTo>
                  <a:cubicBezTo>
                    <a:pt x="5307" y="8374"/>
                    <a:pt x="2819" y="8556"/>
                    <a:pt x="400" y="9218"/>
                  </a:cubicBezTo>
                  <a:cubicBezTo>
                    <a:pt x="0" y="9323"/>
                    <a:pt x="124" y="9893"/>
                    <a:pt x="485" y="9893"/>
                  </a:cubicBezTo>
                  <a:cubicBezTo>
                    <a:pt x="516" y="9893"/>
                    <a:pt x="548" y="9889"/>
                    <a:pt x="582" y="9880"/>
                  </a:cubicBezTo>
                  <a:cubicBezTo>
                    <a:pt x="3116" y="9195"/>
                    <a:pt x="5718" y="9035"/>
                    <a:pt x="8320" y="8990"/>
                  </a:cubicBezTo>
                  <a:cubicBezTo>
                    <a:pt x="8526" y="8967"/>
                    <a:pt x="8754" y="8762"/>
                    <a:pt x="8663" y="8533"/>
                  </a:cubicBezTo>
                  <a:cubicBezTo>
                    <a:pt x="7453" y="5543"/>
                    <a:pt x="5284" y="2895"/>
                    <a:pt x="3573" y="156"/>
                  </a:cubicBezTo>
                  <a:cubicBezTo>
                    <a:pt x="3504" y="47"/>
                    <a:pt x="3403" y="1"/>
                    <a:pt x="3300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3" name="Google Shape;403;p24"/>
            <p:cNvSpPr/>
            <p:nvPr/>
          </p:nvSpPr>
          <p:spPr>
            <a:xfrm>
              <a:off x="7097400" y="4512784"/>
              <a:ext cx="225466" cy="320594"/>
            </a:xfrm>
            <a:custGeom>
              <a:avLst/>
              <a:gdLst/>
              <a:ahLst/>
              <a:cxnLst/>
              <a:rect l="l" t="t" r="r" b="b"/>
              <a:pathLst>
                <a:path w="6570" h="9342" extrusionOk="0">
                  <a:moveTo>
                    <a:pt x="4338" y="0"/>
                  </a:moveTo>
                  <a:cubicBezTo>
                    <a:pt x="4133" y="0"/>
                    <a:pt x="3921" y="170"/>
                    <a:pt x="3990" y="431"/>
                  </a:cubicBezTo>
                  <a:cubicBezTo>
                    <a:pt x="4469" y="2462"/>
                    <a:pt x="5177" y="4471"/>
                    <a:pt x="5633" y="6525"/>
                  </a:cubicBezTo>
                  <a:cubicBezTo>
                    <a:pt x="5747" y="7027"/>
                    <a:pt x="5816" y="7552"/>
                    <a:pt x="5862" y="8077"/>
                  </a:cubicBezTo>
                  <a:cubicBezTo>
                    <a:pt x="5862" y="8260"/>
                    <a:pt x="3807" y="8305"/>
                    <a:pt x="3602" y="8328"/>
                  </a:cubicBezTo>
                  <a:cubicBezTo>
                    <a:pt x="2529" y="8374"/>
                    <a:pt x="1479" y="8442"/>
                    <a:pt x="406" y="8671"/>
                  </a:cubicBezTo>
                  <a:cubicBezTo>
                    <a:pt x="1" y="8756"/>
                    <a:pt x="134" y="9341"/>
                    <a:pt x="509" y="9341"/>
                  </a:cubicBezTo>
                  <a:cubicBezTo>
                    <a:pt x="534" y="9341"/>
                    <a:pt x="561" y="9338"/>
                    <a:pt x="589" y="9333"/>
                  </a:cubicBezTo>
                  <a:cubicBezTo>
                    <a:pt x="2483" y="8945"/>
                    <a:pt x="4401" y="9059"/>
                    <a:pt x="6295" y="8785"/>
                  </a:cubicBezTo>
                  <a:cubicBezTo>
                    <a:pt x="6455" y="8762"/>
                    <a:pt x="6569" y="8579"/>
                    <a:pt x="6546" y="8442"/>
                  </a:cubicBezTo>
                  <a:cubicBezTo>
                    <a:pt x="6478" y="5635"/>
                    <a:pt x="5314" y="2941"/>
                    <a:pt x="4652" y="248"/>
                  </a:cubicBezTo>
                  <a:cubicBezTo>
                    <a:pt x="4606" y="75"/>
                    <a:pt x="4474" y="0"/>
                    <a:pt x="433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4" name="Google Shape;404;p24"/>
            <p:cNvSpPr/>
            <p:nvPr/>
          </p:nvSpPr>
          <p:spPr>
            <a:xfrm>
              <a:off x="7445009" y="4912146"/>
              <a:ext cx="14139" cy="14928"/>
            </a:xfrm>
            <a:custGeom>
              <a:avLst/>
              <a:gdLst/>
              <a:ahLst/>
              <a:cxnLst/>
              <a:rect l="l" t="t" r="r" b="b"/>
              <a:pathLst>
                <a:path w="412" h="435" extrusionOk="0">
                  <a:moveTo>
                    <a:pt x="1" y="1"/>
                  </a:moveTo>
                  <a:cubicBezTo>
                    <a:pt x="24" y="161"/>
                    <a:pt x="47" y="298"/>
                    <a:pt x="69" y="435"/>
                  </a:cubicBezTo>
                  <a:cubicBezTo>
                    <a:pt x="184" y="275"/>
                    <a:pt x="298" y="138"/>
                    <a:pt x="412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5" name="Google Shape;405;p24"/>
            <p:cNvSpPr/>
            <p:nvPr/>
          </p:nvSpPr>
          <p:spPr>
            <a:xfrm>
              <a:off x="7213155" y="4635747"/>
              <a:ext cx="258514" cy="304636"/>
            </a:xfrm>
            <a:custGeom>
              <a:avLst/>
              <a:gdLst/>
              <a:ahLst/>
              <a:cxnLst/>
              <a:rect l="l" t="t" r="r" b="b"/>
              <a:pathLst>
                <a:path w="7533" h="8877" extrusionOk="0">
                  <a:moveTo>
                    <a:pt x="6120" y="1"/>
                  </a:moveTo>
                  <a:cubicBezTo>
                    <a:pt x="5920" y="1"/>
                    <a:pt x="5689" y="171"/>
                    <a:pt x="5730" y="431"/>
                  </a:cubicBezTo>
                  <a:cubicBezTo>
                    <a:pt x="6072" y="2988"/>
                    <a:pt x="6323" y="5544"/>
                    <a:pt x="6757" y="8055"/>
                  </a:cubicBezTo>
                  <a:lnTo>
                    <a:pt x="7168" y="8055"/>
                  </a:lnTo>
                  <a:cubicBezTo>
                    <a:pt x="7054" y="8192"/>
                    <a:pt x="6940" y="8329"/>
                    <a:pt x="6825" y="8489"/>
                  </a:cubicBezTo>
                  <a:cubicBezTo>
                    <a:pt x="6803" y="8352"/>
                    <a:pt x="6780" y="8215"/>
                    <a:pt x="6757" y="8055"/>
                  </a:cubicBezTo>
                  <a:cubicBezTo>
                    <a:pt x="4657" y="8169"/>
                    <a:pt x="2557" y="8192"/>
                    <a:pt x="457" y="8192"/>
                  </a:cubicBezTo>
                  <a:cubicBezTo>
                    <a:pt x="1" y="8192"/>
                    <a:pt x="1" y="8877"/>
                    <a:pt x="457" y="8877"/>
                  </a:cubicBezTo>
                  <a:cubicBezTo>
                    <a:pt x="2694" y="8877"/>
                    <a:pt x="4931" y="8854"/>
                    <a:pt x="7168" y="8740"/>
                  </a:cubicBezTo>
                  <a:cubicBezTo>
                    <a:pt x="7396" y="8740"/>
                    <a:pt x="7533" y="8534"/>
                    <a:pt x="7487" y="8306"/>
                  </a:cubicBezTo>
                  <a:cubicBezTo>
                    <a:pt x="7008" y="5635"/>
                    <a:pt x="6757" y="2942"/>
                    <a:pt x="6392" y="249"/>
                  </a:cubicBezTo>
                  <a:cubicBezTo>
                    <a:pt x="6373" y="76"/>
                    <a:pt x="6254" y="1"/>
                    <a:pt x="6120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406" name="Google Shape;406;p24"/>
            <p:cNvGrpSpPr/>
            <p:nvPr/>
          </p:nvGrpSpPr>
          <p:grpSpPr>
            <a:xfrm>
              <a:off x="6055204" y="4369368"/>
              <a:ext cx="545279" cy="773107"/>
              <a:chOff x="6055204" y="4369368"/>
              <a:chExt cx="545279" cy="773107"/>
            </a:xfrm>
          </p:grpSpPr>
          <p:sp>
            <p:nvSpPr>
              <p:cNvPr id="407" name="Google Shape;407;p24"/>
              <p:cNvSpPr/>
              <p:nvPr/>
            </p:nvSpPr>
            <p:spPr>
              <a:xfrm>
                <a:off x="6055204" y="4591716"/>
                <a:ext cx="257793" cy="151958"/>
              </a:xfrm>
              <a:custGeom>
                <a:avLst/>
                <a:gdLst/>
                <a:ahLst/>
                <a:cxnLst/>
                <a:rect l="l" t="t" r="r" b="b"/>
                <a:pathLst>
                  <a:path w="7512" h="4428" extrusionOk="0">
                    <a:moveTo>
                      <a:pt x="2539" y="0"/>
                    </a:moveTo>
                    <a:cubicBezTo>
                      <a:pt x="1131" y="0"/>
                      <a:pt x="0" y="955"/>
                      <a:pt x="573" y="2673"/>
                    </a:cubicBezTo>
                    <a:cubicBezTo>
                      <a:pt x="981" y="3929"/>
                      <a:pt x="2197" y="4428"/>
                      <a:pt x="3532" y="4428"/>
                    </a:cubicBezTo>
                    <a:cubicBezTo>
                      <a:pt x="5035" y="4428"/>
                      <a:pt x="6689" y="3796"/>
                      <a:pt x="7511" y="2901"/>
                    </a:cubicBezTo>
                    <a:lnTo>
                      <a:pt x="7466" y="2810"/>
                    </a:lnTo>
                    <a:cubicBezTo>
                      <a:pt x="6507" y="1600"/>
                      <a:pt x="5001" y="596"/>
                      <a:pt x="3563" y="162"/>
                    </a:cubicBezTo>
                    <a:cubicBezTo>
                      <a:pt x="3218" y="53"/>
                      <a:pt x="2871" y="0"/>
                      <a:pt x="2539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8" name="Google Shape;408;p24"/>
              <p:cNvSpPr/>
              <p:nvPr/>
            </p:nvSpPr>
            <p:spPr>
              <a:xfrm>
                <a:off x="6081114" y="4369368"/>
                <a:ext cx="247120" cy="236551"/>
              </a:xfrm>
              <a:custGeom>
                <a:avLst/>
                <a:gdLst/>
                <a:ahLst/>
                <a:cxnLst/>
                <a:rect l="l" t="t" r="r" b="b"/>
                <a:pathLst>
                  <a:path w="7201" h="6893" extrusionOk="0">
                    <a:moveTo>
                      <a:pt x="4723" y="0"/>
                    </a:moveTo>
                    <a:cubicBezTo>
                      <a:pt x="4407" y="0"/>
                      <a:pt x="4045" y="92"/>
                      <a:pt x="3629" y="296"/>
                    </a:cubicBezTo>
                    <a:cubicBezTo>
                      <a:pt x="0" y="2099"/>
                      <a:pt x="4451" y="5865"/>
                      <a:pt x="6232" y="6892"/>
                    </a:cubicBezTo>
                    <a:lnTo>
                      <a:pt x="6346" y="6892"/>
                    </a:lnTo>
                    <a:cubicBezTo>
                      <a:pt x="6791" y="5637"/>
                      <a:pt x="7201" y="0"/>
                      <a:pt x="4723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9" name="Google Shape;409;p24"/>
              <p:cNvSpPr/>
              <p:nvPr/>
            </p:nvSpPr>
            <p:spPr>
              <a:xfrm>
                <a:off x="6436720" y="4482413"/>
                <a:ext cx="163763" cy="309921"/>
              </a:xfrm>
              <a:custGeom>
                <a:avLst/>
                <a:gdLst/>
                <a:ahLst/>
                <a:cxnLst/>
                <a:rect l="l" t="t" r="r" b="b"/>
                <a:pathLst>
                  <a:path w="4772" h="9031" extrusionOk="0">
                    <a:moveTo>
                      <a:pt x="2488" y="1"/>
                    </a:moveTo>
                    <a:cubicBezTo>
                      <a:pt x="2069" y="1"/>
                      <a:pt x="1625" y="199"/>
                      <a:pt x="1188" y="677"/>
                    </a:cubicBezTo>
                    <a:cubicBezTo>
                      <a:pt x="1" y="1955"/>
                      <a:pt x="663" y="4466"/>
                      <a:pt x="914" y="5972"/>
                    </a:cubicBezTo>
                    <a:cubicBezTo>
                      <a:pt x="1074" y="6908"/>
                      <a:pt x="1485" y="8026"/>
                      <a:pt x="914" y="8825"/>
                    </a:cubicBezTo>
                    <a:lnTo>
                      <a:pt x="1005" y="9031"/>
                    </a:lnTo>
                    <a:cubicBezTo>
                      <a:pt x="1736" y="8711"/>
                      <a:pt x="2352" y="8392"/>
                      <a:pt x="2877" y="7775"/>
                    </a:cubicBezTo>
                    <a:cubicBezTo>
                      <a:pt x="3972" y="6543"/>
                      <a:pt x="4771" y="4694"/>
                      <a:pt x="4726" y="3050"/>
                    </a:cubicBezTo>
                    <a:cubicBezTo>
                      <a:pt x="4726" y="1690"/>
                      <a:pt x="3713" y="1"/>
                      <a:pt x="248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0" name="Google Shape;410;p24"/>
              <p:cNvSpPr/>
              <p:nvPr/>
            </p:nvSpPr>
            <p:spPr>
              <a:xfrm>
                <a:off x="6229918" y="4464258"/>
                <a:ext cx="268740" cy="678217"/>
              </a:xfrm>
              <a:custGeom>
                <a:avLst/>
                <a:gdLst/>
                <a:ahLst/>
                <a:cxnLst/>
                <a:rect l="l" t="t" r="r" b="b"/>
                <a:pathLst>
                  <a:path w="7831" h="19763" extrusionOk="0">
                    <a:moveTo>
                      <a:pt x="431" y="0"/>
                    </a:moveTo>
                    <a:cubicBezTo>
                      <a:pt x="224" y="0"/>
                      <a:pt x="0" y="176"/>
                      <a:pt x="69" y="452"/>
                    </a:cubicBezTo>
                    <a:cubicBezTo>
                      <a:pt x="1005" y="4264"/>
                      <a:pt x="3562" y="7231"/>
                      <a:pt x="5388" y="10632"/>
                    </a:cubicBezTo>
                    <a:cubicBezTo>
                      <a:pt x="6940" y="13463"/>
                      <a:pt x="7259" y="16772"/>
                      <a:pt x="6346" y="19763"/>
                    </a:cubicBezTo>
                    <a:lnTo>
                      <a:pt x="7077" y="19763"/>
                    </a:lnTo>
                    <a:cubicBezTo>
                      <a:pt x="7830" y="17229"/>
                      <a:pt x="7739" y="14444"/>
                      <a:pt x="6780" y="11933"/>
                    </a:cubicBezTo>
                    <a:cubicBezTo>
                      <a:pt x="5182" y="7779"/>
                      <a:pt x="1827" y="4652"/>
                      <a:pt x="731" y="247"/>
                    </a:cubicBezTo>
                    <a:cubicBezTo>
                      <a:pt x="695" y="76"/>
                      <a:pt x="567" y="0"/>
                      <a:pt x="431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1" name="Google Shape;411;p24"/>
              <p:cNvSpPr/>
              <p:nvPr/>
            </p:nvSpPr>
            <p:spPr>
              <a:xfrm>
                <a:off x="6410261" y="4586397"/>
                <a:ext cx="136172" cy="239914"/>
              </a:xfrm>
              <a:custGeom>
                <a:avLst/>
                <a:gdLst/>
                <a:ahLst/>
                <a:cxnLst/>
                <a:rect l="l" t="t" r="r" b="b"/>
                <a:pathLst>
                  <a:path w="3968" h="6991" extrusionOk="0">
                    <a:moveTo>
                      <a:pt x="3236" y="1"/>
                    </a:moveTo>
                    <a:cubicBezTo>
                      <a:pt x="3034" y="1"/>
                      <a:pt x="2817" y="171"/>
                      <a:pt x="2872" y="431"/>
                    </a:cubicBezTo>
                    <a:cubicBezTo>
                      <a:pt x="3214" y="2166"/>
                      <a:pt x="2438" y="5795"/>
                      <a:pt x="407" y="6297"/>
                    </a:cubicBezTo>
                    <a:cubicBezTo>
                      <a:pt x="1" y="6404"/>
                      <a:pt x="135" y="6991"/>
                      <a:pt x="509" y="6991"/>
                    </a:cubicBezTo>
                    <a:cubicBezTo>
                      <a:pt x="535" y="6991"/>
                      <a:pt x="561" y="6988"/>
                      <a:pt x="589" y="6982"/>
                    </a:cubicBezTo>
                    <a:cubicBezTo>
                      <a:pt x="3032" y="6366"/>
                      <a:pt x="3967" y="2371"/>
                      <a:pt x="3534" y="249"/>
                    </a:cubicBezTo>
                    <a:cubicBezTo>
                      <a:pt x="3497" y="76"/>
                      <a:pt x="3370" y="1"/>
                      <a:pt x="3236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2" name="Google Shape;412;p24"/>
              <p:cNvSpPr/>
              <p:nvPr/>
            </p:nvSpPr>
            <p:spPr>
              <a:xfrm>
                <a:off x="6161316" y="4668349"/>
                <a:ext cx="190325" cy="42622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1242" extrusionOk="0">
                    <a:moveTo>
                      <a:pt x="5031" y="1"/>
                    </a:moveTo>
                    <a:cubicBezTo>
                      <a:pt x="4974" y="1"/>
                      <a:pt x="4914" y="16"/>
                      <a:pt x="4853" y="52"/>
                    </a:cubicBezTo>
                    <a:cubicBezTo>
                      <a:pt x="4229" y="407"/>
                      <a:pt x="3554" y="544"/>
                      <a:pt x="2868" y="544"/>
                    </a:cubicBezTo>
                    <a:cubicBezTo>
                      <a:pt x="2101" y="544"/>
                      <a:pt x="1320" y="372"/>
                      <a:pt x="585" y="143"/>
                    </a:cubicBezTo>
                    <a:cubicBezTo>
                      <a:pt x="551" y="134"/>
                      <a:pt x="518" y="130"/>
                      <a:pt x="487" y="130"/>
                    </a:cubicBezTo>
                    <a:cubicBezTo>
                      <a:pt x="126" y="130"/>
                      <a:pt x="1" y="702"/>
                      <a:pt x="379" y="828"/>
                    </a:cubicBezTo>
                    <a:cubicBezTo>
                      <a:pt x="1185" y="1070"/>
                      <a:pt x="2031" y="1242"/>
                      <a:pt x="2863" y="1242"/>
                    </a:cubicBezTo>
                    <a:cubicBezTo>
                      <a:pt x="3680" y="1242"/>
                      <a:pt x="4483" y="1075"/>
                      <a:pt x="5218" y="645"/>
                    </a:cubicBezTo>
                    <a:cubicBezTo>
                      <a:pt x="5546" y="453"/>
                      <a:pt x="5337" y="1"/>
                      <a:pt x="5031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13" name="Google Shape;413;p24"/>
            <p:cNvSpPr/>
            <p:nvPr/>
          </p:nvSpPr>
          <p:spPr>
            <a:xfrm>
              <a:off x="7250768" y="3732147"/>
              <a:ext cx="329002" cy="319839"/>
            </a:xfrm>
            <a:custGeom>
              <a:avLst/>
              <a:gdLst/>
              <a:ahLst/>
              <a:cxnLst/>
              <a:rect l="l" t="t" r="r" b="b"/>
              <a:pathLst>
                <a:path w="9587" h="9320" extrusionOk="0">
                  <a:moveTo>
                    <a:pt x="5850" y="1"/>
                  </a:moveTo>
                  <a:cubicBezTo>
                    <a:pt x="5764" y="1"/>
                    <a:pt x="5678" y="4"/>
                    <a:pt x="5592" y="10"/>
                  </a:cubicBezTo>
                  <a:cubicBezTo>
                    <a:pt x="3264" y="147"/>
                    <a:pt x="1712" y="1266"/>
                    <a:pt x="822" y="3343"/>
                  </a:cubicBezTo>
                  <a:cubicBezTo>
                    <a:pt x="160" y="4963"/>
                    <a:pt x="0" y="7588"/>
                    <a:pt x="1598" y="8707"/>
                  </a:cubicBezTo>
                  <a:cubicBezTo>
                    <a:pt x="2278" y="9164"/>
                    <a:pt x="3004" y="9320"/>
                    <a:pt x="3745" y="9320"/>
                  </a:cubicBezTo>
                  <a:cubicBezTo>
                    <a:pt x="4372" y="9320"/>
                    <a:pt x="5010" y="9208"/>
                    <a:pt x="5638" y="9072"/>
                  </a:cubicBezTo>
                  <a:lnTo>
                    <a:pt x="9222" y="4484"/>
                  </a:lnTo>
                  <a:cubicBezTo>
                    <a:pt x="9587" y="4005"/>
                    <a:pt x="9450" y="3114"/>
                    <a:pt x="9290" y="2521"/>
                  </a:cubicBezTo>
                  <a:cubicBezTo>
                    <a:pt x="8880" y="944"/>
                    <a:pt x="7366" y="1"/>
                    <a:pt x="5850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4" name="Google Shape;414;p24"/>
            <p:cNvSpPr/>
            <p:nvPr/>
          </p:nvSpPr>
          <p:spPr>
            <a:xfrm>
              <a:off x="7337696" y="3801229"/>
              <a:ext cx="192727" cy="187374"/>
            </a:xfrm>
            <a:custGeom>
              <a:avLst/>
              <a:gdLst/>
              <a:ahLst/>
              <a:cxnLst/>
              <a:rect l="l" t="t" r="r" b="b"/>
              <a:pathLst>
                <a:path w="5616" h="5460" extrusionOk="0">
                  <a:moveTo>
                    <a:pt x="3420" y="0"/>
                  </a:moveTo>
                  <a:cubicBezTo>
                    <a:pt x="3369" y="0"/>
                    <a:pt x="3317" y="2"/>
                    <a:pt x="3265" y="6"/>
                  </a:cubicBezTo>
                  <a:cubicBezTo>
                    <a:pt x="1918" y="74"/>
                    <a:pt x="1005" y="759"/>
                    <a:pt x="480" y="1969"/>
                  </a:cubicBezTo>
                  <a:cubicBezTo>
                    <a:pt x="115" y="2905"/>
                    <a:pt x="1" y="4434"/>
                    <a:pt x="937" y="5096"/>
                  </a:cubicBezTo>
                  <a:cubicBezTo>
                    <a:pt x="1335" y="5369"/>
                    <a:pt x="1766" y="5460"/>
                    <a:pt x="2206" y="5460"/>
                  </a:cubicBezTo>
                  <a:cubicBezTo>
                    <a:pt x="2574" y="5460"/>
                    <a:pt x="2947" y="5397"/>
                    <a:pt x="3311" y="5324"/>
                  </a:cubicBezTo>
                  <a:lnTo>
                    <a:pt x="5410" y="2631"/>
                  </a:lnTo>
                  <a:cubicBezTo>
                    <a:pt x="5616" y="2357"/>
                    <a:pt x="5547" y="1832"/>
                    <a:pt x="5433" y="1489"/>
                  </a:cubicBezTo>
                  <a:cubicBezTo>
                    <a:pt x="5196" y="561"/>
                    <a:pt x="4325" y="0"/>
                    <a:pt x="3420" y="0"/>
                  </a:cubicBezTo>
                  <a:close/>
                </a:path>
              </a:pathLst>
            </a:custGeom>
            <a:solidFill>
              <a:srgbClr val="EAC4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5" name="Google Shape;415;p24"/>
            <p:cNvSpPr/>
            <p:nvPr/>
          </p:nvSpPr>
          <p:spPr>
            <a:xfrm>
              <a:off x="8523667" y="3732147"/>
              <a:ext cx="329002" cy="319839"/>
            </a:xfrm>
            <a:custGeom>
              <a:avLst/>
              <a:gdLst/>
              <a:ahLst/>
              <a:cxnLst/>
              <a:rect l="l" t="t" r="r" b="b"/>
              <a:pathLst>
                <a:path w="9587" h="9320" extrusionOk="0">
                  <a:moveTo>
                    <a:pt x="3734" y="1"/>
                  </a:moveTo>
                  <a:cubicBezTo>
                    <a:pt x="2199" y="1"/>
                    <a:pt x="686" y="944"/>
                    <a:pt x="297" y="2521"/>
                  </a:cubicBezTo>
                  <a:cubicBezTo>
                    <a:pt x="114" y="3114"/>
                    <a:pt x="0" y="4005"/>
                    <a:pt x="366" y="4484"/>
                  </a:cubicBezTo>
                  <a:lnTo>
                    <a:pt x="3926" y="9072"/>
                  </a:lnTo>
                  <a:cubicBezTo>
                    <a:pt x="4554" y="9208"/>
                    <a:pt x="5197" y="9320"/>
                    <a:pt x="5830" y="9320"/>
                  </a:cubicBezTo>
                  <a:cubicBezTo>
                    <a:pt x="6576" y="9320"/>
                    <a:pt x="7310" y="9164"/>
                    <a:pt x="7989" y="8707"/>
                  </a:cubicBezTo>
                  <a:cubicBezTo>
                    <a:pt x="9587" y="7588"/>
                    <a:pt x="9404" y="4963"/>
                    <a:pt x="8742" y="3343"/>
                  </a:cubicBezTo>
                  <a:cubicBezTo>
                    <a:pt x="7852" y="1266"/>
                    <a:pt x="6300" y="147"/>
                    <a:pt x="3995" y="10"/>
                  </a:cubicBezTo>
                  <a:cubicBezTo>
                    <a:pt x="3908" y="4"/>
                    <a:pt x="3821" y="1"/>
                    <a:pt x="3734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6" name="Google Shape;416;p24"/>
            <p:cNvSpPr/>
            <p:nvPr/>
          </p:nvSpPr>
          <p:spPr>
            <a:xfrm>
              <a:off x="8573016" y="3801229"/>
              <a:ext cx="192727" cy="187374"/>
            </a:xfrm>
            <a:custGeom>
              <a:avLst/>
              <a:gdLst/>
              <a:ahLst/>
              <a:cxnLst/>
              <a:rect l="l" t="t" r="r" b="b"/>
              <a:pathLst>
                <a:path w="5616" h="5460" extrusionOk="0">
                  <a:moveTo>
                    <a:pt x="2176" y="0"/>
                  </a:moveTo>
                  <a:cubicBezTo>
                    <a:pt x="1289" y="0"/>
                    <a:pt x="398" y="561"/>
                    <a:pt x="160" y="1489"/>
                  </a:cubicBezTo>
                  <a:cubicBezTo>
                    <a:pt x="69" y="1832"/>
                    <a:pt x="0" y="2357"/>
                    <a:pt x="206" y="2631"/>
                  </a:cubicBezTo>
                  <a:lnTo>
                    <a:pt x="2283" y="5324"/>
                  </a:lnTo>
                  <a:cubicBezTo>
                    <a:pt x="2657" y="5397"/>
                    <a:pt x="3031" y="5460"/>
                    <a:pt x="3396" y="5460"/>
                  </a:cubicBezTo>
                  <a:cubicBezTo>
                    <a:pt x="3834" y="5460"/>
                    <a:pt x="4259" y="5369"/>
                    <a:pt x="4657" y="5096"/>
                  </a:cubicBezTo>
                  <a:cubicBezTo>
                    <a:pt x="5615" y="4434"/>
                    <a:pt x="5501" y="2905"/>
                    <a:pt x="5113" y="1969"/>
                  </a:cubicBezTo>
                  <a:cubicBezTo>
                    <a:pt x="4588" y="759"/>
                    <a:pt x="3698" y="74"/>
                    <a:pt x="2329" y="6"/>
                  </a:cubicBezTo>
                  <a:cubicBezTo>
                    <a:pt x="2278" y="2"/>
                    <a:pt x="2227" y="0"/>
                    <a:pt x="2176" y="0"/>
                  </a:cubicBezTo>
                  <a:close/>
                </a:path>
              </a:pathLst>
            </a:custGeom>
            <a:solidFill>
              <a:srgbClr val="EAC4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7" name="Google Shape;417;p24"/>
            <p:cNvSpPr/>
            <p:nvPr/>
          </p:nvSpPr>
          <p:spPr>
            <a:xfrm>
              <a:off x="7484956" y="3940836"/>
              <a:ext cx="16507" cy="14928"/>
            </a:xfrm>
            <a:custGeom>
              <a:avLst/>
              <a:gdLst/>
              <a:ahLst/>
              <a:cxnLst/>
              <a:rect l="l" t="t" r="r" b="b"/>
              <a:pathLst>
                <a:path w="481" h="435" extrusionOk="0">
                  <a:moveTo>
                    <a:pt x="1" y="1"/>
                  </a:moveTo>
                  <a:cubicBezTo>
                    <a:pt x="92" y="160"/>
                    <a:pt x="184" y="297"/>
                    <a:pt x="275" y="434"/>
                  </a:cubicBezTo>
                  <a:cubicBezTo>
                    <a:pt x="343" y="343"/>
                    <a:pt x="412" y="275"/>
                    <a:pt x="480" y="183"/>
                  </a:cubicBezTo>
                  <a:cubicBezTo>
                    <a:pt x="321" y="115"/>
                    <a:pt x="161" y="69"/>
                    <a:pt x="1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8" name="Google Shape;418;p24"/>
            <p:cNvSpPr/>
            <p:nvPr/>
          </p:nvSpPr>
          <p:spPr>
            <a:xfrm>
              <a:off x="7390821" y="3835479"/>
              <a:ext cx="116577" cy="123646"/>
            </a:xfrm>
            <a:custGeom>
              <a:avLst/>
              <a:gdLst/>
              <a:ahLst/>
              <a:cxnLst/>
              <a:rect l="l" t="t" r="r" b="b"/>
              <a:pathLst>
                <a:path w="3397" h="3603" extrusionOk="0">
                  <a:moveTo>
                    <a:pt x="2744" y="3071"/>
                  </a:moveTo>
                  <a:lnTo>
                    <a:pt x="2744" y="3071"/>
                  </a:lnTo>
                  <a:cubicBezTo>
                    <a:pt x="2904" y="3139"/>
                    <a:pt x="3064" y="3185"/>
                    <a:pt x="3223" y="3253"/>
                  </a:cubicBezTo>
                  <a:cubicBezTo>
                    <a:pt x="3155" y="3345"/>
                    <a:pt x="3086" y="3413"/>
                    <a:pt x="3018" y="3504"/>
                  </a:cubicBezTo>
                  <a:cubicBezTo>
                    <a:pt x="2927" y="3367"/>
                    <a:pt x="2835" y="3230"/>
                    <a:pt x="2744" y="3071"/>
                  </a:cubicBezTo>
                  <a:close/>
                  <a:moveTo>
                    <a:pt x="1802" y="1"/>
                  </a:moveTo>
                  <a:cubicBezTo>
                    <a:pt x="1717" y="1"/>
                    <a:pt x="1637" y="58"/>
                    <a:pt x="1648" y="172"/>
                  </a:cubicBezTo>
                  <a:cubicBezTo>
                    <a:pt x="1763" y="1222"/>
                    <a:pt x="2173" y="2180"/>
                    <a:pt x="2744" y="3071"/>
                  </a:cubicBezTo>
                  <a:cubicBezTo>
                    <a:pt x="1945" y="2797"/>
                    <a:pt x="1101" y="2591"/>
                    <a:pt x="279" y="2386"/>
                  </a:cubicBezTo>
                  <a:cubicBezTo>
                    <a:pt x="260" y="2380"/>
                    <a:pt x="243" y="2377"/>
                    <a:pt x="226" y="2377"/>
                  </a:cubicBezTo>
                  <a:cubicBezTo>
                    <a:pt x="59" y="2377"/>
                    <a:pt x="1" y="2664"/>
                    <a:pt x="188" y="2705"/>
                  </a:cubicBezTo>
                  <a:cubicBezTo>
                    <a:pt x="1192" y="2957"/>
                    <a:pt x="2173" y="3208"/>
                    <a:pt x="3132" y="3596"/>
                  </a:cubicBezTo>
                  <a:cubicBezTo>
                    <a:pt x="3147" y="3600"/>
                    <a:pt x="3161" y="3603"/>
                    <a:pt x="3176" y="3603"/>
                  </a:cubicBezTo>
                  <a:cubicBezTo>
                    <a:pt x="3296" y="3603"/>
                    <a:pt x="3396" y="3444"/>
                    <a:pt x="3315" y="3322"/>
                  </a:cubicBezTo>
                  <a:cubicBezTo>
                    <a:pt x="2653" y="2386"/>
                    <a:pt x="2105" y="1313"/>
                    <a:pt x="1991" y="172"/>
                  </a:cubicBezTo>
                  <a:cubicBezTo>
                    <a:pt x="1979" y="58"/>
                    <a:pt x="1888" y="1"/>
                    <a:pt x="180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9" name="Google Shape;419;p24"/>
            <p:cNvSpPr/>
            <p:nvPr/>
          </p:nvSpPr>
          <p:spPr>
            <a:xfrm>
              <a:off x="8618454" y="3949450"/>
              <a:ext cx="10192" cy="10227"/>
            </a:xfrm>
            <a:custGeom>
              <a:avLst/>
              <a:gdLst/>
              <a:ahLst/>
              <a:cxnLst/>
              <a:rect l="l" t="t" r="r" b="b"/>
              <a:pathLst>
                <a:path w="297" h="298" extrusionOk="0">
                  <a:moveTo>
                    <a:pt x="297" y="1"/>
                  </a:moveTo>
                  <a:lnTo>
                    <a:pt x="297" y="1"/>
                  </a:lnTo>
                  <a:cubicBezTo>
                    <a:pt x="206" y="24"/>
                    <a:pt x="92" y="69"/>
                    <a:pt x="0" y="92"/>
                  </a:cubicBezTo>
                  <a:cubicBezTo>
                    <a:pt x="69" y="160"/>
                    <a:pt x="137" y="229"/>
                    <a:pt x="206" y="297"/>
                  </a:cubicBezTo>
                  <a:cubicBezTo>
                    <a:pt x="251" y="206"/>
                    <a:pt x="274" y="92"/>
                    <a:pt x="297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0" name="Google Shape;420;p24"/>
            <p:cNvSpPr/>
            <p:nvPr/>
          </p:nvSpPr>
          <p:spPr>
            <a:xfrm>
              <a:off x="8613032" y="3843098"/>
              <a:ext cx="122033" cy="121381"/>
            </a:xfrm>
            <a:custGeom>
              <a:avLst/>
              <a:gdLst/>
              <a:ahLst/>
              <a:cxnLst/>
              <a:rect l="l" t="t" r="r" b="b"/>
              <a:pathLst>
                <a:path w="3556" h="3537" extrusionOk="0">
                  <a:moveTo>
                    <a:pt x="455" y="3100"/>
                  </a:moveTo>
                  <a:lnTo>
                    <a:pt x="455" y="3100"/>
                  </a:lnTo>
                  <a:cubicBezTo>
                    <a:pt x="432" y="3191"/>
                    <a:pt x="409" y="3305"/>
                    <a:pt x="364" y="3396"/>
                  </a:cubicBezTo>
                  <a:cubicBezTo>
                    <a:pt x="295" y="3328"/>
                    <a:pt x="227" y="3259"/>
                    <a:pt x="158" y="3191"/>
                  </a:cubicBezTo>
                  <a:cubicBezTo>
                    <a:pt x="250" y="3168"/>
                    <a:pt x="364" y="3123"/>
                    <a:pt x="455" y="3100"/>
                  </a:cubicBezTo>
                  <a:close/>
                  <a:moveTo>
                    <a:pt x="1049" y="0"/>
                  </a:moveTo>
                  <a:cubicBezTo>
                    <a:pt x="982" y="0"/>
                    <a:pt x="921" y="40"/>
                    <a:pt x="911" y="132"/>
                  </a:cubicBezTo>
                  <a:cubicBezTo>
                    <a:pt x="729" y="1228"/>
                    <a:pt x="364" y="2255"/>
                    <a:pt x="21" y="3305"/>
                  </a:cubicBezTo>
                  <a:cubicBezTo>
                    <a:pt x="0" y="3430"/>
                    <a:pt x="94" y="3536"/>
                    <a:pt x="215" y="3536"/>
                  </a:cubicBezTo>
                  <a:cubicBezTo>
                    <a:pt x="226" y="3536"/>
                    <a:pt x="238" y="3535"/>
                    <a:pt x="250" y="3533"/>
                  </a:cubicBezTo>
                  <a:cubicBezTo>
                    <a:pt x="1345" y="3237"/>
                    <a:pt x="2349" y="2666"/>
                    <a:pt x="3377" y="2232"/>
                  </a:cubicBezTo>
                  <a:cubicBezTo>
                    <a:pt x="3555" y="2153"/>
                    <a:pt x="3458" y="1918"/>
                    <a:pt x="3294" y="1918"/>
                  </a:cubicBezTo>
                  <a:cubicBezTo>
                    <a:pt x="3270" y="1918"/>
                    <a:pt x="3244" y="1924"/>
                    <a:pt x="3217" y="1936"/>
                  </a:cubicBezTo>
                  <a:cubicBezTo>
                    <a:pt x="2304" y="2324"/>
                    <a:pt x="1414" y="2803"/>
                    <a:pt x="455" y="3100"/>
                  </a:cubicBezTo>
                  <a:cubicBezTo>
                    <a:pt x="775" y="2141"/>
                    <a:pt x="1071" y="1205"/>
                    <a:pt x="1231" y="224"/>
                  </a:cubicBezTo>
                  <a:cubicBezTo>
                    <a:pt x="1258" y="88"/>
                    <a:pt x="1147" y="0"/>
                    <a:pt x="1049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1" name="Google Shape;421;p24"/>
            <p:cNvSpPr/>
            <p:nvPr/>
          </p:nvSpPr>
          <p:spPr>
            <a:xfrm>
              <a:off x="7104263" y="3698961"/>
              <a:ext cx="1912102" cy="1443497"/>
            </a:xfrm>
            <a:custGeom>
              <a:avLst/>
              <a:gdLst/>
              <a:ahLst/>
              <a:cxnLst/>
              <a:rect l="l" t="t" r="r" b="b"/>
              <a:pathLst>
                <a:path w="55718" h="42063" extrusionOk="0">
                  <a:moveTo>
                    <a:pt x="27660" y="0"/>
                  </a:moveTo>
                  <a:cubicBezTo>
                    <a:pt x="21414" y="0"/>
                    <a:pt x="16216" y="1914"/>
                    <a:pt x="13262" y="4606"/>
                  </a:cubicBezTo>
                  <a:cubicBezTo>
                    <a:pt x="10569" y="7071"/>
                    <a:pt x="8469" y="9149"/>
                    <a:pt x="6392" y="12184"/>
                  </a:cubicBezTo>
                  <a:cubicBezTo>
                    <a:pt x="5479" y="13508"/>
                    <a:pt x="1644" y="19078"/>
                    <a:pt x="2283" y="20607"/>
                  </a:cubicBezTo>
                  <a:cubicBezTo>
                    <a:pt x="2535" y="21063"/>
                    <a:pt x="4794" y="20995"/>
                    <a:pt x="5274" y="21337"/>
                  </a:cubicBezTo>
                  <a:cubicBezTo>
                    <a:pt x="2945" y="23209"/>
                    <a:pt x="1941" y="25377"/>
                    <a:pt x="366" y="28276"/>
                  </a:cubicBezTo>
                  <a:cubicBezTo>
                    <a:pt x="960" y="28276"/>
                    <a:pt x="1918" y="28230"/>
                    <a:pt x="2740" y="28208"/>
                  </a:cubicBezTo>
                  <a:lnTo>
                    <a:pt x="2740" y="28208"/>
                  </a:lnTo>
                  <a:cubicBezTo>
                    <a:pt x="731" y="32111"/>
                    <a:pt x="92" y="37475"/>
                    <a:pt x="1" y="42063"/>
                  </a:cubicBezTo>
                  <a:lnTo>
                    <a:pt x="55056" y="42063"/>
                  </a:lnTo>
                  <a:cubicBezTo>
                    <a:pt x="55717" y="37269"/>
                    <a:pt x="54576" y="32681"/>
                    <a:pt x="51951" y="27591"/>
                  </a:cubicBezTo>
                  <a:cubicBezTo>
                    <a:pt x="52773" y="27454"/>
                    <a:pt x="53846" y="27523"/>
                    <a:pt x="54690" y="27386"/>
                  </a:cubicBezTo>
                  <a:cubicBezTo>
                    <a:pt x="53914" y="25742"/>
                    <a:pt x="51472" y="23665"/>
                    <a:pt x="50011" y="22524"/>
                  </a:cubicBezTo>
                  <a:cubicBezTo>
                    <a:pt x="50582" y="22022"/>
                    <a:pt x="52727" y="21611"/>
                    <a:pt x="53070" y="20995"/>
                  </a:cubicBezTo>
                  <a:cubicBezTo>
                    <a:pt x="53275" y="20401"/>
                    <a:pt x="52020" y="17708"/>
                    <a:pt x="51632" y="17115"/>
                  </a:cubicBezTo>
                  <a:cubicBezTo>
                    <a:pt x="49372" y="13006"/>
                    <a:pt x="44624" y="1593"/>
                    <a:pt x="30267" y="110"/>
                  </a:cubicBezTo>
                  <a:cubicBezTo>
                    <a:pt x="29381" y="36"/>
                    <a:pt x="28511" y="0"/>
                    <a:pt x="27660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2" name="Google Shape;422;p24"/>
            <p:cNvSpPr/>
            <p:nvPr/>
          </p:nvSpPr>
          <p:spPr>
            <a:xfrm>
              <a:off x="7351012" y="4170940"/>
              <a:ext cx="1384162" cy="971528"/>
            </a:xfrm>
            <a:custGeom>
              <a:avLst/>
              <a:gdLst/>
              <a:ahLst/>
              <a:cxnLst/>
              <a:rect l="l" t="t" r="r" b="b"/>
              <a:pathLst>
                <a:path w="40334" h="28310" extrusionOk="0">
                  <a:moveTo>
                    <a:pt x="20932" y="1"/>
                  </a:moveTo>
                  <a:cubicBezTo>
                    <a:pt x="18033" y="1"/>
                    <a:pt x="14893" y="1069"/>
                    <a:pt x="13034" y="1946"/>
                  </a:cubicBezTo>
                  <a:cubicBezTo>
                    <a:pt x="9702" y="3613"/>
                    <a:pt x="6597" y="6466"/>
                    <a:pt x="4817" y="9570"/>
                  </a:cubicBezTo>
                  <a:cubicBezTo>
                    <a:pt x="1667" y="14934"/>
                    <a:pt x="1" y="22010"/>
                    <a:pt x="960" y="28310"/>
                  </a:cubicBezTo>
                  <a:lnTo>
                    <a:pt x="39443" y="28310"/>
                  </a:lnTo>
                  <a:cubicBezTo>
                    <a:pt x="40333" y="19339"/>
                    <a:pt x="34741" y="896"/>
                    <a:pt x="21731" y="29"/>
                  </a:cubicBezTo>
                  <a:cubicBezTo>
                    <a:pt x="21467" y="10"/>
                    <a:pt x="21201" y="1"/>
                    <a:pt x="20932" y="1"/>
                  </a:cubicBezTo>
                  <a:close/>
                </a:path>
              </a:pathLst>
            </a:custGeom>
            <a:solidFill>
              <a:srgbClr val="FFE5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3" name="Google Shape;423;p24"/>
            <p:cNvSpPr/>
            <p:nvPr/>
          </p:nvSpPr>
          <p:spPr>
            <a:xfrm>
              <a:off x="7906418" y="4342669"/>
              <a:ext cx="18806" cy="14928"/>
            </a:xfrm>
            <a:custGeom>
              <a:avLst/>
              <a:gdLst/>
              <a:ahLst/>
              <a:cxnLst/>
              <a:rect l="l" t="t" r="r" b="b"/>
              <a:pathLst>
                <a:path w="548" h="435" extrusionOk="0">
                  <a:moveTo>
                    <a:pt x="274" y="1"/>
                  </a:moveTo>
                  <a:cubicBezTo>
                    <a:pt x="0" y="1"/>
                    <a:pt x="0" y="435"/>
                    <a:pt x="274" y="435"/>
                  </a:cubicBezTo>
                  <a:cubicBezTo>
                    <a:pt x="548" y="435"/>
                    <a:pt x="548" y="1"/>
                    <a:pt x="274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4" name="Google Shape;424;p24"/>
            <p:cNvSpPr/>
            <p:nvPr/>
          </p:nvSpPr>
          <p:spPr>
            <a:xfrm>
              <a:off x="7964382" y="4292564"/>
              <a:ext cx="18806" cy="14894"/>
            </a:xfrm>
            <a:custGeom>
              <a:avLst/>
              <a:gdLst/>
              <a:ahLst/>
              <a:cxnLst/>
              <a:rect l="l" t="t" r="r" b="b"/>
              <a:pathLst>
                <a:path w="548" h="434" extrusionOk="0">
                  <a:moveTo>
                    <a:pt x="274" y="0"/>
                  </a:moveTo>
                  <a:cubicBezTo>
                    <a:pt x="0" y="0"/>
                    <a:pt x="0" y="434"/>
                    <a:pt x="274" y="434"/>
                  </a:cubicBezTo>
                  <a:cubicBezTo>
                    <a:pt x="548" y="434"/>
                    <a:pt x="548" y="0"/>
                    <a:pt x="274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5" name="Google Shape;425;p24"/>
            <p:cNvSpPr/>
            <p:nvPr/>
          </p:nvSpPr>
          <p:spPr>
            <a:xfrm>
              <a:off x="7970628" y="4357563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5" y="1"/>
                  </a:moveTo>
                  <a:cubicBezTo>
                    <a:pt x="1" y="1"/>
                    <a:pt x="1" y="434"/>
                    <a:pt x="275" y="434"/>
                  </a:cubicBezTo>
                  <a:cubicBezTo>
                    <a:pt x="548" y="434"/>
                    <a:pt x="548" y="1"/>
                    <a:pt x="27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6" name="Google Shape;426;p24"/>
            <p:cNvSpPr/>
            <p:nvPr/>
          </p:nvSpPr>
          <p:spPr>
            <a:xfrm>
              <a:off x="8218166" y="4342669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4" y="1"/>
                  </a:moveTo>
                  <a:cubicBezTo>
                    <a:pt x="0" y="1"/>
                    <a:pt x="0" y="435"/>
                    <a:pt x="274" y="435"/>
                  </a:cubicBezTo>
                  <a:cubicBezTo>
                    <a:pt x="548" y="435"/>
                    <a:pt x="548" y="1"/>
                    <a:pt x="274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7" name="Google Shape;427;p24"/>
            <p:cNvSpPr/>
            <p:nvPr/>
          </p:nvSpPr>
          <p:spPr>
            <a:xfrm>
              <a:off x="8159413" y="4292564"/>
              <a:ext cx="19630" cy="14894"/>
            </a:xfrm>
            <a:custGeom>
              <a:avLst/>
              <a:gdLst/>
              <a:ahLst/>
              <a:cxnLst/>
              <a:rect l="l" t="t" r="r" b="b"/>
              <a:pathLst>
                <a:path w="572" h="434" extrusionOk="0">
                  <a:moveTo>
                    <a:pt x="274" y="0"/>
                  </a:moveTo>
                  <a:cubicBezTo>
                    <a:pt x="1" y="0"/>
                    <a:pt x="1" y="434"/>
                    <a:pt x="274" y="434"/>
                  </a:cubicBezTo>
                  <a:cubicBezTo>
                    <a:pt x="571" y="434"/>
                    <a:pt x="571" y="0"/>
                    <a:pt x="274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24"/>
            <p:cNvSpPr/>
            <p:nvPr/>
          </p:nvSpPr>
          <p:spPr>
            <a:xfrm>
              <a:off x="8153922" y="4357563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5" y="1"/>
                  </a:moveTo>
                  <a:cubicBezTo>
                    <a:pt x="1" y="1"/>
                    <a:pt x="1" y="434"/>
                    <a:pt x="275" y="434"/>
                  </a:cubicBezTo>
                  <a:cubicBezTo>
                    <a:pt x="549" y="434"/>
                    <a:pt x="549" y="1"/>
                    <a:pt x="27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24"/>
            <p:cNvSpPr/>
            <p:nvPr/>
          </p:nvSpPr>
          <p:spPr>
            <a:xfrm>
              <a:off x="7725046" y="4015067"/>
              <a:ext cx="146913" cy="141800"/>
            </a:xfrm>
            <a:custGeom>
              <a:avLst/>
              <a:gdLst/>
              <a:ahLst/>
              <a:cxnLst/>
              <a:rect l="l" t="t" r="r" b="b"/>
              <a:pathLst>
                <a:path w="4281" h="4132" extrusionOk="0">
                  <a:moveTo>
                    <a:pt x="2088" y="1"/>
                  </a:moveTo>
                  <a:cubicBezTo>
                    <a:pt x="376" y="1"/>
                    <a:pt x="12" y="2262"/>
                    <a:pt x="12" y="3635"/>
                  </a:cubicBezTo>
                  <a:cubicBezTo>
                    <a:pt x="1" y="3966"/>
                    <a:pt x="258" y="4132"/>
                    <a:pt x="517" y="4132"/>
                  </a:cubicBezTo>
                  <a:cubicBezTo>
                    <a:pt x="777" y="4132"/>
                    <a:pt x="1040" y="3966"/>
                    <a:pt x="1040" y="3635"/>
                  </a:cubicBezTo>
                  <a:cubicBezTo>
                    <a:pt x="1040" y="2914"/>
                    <a:pt x="1081" y="1044"/>
                    <a:pt x="2125" y="1044"/>
                  </a:cubicBezTo>
                  <a:cubicBezTo>
                    <a:pt x="2172" y="1044"/>
                    <a:pt x="2221" y="1048"/>
                    <a:pt x="2272" y="1056"/>
                  </a:cubicBezTo>
                  <a:cubicBezTo>
                    <a:pt x="3117" y="1170"/>
                    <a:pt x="3185" y="2836"/>
                    <a:pt x="3208" y="3453"/>
                  </a:cubicBezTo>
                  <a:cubicBezTo>
                    <a:pt x="3231" y="3784"/>
                    <a:pt x="3505" y="3949"/>
                    <a:pt x="3767" y="3949"/>
                  </a:cubicBezTo>
                  <a:cubicBezTo>
                    <a:pt x="4030" y="3949"/>
                    <a:pt x="4281" y="3784"/>
                    <a:pt x="4258" y="3453"/>
                  </a:cubicBezTo>
                  <a:cubicBezTo>
                    <a:pt x="4189" y="2243"/>
                    <a:pt x="3938" y="257"/>
                    <a:pt x="2432" y="29"/>
                  </a:cubicBezTo>
                  <a:cubicBezTo>
                    <a:pt x="2312" y="10"/>
                    <a:pt x="2197" y="1"/>
                    <a:pt x="2088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24"/>
            <p:cNvSpPr/>
            <p:nvPr/>
          </p:nvSpPr>
          <p:spPr>
            <a:xfrm>
              <a:off x="8236183" y="4015067"/>
              <a:ext cx="146501" cy="141800"/>
            </a:xfrm>
            <a:custGeom>
              <a:avLst/>
              <a:gdLst/>
              <a:ahLst/>
              <a:cxnLst/>
              <a:rect l="l" t="t" r="r" b="b"/>
              <a:pathLst>
                <a:path w="4269" h="4132" extrusionOk="0">
                  <a:moveTo>
                    <a:pt x="2095" y="1"/>
                  </a:moveTo>
                  <a:cubicBezTo>
                    <a:pt x="364" y="1"/>
                    <a:pt x="0" y="2262"/>
                    <a:pt x="0" y="3635"/>
                  </a:cubicBezTo>
                  <a:cubicBezTo>
                    <a:pt x="0" y="3966"/>
                    <a:pt x="257" y="4132"/>
                    <a:pt x="517" y="4132"/>
                  </a:cubicBezTo>
                  <a:cubicBezTo>
                    <a:pt x="777" y="4132"/>
                    <a:pt x="1039" y="3966"/>
                    <a:pt x="1050" y="3635"/>
                  </a:cubicBezTo>
                  <a:cubicBezTo>
                    <a:pt x="1050" y="2914"/>
                    <a:pt x="1071" y="1044"/>
                    <a:pt x="2133" y="1044"/>
                  </a:cubicBezTo>
                  <a:cubicBezTo>
                    <a:pt x="2181" y="1044"/>
                    <a:pt x="2231" y="1048"/>
                    <a:pt x="2283" y="1056"/>
                  </a:cubicBezTo>
                  <a:cubicBezTo>
                    <a:pt x="3105" y="1170"/>
                    <a:pt x="3173" y="2836"/>
                    <a:pt x="3219" y="3453"/>
                  </a:cubicBezTo>
                  <a:cubicBezTo>
                    <a:pt x="3242" y="3784"/>
                    <a:pt x="3510" y="3949"/>
                    <a:pt x="3767" y="3949"/>
                  </a:cubicBezTo>
                  <a:cubicBezTo>
                    <a:pt x="4023" y="3949"/>
                    <a:pt x="4269" y="3784"/>
                    <a:pt x="4246" y="3453"/>
                  </a:cubicBezTo>
                  <a:cubicBezTo>
                    <a:pt x="4178" y="2243"/>
                    <a:pt x="3926" y="257"/>
                    <a:pt x="2443" y="29"/>
                  </a:cubicBezTo>
                  <a:cubicBezTo>
                    <a:pt x="2321" y="10"/>
                    <a:pt x="2206" y="1"/>
                    <a:pt x="2095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24"/>
            <p:cNvSpPr/>
            <p:nvPr/>
          </p:nvSpPr>
          <p:spPr>
            <a:xfrm>
              <a:off x="7471640" y="4235356"/>
              <a:ext cx="174710" cy="12595"/>
            </a:xfrm>
            <a:custGeom>
              <a:avLst/>
              <a:gdLst/>
              <a:ahLst/>
              <a:cxnLst/>
              <a:rect l="l" t="t" r="r" b="b"/>
              <a:pathLst>
                <a:path w="5091" h="367" extrusionOk="0">
                  <a:moveTo>
                    <a:pt x="229" y="1"/>
                  </a:moveTo>
                  <a:cubicBezTo>
                    <a:pt x="1" y="1"/>
                    <a:pt x="1" y="366"/>
                    <a:pt x="229" y="366"/>
                  </a:cubicBezTo>
                  <a:lnTo>
                    <a:pt x="4863" y="366"/>
                  </a:lnTo>
                  <a:cubicBezTo>
                    <a:pt x="5091" y="366"/>
                    <a:pt x="5091" y="1"/>
                    <a:pt x="4863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24"/>
            <p:cNvSpPr/>
            <p:nvPr/>
          </p:nvSpPr>
          <p:spPr>
            <a:xfrm>
              <a:off x="7523495" y="4142353"/>
              <a:ext cx="128210" cy="63865"/>
            </a:xfrm>
            <a:custGeom>
              <a:avLst/>
              <a:gdLst/>
              <a:ahLst/>
              <a:cxnLst/>
              <a:rect l="l" t="t" r="r" b="b"/>
              <a:pathLst>
                <a:path w="3736" h="1861" extrusionOk="0">
                  <a:moveTo>
                    <a:pt x="283" y="0"/>
                  </a:moveTo>
                  <a:cubicBezTo>
                    <a:pt x="115" y="0"/>
                    <a:pt x="0" y="235"/>
                    <a:pt x="179" y="314"/>
                  </a:cubicBezTo>
                  <a:cubicBezTo>
                    <a:pt x="1252" y="816"/>
                    <a:pt x="2325" y="1341"/>
                    <a:pt x="3375" y="1844"/>
                  </a:cubicBezTo>
                  <a:cubicBezTo>
                    <a:pt x="3401" y="1855"/>
                    <a:pt x="3428" y="1861"/>
                    <a:pt x="3453" y="1861"/>
                  </a:cubicBezTo>
                  <a:cubicBezTo>
                    <a:pt x="3621" y="1861"/>
                    <a:pt x="3736" y="1626"/>
                    <a:pt x="3557" y="1547"/>
                  </a:cubicBezTo>
                  <a:cubicBezTo>
                    <a:pt x="2484" y="1022"/>
                    <a:pt x="1434" y="520"/>
                    <a:pt x="362" y="18"/>
                  </a:cubicBezTo>
                  <a:cubicBezTo>
                    <a:pt x="335" y="6"/>
                    <a:pt x="308" y="0"/>
                    <a:pt x="283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24"/>
            <p:cNvSpPr/>
            <p:nvPr/>
          </p:nvSpPr>
          <p:spPr>
            <a:xfrm>
              <a:off x="7536090" y="4270566"/>
              <a:ext cx="111601" cy="68326"/>
            </a:xfrm>
            <a:custGeom>
              <a:avLst/>
              <a:gdLst/>
              <a:ahLst/>
              <a:cxnLst/>
              <a:rect l="l" t="t" r="r" b="b"/>
              <a:pathLst>
                <a:path w="3252" h="1991" extrusionOk="0">
                  <a:moveTo>
                    <a:pt x="2996" y="1"/>
                  </a:moveTo>
                  <a:cubicBezTo>
                    <a:pt x="2970" y="1"/>
                    <a:pt x="2943" y="8"/>
                    <a:pt x="2916" y="25"/>
                  </a:cubicBezTo>
                  <a:cubicBezTo>
                    <a:pt x="2003" y="573"/>
                    <a:pt x="1067" y="1120"/>
                    <a:pt x="154" y="1668"/>
                  </a:cubicBezTo>
                  <a:cubicBezTo>
                    <a:pt x="0" y="1765"/>
                    <a:pt x="90" y="1991"/>
                    <a:pt x="245" y="1991"/>
                  </a:cubicBezTo>
                  <a:cubicBezTo>
                    <a:pt x="274" y="1991"/>
                    <a:pt x="305" y="1983"/>
                    <a:pt x="337" y="1965"/>
                  </a:cubicBezTo>
                  <a:cubicBezTo>
                    <a:pt x="1250" y="1417"/>
                    <a:pt x="2163" y="892"/>
                    <a:pt x="3076" y="344"/>
                  </a:cubicBezTo>
                  <a:cubicBezTo>
                    <a:pt x="3251" y="247"/>
                    <a:pt x="3144" y="1"/>
                    <a:pt x="2996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4" name="Google Shape;434;p24"/>
            <p:cNvSpPr/>
            <p:nvPr/>
          </p:nvSpPr>
          <p:spPr>
            <a:xfrm>
              <a:off x="8411652" y="4235356"/>
              <a:ext cx="174710" cy="12595"/>
            </a:xfrm>
            <a:custGeom>
              <a:avLst/>
              <a:gdLst/>
              <a:ahLst/>
              <a:cxnLst/>
              <a:rect l="l" t="t" r="r" b="b"/>
              <a:pathLst>
                <a:path w="5091" h="367" extrusionOk="0">
                  <a:moveTo>
                    <a:pt x="229" y="1"/>
                  </a:moveTo>
                  <a:cubicBezTo>
                    <a:pt x="0" y="1"/>
                    <a:pt x="0" y="366"/>
                    <a:pt x="229" y="366"/>
                  </a:cubicBezTo>
                  <a:lnTo>
                    <a:pt x="4862" y="366"/>
                  </a:lnTo>
                  <a:cubicBezTo>
                    <a:pt x="5090" y="366"/>
                    <a:pt x="5090" y="1"/>
                    <a:pt x="4862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5" name="Google Shape;435;p24"/>
            <p:cNvSpPr/>
            <p:nvPr/>
          </p:nvSpPr>
          <p:spPr>
            <a:xfrm>
              <a:off x="8406298" y="4142353"/>
              <a:ext cx="128210" cy="63865"/>
            </a:xfrm>
            <a:custGeom>
              <a:avLst/>
              <a:gdLst/>
              <a:ahLst/>
              <a:cxnLst/>
              <a:rect l="l" t="t" r="r" b="b"/>
              <a:pathLst>
                <a:path w="3736" h="1861" extrusionOk="0">
                  <a:moveTo>
                    <a:pt x="3453" y="0"/>
                  </a:moveTo>
                  <a:cubicBezTo>
                    <a:pt x="3428" y="0"/>
                    <a:pt x="3402" y="6"/>
                    <a:pt x="3375" y="18"/>
                  </a:cubicBezTo>
                  <a:cubicBezTo>
                    <a:pt x="2302" y="520"/>
                    <a:pt x="1252" y="1022"/>
                    <a:pt x="179" y="1547"/>
                  </a:cubicBezTo>
                  <a:cubicBezTo>
                    <a:pt x="1" y="1626"/>
                    <a:pt x="115" y="1861"/>
                    <a:pt x="283" y="1861"/>
                  </a:cubicBezTo>
                  <a:cubicBezTo>
                    <a:pt x="308" y="1861"/>
                    <a:pt x="335" y="1855"/>
                    <a:pt x="362" y="1844"/>
                  </a:cubicBezTo>
                  <a:cubicBezTo>
                    <a:pt x="1412" y="1341"/>
                    <a:pt x="2485" y="816"/>
                    <a:pt x="3557" y="314"/>
                  </a:cubicBezTo>
                  <a:cubicBezTo>
                    <a:pt x="3736" y="235"/>
                    <a:pt x="3621" y="0"/>
                    <a:pt x="3453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24"/>
            <p:cNvSpPr/>
            <p:nvPr/>
          </p:nvSpPr>
          <p:spPr>
            <a:xfrm>
              <a:off x="8410348" y="4270566"/>
              <a:ext cx="111566" cy="68326"/>
            </a:xfrm>
            <a:custGeom>
              <a:avLst/>
              <a:gdLst/>
              <a:ahLst/>
              <a:cxnLst/>
              <a:rect l="l" t="t" r="r" b="b"/>
              <a:pathLst>
                <a:path w="3251" h="1991" extrusionOk="0">
                  <a:moveTo>
                    <a:pt x="255" y="1"/>
                  </a:moveTo>
                  <a:cubicBezTo>
                    <a:pt x="107" y="1"/>
                    <a:pt x="0" y="247"/>
                    <a:pt x="175" y="344"/>
                  </a:cubicBezTo>
                  <a:cubicBezTo>
                    <a:pt x="1088" y="892"/>
                    <a:pt x="2001" y="1417"/>
                    <a:pt x="2914" y="1965"/>
                  </a:cubicBezTo>
                  <a:cubicBezTo>
                    <a:pt x="2947" y="1983"/>
                    <a:pt x="2978" y="1991"/>
                    <a:pt x="3006" y="1991"/>
                  </a:cubicBezTo>
                  <a:cubicBezTo>
                    <a:pt x="3161" y="1991"/>
                    <a:pt x="3251" y="1765"/>
                    <a:pt x="3097" y="1668"/>
                  </a:cubicBezTo>
                  <a:cubicBezTo>
                    <a:pt x="2184" y="1120"/>
                    <a:pt x="1248" y="573"/>
                    <a:pt x="335" y="25"/>
                  </a:cubicBezTo>
                  <a:cubicBezTo>
                    <a:pt x="308" y="8"/>
                    <a:pt x="281" y="1"/>
                    <a:pt x="25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24"/>
            <p:cNvSpPr/>
            <p:nvPr/>
          </p:nvSpPr>
          <p:spPr>
            <a:xfrm>
              <a:off x="8034082" y="4254162"/>
              <a:ext cx="107345" cy="255391"/>
            </a:xfrm>
            <a:custGeom>
              <a:avLst/>
              <a:gdLst/>
              <a:ahLst/>
              <a:cxnLst/>
              <a:rect l="l" t="t" r="r" b="b"/>
              <a:pathLst>
                <a:path w="3128" h="7442" extrusionOk="0">
                  <a:moveTo>
                    <a:pt x="1461" y="1"/>
                  </a:moveTo>
                  <a:lnTo>
                    <a:pt x="1416" y="115"/>
                  </a:lnTo>
                  <a:cubicBezTo>
                    <a:pt x="1461" y="1576"/>
                    <a:pt x="1507" y="3288"/>
                    <a:pt x="206" y="4292"/>
                  </a:cubicBezTo>
                  <a:cubicBezTo>
                    <a:pt x="1" y="5798"/>
                    <a:pt x="206" y="6300"/>
                    <a:pt x="320" y="7373"/>
                  </a:cubicBezTo>
                  <a:cubicBezTo>
                    <a:pt x="491" y="7419"/>
                    <a:pt x="845" y="7442"/>
                    <a:pt x="1310" y="7442"/>
                  </a:cubicBezTo>
                  <a:cubicBezTo>
                    <a:pt x="1775" y="7442"/>
                    <a:pt x="2352" y="7419"/>
                    <a:pt x="2968" y="7373"/>
                  </a:cubicBezTo>
                  <a:cubicBezTo>
                    <a:pt x="3082" y="6506"/>
                    <a:pt x="3128" y="5798"/>
                    <a:pt x="3128" y="4520"/>
                  </a:cubicBezTo>
                  <a:cubicBezTo>
                    <a:pt x="1256" y="3402"/>
                    <a:pt x="1553" y="868"/>
                    <a:pt x="1461" y="1"/>
                  </a:cubicBezTo>
                  <a:close/>
                </a:path>
              </a:pathLst>
            </a:custGeom>
            <a:solidFill>
              <a:srgbClr val="FFF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24"/>
            <p:cNvSpPr/>
            <p:nvPr/>
          </p:nvSpPr>
          <p:spPr>
            <a:xfrm>
              <a:off x="7843341" y="4225746"/>
              <a:ext cx="257347" cy="211259"/>
            </a:xfrm>
            <a:custGeom>
              <a:avLst/>
              <a:gdLst/>
              <a:ahLst/>
              <a:cxnLst/>
              <a:rect l="l" t="t" r="r" b="b"/>
              <a:pathLst>
                <a:path w="7499" h="6156" extrusionOk="0">
                  <a:moveTo>
                    <a:pt x="6901" y="0"/>
                  </a:moveTo>
                  <a:cubicBezTo>
                    <a:pt x="6701" y="0"/>
                    <a:pt x="6476" y="179"/>
                    <a:pt x="6517" y="441"/>
                  </a:cubicBezTo>
                  <a:cubicBezTo>
                    <a:pt x="6768" y="2130"/>
                    <a:pt x="6700" y="4161"/>
                    <a:pt x="5056" y="5143"/>
                  </a:cubicBezTo>
                  <a:cubicBezTo>
                    <a:pt x="4639" y="5394"/>
                    <a:pt x="4137" y="5512"/>
                    <a:pt x="3623" y="5512"/>
                  </a:cubicBezTo>
                  <a:cubicBezTo>
                    <a:pt x="2225" y="5512"/>
                    <a:pt x="747" y="4638"/>
                    <a:pt x="697" y="3203"/>
                  </a:cubicBezTo>
                  <a:cubicBezTo>
                    <a:pt x="685" y="2974"/>
                    <a:pt x="508" y="2860"/>
                    <a:pt x="337" y="2860"/>
                  </a:cubicBezTo>
                  <a:cubicBezTo>
                    <a:pt x="166" y="2860"/>
                    <a:pt x="1" y="2974"/>
                    <a:pt x="12" y="3203"/>
                  </a:cubicBezTo>
                  <a:cubicBezTo>
                    <a:pt x="71" y="5186"/>
                    <a:pt x="1886" y="6155"/>
                    <a:pt x="3671" y="6155"/>
                  </a:cubicBezTo>
                  <a:cubicBezTo>
                    <a:pt x="3961" y="6155"/>
                    <a:pt x="4251" y="6130"/>
                    <a:pt x="4531" y="6079"/>
                  </a:cubicBezTo>
                  <a:cubicBezTo>
                    <a:pt x="7225" y="5576"/>
                    <a:pt x="7499" y="2426"/>
                    <a:pt x="7179" y="258"/>
                  </a:cubicBezTo>
                  <a:cubicBezTo>
                    <a:pt x="7152" y="77"/>
                    <a:pt x="7032" y="0"/>
                    <a:pt x="6901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24"/>
            <p:cNvSpPr/>
            <p:nvPr/>
          </p:nvSpPr>
          <p:spPr>
            <a:xfrm>
              <a:off x="8072073" y="4242425"/>
              <a:ext cx="250140" cy="195816"/>
            </a:xfrm>
            <a:custGeom>
              <a:avLst/>
              <a:gdLst/>
              <a:ahLst/>
              <a:cxnLst/>
              <a:rect l="l" t="t" r="r" b="b"/>
              <a:pathLst>
                <a:path w="7289" h="5706" extrusionOk="0">
                  <a:moveTo>
                    <a:pt x="337" y="0"/>
                  </a:moveTo>
                  <a:cubicBezTo>
                    <a:pt x="166" y="0"/>
                    <a:pt x="1" y="114"/>
                    <a:pt x="12" y="343"/>
                  </a:cubicBezTo>
                  <a:cubicBezTo>
                    <a:pt x="149" y="2694"/>
                    <a:pt x="263" y="4794"/>
                    <a:pt x="2865" y="5570"/>
                  </a:cubicBezTo>
                  <a:cubicBezTo>
                    <a:pt x="3179" y="5662"/>
                    <a:pt x="3487" y="5706"/>
                    <a:pt x="3784" y="5706"/>
                  </a:cubicBezTo>
                  <a:cubicBezTo>
                    <a:pt x="5538" y="5706"/>
                    <a:pt x="6935" y="4199"/>
                    <a:pt x="7248" y="2443"/>
                  </a:cubicBezTo>
                  <a:cubicBezTo>
                    <a:pt x="7289" y="2182"/>
                    <a:pt x="7066" y="2012"/>
                    <a:pt x="6867" y="2012"/>
                  </a:cubicBezTo>
                  <a:cubicBezTo>
                    <a:pt x="6735" y="2012"/>
                    <a:pt x="6613" y="2087"/>
                    <a:pt x="6586" y="2260"/>
                  </a:cubicBezTo>
                  <a:cubicBezTo>
                    <a:pt x="6305" y="3890"/>
                    <a:pt x="5194" y="4951"/>
                    <a:pt x="3719" y="4951"/>
                  </a:cubicBezTo>
                  <a:cubicBezTo>
                    <a:pt x="3397" y="4951"/>
                    <a:pt x="3057" y="4900"/>
                    <a:pt x="2705" y="4794"/>
                  </a:cubicBezTo>
                  <a:cubicBezTo>
                    <a:pt x="674" y="4177"/>
                    <a:pt x="811" y="2009"/>
                    <a:pt x="697" y="343"/>
                  </a:cubicBezTo>
                  <a:cubicBezTo>
                    <a:pt x="685" y="114"/>
                    <a:pt x="508" y="0"/>
                    <a:pt x="337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24"/>
            <p:cNvSpPr/>
            <p:nvPr/>
          </p:nvSpPr>
          <p:spPr>
            <a:xfrm>
              <a:off x="7875841" y="4140157"/>
              <a:ext cx="376017" cy="128142"/>
            </a:xfrm>
            <a:custGeom>
              <a:avLst/>
              <a:gdLst/>
              <a:ahLst/>
              <a:cxnLst/>
              <a:rect l="l" t="t" r="r" b="b"/>
              <a:pathLst>
                <a:path w="10957" h="3734" extrusionOk="0">
                  <a:moveTo>
                    <a:pt x="7985" y="1"/>
                  </a:moveTo>
                  <a:cubicBezTo>
                    <a:pt x="7173" y="1"/>
                    <a:pt x="6256" y="104"/>
                    <a:pt x="5730" y="104"/>
                  </a:cubicBezTo>
                  <a:cubicBezTo>
                    <a:pt x="5271" y="104"/>
                    <a:pt x="4552" y="47"/>
                    <a:pt x="3836" y="47"/>
                  </a:cubicBezTo>
                  <a:cubicBezTo>
                    <a:pt x="3055" y="47"/>
                    <a:pt x="2278" y="115"/>
                    <a:pt x="1850" y="401"/>
                  </a:cubicBezTo>
                  <a:cubicBezTo>
                    <a:pt x="1" y="1474"/>
                    <a:pt x="5068" y="3323"/>
                    <a:pt x="5958" y="3734"/>
                  </a:cubicBezTo>
                  <a:cubicBezTo>
                    <a:pt x="6848" y="3551"/>
                    <a:pt x="10957" y="1109"/>
                    <a:pt x="9359" y="218"/>
                  </a:cubicBezTo>
                  <a:cubicBezTo>
                    <a:pt x="9060" y="50"/>
                    <a:pt x="8548" y="1"/>
                    <a:pt x="7985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24"/>
            <p:cNvSpPr/>
            <p:nvPr/>
          </p:nvSpPr>
          <p:spPr>
            <a:xfrm>
              <a:off x="7303241" y="4298432"/>
              <a:ext cx="11771" cy="50172"/>
            </a:xfrm>
            <a:custGeom>
              <a:avLst/>
              <a:gdLst/>
              <a:ahLst/>
              <a:cxnLst/>
              <a:rect l="l" t="t" r="r" b="b"/>
              <a:pathLst>
                <a:path w="343" h="1462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290"/>
                  </a:lnTo>
                  <a:cubicBezTo>
                    <a:pt x="1" y="1404"/>
                    <a:pt x="86" y="1461"/>
                    <a:pt x="172" y="1461"/>
                  </a:cubicBezTo>
                  <a:cubicBezTo>
                    <a:pt x="257" y="1461"/>
                    <a:pt x="343" y="1404"/>
                    <a:pt x="343" y="129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2" name="Google Shape;442;p24"/>
            <p:cNvSpPr/>
            <p:nvPr/>
          </p:nvSpPr>
          <p:spPr>
            <a:xfrm>
              <a:off x="7338485" y="4298432"/>
              <a:ext cx="11805" cy="44681"/>
            </a:xfrm>
            <a:custGeom>
              <a:avLst/>
              <a:gdLst/>
              <a:ahLst/>
              <a:cxnLst/>
              <a:rect l="l" t="t" r="r" b="b"/>
              <a:pathLst>
                <a:path w="344" h="1302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130"/>
                  </a:lnTo>
                  <a:cubicBezTo>
                    <a:pt x="1" y="1244"/>
                    <a:pt x="86" y="1301"/>
                    <a:pt x="172" y="1301"/>
                  </a:cubicBezTo>
                  <a:cubicBezTo>
                    <a:pt x="257" y="1301"/>
                    <a:pt x="343" y="1244"/>
                    <a:pt x="343" y="113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3" name="Google Shape;443;p24"/>
            <p:cNvSpPr/>
            <p:nvPr/>
          </p:nvSpPr>
          <p:spPr>
            <a:xfrm>
              <a:off x="7316556" y="4358730"/>
              <a:ext cx="11771" cy="38436"/>
            </a:xfrm>
            <a:custGeom>
              <a:avLst/>
              <a:gdLst/>
              <a:ahLst/>
              <a:cxnLst/>
              <a:rect l="l" t="t" r="r" b="b"/>
              <a:pathLst>
                <a:path w="343" h="1120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948"/>
                  </a:lnTo>
                  <a:cubicBezTo>
                    <a:pt x="1" y="1062"/>
                    <a:pt x="86" y="1119"/>
                    <a:pt x="172" y="1119"/>
                  </a:cubicBezTo>
                  <a:cubicBezTo>
                    <a:pt x="257" y="1119"/>
                    <a:pt x="343" y="1062"/>
                    <a:pt x="343" y="94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4" name="Google Shape;444;p24"/>
            <p:cNvSpPr/>
            <p:nvPr/>
          </p:nvSpPr>
          <p:spPr>
            <a:xfrm>
              <a:off x="7611075" y="3873675"/>
              <a:ext cx="11805" cy="44098"/>
            </a:xfrm>
            <a:custGeom>
              <a:avLst/>
              <a:gdLst/>
              <a:ahLst/>
              <a:cxnLst/>
              <a:rect l="l" t="t" r="r" b="b"/>
              <a:pathLst>
                <a:path w="344" h="1285" extrusionOk="0">
                  <a:moveTo>
                    <a:pt x="172" y="0"/>
                  </a:moveTo>
                  <a:cubicBezTo>
                    <a:pt x="86" y="0"/>
                    <a:pt x="1" y="52"/>
                    <a:pt x="1" y="154"/>
                  </a:cubicBezTo>
                  <a:lnTo>
                    <a:pt x="1" y="1113"/>
                  </a:lnTo>
                  <a:cubicBezTo>
                    <a:pt x="1" y="1227"/>
                    <a:pt x="86" y="1284"/>
                    <a:pt x="172" y="1284"/>
                  </a:cubicBezTo>
                  <a:cubicBezTo>
                    <a:pt x="258" y="1284"/>
                    <a:pt x="343" y="1227"/>
                    <a:pt x="343" y="1113"/>
                  </a:cubicBezTo>
                  <a:lnTo>
                    <a:pt x="343" y="154"/>
                  </a:lnTo>
                  <a:cubicBezTo>
                    <a:pt x="343" y="52"/>
                    <a:pt x="258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5" name="Google Shape;445;p24"/>
            <p:cNvSpPr/>
            <p:nvPr/>
          </p:nvSpPr>
          <p:spPr>
            <a:xfrm>
              <a:off x="7649478" y="3865233"/>
              <a:ext cx="11771" cy="41558"/>
            </a:xfrm>
            <a:custGeom>
              <a:avLst/>
              <a:gdLst/>
              <a:ahLst/>
              <a:cxnLst/>
              <a:rect l="l" t="t" r="r" b="b"/>
              <a:pathLst>
                <a:path w="343" h="1211" extrusionOk="0">
                  <a:moveTo>
                    <a:pt x="172" y="1"/>
                  </a:moveTo>
                  <a:cubicBezTo>
                    <a:pt x="86" y="1"/>
                    <a:pt x="0" y="58"/>
                    <a:pt x="0" y="172"/>
                  </a:cubicBezTo>
                  <a:lnTo>
                    <a:pt x="0" y="1040"/>
                  </a:lnTo>
                  <a:cubicBezTo>
                    <a:pt x="0" y="1154"/>
                    <a:pt x="86" y="1211"/>
                    <a:pt x="172" y="1211"/>
                  </a:cubicBezTo>
                  <a:cubicBezTo>
                    <a:pt x="257" y="1211"/>
                    <a:pt x="343" y="1154"/>
                    <a:pt x="343" y="1040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6" name="Google Shape;446;p24"/>
            <p:cNvSpPr/>
            <p:nvPr/>
          </p:nvSpPr>
          <p:spPr>
            <a:xfrm>
              <a:off x="7629882" y="3930850"/>
              <a:ext cx="11805" cy="35690"/>
            </a:xfrm>
            <a:custGeom>
              <a:avLst/>
              <a:gdLst/>
              <a:ahLst/>
              <a:cxnLst/>
              <a:rect l="l" t="t" r="r" b="b"/>
              <a:pathLst>
                <a:path w="344" h="1040" extrusionOk="0">
                  <a:moveTo>
                    <a:pt x="172" y="1"/>
                  </a:moveTo>
                  <a:cubicBezTo>
                    <a:pt x="86" y="1"/>
                    <a:pt x="1" y="52"/>
                    <a:pt x="1" y="155"/>
                  </a:cubicBezTo>
                  <a:lnTo>
                    <a:pt x="1" y="885"/>
                  </a:lnTo>
                  <a:cubicBezTo>
                    <a:pt x="1" y="988"/>
                    <a:pt x="86" y="1039"/>
                    <a:pt x="172" y="1039"/>
                  </a:cubicBezTo>
                  <a:cubicBezTo>
                    <a:pt x="257" y="1039"/>
                    <a:pt x="343" y="988"/>
                    <a:pt x="343" y="885"/>
                  </a:cubicBezTo>
                  <a:lnTo>
                    <a:pt x="343" y="155"/>
                  </a:lnTo>
                  <a:cubicBezTo>
                    <a:pt x="343" y="52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7" name="Google Shape;447;p24"/>
            <p:cNvSpPr/>
            <p:nvPr/>
          </p:nvSpPr>
          <p:spPr>
            <a:xfrm>
              <a:off x="8309040" y="3832356"/>
              <a:ext cx="11771" cy="50172"/>
            </a:xfrm>
            <a:custGeom>
              <a:avLst/>
              <a:gdLst/>
              <a:ahLst/>
              <a:cxnLst/>
              <a:rect l="l" t="t" r="r" b="b"/>
              <a:pathLst>
                <a:path w="343" h="1462" extrusionOk="0">
                  <a:moveTo>
                    <a:pt x="171" y="0"/>
                  </a:moveTo>
                  <a:cubicBezTo>
                    <a:pt x="86" y="0"/>
                    <a:pt x="0" y="57"/>
                    <a:pt x="0" y="172"/>
                  </a:cubicBezTo>
                  <a:lnTo>
                    <a:pt x="0" y="1290"/>
                  </a:lnTo>
                  <a:cubicBezTo>
                    <a:pt x="0" y="1404"/>
                    <a:pt x="86" y="1461"/>
                    <a:pt x="171" y="1461"/>
                  </a:cubicBezTo>
                  <a:cubicBezTo>
                    <a:pt x="257" y="1461"/>
                    <a:pt x="343" y="1404"/>
                    <a:pt x="343" y="129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8" name="Google Shape;448;p24"/>
            <p:cNvSpPr/>
            <p:nvPr/>
          </p:nvSpPr>
          <p:spPr>
            <a:xfrm>
              <a:off x="8352110" y="3837847"/>
              <a:ext cx="11771" cy="47015"/>
            </a:xfrm>
            <a:custGeom>
              <a:avLst/>
              <a:gdLst/>
              <a:ahLst/>
              <a:cxnLst/>
              <a:rect l="l" t="t" r="r" b="b"/>
              <a:pathLst>
                <a:path w="343" h="1370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198"/>
                  </a:lnTo>
                  <a:cubicBezTo>
                    <a:pt x="1" y="1313"/>
                    <a:pt x="86" y="1370"/>
                    <a:pt x="172" y="1370"/>
                  </a:cubicBezTo>
                  <a:cubicBezTo>
                    <a:pt x="257" y="1370"/>
                    <a:pt x="343" y="1313"/>
                    <a:pt x="343" y="1198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9" name="Google Shape;449;p24"/>
            <p:cNvSpPr/>
            <p:nvPr/>
          </p:nvSpPr>
          <p:spPr>
            <a:xfrm>
              <a:off x="8335671" y="3905969"/>
              <a:ext cx="12560" cy="36068"/>
            </a:xfrm>
            <a:custGeom>
              <a:avLst/>
              <a:gdLst/>
              <a:ahLst/>
              <a:cxnLst/>
              <a:rect l="l" t="t" r="r" b="b"/>
              <a:pathLst>
                <a:path w="366" h="1051" extrusionOk="0">
                  <a:moveTo>
                    <a:pt x="183" y="1"/>
                  </a:moveTo>
                  <a:cubicBezTo>
                    <a:pt x="92" y="1"/>
                    <a:pt x="0" y="58"/>
                    <a:pt x="0" y="172"/>
                  </a:cubicBezTo>
                  <a:lnTo>
                    <a:pt x="0" y="880"/>
                  </a:lnTo>
                  <a:cubicBezTo>
                    <a:pt x="0" y="994"/>
                    <a:pt x="92" y="1051"/>
                    <a:pt x="183" y="1051"/>
                  </a:cubicBezTo>
                  <a:cubicBezTo>
                    <a:pt x="274" y="1051"/>
                    <a:pt x="365" y="994"/>
                    <a:pt x="365" y="880"/>
                  </a:cubicBezTo>
                  <a:lnTo>
                    <a:pt x="365" y="172"/>
                  </a:lnTo>
                  <a:cubicBezTo>
                    <a:pt x="365" y="58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0" name="Google Shape;450;p24"/>
            <p:cNvSpPr/>
            <p:nvPr/>
          </p:nvSpPr>
          <p:spPr>
            <a:xfrm>
              <a:off x="8679540" y="4268644"/>
              <a:ext cx="11771" cy="54874"/>
            </a:xfrm>
            <a:custGeom>
              <a:avLst/>
              <a:gdLst/>
              <a:ahLst/>
              <a:cxnLst/>
              <a:rect l="l" t="t" r="r" b="b"/>
              <a:pathLst>
                <a:path w="343" h="1599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428"/>
                  </a:lnTo>
                  <a:cubicBezTo>
                    <a:pt x="1" y="1542"/>
                    <a:pt x="86" y="1599"/>
                    <a:pt x="172" y="1599"/>
                  </a:cubicBezTo>
                  <a:cubicBezTo>
                    <a:pt x="257" y="1599"/>
                    <a:pt x="343" y="1542"/>
                    <a:pt x="343" y="142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1" name="Google Shape;451;p24"/>
            <p:cNvSpPr/>
            <p:nvPr/>
          </p:nvSpPr>
          <p:spPr>
            <a:xfrm>
              <a:off x="8717153" y="4276503"/>
              <a:ext cx="12560" cy="44681"/>
            </a:xfrm>
            <a:custGeom>
              <a:avLst/>
              <a:gdLst/>
              <a:ahLst/>
              <a:cxnLst/>
              <a:rect l="l" t="t" r="r" b="b"/>
              <a:pathLst>
                <a:path w="366" h="1302" extrusionOk="0">
                  <a:moveTo>
                    <a:pt x="183" y="0"/>
                  </a:moveTo>
                  <a:cubicBezTo>
                    <a:pt x="92" y="0"/>
                    <a:pt x="0" y="57"/>
                    <a:pt x="0" y="171"/>
                  </a:cubicBezTo>
                  <a:lnTo>
                    <a:pt x="0" y="1130"/>
                  </a:lnTo>
                  <a:cubicBezTo>
                    <a:pt x="0" y="1244"/>
                    <a:pt x="92" y="1301"/>
                    <a:pt x="183" y="1301"/>
                  </a:cubicBezTo>
                  <a:cubicBezTo>
                    <a:pt x="274" y="1301"/>
                    <a:pt x="365" y="1244"/>
                    <a:pt x="365" y="1130"/>
                  </a:cubicBezTo>
                  <a:lnTo>
                    <a:pt x="365" y="171"/>
                  </a:lnTo>
                  <a:cubicBezTo>
                    <a:pt x="365" y="57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2" name="Google Shape;452;p24"/>
            <p:cNvSpPr/>
            <p:nvPr/>
          </p:nvSpPr>
          <p:spPr>
            <a:xfrm>
              <a:off x="8706961" y="4342291"/>
              <a:ext cx="11771" cy="43892"/>
            </a:xfrm>
            <a:custGeom>
              <a:avLst/>
              <a:gdLst/>
              <a:ahLst/>
              <a:cxnLst/>
              <a:rect l="l" t="t" r="r" b="b"/>
              <a:pathLst>
                <a:path w="343" h="1279" extrusionOk="0">
                  <a:moveTo>
                    <a:pt x="172" y="1"/>
                  </a:moveTo>
                  <a:cubicBezTo>
                    <a:pt x="86" y="1"/>
                    <a:pt x="0" y="58"/>
                    <a:pt x="0" y="172"/>
                  </a:cubicBezTo>
                  <a:lnTo>
                    <a:pt x="0" y="1108"/>
                  </a:lnTo>
                  <a:cubicBezTo>
                    <a:pt x="0" y="1222"/>
                    <a:pt x="86" y="1279"/>
                    <a:pt x="172" y="1279"/>
                  </a:cubicBezTo>
                  <a:cubicBezTo>
                    <a:pt x="257" y="1279"/>
                    <a:pt x="343" y="1222"/>
                    <a:pt x="343" y="110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3" name="Google Shape;453;p24"/>
            <p:cNvSpPr/>
            <p:nvPr/>
          </p:nvSpPr>
          <p:spPr>
            <a:xfrm>
              <a:off x="8717153" y="4655617"/>
              <a:ext cx="12560" cy="47049"/>
            </a:xfrm>
            <a:custGeom>
              <a:avLst/>
              <a:gdLst/>
              <a:ahLst/>
              <a:cxnLst/>
              <a:rect l="l" t="t" r="r" b="b"/>
              <a:pathLst>
                <a:path w="366" h="1371" extrusionOk="0">
                  <a:moveTo>
                    <a:pt x="183" y="1"/>
                  </a:moveTo>
                  <a:cubicBezTo>
                    <a:pt x="92" y="1"/>
                    <a:pt x="0" y="58"/>
                    <a:pt x="0" y="172"/>
                  </a:cubicBezTo>
                  <a:lnTo>
                    <a:pt x="0" y="1199"/>
                  </a:lnTo>
                  <a:cubicBezTo>
                    <a:pt x="0" y="1313"/>
                    <a:pt x="92" y="1370"/>
                    <a:pt x="183" y="1370"/>
                  </a:cubicBezTo>
                  <a:cubicBezTo>
                    <a:pt x="274" y="1370"/>
                    <a:pt x="365" y="1313"/>
                    <a:pt x="365" y="1199"/>
                  </a:cubicBezTo>
                  <a:lnTo>
                    <a:pt x="365" y="172"/>
                  </a:lnTo>
                  <a:cubicBezTo>
                    <a:pt x="365" y="58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4" name="Google Shape;454;p24"/>
            <p:cNvSpPr/>
            <p:nvPr/>
          </p:nvSpPr>
          <p:spPr>
            <a:xfrm>
              <a:off x="8755521" y="4657985"/>
              <a:ext cx="11805" cy="47221"/>
            </a:xfrm>
            <a:custGeom>
              <a:avLst/>
              <a:gdLst/>
              <a:ahLst/>
              <a:cxnLst/>
              <a:rect l="l" t="t" r="r" b="b"/>
              <a:pathLst>
                <a:path w="344" h="1376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221"/>
                  </a:lnTo>
                  <a:cubicBezTo>
                    <a:pt x="1" y="1324"/>
                    <a:pt x="86" y="1375"/>
                    <a:pt x="172" y="1375"/>
                  </a:cubicBezTo>
                  <a:cubicBezTo>
                    <a:pt x="257" y="1375"/>
                    <a:pt x="343" y="1324"/>
                    <a:pt x="343" y="1221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5" name="Google Shape;455;p24"/>
            <p:cNvSpPr/>
            <p:nvPr/>
          </p:nvSpPr>
          <p:spPr>
            <a:xfrm>
              <a:off x="7322047" y="4647587"/>
              <a:ext cx="11771" cy="52128"/>
            </a:xfrm>
            <a:custGeom>
              <a:avLst/>
              <a:gdLst/>
              <a:ahLst/>
              <a:cxnLst/>
              <a:rect l="l" t="t" r="r" b="b"/>
              <a:pathLst>
                <a:path w="343" h="1519" extrusionOk="0">
                  <a:moveTo>
                    <a:pt x="172" y="1"/>
                  </a:moveTo>
                  <a:cubicBezTo>
                    <a:pt x="86" y="1"/>
                    <a:pt x="0" y="52"/>
                    <a:pt x="0" y="155"/>
                  </a:cubicBezTo>
                  <a:lnTo>
                    <a:pt x="0" y="1364"/>
                  </a:lnTo>
                  <a:cubicBezTo>
                    <a:pt x="0" y="1467"/>
                    <a:pt x="86" y="1519"/>
                    <a:pt x="172" y="1519"/>
                  </a:cubicBezTo>
                  <a:cubicBezTo>
                    <a:pt x="257" y="1519"/>
                    <a:pt x="343" y="1467"/>
                    <a:pt x="343" y="1364"/>
                  </a:cubicBezTo>
                  <a:lnTo>
                    <a:pt x="343" y="155"/>
                  </a:lnTo>
                  <a:cubicBezTo>
                    <a:pt x="343" y="52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6" name="Google Shape;456;p24"/>
            <p:cNvSpPr/>
            <p:nvPr/>
          </p:nvSpPr>
          <p:spPr>
            <a:xfrm>
              <a:off x="7360415" y="4655617"/>
              <a:ext cx="11805" cy="52506"/>
            </a:xfrm>
            <a:custGeom>
              <a:avLst/>
              <a:gdLst/>
              <a:ahLst/>
              <a:cxnLst/>
              <a:rect l="l" t="t" r="r" b="b"/>
              <a:pathLst>
                <a:path w="344" h="1530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359"/>
                  </a:lnTo>
                  <a:cubicBezTo>
                    <a:pt x="1" y="1473"/>
                    <a:pt x="86" y="1530"/>
                    <a:pt x="172" y="1530"/>
                  </a:cubicBezTo>
                  <a:cubicBezTo>
                    <a:pt x="258" y="1530"/>
                    <a:pt x="343" y="1473"/>
                    <a:pt x="343" y="1359"/>
                  </a:cubicBezTo>
                  <a:lnTo>
                    <a:pt x="343" y="172"/>
                  </a:lnTo>
                  <a:cubicBezTo>
                    <a:pt x="343" y="58"/>
                    <a:pt x="258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7" name="Google Shape;457;p24"/>
            <p:cNvSpPr/>
            <p:nvPr/>
          </p:nvSpPr>
          <p:spPr>
            <a:xfrm>
              <a:off x="7172419" y="4939189"/>
              <a:ext cx="11805" cy="57997"/>
            </a:xfrm>
            <a:custGeom>
              <a:avLst/>
              <a:gdLst/>
              <a:ahLst/>
              <a:cxnLst/>
              <a:rect l="l" t="t" r="r" b="b"/>
              <a:pathLst>
                <a:path w="344" h="1690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518"/>
                  </a:lnTo>
                  <a:cubicBezTo>
                    <a:pt x="1" y="1632"/>
                    <a:pt x="86" y="1689"/>
                    <a:pt x="172" y="1689"/>
                  </a:cubicBezTo>
                  <a:cubicBezTo>
                    <a:pt x="257" y="1689"/>
                    <a:pt x="343" y="1632"/>
                    <a:pt x="343" y="1518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8" name="Google Shape;458;p24"/>
            <p:cNvSpPr/>
            <p:nvPr/>
          </p:nvSpPr>
          <p:spPr>
            <a:xfrm>
              <a:off x="7207664" y="4944680"/>
              <a:ext cx="11805" cy="52506"/>
            </a:xfrm>
            <a:custGeom>
              <a:avLst/>
              <a:gdLst/>
              <a:ahLst/>
              <a:cxnLst/>
              <a:rect l="l" t="t" r="r" b="b"/>
              <a:pathLst>
                <a:path w="344" h="1530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358"/>
                  </a:lnTo>
                  <a:cubicBezTo>
                    <a:pt x="1" y="1472"/>
                    <a:pt x="86" y="1529"/>
                    <a:pt x="172" y="1529"/>
                  </a:cubicBezTo>
                  <a:cubicBezTo>
                    <a:pt x="258" y="1529"/>
                    <a:pt x="343" y="1472"/>
                    <a:pt x="343" y="1358"/>
                  </a:cubicBezTo>
                  <a:lnTo>
                    <a:pt x="343" y="171"/>
                  </a:lnTo>
                  <a:cubicBezTo>
                    <a:pt x="343" y="57"/>
                    <a:pt x="258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9" name="Google Shape;459;p24"/>
            <p:cNvSpPr/>
            <p:nvPr/>
          </p:nvSpPr>
          <p:spPr>
            <a:xfrm>
              <a:off x="8804871" y="5066853"/>
              <a:ext cx="11771" cy="52540"/>
            </a:xfrm>
            <a:custGeom>
              <a:avLst/>
              <a:gdLst/>
              <a:ahLst/>
              <a:cxnLst/>
              <a:rect l="l" t="t" r="r" b="b"/>
              <a:pathLst>
                <a:path w="343" h="1531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359"/>
                  </a:lnTo>
                  <a:cubicBezTo>
                    <a:pt x="1" y="1473"/>
                    <a:pt x="86" y="1530"/>
                    <a:pt x="172" y="1530"/>
                  </a:cubicBezTo>
                  <a:cubicBezTo>
                    <a:pt x="257" y="1530"/>
                    <a:pt x="343" y="1473"/>
                    <a:pt x="343" y="1359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0" name="Google Shape;460;p24"/>
            <p:cNvSpPr/>
            <p:nvPr/>
          </p:nvSpPr>
          <p:spPr>
            <a:xfrm>
              <a:off x="8847974" y="5070010"/>
              <a:ext cx="12560" cy="47015"/>
            </a:xfrm>
            <a:custGeom>
              <a:avLst/>
              <a:gdLst/>
              <a:ahLst/>
              <a:cxnLst/>
              <a:rect l="l" t="t" r="r" b="b"/>
              <a:pathLst>
                <a:path w="366" h="1370" extrusionOk="0">
                  <a:moveTo>
                    <a:pt x="183" y="0"/>
                  </a:moveTo>
                  <a:cubicBezTo>
                    <a:pt x="91" y="0"/>
                    <a:pt x="0" y="57"/>
                    <a:pt x="0" y="171"/>
                  </a:cubicBezTo>
                  <a:lnTo>
                    <a:pt x="0" y="1198"/>
                  </a:lnTo>
                  <a:cubicBezTo>
                    <a:pt x="0" y="1313"/>
                    <a:pt x="91" y="1370"/>
                    <a:pt x="183" y="1370"/>
                  </a:cubicBezTo>
                  <a:cubicBezTo>
                    <a:pt x="274" y="1370"/>
                    <a:pt x="365" y="1313"/>
                    <a:pt x="365" y="1198"/>
                  </a:cubicBezTo>
                  <a:lnTo>
                    <a:pt x="365" y="171"/>
                  </a:lnTo>
                  <a:cubicBezTo>
                    <a:pt x="365" y="57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1" name="Google Shape;461;p24"/>
            <p:cNvSpPr/>
            <p:nvPr/>
          </p:nvSpPr>
          <p:spPr>
            <a:xfrm>
              <a:off x="8036450" y="3930850"/>
              <a:ext cx="11771" cy="49589"/>
            </a:xfrm>
            <a:custGeom>
              <a:avLst/>
              <a:gdLst/>
              <a:ahLst/>
              <a:cxnLst/>
              <a:rect l="l" t="t" r="r" b="b"/>
              <a:pathLst>
                <a:path w="343" h="1445" extrusionOk="0">
                  <a:moveTo>
                    <a:pt x="171" y="1"/>
                  </a:moveTo>
                  <a:cubicBezTo>
                    <a:pt x="86" y="1"/>
                    <a:pt x="0" y="52"/>
                    <a:pt x="0" y="155"/>
                  </a:cubicBezTo>
                  <a:lnTo>
                    <a:pt x="0" y="1273"/>
                  </a:lnTo>
                  <a:cubicBezTo>
                    <a:pt x="0" y="1387"/>
                    <a:pt x="86" y="1444"/>
                    <a:pt x="171" y="1444"/>
                  </a:cubicBezTo>
                  <a:cubicBezTo>
                    <a:pt x="257" y="1444"/>
                    <a:pt x="342" y="1387"/>
                    <a:pt x="342" y="1273"/>
                  </a:cubicBezTo>
                  <a:lnTo>
                    <a:pt x="342" y="155"/>
                  </a:lnTo>
                  <a:cubicBezTo>
                    <a:pt x="342" y="52"/>
                    <a:pt x="257" y="1"/>
                    <a:pt x="171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2" name="Google Shape;462;p24"/>
            <p:cNvSpPr/>
            <p:nvPr/>
          </p:nvSpPr>
          <p:spPr>
            <a:xfrm>
              <a:off x="8066204" y="3941248"/>
              <a:ext cx="11771" cy="39191"/>
            </a:xfrm>
            <a:custGeom>
              <a:avLst/>
              <a:gdLst/>
              <a:ahLst/>
              <a:cxnLst/>
              <a:rect l="l" t="t" r="r" b="b"/>
              <a:pathLst>
                <a:path w="343" h="1142" extrusionOk="0">
                  <a:moveTo>
                    <a:pt x="172" y="0"/>
                  </a:moveTo>
                  <a:cubicBezTo>
                    <a:pt x="86" y="0"/>
                    <a:pt x="0" y="57"/>
                    <a:pt x="0" y="171"/>
                  </a:cubicBezTo>
                  <a:lnTo>
                    <a:pt x="0" y="970"/>
                  </a:lnTo>
                  <a:cubicBezTo>
                    <a:pt x="0" y="1084"/>
                    <a:pt x="86" y="1141"/>
                    <a:pt x="172" y="1141"/>
                  </a:cubicBezTo>
                  <a:cubicBezTo>
                    <a:pt x="257" y="1141"/>
                    <a:pt x="343" y="1084"/>
                    <a:pt x="343" y="970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3" name="Google Shape;463;p24"/>
            <p:cNvSpPr/>
            <p:nvPr/>
          </p:nvSpPr>
          <p:spPr>
            <a:xfrm>
              <a:off x="7580532" y="4794675"/>
              <a:ext cx="10227" cy="44681"/>
            </a:xfrm>
            <a:custGeom>
              <a:avLst/>
              <a:gdLst/>
              <a:ahLst/>
              <a:cxnLst/>
              <a:rect l="l" t="t" r="r" b="b"/>
              <a:pathLst>
                <a:path w="298" h="1302" extrusionOk="0">
                  <a:moveTo>
                    <a:pt x="149" y="0"/>
                  </a:moveTo>
                  <a:cubicBezTo>
                    <a:pt x="75" y="0"/>
                    <a:pt x="1" y="46"/>
                    <a:pt x="1" y="137"/>
                  </a:cubicBezTo>
                  <a:lnTo>
                    <a:pt x="1" y="1164"/>
                  </a:lnTo>
                  <a:cubicBezTo>
                    <a:pt x="1" y="1255"/>
                    <a:pt x="75" y="1301"/>
                    <a:pt x="149" y="1301"/>
                  </a:cubicBezTo>
                  <a:cubicBezTo>
                    <a:pt x="223" y="1301"/>
                    <a:pt x="297" y="1255"/>
                    <a:pt x="297" y="1164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4" name="Google Shape;464;p24"/>
            <p:cNvSpPr/>
            <p:nvPr/>
          </p:nvSpPr>
          <p:spPr>
            <a:xfrm>
              <a:off x="7628338" y="4794675"/>
              <a:ext cx="9403" cy="36823"/>
            </a:xfrm>
            <a:custGeom>
              <a:avLst/>
              <a:gdLst/>
              <a:ahLst/>
              <a:cxnLst/>
              <a:rect l="l" t="t" r="r" b="b"/>
              <a:pathLst>
                <a:path w="274" h="1073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936"/>
                  </a:lnTo>
                  <a:cubicBezTo>
                    <a:pt x="0" y="1027"/>
                    <a:pt x="69" y="1073"/>
                    <a:pt x="137" y="1073"/>
                  </a:cubicBezTo>
                  <a:cubicBezTo>
                    <a:pt x="205" y="1073"/>
                    <a:pt x="274" y="1027"/>
                    <a:pt x="274" y="936"/>
                  </a:cubicBezTo>
                  <a:lnTo>
                    <a:pt x="274" y="137"/>
                  </a:lnTo>
                  <a:cubicBezTo>
                    <a:pt x="274" y="46"/>
                    <a:pt x="205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465" name="Google Shape;465;p24"/>
            <p:cNvGrpSpPr/>
            <p:nvPr/>
          </p:nvGrpSpPr>
          <p:grpSpPr>
            <a:xfrm>
              <a:off x="8267893" y="1920039"/>
              <a:ext cx="890274" cy="685355"/>
              <a:chOff x="8267893" y="1920039"/>
              <a:chExt cx="890274" cy="685355"/>
            </a:xfrm>
          </p:grpSpPr>
          <p:sp>
            <p:nvSpPr>
              <p:cNvPr id="466" name="Google Shape;466;p24"/>
              <p:cNvSpPr/>
              <p:nvPr/>
            </p:nvSpPr>
            <p:spPr>
              <a:xfrm>
                <a:off x="8267893" y="1920039"/>
                <a:ext cx="890265" cy="685355"/>
              </a:xfrm>
              <a:custGeom>
                <a:avLst/>
                <a:gdLst/>
                <a:ahLst/>
                <a:cxnLst/>
                <a:rect l="l" t="t" r="r" b="b"/>
                <a:pathLst>
                  <a:path w="25942" h="19971" extrusionOk="0">
                    <a:moveTo>
                      <a:pt x="9705" y="1"/>
                    </a:moveTo>
                    <a:cubicBezTo>
                      <a:pt x="7527" y="1"/>
                      <a:pt x="5973" y="655"/>
                      <a:pt x="8435" y="3009"/>
                    </a:cubicBezTo>
                    <a:cubicBezTo>
                      <a:pt x="10695" y="5086"/>
                      <a:pt x="14849" y="6638"/>
                      <a:pt x="17770" y="7505"/>
                    </a:cubicBezTo>
                    <a:cubicBezTo>
                      <a:pt x="16612" y="7411"/>
                      <a:pt x="11802" y="6606"/>
                      <a:pt x="7521" y="6606"/>
                    </a:cubicBezTo>
                    <a:cubicBezTo>
                      <a:pt x="3532" y="6606"/>
                      <a:pt x="1" y="7304"/>
                      <a:pt x="309" y="9925"/>
                    </a:cubicBezTo>
                    <a:cubicBezTo>
                      <a:pt x="574" y="12205"/>
                      <a:pt x="8728" y="12815"/>
                      <a:pt x="14639" y="12815"/>
                    </a:cubicBezTo>
                    <a:cubicBezTo>
                      <a:pt x="16359" y="12815"/>
                      <a:pt x="17889" y="12764"/>
                      <a:pt x="18980" y="12686"/>
                    </a:cubicBezTo>
                    <a:lnTo>
                      <a:pt x="18980" y="12686"/>
                    </a:lnTo>
                    <a:cubicBezTo>
                      <a:pt x="14324" y="14421"/>
                      <a:pt x="9142" y="14946"/>
                      <a:pt x="6015" y="15631"/>
                    </a:cubicBezTo>
                    <a:cubicBezTo>
                      <a:pt x="905" y="16609"/>
                      <a:pt x="1306" y="19970"/>
                      <a:pt x="6427" y="19970"/>
                    </a:cubicBezTo>
                    <a:cubicBezTo>
                      <a:pt x="6682" y="19970"/>
                      <a:pt x="6948" y="19962"/>
                      <a:pt x="7225" y="19945"/>
                    </a:cubicBezTo>
                    <a:cubicBezTo>
                      <a:pt x="12931" y="19625"/>
                      <a:pt x="19893" y="18347"/>
                      <a:pt x="25942" y="17023"/>
                    </a:cubicBezTo>
                    <a:lnTo>
                      <a:pt x="25942" y="4629"/>
                    </a:lnTo>
                    <a:cubicBezTo>
                      <a:pt x="22016" y="3077"/>
                      <a:pt x="17702" y="1799"/>
                      <a:pt x="13981" y="589"/>
                    </a:cubicBezTo>
                    <a:cubicBezTo>
                      <a:pt x="12996" y="310"/>
                      <a:pt x="11203" y="1"/>
                      <a:pt x="9705" y="1"/>
                    </a:cubicBezTo>
                    <a:close/>
                  </a:path>
                </a:pathLst>
              </a:custGeom>
              <a:solidFill>
                <a:srgbClr val="FF888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7" name="Google Shape;467;p24"/>
              <p:cNvSpPr/>
              <p:nvPr/>
            </p:nvSpPr>
            <p:spPr>
              <a:xfrm>
                <a:off x="8600128" y="1969526"/>
                <a:ext cx="558037" cy="233153"/>
              </a:xfrm>
              <a:custGeom>
                <a:avLst/>
                <a:gdLst/>
                <a:ahLst/>
                <a:cxnLst/>
                <a:rect l="l" t="t" r="r" b="b"/>
                <a:pathLst>
                  <a:path w="16261" h="6794" extrusionOk="0">
                    <a:moveTo>
                      <a:pt x="487" y="1"/>
                    </a:moveTo>
                    <a:cubicBezTo>
                      <a:pt x="190" y="1"/>
                      <a:pt x="1" y="463"/>
                      <a:pt x="306" y="653"/>
                    </a:cubicBezTo>
                    <a:cubicBezTo>
                      <a:pt x="5031" y="3712"/>
                      <a:pt x="10646" y="5675"/>
                      <a:pt x="16261" y="6793"/>
                    </a:cubicBezTo>
                    <a:lnTo>
                      <a:pt x="16261" y="6086"/>
                    </a:lnTo>
                    <a:cubicBezTo>
                      <a:pt x="10760" y="4967"/>
                      <a:pt x="5282" y="3027"/>
                      <a:pt x="671" y="60"/>
                    </a:cubicBezTo>
                    <a:cubicBezTo>
                      <a:pt x="607" y="19"/>
                      <a:pt x="545" y="1"/>
                      <a:pt x="487" y="1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8" name="Google Shape;468;p24"/>
              <p:cNvSpPr/>
              <p:nvPr/>
            </p:nvSpPr>
            <p:spPr>
              <a:xfrm>
                <a:off x="8352110" y="2225369"/>
                <a:ext cx="806049" cy="51716"/>
              </a:xfrm>
              <a:custGeom>
                <a:avLst/>
                <a:gdLst/>
                <a:ahLst/>
                <a:cxnLst/>
                <a:rect l="l" t="t" r="r" b="b"/>
                <a:pathLst>
                  <a:path w="23488" h="1507" extrusionOk="0">
                    <a:moveTo>
                      <a:pt x="11990" y="0"/>
                    </a:moveTo>
                    <a:cubicBezTo>
                      <a:pt x="8126" y="0"/>
                      <a:pt x="4258" y="160"/>
                      <a:pt x="457" y="160"/>
                    </a:cubicBezTo>
                    <a:cubicBezTo>
                      <a:pt x="1" y="160"/>
                      <a:pt x="1" y="868"/>
                      <a:pt x="457" y="868"/>
                    </a:cubicBezTo>
                    <a:cubicBezTo>
                      <a:pt x="4258" y="856"/>
                      <a:pt x="8126" y="691"/>
                      <a:pt x="11990" y="691"/>
                    </a:cubicBezTo>
                    <a:cubicBezTo>
                      <a:pt x="15853" y="691"/>
                      <a:pt x="19710" y="856"/>
                      <a:pt x="23488" y="1507"/>
                    </a:cubicBezTo>
                    <a:lnTo>
                      <a:pt x="23488" y="799"/>
                    </a:lnTo>
                    <a:cubicBezTo>
                      <a:pt x="19710" y="160"/>
                      <a:pt x="15853" y="0"/>
                      <a:pt x="11990" y="0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9" name="Google Shape;469;p24"/>
              <p:cNvSpPr/>
              <p:nvPr/>
            </p:nvSpPr>
            <p:spPr>
              <a:xfrm>
                <a:off x="8480529" y="2421189"/>
                <a:ext cx="677633" cy="130235"/>
              </a:xfrm>
              <a:custGeom>
                <a:avLst/>
                <a:gdLst/>
                <a:ahLst/>
                <a:cxnLst/>
                <a:rect l="l" t="t" r="r" b="b"/>
                <a:pathLst>
                  <a:path w="19746" h="3795" extrusionOk="0">
                    <a:moveTo>
                      <a:pt x="19746" y="1"/>
                    </a:moveTo>
                    <a:cubicBezTo>
                      <a:pt x="13241" y="503"/>
                      <a:pt x="6850" y="1872"/>
                      <a:pt x="413" y="3105"/>
                    </a:cubicBezTo>
                    <a:cubicBezTo>
                      <a:pt x="0" y="3192"/>
                      <a:pt x="145" y="3795"/>
                      <a:pt x="553" y="3795"/>
                    </a:cubicBezTo>
                    <a:cubicBezTo>
                      <a:pt x="574" y="3795"/>
                      <a:pt x="596" y="3793"/>
                      <a:pt x="618" y="3790"/>
                    </a:cubicBezTo>
                    <a:cubicBezTo>
                      <a:pt x="6964" y="2557"/>
                      <a:pt x="13309" y="1188"/>
                      <a:pt x="19746" y="708"/>
                    </a:cubicBezTo>
                    <a:lnTo>
                      <a:pt x="19746" y="1"/>
                    </a:ln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70" name="Google Shape;470;p24"/>
              <p:cNvSpPr/>
              <p:nvPr/>
            </p:nvSpPr>
            <p:spPr>
              <a:xfrm>
                <a:off x="8675456" y="2081884"/>
                <a:ext cx="482710" cy="421247"/>
              </a:xfrm>
              <a:custGeom>
                <a:avLst/>
                <a:gdLst/>
                <a:ahLst/>
                <a:cxnLst/>
                <a:rect l="l" t="t" r="r" b="b"/>
                <a:pathLst>
                  <a:path w="14066" h="12275" extrusionOk="0">
                    <a:moveTo>
                      <a:pt x="5947" y="1"/>
                    </a:moveTo>
                    <a:cubicBezTo>
                      <a:pt x="4617" y="1"/>
                      <a:pt x="3672" y="406"/>
                      <a:pt x="5187" y="1853"/>
                    </a:cubicBezTo>
                    <a:cubicBezTo>
                      <a:pt x="6556" y="3131"/>
                      <a:pt x="9113" y="4090"/>
                      <a:pt x="10916" y="4615"/>
                    </a:cubicBezTo>
                    <a:cubicBezTo>
                      <a:pt x="10195" y="4556"/>
                      <a:pt x="7242" y="4063"/>
                      <a:pt x="4615" y="4063"/>
                    </a:cubicBezTo>
                    <a:cubicBezTo>
                      <a:pt x="2167" y="4063"/>
                      <a:pt x="1" y="4491"/>
                      <a:pt x="188" y="6099"/>
                    </a:cubicBezTo>
                    <a:cubicBezTo>
                      <a:pt x="346" y="7488"/>
                      <a:pt x="5300" y="7875"/>
                      <a:pt x="8923" y="7875"/>
                    </a:cubicBezTo>
                    <a:cubicBezTo>
                      <a:pt x="10003" y="7875"/>
                      <a:pt x="10965" y="7840"/>
                      <a:pt x="11646" y="7788"/>
                    </a:cubicBezTo>
                    <a:lnTo>
                      <a:pt x="11646" y="7788"/>
                    </a:lnTo>
                    <a:cubicBezTo>
                      <a:pt x="8793" y="8861"/>
                      <a:pt x="5598" y="9180"/>
                      <a:pt x="3680" y="9591"/>
                    </a:cubicBezTo>
                    <a:cubicBezTo>
                      <a:pt x="537" y="10202"/>
                      <a:pt x="796" y="12275"/>
                      <a:pt x="3980" y="12275"/>
                    </a:cubicBezTo>
                    <a:cubicBezTo>
                      <a:pt x="4125" y="12275"/>
                      <a:pt x="4276" y="12271"/>
                      <a:pt x="4434" y="12262"/>
                    </a:cubicBezTo>
                    <a:cubicBezTo>
                      <a:pt x="7355" y="12079"/>
                      <a:pt x="10825" y="11508"/>
                      <a:pt x="14066" y="10846"/>
                    </a:cubicBezTo>
                    <a:lnTo>
                      <a:pt x="14066" y="2150"/>
                    </a:lnTo>
                    <a:cubicBezTo>
                      <a:pt x="12194" y="1511"/>
                      <a:pt x="10277" y="917"/>
                      <a:pt x="8565" y="370"/>
                    </a:cubicBezTo>
                    <a:cubicBezTo>
                      <a:pt x="7960" y="193"/>
                      <a:pt x="6863" y="1"/>
                      <a:pt x="5947" y="1"/>
                    </a:cubicBezTo>
                    <a:close/>
                  </a:path>
                </a:pathLst>
              </a:custGeom>
              <a:solidFill>
                <a:srgbClr val="A53A3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71" name="Google Shape;471;p24"/>
            <p:cNvSpPr/>
            <p:nvPr/>
          </p:nvSpPr>
          <p:spPr>
            <a:xfrm>
              <a:off x="1847835" y="4393908"/>
              <a:ext cx="849461" cy="672726"/>
            </a:xfrm>
            <a:custGeom>
              <a:avLst/>
              <a:gdLst/>
              <a:ahLst/>
              <a:cxnLst/>
              <a:rect l="l" t="t" r="r" b="b"/>
              <a:pathLst>
                <a:path w="24753" h="19603" extrusionOk="0">
                  <a:moveTo>
                    <a:pt x="9154" y="0"/>
                  </a:moveTo>
                  <a:cubicBezTo>
                    <a:pt x="7784" y="0"/>
                    <a:pt x="6757" y="2694"/>
                    <a:pt x="6301" y="3629"/>
                  </a:cubicBezTo>
                  <a:cubicBezTo>
                    <a:pt x="4064" y="8446"/>
                    <a:pt x="2306" y="13444"/>
                    <a:pt x="1" y="18260"/>
                  </a:cubicBezTo>
                  <a:lnTo>
                    <a:pt x="92" y="19561"/>
                  </a:lnTo>
                  <a:cubicBezTo>
                    <a:pt x="1507" y="19561"/>
                    <a:pt x="3217" y="19602"/>
                    <a:pt x="4828" y="19602"/>
                  </a:cubicBezTo>
                  <a:cubicBezTo>
                    <a:pt x="5634" y="19602"/>
                    <a:pt x="6415" y="19592"/>
                    <a:pt x="7122" y="19561"/>
                  </a:cubicBezTo>
                  <a:cubicBezTo>
                    <a:pt x="12030" y="19379"/>
                    <a:pt x="16663" y="19196"/>
                    <a:pt x="21206" y="17530"/>
                  </a:cubicBezTo>
                  <a:cubicBezTo>
                    <a:pt x="24752" y="16251"/>
                    <a:pt x="24634" y="13625"/>
                    <a:pt x="20939" y="13625"/>
                  </a:cubicBezTo>
                  <a:cubicBezTo>
                    <a:pt x="20877" y="13625"/>
                    <a:pt x="20814" y="13625"/>
                    <a:pt x="20749" y="13627"/>
                  </a:cubicBezTo>
                  <a:cubicBezTo>
                    <a:pt x="18464" y="13710"/>
                    <a:pt x="14967" y="15250"/>
                    <a:pt x="12534" y="15250"/>
                  </a:cubicBezTo>
                  <a:cubicBezTo>
                    <a:pt x="12294" y="15250"/>
                    <a:pt x="12064" y="15235"/>
                    <a:pt x="11847" y="15202"/>
                  </a:cubicBezTo>
                  <a:cubicBezTo>
                    <a:pt x="14449" y="14083"/>
                    <a:pt x="17234" y="12235"/>
                    <a:pt x="19083" y="11116"/>
                  </a:cubicBezTo>
                  <a:cubicBezTo>
                    <a:pt x="20201" y="10386"/>
                    <a:pt x="24629" y="7784"/>
                    <a:pt x="21571" y="6962"/>
                  </a:cubicBezTo>
                  <a:cubicBezTo>
                    <a:pt x="21299" y="6874"/>
                    <a:pt x="21025" y="6835"/>
                    <a:pt x="20751" y="6835"/>
                  </a:cubicBezTo>
                  <a:cubicBezTo>
                    <a:pt x="19248" y="6835"/>
                    <a:pt x="17721" y="8005"/>
                    <a:pt x="16389" y="8719"/>
                  </a:cubicBezTo>
                  <a:cubicBezTo>
                    <a:pt x="14358" y="9747"/>
                    <a:pt x="11573" y="11869"/>
                    <a:pt x="9542" y="12600"/>
                  </a:cubicBezTo>
                  <a:cubicBezTo>
                    <a:pt x="11117" y="10842"/>
                    <a:pt x="12418" y="8811"/>
                    <a:pt x="13879" y="6962"/>
                  </a:cubicBezTo>
                  <a:cubicBezTo>
                    <a:pt x="14723" y="5935"/>
                    <a:pt x="17873" y="3264"/>
                    <a:pt x="15933" y="2055"/>
                  </a:cubicBezTo>
                  <a:cubicBezTo>
                    <a:pt x="15722" y="1922"/>
                    <a:pt x="15498" y="1861"/>
                    <a:pt x="15262" y="1861"/>
                  </a:cubicBezTo>
                  <a:cubicBezTo>
                    <a:pt x="12689" y="1861"/>
                    <a:pt x="8762" y="9133"/>
                    <a:pt x="6483" y="10660"/>
                  </a:cubicBezTo>
                  <a:cubicBezTo>
                    <a:pt x="7876" y="7966"/>
                    <a:pt x="8606" y="5478"/>
                    <a:pt x="9542" y="3059"/>
                  </a:cubicBezTo>
                  <a:cubicBezTo>
                    <a:pt x="9816" y="2146"/>
                    <a:pt x="10637" y="0"/>
                    <a:pt x="9154" y="0"/>
                  </a:cubicBezTo>
                  <a:close/>
                </a:path>
              </a:pathLst>
            </a:custGeom>
            <a:solidFill>
              <a:srgbClr val="FFDB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2" name="Google Shape;472;p24"/>
            <p:cNvSpPr/>
            <p:nvPr/>
          </p:nvSpPr>
          <p:spPr>
            <a:xfrm>
              <a:off x="1836338" y="4678063"/>
              <a:ext cx="715211" cy="388817"/>
            </a:xfrm>
            <a:custGeom>
              <a:avLst/>
              <a:gdLst/>
              <a:ahLst/>
              <a:cxnLst/>
              <a:rect l="l" t="t" r="r" b="b"/>
              <a:pathLst>
                <a:path w="20841" h="11330" extrusionOk="0">
                  <a:moveTo>
                    <a:pt x="20347" y="0"/>
                  </a:moveTo>
                  <a:cubicBezTo>
                    <a:pt x="20292" y="0"/>
                    <a:pt x="20232" y="16"/>
                    <a:pt x="20171" y="51"/>
                  </a:cubicBezTo>
                  <a:cubicBezTo>
                    <a:pt x="16451" y="2151"/>
                    <a:pt x="12662" y="4137"/>
                    <a:pt x="8987" y="6328"/>
                  </a:cubicBezTo>
                  <a:cubicBezTo>
                    <a:pt x="7252" y="7378"/>
                    <a:pt x="5426" y="8360"/>
                    <a:pt x="3531" y="9113"/>
                  </a:cubicBezTo>
                  <a:cubicBezTo>
                    <a:pt x="2413" y="9570"/>
                    <a:pt x="1180" y="9958"/>
                    <a:pt x="267" y="10756"/>
                  </a:cubicBezTo>
                  <a:cubicBezTo>
                    <a:pt x="1" y="10987"/>
                    <a:pt x="246" y="11329"/>
                    <a:pt x="519" y="11329"/>
                  </a:cubicBezTo>
                  <a:cubicBezTo>
                    <a:pt x="596" y="11329"/>
                    <a:pt x="676" y="11302"/>
                    <a:pt x="747" y="11236"/>
                  </a:cubicBezTo>
                  <a:cubicBezTo>
                    <a:pt x="1797" y="10346"/>
                    <a:pt x="3235" y="10026"/>
                    <a:pt x="4467" y="9478"/>
                  </a:cubicBezTo>
                  <a:cubicBezTo>
                    <a:pt x="6293" y="8679"/>
                    <a:pt x="8074" y="7698"/>
                    <a:pt x="9786" y="6671"/>
                  </a:cubicBezTo>
                  <a:cubicBezTo>
                    <a:pt x="13301" y="4548"/>
                    <a:pt x="16953" y="2654"/>
                    <a:pt x="20513" y="645"/>
                  </a:cubicBezTo>
                  <a:cubicBezTo>
                    <a:pt x="20841" y="452"/>
                    <a:pt x="20648" y="0"/>
                    <a:pt x="20347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3" name="Google Shape;473;p24"/>
            <p:cNvSpPr/>
            <p:nvPr/>
          </p:nvSpPr>
          <p:spPr>
            <a:xfrm>
              <a:off x="1833147" y="4518757"/>
              <a:ext cx="520562" cy="544893"/>
            </a:xfrm>
            <a:custGeom>
              <a:avLst/>
              <a:gdLst/>
              <a:ahLst/>
              <a:cxnLst/>
              <a:rect l="l" t="t" r="r" b="b"/>
              <a:pathLst>
                <a:path w="15169" h="15878" extrusionOk="0">
                  <a:moveTo>
                    <a:pt x="14670" y="0"/>
                  </a:moveTo>
                  <a:cubicBezTo>
                    <a:pt x="14592" y="0"/>
                    <a:pt x="14512" y="32"/>
                    <a:pt x="14444" y="106"/>
                  </a:cubicBezTo>
                  <a:cubicBezTo>
                    <a:pt x="12070" y="2662"/>
                    <a:pt x="9810" y="5310"/>
                    <a:pt x="7710" y="8049"/>
                  </a:cubicBezTo>
                  <a:cubicBezTo>
                    <a:pt x="5519" y="10902"/>
                    <a:pt x="3031" y="13047"/>
                    <a:pt x="269" y="15307"/>
                  </a:cubicBezTo>
                  <a:cubicBezTo>
                    <a:pt x="1" y="15522"/>
                    <a:pt x="238" y="15877"/>
                    <a:pt x="518" y="15877"/>
                  </a:cubicBezTo>
                  <a:cubicBezTo>
                    <a:pt x="594" y="15877"/>
                    <a:pt x="675" y="15850"/>
                    <a:pt x="748" y="15787"/>
                  </a:cubicBezTo>
                  <a:cubicBezTo>
                    <a:pt x="3099" y="13892"/>
                    <a:pt x="5542" y="12066"/>
                    <a:pt x="7368" y="9624"/>
                  </a:cubicBezTo>
                  <a:cubicBezTo>
                    <a:pt x="9742" y="6497"/>
                    <a:pt x="12252" y="3484"/>
                    <a:pt x="14923" y="608"/>
                  </a:cubicBezTo>
                  <a:cubicBezTo>
                    <a:pt x="15169" y="345"/>
                    <a:pt x="14929" y="0"/>
                    <a:pt x="14670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4" name="Google Shape;474;p24"/>
            <p:cNvSpPr/>
            <p:nvPr/>
          </p:nvSpPr>
          <p:spPr>
            <a:xfrm>
              <a:off x="1835240" y="4443189"/>
              <a:ext cx="318947" cy="611984"/>
            </a:xfrm>
            <a:custGeom>
              <a:avLst/>
              <a:gdLst/>
              <a:ahLst/>
              <a:cxnLst/>
              <a:rect l="l" t="t" r="r" b="b"/>
              <a:pathLst>
                <a:path w="9294" h="17833" extrusionOk="0">
                  <a:moveTo>
                    <a:pt x="8862" y="0"/>
                  </a:moveTo>
                  <a:cubicBezTo>
                    <a:pt x="8726" y="0"/>
                    <a:pt x="8593" y="70"/>
                    <a:pt x="8539" y="230"/>
                  </a:cubicBezTo>
                  <a:cubicBezTo>
                    <a:pt x="7672" y="3243"/>
                    <a:pt x="6029" y="5914"/>
                    <a:pt x="4842" y="8790"/>
                  </a:cubicBezTo>
                  <a:cubicBezTo>
                    <a:pt x="3586" y="11780"/>
                    <a:pt x="2285" y="14702"/>
                    <a:pt x="208" y="17235"/>
                  </a:cubicBezTo>
                  <a:cubicBezTo>
                    <a:pt x="1" y="17495"/>
                    <a:pt x="225" y="17832"/>
                    <a:pt x="465" y="17832"/>
                  </a:cubicBezTo>
                  <a:cubicBezTo>
                    <a:pt x="542" y="17832"/>
                    <a:pt x="621" y="17798"/>
                    <a:pt x="687" y="17715"/>
                  </a:cubicBezTo>
                  <a:cubicBezTo>
                    <a:pt x="2650" y="15364"/>
                    <a:pt x="3974" y="12670"/>
                    <a:pt x="5138" y="9863"/>
                  </a:cubicBezTo>
                  <a:cubicBezTo>
                    <a:pt x="6462" y="6690"/>
                    <a:pt x="8265" y="3723"/>
                    <a:pt x="9224" y="436"/>
                  </a:cubicBezTo>
                  <a:cubicBezTo>
                    <a:pt x="9294" y="171"/>
                    <a:pt x="9075" y="0"/>
                    <a:pt x="8862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5" name="Google Shape;475;p24"/>
            <p:cNvSpPr/>
            <p:nvPr/>
          </p:nvSpPr>
          <p:spPr>
            <a:xfrm>
              <a:off x="1850992" y="4900068"/>
              <a:ext cx="738101" cy="155390"/>
            </a:xfrm>
            <a:custGeom>
              <a:avLst/>
              <a:gdLst/>
              <a:ahLst/>
              <a:cxnLst/>
              <a:rect l="l" t="t" r="r" b="b"/>
              <a:pathLst>
                <a:path w="21508" h="4528" extrusionOk="0">
                  <a:moveTo>
                    <a:pt x="21045" y="1"/>
                  </a:moveTo>
                  <a:cubicBezTo>
                    <a:pt x="21009" y="1"/>
                    <a:pt x="20971" y="6"/>
                    <a:pt x="20931" y="19"/>
                  </a:cubicBezTo>
                  <a:cubicBezTo>
                    <a:pt x="17827" y="1069"/>
                    <a:pt x="14403" y="1412"/>
                    <a:pt x="11185" y="1982"/>
                  </a:cubicBezTo>
                  <a:cubicBezTo>
                    <a:pt x="9313" y="2302"/>
                    <a:pt x="7464" y="2553"/>
                    <a:pt x="5592" y="2872"/>
                  </a:cubicBezTo>
                  <a:cubicBezTo>
                    <a:pt x="3981" y="3169"/>
                    <a:pt x="2489" y="3820"/>
                    <a:pt x="840" y="3820"/>
                  </a:cubicBezTo>
                  <a:cubicBezTo>
                    <a:pt x="713" y="3820"/>
                    <a:pt x="585" y="3816"/>
                    <a:pt x="457" y="3808"/>
                  </a:cubicBezTo>
                  <a:cubicBezTo>
                    <a:pt x="449" y="3808"/>
                    <a:pt x="442" y="3808"/>
                    <a:pt x="435" y="3808"/>
                  </a:cubicBezTo>
                  <a:cubicBezTo>
                    <a:pt x="0" y="3808"/>
                    <a:pt x="7" y="4493"/>
                    <a:pt x="457" y="4516"/>
                  </a:cubicBezTo>
                  <a:cubicBezTo>
                    <a:pt x="585" y="4523"/>
                    <a:pt x="713" y="4527"/>
                    <a:pt x="841" y="4527"/>
                  </a:cubicBezTo>
                  <a:cubicBezTo>
                    <a:pt x="2232" y="4527"/>
                    <a:pt x="3572" y="4095"/>
                    <a:pt x="4930" y="3740"/>
                  </a:cubicBezTo>
                  <a:cubicBezTo>
                    <a:pt x="6688" y="3283"/>
                    <a:pt x="8537" y="3123"/>
                    <a:pt x="10340" y="2827"/>
                  </a:cubicBezTo>
                  <a:cubicBezTo>
                    <a:pt x="12120" y="2530"/>
                    <a:pt x="13901" y="2142"/>
                    <a:pt x="15704" y="1845"/>
                  </a:cubicBezTo>
                  <a:cubicBezTo>
                    <a:pt x="17530" y="1548"/>
                    <a:pt x="19356" y="1297"/>
                    <a:pt x="21114" y="704"/>
                  </a:cubicBezTo>
                  <a:cubicBezTo>
                    <a:pt x="21507" y="559"/>
                    <a:pt x="21393" y="1"/>
                    <a:pt x="21045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6" name="Google Shape;476;p24"/>
            <p:cNvSpPr/>
            <p:nvPr/>
          </p:nvSpPr>
          <p:spPr>
            <a:xfrm>
              <a:off x="2" y="3466800"/>
              <a:ext cx="842632" cy="1674385"/>
            </a:xfrm>
            <a:custGeom>
              <a:avLst/>
              <a:gdLst/>
              <a:ahLst/>
              <a:cxnLst/>
              <a:rect l="l" t="t" r="r" b="b"/>
              <a:pathLst>
                <a:path w="24554" h="48791" extrusionOk="0">
                  <a:moveTo>
                    <a:pt x="2805" y="1"/>
                  </a:moveTo>
                  <a:cubicBezTo>
                    <a:pt x="2747" y="1"/>
                    <a:pt x="2687" y="5"/>
                    <a:pt x="2625" y="13"/>
                  </a:cubicBezTo>
                  <a:cubicBezTo>
                    <a:pt x="1666" y="13"/>
                    <a:pt x="753" y="835"/>
                    <a:pt x="0" y="1862"/>
                  </a:cubicBezTo>
                  <a:lnTo>
                    <a:pt x="0" y="48791"/>
                  </a:lnTo>
                  <a:lnTo>
                    <a:pt x="12782" y="48791"/>
                  </a:lnTo>
                  <a:cubicBezTo>
                    <a:pt x="12782" y="45869"/>
                    <a:pt x="13284" y="42947"/>
                    <a:pt x="13946" y="40048"/>
                  </a:cubicBezTo>
                  <a:cubicBezTo>
                    <a:pt x="15430" y="31694"/>
                    <a:pt x="20246" y="25212"/>
                    <a:pt x="23396" y="17246"/>
                  </a:cubicBezTo>
                  <a:cubicBezTo>
                    <a:pt x="24554" y="14254"/>
                    <a:pt x="24111" y="13203"/>
                    <a:pt x="22987" y="13203"/>
                  </a:cubicBezTo>
                  <a:cubicBezTo>
                    <a:pt x="21606" y="13203"/>
                    <a:pt x="19197" y="14788"/>
                    <a:pt x="17461" y="16310"/>
                  </a:cubicBezTo>
                  <a:cubicBezTo>
                    <a:pt x="12463" y="20579"/>
                    <a:pt x="10614" y="26148"/>
                    <a:pt x="6893" y="31329"/>
                  </a:cubicBezTo>
                  <a:cubicBezTo>
                    <a:pt x="7829" y="27244"/>
                    <a:pt x="9495" y="23181"/>
                    <a:pt x="11162" y="19278"/>
                  </a:cubicBezTo>
                  <a:cubicBezTo>
                    <a:pt x="12828" y="15762"/>
                    <a:pt x="20246" y="6861"/>
                    <a:pt x="16526" y="3893"/>
                  </a:cubicBezTo>
                  <a:cubicBezTo>
                    <a:pt x="16142" y="3613"/>
                    <a:pt x="15743" y="3483"/>
                    <a:pt x="15332" y="3483"/>
                  </a:cubicBezTo>
                  <a:cubicBezTo>
                    <a:pt x="10589" y="3483"/>
                    <a:pt x="4289" y="20912"/>
                    <a:pt x="1895" y="26878"/>
                  </a:cubicBezTo>
                  <a:cubicBezTo>
                    <a:pt x="1529" y="21126"/>
                    <a:pt x="3196" y="15032"/>
                    <a:pt x="3743" y="9280"/>
                  </a:cubicBezTo>
                  <a:cubicBezTo>
                    <a:pt x="3922" y="7651"/>
                    <a:pt x="5344" y="1"/>
                    <a:pt x="2805" y="1"/>
                  </a:cubicBezTo>
                  <a:close/>
                </a:path>
              </a:pathLst>
            </a:custGeom>
            <a:solidFill>
              <a:srgbClr val="FF888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7" name="Google Shape;477;p24"/>
            <p:cNvSpPr/>
            <p:nvPr/>
          </p:nvSpPr>
          <p:spPr>
            <a:xfrm>
              <a:off x="42282" y="3681838"/>
              <a:ext cx="483465" cy="1459352"/>
            </a:xfrm>
            <a:custGeom>
              <a:avLst/>
              <a:gdLst/>
              <a:ahLst/>
              <a:cxnLst/>
              <a:rect l="l" t="t" r="r" b="b"/>
              <a:pathLst>
                <a:path w="14088" h="42525" extrusionOk="0">
                  <a:moveTo>
                    <a:pt x="13595" y="1"/>
                  </a:moveTo>
                  <a:cubicBezTo>
                    <a:pt x="13518" y="1"/>
                    <a:pt x="13441" y="35"/>
                    <a:pt x="13376" y="115"/>
                  </a:cubicBezTo>
                  <a:cubicBezTo>
                    <a:pt x="8446" y="6483"/>
                    <a:pt x="5387" y="13993"/>
                    <a:pt x="3356" y="21754"/>
                  </a:cubicBezTo>
                  <a:cubicBezTo>
                    <a:pt x="2306" y="25771"/>
                    <a:pt x="1576" y="29879"/>
                    <a:pt x="982" y="33988"/>
                  </a:cubicBezTo>
                  <a:cubicBezTo>
                    <a:pt x="548" y="36818"/>
                    <a:pt x="366" y="39694"/>
                    <a:pt x="1" y="42525"/>
                  </a:cubicBezTo>
                  <a:lnTo>
                    <a:pt x="685" y="42525"/>
                  </a:lnTo>
                  <a:cubicBezTo>
                    <a:pt x="1005" y="40037"/>
                    <a:pt x="1187" y="37526"/>
                    <a:pt x="1530" y="35038"/>
                  </a:cubicBezTo>
                  <a:cubicBezTo>
                    <a:pt x="2055" y="31066"/>
                    <a:pt x="2762" y="27140"/>
                    <a:pt x="3698" y="23237"/>
                  </a:cubicBezTo>
                  <a:cubicBezTo>
                    <a:pt x="5638" y="15157"/>
                    <a:pt x="8743" y="7214"/>
                    <a:pt x="13878" y="617"/>
                  </a:cubicBezTo>
                  <a:cubicBezTo>
                    <a:pt x="14088" y="356"/>
                    <a:pt x="13844" y="1"/>
                    <a:pt x="13595" y="1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8" name="Google Shape;478;p24"/>
            <p:cNvSpPr/>
            <p:nvPr/>
          </p:nvSpPr>
          <p:spPr>
            <a:xfrm>
              <a:off x="275715" y="4006146"/>
              <a:ext cx="469978" cy="1135051"/>
            </a:xfrm>
            <a:custGeom>
              <a:avLst/>
              <a:gdLst/>
              <a:ahLst/>
              <a:cxnLst/>
              <a:rect l="l" t="t" r="r" b="b"/>
              <a:pathLst>
                <a:path w="13695" h="33075" extrusionOk="0">
                  <a:moveTo>
                    <a:pt x="13206" y="0"/>
                  </a:moveTo>
                  <a:cubicBezTo>
                    <a:pt x="13130" y="0"/>
                    <a:pt x="13053" y="34"/>
                    <a:pt x="12988" y="115"/>
                  </a:cubicBezTo>
                  <a:cubicBezTo>
                    <a:pt x="5205" y="9336"/>
                    <a:pt x="1256" y="21205"/>
                    <a:pt x="1" y="33075"/>
                  </a:cubicBezTo>
                  <a:lnTo>
                    <a:pt x="685" y="33075"/>
                  </a:lnTo>
                  <a:cubicBezTo>
                    <a:pt x="1941" y="21411"/>
                    <a:pt x="5821" y="9656"/>
                    <a:pt x="13467" y="617"/>
                  </a:cubicBezTo>
                  <a:cubicBezTo>
                    <a:pt x="13694" y="355"/>
                    <a:pt x="13454" y="0"/>
                    <a:pt x="13206" y="0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9" name="Google Shape;479;p24"/>
            <p:cNvSpPr/>
            <p:nvPr/>
          </p:nvSpPr>
          <p:spPr>
            <a:xfrm>
              <a:off x="2" y="3553934"/>
              <a:ext cx="84936" cy="437377"/>
            </a:xfrm>
            <a:custGeom>
              <a:avLst/>
              <a:gdLst/>
              <a:ahLst/>
              <a:cxnLst/>
              <a:rect l="l" t="t" r="r" b="b"/>
              <a:pathLst>
                <a:path w="2475" h="12745" extrusionOk="0">
                  <a:moveTo>
                    <a:pt x="2048" y="1"/>
                  </a:moveTo>
                  <a:cubicBezTo>
                    <a:pt x="1911" y="1"/>
                    <a:pt x="1780" y="78"/>
                    <a:pt x="1735" y="259"/>
                  </a:cubicBezTo>
                  <a:cubicBezTo>
                    <a:pt x="1096" y="3043"/>
                    <a:pt x="525" y="5874"/>
                    <a:pt x="0" y="8704"/>
                  </a:cubicBezTo>
                  <a:lnTo>
                    <a:pt x="0" y="12744"/>
                  </a:lnTo>
                  <a:cubicBezTo>
                    <a:pt x="662" y="8613"/>
                    <a:pt x="1461" y="4504"/>
                    <a:pt x="2419" y="441"/>
                  </a:cubicBezTo>
                  <a:cubicBezTo>
                    <a:pt x="2475" y="179"/>
                    <a:pt x="2255" y="1"/>
                    <a:pt x="2048" y="1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0" name="Google Shape;480;p24"/>
            <p:cNvSpPr/>
            <p:nvPr/>
          </p:nvSpPr>
          <p:spPr>
            <a:xfrm>
              <a:off x="2" y="4043484"/>
              <a:ext cx="575882" cy="1097714"/>
            </a:xfrm>
            <a:custGeom>
              <a:avLst/>
              <a:gdLst/>
              <a:ahLst/>
              <a:cxnLst/>
              <a:rect l="l" t="t" r="r" b="b"/>
              <a:pathLst>
                <a:path w="16781" h="31987" extrusionOk="0">
                  <a:moveTo>
                    <a:pt x="885" y="1"/>
                  </a:moveTo>
                  <a:cubicBezTo>
                    <a:pt x="571" y="1"/>
                    <a:pt x="276" y="141"/>
                    <a:pt x="0" y="374"/>
                  </a:cubicBezTo>
                  <a:lnTo>
                    <a:pt x="0" y="31987"/>
                  </a:lnTo>
                  <a:lnTo>
                    <a:pt x="9062" y="31987"/>
                  </a:lnTo>
                  <a:cubicBezTo>
                    <a:pt x="9176" y="30434"/>
                    <a:pt x="9495" y="28859"/>
                    <a:pt x="9861" y="27307"/>
                  </a:cubicBezTo>
                  <a:cubicBezTo>
                    <a:pt x="10979" y="21647"/>
                    <a:pt x="13353" y="17059"/>
                    <a:pt x="15704" y="11649"/>
                  </a:cubicBezTo>
                  <a:cubicBezTo>
                    <a:pt x="16780" y="9112"/>
                    <a:pt x="16238" y="8050"/>
                    <a:pt x="15180" y="8050"/>
                  </a:cubicBezTo>
                  <a:cubicBezTo>
                    <a:pt x="14353" y="8050"/>
                    <a:pt x="13211" y="8699"/>
                    <a:pt x="12280" y="9800"/>
                  </a:cubicBezTo>
                  <a:cubicBezTo>
                    <a:pt x="9221" y="13384"/>
                    <a:pt x="7395" y="17881"/>
                    <a:pt x="4634" y="21396"/>
                  </a:cubicBezTo>
                  <a:cubicBezTo>
                    <a:pt x="5318" y="18634"/>
                    <a:pt x="6551" y="15872"/>
                    <a:pt x="7806" y="13224"/>
                  </a:cubicBezTo>
                  <a:cubicBezTo>
                    <a:pt x="9039" y="10850"/>
                    <a:pt x="12919" y="2747"/>
                    <a:pt x="11070" y="1560"/>
                  </a:cubicBezTo>
                  <a:cubicBezTo>
                    <a:pt x="10805" y="1383"/>
                    <a:pt x="10534" y="1300"/>
                    <a:pt x="10258" y="1300"/>
                  </a:cubicBezTo>
                  <a:cubicBezTo>
                    <a:pt x="6812" y="1300"/>
                    <a:pt x="2687" y="14304"/>
                    <a:pt x="890" y="18383"/>
                  </a:cubicBezTo>
                  <a:cubicBezTo>
                    <a:pt x="616" y="14480"/>
                    <a:pt x="1872" y="10348"/>
                    <a:pt x="2283" y="6445"/>
                  </a:cubicBezTo>
                  <a:cubicBezTo>
                    <a:pt x="2419" y="5304"/>
                    <a:pt x="3287" y="1150"/>
                    <a:pt x="1438" y="145"/>
                  </a:cubicBezTo>
                  <a:cubicBezTo>
                    <a:pt x="1248" y="46"/>
                    <a:pt x="1063" y="1"/>
                    <a:pt x="885" y="1"/>
                  </a:cubicBezTo>
                  <a:close/>
                </a:path>
              </a:pathLst>
            </a:custGeom>
            <a:solidFill>
              <a:srgbClr val="A53A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1" name="Google Shape;481;p24"/>
            <p:cNvSpPr/>
            <p:nvPr/>
          </p:nvSpPr>
          <p:spPr>
            <a:xfrm>
              <a:off x="78316" y="1925566"/>
              <a:ext cx="1265458" cy="1080212"/>
            </a:xfrm>
            <a:custGeom>
              <a:avLst/>
              <a:gdLst/>
              <a:ahLst/>
              <a:cxnLst/>
              <a:rect l="l" t="t" r="r" b="b"/>
              <a:pathLst>
                <a:path w="36875" h="31477" extrusionOk="0">
                  <a:moveTo>
                    <a:pt x="31851" y="0"/>
                  </a:moveTo>
                  <a:cubicBezTo>
                    <a:pt x="31796" y="0"/>
                    <a:pt x="31740" y="1"/>
                    <a:pt x="31682" y="3"/>
                  </a:cubicBezTo>
                  <a:cubicBezTo>
                    <a:pt x="27414" y="208"/>
                    <a:pt x="22598" y="5572"/>
                    <a:pt x="18900" y="8357"/>
                  </a:cubicBezTo>
                  <a:cubicBezTo>
                    <a:pt x="18749" y="6204"/>
                    <a:pt x="20363" y="255"/>
                    <a:pt x="18301" y="255"/>
                  </a:cubicBezTo>
                  <a:cubicBezTo>
                    <a:pt x="17871" y="255"/>
                    <a:pt x="17281" y="514"/>
                    <a:pt x="16480" y="1121"/>
                  </a:cubicBezTo>
                  <a:cubicBezTo>
                    <a:pt x="13513" y="3358"/>
                    <a:pt x="12783" y="10023"/>
                    <a:pt x="9998" y="12055"/>
                  </a:cubicBezTo>
                  <a:cubicBezTo>
                    <a:pt x="9998" y="10936"/>
                    <a:pt x="10546" y="6120"/>
                    <a:pt x="9268" y="5572"/>
                  </a:cubicBezTo>
                  <a:cubicBezTo>
                    <a:pt x="9087" y="5482"/>
                    <a:pt x="8908" y="5440"/>
                    <a:pt x="8730" y="5440"/>
                  </a:cubicBezTo>
                  <a:cubicBezTo>
                    <a:pt x="6713" y="5440"/>
                    <a:pt x="4970" y="10874"/>
                    <a:pt x="4634" y="12237"/>
                  </a:cubicBezTo>
                  <a:cubicBezTo>
                    <a:pt x="3150" y="17053"/>
                    <a:pt x="1667" y="25590"/>
                    <a:pt x="1" y="31319"/>
                  </a:cubicBezTo>
                  <a:cubicBezTo>
                    <a:pt x="1667" y="31045"/>
                    <a:pt x="3613" y="30954"/>
                    <a:pt x="5581" y="30954"/>
                  </a:cubicBezTo>
                  <a:cubicBezTo>
                    <a:pt x="7550" y="30954"/>
                    <a:pt x="9542" y="31045"/>
                    <a:pt x="11299" y="31137"/>
                  </a:cubicBezTo>
                  <a:cubicBezTo>
                    <a:pt x="12365" y="31242"/>
                    <a:pt x="14609" y="31476"/>
                    <a:pt x="16636" y="31476"/>
                  </a:cubicBezTo>
                  <a:cubicBezTo>
                    <a:pt x="18124" y="31476"/>
                    <a:pt x="19496" y="31350"/>
                    <a:pt x="20201" y="30954"/>
                  </a:cubicBezTo>
                  <a:cubicBezTo>
                    <a:pt x="23533" y="28923"/>
                    <a:pt x="18717" y="27256"/>
                    <a:pt x="17599" y="25407"/>
                  </a:cubicBezTo>
                  <a:cubicBezTo>
                    <a:pt x="21867" y="24837"/>
                    <a:pt x="24264" y="24654"/>
                    <a:pt x="27414" y="23353"/>
                  </a:cubicBezTo>
                  <a:cubicBezTo>
                    <a:pt x="34284" y="20957"/>
                    <a:pt x="24629" y="19473"/>
                    <a:pt x="21867" y="18354"/>
                  </a:cubicBezTo>
                  <a:cubicBezTo>
                    <a:pt x="26318" y="16688"/>
                    <a:pt x="32618" y="15387"/>
                    <a:pt x="34079" y="11872"/>
                  </a:cubicBezTo>
                  <a:cubicBezTo>
                    <a:pt x="34881" y="10206"/>
                    <a:pt x="33985" y="9698"/>
                    <a:pt x="32474" y="9698"/>
                  </a:cubicBezTo>
                  <a:cubicBezTo>
                    <a:pt x="30115" y="9698"/>
                    <a:pt x="26255" y="10936"/>
                    <a:pt x="25017" y="10936"/>
                  </a:cubicBezTo>
                  <a:cubicBezTo>
                    <a:pt x="29036" y="8204"/>
                    <a:pt x="36875" y="0"/>
                    <a:pt x="31851" y="0"/>
                  </a:cubicBezTo>
                  <a:close/>
                </a:path>
              </a:pathLst>
            </a:custGeom>
            <a:solidFill>
              <a:srgbClr val="CFD69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2" name="Google Shape;482;p24"/>
            <p:cNvSpPr/>
            <p:nvPr/>
          </p:nvSpPr>
          <p:spPr>
            <a:xfrm>
              <a:off x="48734" y="2066615"/>
              <a:ext cx="1031412" cy="952276"/>
            </a:xfrm>
            <a:custGeom>
              <a:avLst/>
              <a:gdLst/>
              <a:ahLst/>
              <a:cxnLst/>
              <a:rect l="l" t="t" r="r" b="b"/>
              <a:pathLst>
                <a:path w="30055" h="27749" extrusionOk="0">
                  <a:moveTo>
                    <a:pt x="29567" y="1"/>
                  </a:moveTo>
                  <a:cubicBezTo>
                    <a:pt x="29486" y="1"/>
                    <a:pt x="29401" y="35"/>
                    <a:pt x="29326" y="116"/>
                  </a:cubicBezTo>
                  <a:cubicBezTo>
                    <a:pt x="20310" y="9839"/>
                    <a:pt x="9627" y="17805"/>
                    <a:pt x="246" y="27164"/>
                  </a:cubicBezTo>
                  <a:cubicBezTo>
                    <a:pt x="1" y="27409"/>
                    <a:pt x="226" y="27748"/>
                    <a:pt x="489" y="27748"/>
                  </a:cubicBezTo>
                  <a:cubicBezTo>
                    <a:pt x="568" y="27748"/>
                    <a:pt x="651" y="27717"/>
                    <a:pt x="726" y="27643"/>
                  </a:cubicBezTo>
                  <a:cubicBezTo>
                    <a:pt x="10107" y="18307"/>
                    <a:pt x="20812" y="10319"/>
                    <a:pt x="29828" y="595"/>
                  </a:cubicBezTo>
                  <a:cubicBezTo>
                    <a:pt x="30054" y="351"/>
                    <a:pt x="29829" y="1"/>
                    <a:pt x="2956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3" name="Google Shape;483;p24"/>
            <p:cNvSpPr/>
            <p:nvPr/>
          </p:nvSpPr>
          <p:spPr>
            <a:xfrm>
              <a:off x="596110" y="2502971"/>
              <a:ext cx="18806" cy="17262"/>
            </a:xfrm>
            <a:custGeom>
              <a:avLst/>
              <a:gdLst/>
              <a:ahLst/>
              <a:cxnLst/>
              <a:rect l="l" t="t" r="r" b="b"/>
              <a:pathLst>
                <a:path w="548" h="503" extrusionOk="0">
                  <a:moveTo>
                    <a:pt x="548" y="0"/>
                  </a:moveTo>
                  <a:lnTo>
                    <a:pt x="548" y="0"/>
                  </a:lnTo>
                  <a:cubicBezTo>
                    <a:pt x="365" y="23"/>
                    <a:pt x="183" y="69"/>
                    <a:pt x="0" y="91"/>
                  </a:cubicBezTo>
                  <a:cubicBezTo>
                    <a:pt x="160" y="228"/>
                    <a:pt x="297" y="365"/>
                    <a:pt x="434" y="502"/>
                  </a:cubicBezTo>
                  <a:cubicBezTo>
                    <a:pt x="479" y="343"/>
                    <a:pt x="502" y="160"/>
                    <a:pt x="54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4" name="Google Shape;484;p24"/>
            <p:cNvSpPr/>
            <p:nvPr/>
          </p:nvSpPr>
          <p:spPr>
            <a:xfrm>
              <a:off x="586158" y="2111606"/>
              <a:ext cx="494241" cy="417472"/>
            </a:xfrm>
            <a:custGeom>
              <a:avLst/>
              <a:gdLst/>
              <a:ahLst/>
              <a:cxnLst/>
              <a:rect l="l" t="t" r="r" b="b"/>
              <a:pathLst>
                <a:path w="14402" h="12165" extrusionOk="0">
                  <a:moveTo>
                    <a:pt x="838" y="11404"/>
                  </a:moveTo>
                  <a:lnTo>
                    <a:pt x="838" y="11404"/>
                  </a:lnTo>
                  <a:cubicBezTo>
                    <a:pt x="792" y="11564"/>
                    <a:pt x="769" y="11747"/>
                    <a:pt x="724" y="11906"/>
                  </a:cubicBezTo>
                  <a:cubicBezTo>
                    <a:pt x="587" y="11769"/>
                    <a:pt x="450" y="11632"/>
                    <a:pt x="290" y="11495"/>
                  </a:cubicBezTo>
                  <a:cubicBezTo>
                    <a:pt x="473" y="11473"/>
                    <a:pt x="655" y="11427"/>
                    <a:pt x="838" y="11404"/>
                  </a:cubicBezTo>
                  <a:close/>
                  <a:moveTo>
                    <a:pt x="1667" y="0"/>
                  </a:moveTo>
                  <a:cubicBezTo>
                    <a:pt x="1495" y="0"/>
                    <a:pt x="1329" y="109"/>
                    <a:pt x="1340" y="334"/>
                  </a:cubicBezTo>
                  <a:cubicBezTo>
                    <a:pt x="1500" y="4169"/>
                    <a:pt x="838" y="7980"/>
                    <a:pt x="62" y="11724"/>
                  </a:cubicBezTo>
                  <a:cubicBezTo>
                    <a:pt x="0" y="11990"/>
                    <a:pt x="178" y="12164"/>
                    <a:pt x="396" y="12164"/>
                  </a:cubicBezTo>
                  <a:cubicBezTo>
                    <a:pt x="421" y="12164"/>
                    <a:pt x="447" y="12162"/>
                    <a:pt x="473" y="12157"/>
                  </a:cubicBezTo>
                  <a:cubicBezTo>
                    <a:pt x="2664" y="11838"/>
                    <a:pt x="4764" y="11016"/>
                    <a:pt x="6818" y="10286"/>
                  </a:cubicBezTo>
                  <a:cubicBezTo>
                    <a:pt x="9238" y="9441"/>
                    <a:pt x="11611" y="8528"/>
                    <a:pt x="14008" y="7707"/>
                  </a:cubicBezTo>
                  <a:cubicBezTo>
                    <a:pt x="14401" y="7582"/>
                    <a:pt x="14288" y="7026"/>
                    <a:pt x="13939" y="7026"/>
                  </a:cubicBezTo>
                  <a:cubicBezTo>
                    <a:pt x="13904" y="7026"/>
                    <a:pt x="13866" y="7032"/>
                    <a:pt x="13825" y="7045"/>
                  </a:cubicBezTo>
                  <a:cubicBezTo>
                    <a:pt x="11406" y="7843"/>
                    <a:pt x="9032" y="8756"/>
                    <a:pt x="6635" y="9624"/>
                  </a:cubicBezTo>
                  <a:cubicBezTo>
                    <a:pt x="4764" y="10286"/>
                    <a:pt x="2824" y="11016"/>
                    <a:pt x="838" y="11404"/>
                  </a:cubicBezTo>
                  <a:cubicBezTo>
                    <a:pt x="1568" y="7752"/>
                    <a:pt x="2185" y="4054"/>
                    <a:pt x="2025" y="334"/>
                  </a:cubicBezTo>
                  <a:cubicBezTo>
                    <a:pt x="2025" y="114"/>
                    <a:pt x="1843" y="0"/>
                    <a:pt x="166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5" name="Google Shape;485;p24"/>
            <p:cNvSpPr/>
            <p:nvPr/>
          </p:nvSpPr>
          <p:spPr>
            <a:xfrm>
              <a:off x="422185" y="2372150"/>
              <a:ext cx="447329" cy="323031"/>
            </a:xfrm>
            <a:custGeom>
              <a:avLst/>
              <a:gdLst/>
              <a:ahLst/>
              <a:cxnLst/>
              <a:rect l="l" t="t" r="r" b="b"/>
              <a:pathLst>
                <a:path w="13035" h="9413" extrusionOk="0">
                  <a:moveTo>
                    <a:pt x="1470" y="0"/>
                  </a:moveTo>
                  <a:cubicBezTo>
                    <a:pt x="1296" y="0"/>
                    <a:pt x="1119" y="115"/>
                    <a:pt x="1119" y="343"/>
                  </a:cubicBezTo>
                  <a:cubicBezTo>
                    <a:pt x="1051" y="3150"/>
                    <a:pt x="229" y="5889"/>
                    <a:pt x="1" y="8674"/>
                  </a:cubicBezTo>
                  <a:cubicBezTo>
                    <a:pt x="1" y="8834"/>
                    <a:pt x="115" y="8994"/>
                    <a:pt x="252" y="9016"/>
                  </a:cubicBezTo>
                  <a:cubicBezTo>
                    <a:pt x="1627" y="9313"/>
                    <a:pt x="3028" y="9412"/>
                    <a:pt x="4440" y="9412"/>
                  </a:cubicBezTo>
                  <a:cubicBezTo>
                    <a:pt x="7154" y="9412"/>
                    <a:pt x="9905" y="9046"/>
                    <a:pt x="12578" y="9016"/>
                  </a:cubicBezTo>
                  <a:cubicBezTo>
                    <a:pt x="13034" y="9016"/>
                    <a:pt x="13034" y="8332"/>
                    <a:pt x="12578" y="8332"/>
                  </a:cubicBezTo>
                  <a:cubicBezTo>
                    <a:pt x="9697" y="8352"/>
                    <a:pt x="6797" y="8660"/>
                    <a:pt x="3913" y="8660"/>
                  </a:cubicBezTo>
                  <a:cubicBezTo>
                    <a:pt x="3644" y="8660"/>
                    <a:pt x="3374" y="8657"/>
                    <a:pt x="3105" y="8651"/>
                  </a:cubicBezTo>
                  <a:cubicBezTo>
                    <a:pt x="2329" y="8628"/>
                    <a:pt x="1553" y="8560"/>
                    <a:pt x="800" y="8423"/>
                  </a:cubicBezTo>
                  <a:cubicBezTo>
                    <a:pt x="571" y="8377"/>
                    <a:pt x="1051" y="5981"/>
                    <a:pt x="1119" y="5638"/>
                  </a:cubicBezTo>
                  <a:cubicBezTo>
                    <a:pt x="1439" y="3881"/>
                    <a:pt x="1781" y="2146"/>
                    <a:pt x="1804" y="343"/>
                  </a:cubicBezTo>
                  <a:cubicBezTo>
                    <a:pt x="1815" y="115"/>
                    <a:pt x="1644" y="0"/>
                    <a:pt x="1470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6" name="Google Shape;486;p24"/>
            <p:cNvSpPr/>
            <p:nvPr/>
          </p:nvSpPr>
          <p:spPr>
            <a:xfrm>
              <a:off x="198945" y="2499162"/>
              <a:ext cx="434768" cy="392421"/>
            </a:xfrm>
            <a:custGeom>
              <a:avLst/>
              <a:gdLst/>
              <a:ahLst/>
              <a:cxnLst/>
              <a:rect l="l" t="t" r="r" b="b"/>
              <a:pathLst>
                <a:path w="12669" h="11435" extrusionOk="0">
                  <a:moveTo>
                    <a:pt x="2382" y="0"/>
                  </a:moveTo>
                  <a:cubicBezTo>
                    <a:pt x="2245" y="0"/>
                    <a:pt x="2114" y="75"/>
                    <a:pt x="2078" y="248"/>
                  </a:cubicBezTo>
                  <a:cubicBezTo>
                    <a:pt x="1324" y="3444"/>
                    <a:pt x="617" y="6662"/>
                    <a:pt x="46" y="9880"/>
                  </a:cubicBezTo>
                  <a:cubicBezTo>
                    <a:pt x="1" y="10109"/>
                    <a:pt x="138" y="10314"/>
                    <a:pt x="366" y="10337"/>
                  </a:cubicBezTo>
                  <a:cubicBezTo>
                    <a:pt x="4337" y="10519"/>
                    <a:pt x="8263" y="11067"/>
                    <a:pt x="12235" y="11432"/>
                  </a:cubicBezTo>
                  <a:cubicBezTo>
                    <a:pt x="12249" y="11434"/>
                    <a:pt x="12262" y="11435"/>
                    <a:pt x="12276" y="11435"/>
                  </a:cubicBezTo>
                  <a:cubicBezTo>
                    <a:pt x="12668" y="11435"/>
                    <a:pt x="12655" y="10792"/>
                    <a:pt x="12235" y="10748"/>
                  </a:cubicBezTo>
                  <a:cubicBezTo>
                    <a:pt x="8400" y="10383"/>
                    <a:pt x="4611" y="9858"/>
                    <a:pt x="777" y="9652"/>
                  </a:cubicBezTo>
                  <a:cubicBezTo>
                    <a:pt x="754" y="9789"/>
                    <a:pt x="731" y="9926"/>
                    <a:pt x="708" y="10086"/>
                  </a:cubicBezTo>
                  <a:cubicBezTo>
                    <a:pt x="594" y="9926"/>
                    <a:pt x="480" y="9789"/>
                    <a:pt x="366" y="9629"/>
                  </a:cubicBezTo>
                  <a:lnTo>
                    <a:pt x="366" y="9629"/>
                  </a:lnTo>
                  <a:cubicBezTo>
                    <a:pt x="503" y="9652"/>
                    <a:pt x="640" y="9652"/>
                    <a:pt x="777" y="9652"/>
                  </a:cubicBezTo>
                  <a:cubicBezTo>
                    <a:pt x="1347" y="6571"/>
                    <a:pt x="2032" y="3489"/>
                    <a:pt x="2740" y="431"/>
                  </a:cubicBezTo>
                  <a:cubicBezTo>
                    <a:pt x="2808" y="170"/>
                    <a:pt x="2588" y="0"/>
                    <a:pt x="2382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7" name="Google Shape;487;p24"/>
            <p:cNvSpPr/>
            <p:nvPr/>
          </p:nvSpPr>
          <p:spPr>
            <a:xfrm>
              <a:off x="211471" y="2829612"/>
              <a:ext cx="14139" cy="15683"/>
            </a:xfrm>
            <a:custGeom>
              <a:avLst/>
              <a:gdLst/>
              <a:ahLst/>
              <a:cxnLst/>
              <a:rect l="l" t="t" r="r" b="b"/>
              <a:pathLst>
                <a:path w="412" h="457" extrusionOk="0">
                  <a:moveTo>
                    <a:pt x="1" y="0"/>
                  </a:moveTo>
                  <a:cubicBezTo>
                    <a:pt x="115" y="160"/>
                    <a:pt x="229" y="297"/>
                    <a:pt x="343" y="457"/>
                  </a:cubicBezTo>
                  <a:cubicBezTo>
                    <a:pt x="366" y="297"/>
                    <a:pt x="389" y="160"/>
                    <a:pt x="412" y="23"/>
                  </a:cubicBezTo>
                  <a:cubicBezTo>
                    <a:pt x="275" y="23"/>
                    <a:pt x="138" y="23"/>
                    <a:pt x="1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8" name="Google Shape;488;p24"/>
            <p:cNvSpPr/>
            <p:nvPr/>
          </p:nvSpPr>
          <p:spPr>
            <a:xfrm>
              <a:off x="2" y="1703287"/>
              <a:ext cx="1665325" cy="1843536"/>
            </a:xfrm>
            <a:custGeom>
              <a:avLst/>
              <a:gdLst/>
              <a:ahLst/>
              <a:cxnLst/>
              <a:rect l="l" t="t" r="r" b="b"/>
              <a:pathLst>
                <a:path w="48527" h="53720" extrusionOk="0">
                  <a:moveTo>
                    <a:pt x="25863" y="1"/>
                  </a:moveTo>
                  <a:cubicBezTo>
                    <a:pt x="20047" y="1"/>
                    <a:pt x="14276" y="3555"/>
                    <a:pt x="12919" y="9493"/>
                  </a:cubicBezTo>
                  <a:cubicBezTo>
                    <a:pt x="9833" y="7156"/>
                    <a:pt x="6192" y="5344"/>
                    <a:pt x="2639" y="5344"/>
                  </a:cubicBezTo>
                  <a:cubicBezTo>
                    <a:pt x="1750" y="5344"/>
                    <a:pt x="867" y="5457"/>
                    <a:pt x="0" y="5704"/>
                  </a:cubicBezTo>
                  <a:lnTo>
                    <a:pt x="0" y="25197"/>
                  </a:lnTo>
                  <a:cubicBezTo>
                    <a:pt x="205" y="25379"/>
                    <a:pt x="411" y="25585"/>
                    <a:pt x="593" y="25790"/>
                  </a:cubicBezTo>
                  <a:cubicBezTo>
                    <a:pt x="411" y="25859"/>
                    <a:pt x="205" y="25927"/>
                    <a:pt x="0" y="26018"/>
                  </a:cubicBezTo>
                  <a:lnTo>
                    <a:pt x="0" y="46127"/>
                  </a:lnTo>
                  <a:cubicBezTo>
                    <a:pt x="478" y="46174"/>
                    <a:pt x="959" y="46197"/>
                    <a:pt x="1442" y="46197"/>
                  </a:cubicBezTo>
                  <a:cubicBezTo>
                    <a:pt x="3999" y="46197"/>
                    <a:pt x="6576" y="45552"/>
                    <a:pt x="8765" y="44438"/>
                  </a:cubicBezTo>
                  <a:lnTo>
                    <a:pt x="9267" y="44918"/>
                  </a:lnTo>
                  <a:cubicBezTo>
                    <a:pt x="11535" y="49328"/>
                    <a:pt x="16571" y="53720"/>
                    <a:pt x="21990" y="53720"/>
                  </a:cubicBezTo>
                  <a:cubicBezTo>
                    <a:pt x="22517" y="53720"/>
                    <a:pt x="23047" y="53678"/>
                    <a:pt x="23579" y="53591"/>
                  </a:cubicBezTo>
                  <a:cubicBezTo>
                    <a:pt x="26569" y="53249"/>
                    <a:pt x="29901" y="51240"/>
                    <a:pt x="31385" y="48433"/>
                  </a:cubicBezTo>
                  <a:cubicBezTo>
                    <a:pt x="33051" y="45260"/>
                    <a:pt x="32229" y="42589"/>
                    <a:pt x="32047" y="38276"/>
                  </a:cubicBezTo>
                  <a:cubicBezTo>
                    <a:pt x="38871" y="38276"/>
                    <a:pt x="45696" y="36450"/>
                    <a:pt x="47203" y="28620"/>
                  </a:cubicBezTo>
                  <a:cubicBezTo>
                    <a:pt x="48527" y="20791"/>
                    <a:pt x="40880" y="18965"/>
                    <a:pt x="35060" y="18303"/>
                  </a:cubicBezTo>
                  <a:cubicBezTo>
                    <a:pt x="38552" y="12483"/>
                    <a:pt x="38712" y="4814"/>
                    <a:pt x="31727" y="1322"/>
                  </a:cubicBezTo>
                  <a:cubicBezTo>
                    <a:pt x="29887" y="425"/>
                    <a:pt x="27872" y="1"/>
                    <a:pt x="25863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9" name="Google Shape;489;p24"/>
            <p:cNvSpPr/>
            <p:nvPr/>
          </p:nvSpPr>
          <p:spPr>
            <a:xfrm>
              <a:off x="2" y="2262229"/>
              <a:ext cx="1008900" cy="2878929"/>
            </a:xfrm>
            <a:custGeom>
              <a:avLst/>
              <a:gdLst/>
              <a:ahLst/>
              <a:cxnLst/>
              <a:rect l="l" t="t" r="r" b="b"/>
              <a:pathLst>
                <a:path w="29399" h="83891" extrusionOk="0">
                  <a:moveTo>
                    <a:pt x="15689" y="0"/>
                  </a:moveTo>
                  <a:cubicBezTo>
                    <a:pt x="14399" y="0"/>
                    <a:pt x="13558" y="9917"/>
                    <a:pt x="12075" y="14502"/>
                  </a:cubicBezTo>
                  <a:cubicBezTo>
                    <a:pt x="11253" y="17583"/>
                    <a:pt x="5227" y="28745"/>
                    <a:pt x="0" y="45909"/>
                  </a:cubicBezTo>
                  <a:lnTo>
                    <a:pt x="0" y="83891"/>
                  </a:lnTo>
                  <a:lnTo>
                    <a:pt x="2693" y="83891"/>
                  </a:lnTo>
                  <a:lnTo>
                    <a:pt x="4451" y="83868"/>
                  </a:lnTo>
                  <a:cubicBezTo>
                    <a:pt x="2442" y="76883"/>
                    <a:pt x="3538" y="60654"/>
                    <a:pt x="5432" y="50611"/>
                  </a:cubicBezTo>
                  <a:cubicBezTo>
                    <a:pt x="7099" y="41778"/>
                    <a:pt x="9587" y="26143"/>
                    <a:pt x="16252" y="19980"/>
                  </a:cubicBezTo>
                  <a:cubicBezTo>
                    <a:pt x="21228" y="14502"/>
                    <a:pt x="29399" y="11169"/>
                    <a:pt x="29399" y="9846"/>
                  </a:cubicBezTo>
                  <a:cubicBezTo>
                    <a:pt x="29260" y="9610"/>
                    <a:pt x="28911" y="9476"/>
                    <a:pt x="28373" y="9476"/>
                  </a:cubicBezTo>
                  <a:cubicBezTo>
                    <a:pt x="26250" y="9476"/>
                    <a:pt x="21180" y="11553"/>
                    <a:pt x="14426" y="17652"/>
                  </a:cubicBezTo>
                  <a:cubicBezTo>
                    <a:pt x="16252" y="11512"/>
                    <a:pt x="17575" y="1012"/>
                    <a:pt x="15749" y="8"/>
                  </a:cubicBezTo>
                  <a:cubicBezTo>
                    <a:pt x="15729" y="3"/>
                    <a:pt x="15709" y="0"/>
                    <a:pt x="15689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0" name="Google Shape;490;p24"/>
            <p:cNvSpPr/>
            <p:nvPr/>
          </p:nvSpPr>
          <p:spPr>
            <a:xfrm>
              <a:off x="251246" y="2913486"/>
              <a:ext cx="201684" cy="376840"/>
            </a:xfrm>
            <a:custGeom>
              <a:avLst/>
              <a:gdLst/>
              <a:ahLst/>
              <a:cxnLst/>
              <a:rect l="l" t="t" r="r" b="b"/>
              <a:pathLst>
                <a:path w="5877" h="10981" extrusionOk="0">
                  <a:moveTo>
                    <a:pt x="5411" y="0"/>
                  </a:moveTo>
                  <a:cubicBezTo>
                    <a:pt x="5308" y="0"/>
                    <a:pt x="5206" y="53"/>
                    <a:pt x="5142" y="181"/>
                  </a:cubicBezTo>
                  <a:cubicBezTo>
                    <a:pt x="3270" y="3559"/>
                    <a:pt x="1490" y="6960"/>
                    <a:pt x="97" y="10567"/>
                  </a:cubicBezTo>
                  <a:cubicBezTo>
                    <a:pt x="0" y="10816"/>
                    <a:pt x="214" y="10981"/>
                    <a:pt x="433" y="10981"/>
                  </a:cubicBezTo>
                  <a:cubicBezTo>
                    <a:pt x="575" y="10981"/>
                    <a:pt x="719" y="10911"/>
                    <a:pt x="782" y="10749"/>
                  </a:cubicBezTo>
                  <a:cubicBezTo>
                    <a:pt x="2152" y="7211"/>
                    <a:pt x="3909" y="3856"/>
                    <a:pt x="5735" y="524"/>
                  </a:cubicBezTo>
                  <a:cubicBezTo>
                    <a:pt x="5876" y="257"/>
                    <a:pt x="5640" y="0"/>
                    <a:pt x="541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1" name="Google Shape;491;p24"/>
            <p:cNvSpPr/>
            <p:nvPr/>
          </p:nvSpPr>
          <p:spPr>
            <a:xfrm>
              <a:off x="223963" y="3376474"/>
              <a:ext cx="50207" cy="97462"/>
            </a:xfrm>
            <a:custGeom>
              <a:avLst/>
              <a:gdLst/>
              <a:ahLst/>
              <a:cxnLst/>
              <a:rect l="l" t="t" r="r" b="b"/>
              <a:pathLst>
                <a:path w="1463" h="2840" extrusionOk="0">
                  <a:moveTo>
                    <a:pt x="1047" y="0"/>
                  </a:moveTo>
                  <a:cubicBezTo>
                    <a:pt x="911" y="0"/>
                    <a:pt x="778" y="75"/>
                    <a:pt x="732" y="248"/>
                  </a:cubicBezTo>
                  <a:cubicBezTo>
                    <a:pt x="550" y="979"/>
                    <a:pt x="253" y="1664"/>
                    <a:pt x="71" y="2394"/>
                  </a:cubicBezTo>
                  <a:cubicBezTo>
                    <a:pt x="1" y="2660"/>
                    <a:pt x="222" y="2840"/>
                    <a:pt x="430" y="2840"/>
                  </a:cubicBezTo>
                  <a:cubicBezTo>
                    <a:pt x="562" y="2840"/>
                    <a:pt x="688" y="2767"/>
                    <a:pt x="732" y="2599"/>
                  </a:cubicBezTo>
                  <a:cubicBezTo>
                    <a:pt x="938" y="1869"/>
                    <a:pt x="1212" y="1161"/>
                    <a:pt x="1394" y="431"/>
                  </a:cubicBezTo>
                  <a:cubicBezTo>
                    <a:pt x="1463" y="170"/>
                    <a:pt x="1251" y="0"/>
                    <a:pt x="1047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2" name="Google Shape;492;p24"/>
            <p:cNvSpPr/>
            <p:nvPr/>
          </p:nvSpPr>
          <p:spPr>
            <a:xfrm>
              <a:off x="131887" y="3353755"/>
              <a:ext cx="91388" cy="228555"/>
            </a:xfrm>
            <a:custGeom>
              <a:avLst/>
              <a:gdLst/>
              <a:ahLst/>
              <a:cxnLst/>
              <a:rect l="l" t="t" r="r" b="b"/>
              <a:pathLst>
                <a:path w="2663" h="6660" extrusionOk="0">
                  <a:moveTo>
                    <a:pt x="2241" y="0"/>
                  </a:moveTo>
                  <a:cubicBezTo>
                    <a:pt x="2102" y="0"/>
                    <a:pt x="1964" y="75"/>
                    <a:pt x="1909" y="248"/>
                  </a:cubicBezTo>
                  <a:cubicBezTo>
                    <a:pt x="1316" y="2234"/>
                    <a:pt x="768" y="4243"/>
                    <a:pt x="83" y="6229"/>
                  </a:cubicBezTo>
                  <a:cubicBezTo>
                    <a:pt x="1" y="6489"/>
                    <a:pt x="207" y="6659"/>
                    <a:pt x="419" y="6659"/>
                  </a:cubicBezTo>
                  <a:cubicBezTo>
                    <a:pt x="560" y="6659"/>
                    <a:pt x="704" y="6584"/>
                    <a:pt x="768" y="6411"/>
                  </a:cubicBezTo>
                  <a:cubicBezTo>
                    <a:pt x="1430" y="4425"/>
                    <a:pt x="2000" y="2417"/>
                    <a:pt x="2594" y="431"/>
                  </a:cubicBezTo>
                  <a:cubicBezTo>
                    <a:pt x="2662" y="170"/>
                    <a:pt x="2451" y="0"/>
                    <a:pt x="224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3" name="Google Shape;493;p24"/>
            <p:cNvSpPr/>
            <p:nvPr/>
          </p:nvSpPr>
          <p:spPr>
            <a:xfrm>
              <a:off x="132848" y="3527646"/>
              <a:ext cx="109988" cy="374232"/>
            </a:xfrm>
            <a:custGeom>
              <a:avLst/>
              <a:gdLst/>
              <a:ahLst/>
              <a:cxnLst/>
              <a:rect l="l" t="t" r="r" b="b"/>
              <a:pathLst>
                <a:path w="3205" h="10905" extrusionOk="0">
                  <a:moveTo>
                    <a:pt x="2789" y="1"/>
                  </a:moveTo>
                  <a:cubicBezTo>
                    <a:pt x="2653" y="1"/>
                    <a:pt x="2520" y="76"/>
                    <a:pt x="2474" y="249"/>
                  </a:cubicBezTo>
                  <a:cubicBezTo>
                    <a:pt x="1584" y="3627"/>
                    <a:pt x="808" y="7051"/>
                    <a:pt x="55" y="10474"/>
                  </a:cubicBezTo>
                  <a:cubicBezTo>
                    <a:pt x="0" y="10735"/>
                    <a:pt x="217" y="10905"/>
                    <a:pt x="424" y="10905"/>
                  </a:cubicBezTo>
                  <a:cubicBezTo>
                    <a:pt x="561" y="10905"/>
                    <a:pt x="694" y="10830"/>
                    <a:pt x="740" y="10657"/>
                  </a:cubicBezTo>
                  <a:cubicBezTo>
                    <a:pt x="1493" y="7233"/>
                    <a:pt x="2246" y="3832"/>
                    <a:pt x="3136" y="431"/>
                  </a:cubicBezTo>
                  <a:cubicBezTo>
                    <a:pt x="3205" y="171"/>
                    <a:pt x="2993" y="1"/>
                    <a:pt x="2789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4" name="Google Shape;494;p24"/>
            <p:cNvSpPr/>
            <p:nvPr/>
          </p:nvSpPr>
          <p:spPr>
            <a:xfrm>
              <a:off x="24711" y="3638871"/>
              <a:ext cx="95162" cy="271966"/>
            </a:xfrm>
            <a:custGeom>
              <a:avLst/>
              <a:gdLst/>
              <a:ahLst/>
              <a:cxnLst/>
              <a:rect l="l" t="t" r="r" b="b"/>
              <a:pathLst>
                <a:path w="2773" h="7925" extrusionOk="0">
                  <a:moveTo>
                    <a:pt x="2356" y="1"/>
                  </a:moveTo>
                  <a:cubicBezTo>
                    <a:pt x="2220" y="1"/>
                    <a:pt x="2087" y="76"/>
                    <a:pt x="2042" y="249"/>
                  </a:cubicBezTo>
                  <a:cubicBezTo>
                    <a:pt x="1426" y="2668"/>
                    <a:pt x="535" y="5042"/>
                    <a:pt x="56" y="7484"/>
                  </a:cubicBezTo>
                  <a:cubicBezTo>
                    <a:pt x="1" y="7746"/>
                    <a:pt x="220" y="7925"/>
                    <a:pt x="423" y="7925"/>
                  </a:cubicBezTo>
                  <a:cubicBezTo>
                    <a:pt x="556" y="7925"/>
                    <a:pt x="682" y="7848"/>
                    <a:pt x="718" y="7667"/>
                  </a:cubicBezTo>
                  <a:cubicBezTo>
                    <a:pt x="1197" y="5225"/>
                    <a:pt x="2088" y="2851"/>
                    <a:pt x="2704" y="431"/>
                  </a:cubicBezTo>
                  <a:cubicBezTo>
                    <a:pt x="2772" y="171"/>
                    <a:pt x="2561" y="1"/>
                    <a:pt x="2356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5" name="Google Shape;495;p24"/>
            <p:cNvSpPr/>
            <p:nvPr/>
          </p:nvSpPr>
          <p:spPr>
            <a:xfrm>
              <a:off x="30202" y="3947187"/>
              <a:ext cx="61017" cy="195129"/>
            </a:xfrm>
            <a:custGeom>
              <a:avLst/>
              <a:gdLst/>
              <a:ahLst/>
              <a:cxnLst/>
              <a:rect l="l" t="t" r="r" b="b"/>
              <a:pathLst>
                <a:path w="1778" h="5686" extrusionOk="0">
                  <a:moveTo>
                    <a:pt x="1355" y="0"/>
                  </a:moveTo>
                  <a:cubicBezTo>
                    <a:pt x="1222" y="0"/>
                    <a:pt x="1096" y="77"/>
                    <a:pt x="1060" y="258"/>
                  </a:cubicBezTo>
                  <a:cubicBezTo>
                    <a:pt x="718" y="1924"/>
                    <a:pt x="398" y="3590"/>
                    <a:pt x="56" y="5234"/>
                  </a:cubicBezTo>
                  <a:cubicBezTo>
                    <a:pt x="1" y="5510"/>
                    <a:pt x="221" y="5686"/>
                    <a:pt x="424" y="5686"/>
                  </a:cubicBezTo>
                  <a:cubicBezTo>
                    <a:pt x="556" y="5686"/>
                    <a:pt x="682" y="5611"/>
                    <a:pt x="718" y="5439"/>
                  </a:cubicBezTo>
                  <a:cubicBezTo>
                    <a:pt x="1060" y="3773"/>
                    <a:pt x="1380" y="2107"/>
                    <a:pt x="1722" y="441"/>
                  </a:cubicBezTo>
                  <a:cubicBezTo>
                    <a:pt x="1777" y="179"/>
                    <a:pt x="1558" y="0"/>
                    <a:pt x="1355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6" name="Google Shape;496;p24"/>
            <p:cNvSpPr/>
            <p:nvPr/>
          </p:nvSpPr>
          <p:spPr>
            <a:xfrm>
              <a:off x="16441" y="4198843"/>
              <a:ext cx="65821" cy="385420"/>
            </a:xfrm>
            <a:custGeom>
              <a:avLst/>
              <a:gdLst/>
              <a:ahLst/>
              <a:cxnLst/>
              <a:rect l="l" t="t" r="r" b="b"/>
              <a:pathLst>
                <a:path w="1918" h="11231" extrusionOk="0">
                  <a:moveTo>
                    <a:pt x="1584" y="1"/>
                  </a:moveTo>
                  <a:cubicBezTo>
                    <a:pt x="1410" y="1"/>
                    <a:pt x="1221" y="115"/>
                    <a:pt x="1187" y="343"/>
                  </a:cubicBezTo>
                  <a:cubicBezTo>
                    <a:pt x="754" y="3858"/>
                    <a:pt x="366" y="7373"/>
                    <a:pt x="23" y="10888"/>
                  </a:cubicBezTo>
                  <a:cubicBezTo>
                    <a:pt x="0" y="11117"/>
                    <a:pt x="166" y="11231"/>
                    <a:pt x="343" y="11231"/>
                  </a:cubicBezTo>
                  <a:cubicBezTo>
                    <a:pt x="520" y="11231"/>
                    <a:pt x="708" y="11117"/>
                    <a:pt x="731" y="10888"/>
                  </a:cubicBezTo>
                  <a:cubicBezTo>
                    <a:pt x="1073" y="7373"/>
                    <a:pt x="1438" y="3858"/>
                    <a:pt x="1895" y="343"/>
                  </a:cubicBezTo>
                  <a:cubicBezTo>
                    <a:pt x="1918" y="115"/>
                    <a:pt x="1758" y="1"/>
                    <a:pt x="1584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7" name="Google Shape;497;p24"/>
            <p:cNvSpPr/>
            <p:nvPr/>
          </p:nvSpPr>
          <p:spPr>
            <a:xfrm>
              <a:off x="469648" y="2525004"/>
              <a:ext cx="61463" cy="183907"/>
            </a:xfrm>
            <a:custGeom>
              <a:avLst/>
              <a:gdLst/>
              <a:ahLst/>
              <a:cxnLst/>
              <a:rect l="l" t="t" r="r" b="b"/>
              <a:pathLst>
                <a:path w="1791" h="5359" extrusionOk="0">
                  <a:moveTo>
                    <a:pt x="1364" y="0"/>
                  </a:moveTo>
                  <a:cubicBezTo>
                    <a:pt x="1228" y="0"/>
                    <a:pt x="1097" y="75"/>
                    <a:pt x="1060" y="248"/>
                  </a:cubicBezTo>
                  <a:cubicBezTo>
                    <a:pt x="718" y="1800"/>
                    <a:pt x="398" y="3375"/>
                    <a:pt x="56" y="4928"/>
                  </a:cubicBezTo>
                  <a:cubicBezTo>
                    <a:pt x="1" y="5188"/>
                    <a:pt x="218" y="5358"/>
                    <a:pt x="425" y="5358"/>
                  </a:cubicBezTo>
                  <a:cubicBezTo>
                    <a:pt x="562" y="5358"/>
                    <a:pt x="695" y="5283"/>
                    <a:pt x="741" y="5110"/>
                  </a:cubicBezTo>
                  <a:cubicBezTo>
                    <a:pt x="1083" y="3558"/>
                    <a:pt x="1380" y="1983"/>
                    <a:pt x="1722" y="431"/>
                  </a:cubicBezTo>
                  <a:cubicBezTo>
                    <a:pt x="1791" y="170"/>
                    <a:pt x="1571" y="0"/>
                    <a:pt x="1364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8" name="Google Shape;498;p24"/>
            <p:cNvSpPr/>
            <p:nvPr/>
          </p:nvSpPr>
          <p:spPr>
            <a:xfrm>
              <a:off x="568072" y="2758951"/>
              <a:ext cx="138059" cy="103570"/>
            </a:xfrm>
            <a:custGeom>
              <a:avLst/>
              <a:gdLst/>
              <a:ahLst/>
              <a:cxnLst/>
              <a:rect l="l" t="t" r="r" b="b"/>
              <a:pathLst>
                <a:path w="4023" h="3018" extrusionOk="0">
                  <a:moveTo>
                    <a:pt x="3522" y="1"/>
                  </a:moveTo>
                  <a:cubicBezTo>
                    <a:pt x="3468" y="1"/>
                    <a:pt x="3410" y="16"/>
                    <a:pt x="3351" y="51"/>
                  </a:cubicBezTo>
                  <a:cubicBezTo>
                    <a:pt x="2209" y="713"/>
                    <a:pt x="1274" y="1603"/>
                    <a:pt x="269" y="2447"/>
                  </a:cubicBezTo>
                  <a:cubicBezTo>
                    <a:pt x="1" y="2662"/>
                    <a:pt x="252" y="3017"/>
                    <a:pt x="538" y="3017"/>
                  </a:cubicBezTo>
                  <a:cubicBezTo>
                    <a:pt x="616" y="3017"/>
                    <a:pt x="698" y="2991"/>
                    <a:pt x="771" y="2927"/>
                  </a:cubicBezTo>
                  <a:cubicBezTo>
                    <a:pt x="1730" y="2128"/>
                    <a:pt x="2620" y="1283"/>
                    <a:pt x="3693" y="667"/>
                  </a:cubicBezTo>
                  <a:cubicBezTo>
                    <a:pt x="4022" y="473"/>
                    <a:pt x="3826" y="1"/>
                    <a:pt x="352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9" name="Google Shape;499;p24"/>
            <p:cNvSpPr/>
            <p:nvPr/>
          </p:nvSpPr>
          <p:spPr>
            <a:xfrm>
              <a:off x="885139" y="2990977"/>
              <a:ext cx="21174" cy="17262"/>
            </a:xfrm>
            <a:custGeom>
              <a:avLst/>
              <a:gdLst/>
              <a:ahLst/>
              <a:cxnLst/>
              <a:rect l="l" t="t" r="r" b="b"/>
              <a:pathLst>
                <a:path w="617" h="503" extrusionOk="0">
                  <a:moveTo>
                    <a:pt x="434" y="0"/>
                  </a:moveTo>
                  <a:cubicBezTo>
                    <a:pt x="297" y="137"/>
                    <a:pt x="160" y="274"/>
                    <a:pt x="1" y="411"/>
                  </a:cubicBezTo>
                  <a:cubicBezTo>
                    <a:pt x="206" y="457"/>
                    <a:pt x="411" y="502"/>
                    <a:pt x="617" y="502"/>
                  </a:cubicBezTo>
                  <a:cubicBezTo>
                    <a:pt x="571" y="343"/>
                    <a:pt x="503" y="160"/>
                    <a:pt x="43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0" name="Google Shape;500;p24"/>
            <p:cNvSpPr/>
            <p:nvPr/>
          </p:nvSpPr>
          <p:spPr>
            <a:xfrm>
              <a:off x="536568" y="2741861"/>
              <a:ext cx="627461" cy="633741"/>
            </a:xfrm>
            <a:custGeom>
              <a:avLst/>
              <a:gdLst/>
              <a:ahLst/>
              <a:cxnLst/>
              <a:rect l="l" t="t" r="r" b="b"/>
              <a:pathLst>
                <a:path w="18284" h="18467" extrusionOk="0">
                  <a:moveTo>
                    <a:pt x="10591" y="7259"/>
                  </a:moveTo>
                  <a:cubicBezTo>
                    <a:pt x="10660" y="7419"/>
                    <a:pt x="10728" y="7602"/>
                    <a:pt x="10774" y="7761"/>
                  </a:cubicBezTo>
                  <a:cubicBezTo>
                    <a:pt x="10568" y="7761"/>
                    <a:pt x="10363" y="7716"/>
                    <a:pt x="10158" y="7670"/>
                  </a:cubicBezTo>
                  <a:cubicBezTo>
                    <a:pt x="10317" y="7533"/>
                    <a:pt x="10454" y="7396"/>
                    <a:pt x="10591" y="7259"/>
                  </a:cubicBezTo>
                  <a:close/>
                  <a:moveTo>
                    <a:pt x="14928" y="1"/>
                  </a:moveTo>
                  <a:cubicBezTo>
                    <a:pt x="14677" y="1"/>
                    <a:pt x="14426" y="343"/>
                    <a:pt x="14677" y="594"/>
                  </a:cubicBezTo>
                  <a:cubicBezTo>
                    <a:pt x="17348" y="3356"/>
                    <a:pt x="14472" y="7100"/>
                    <a:pt x="11230" y="7100"/>
                  </a:cubicBezTo>
                  <a:cubicBezTo>
                    <a:pt x="10934" y="7100"/>
                    <a:pt x="10637" y="7077"/>
                    <a:pt x="10363" y="7008"/>
                  </a:cubicBezTo>
                  <a:lnTo>
                    <a:pt x="10272" y="7008"/>
                  </a:lnTo>
                  <a:cubicBezTo>
                    <a:pt x="10066" y="7008"/>
                    <a:pt x="9838" y="7191"/>
                    <a:pt x="9929" y="7442"/>
                  </a:cubicBezTo>
                  <a:cubicBezTo>
                    <a:pt x="10888" y="10021"/>
                    <a:pt x="11322" y="13240"/>
                    <a:pt x="9884" y="15727"/>
                  </a:cubicBezTo>
                  <a:cubicBezTo>
                    <a:pt x="9039" y="17211"/>
                    <a:pt x="7761" y="17805"/>
                    <a:pt x="6414" y="17805"/>
                  </a:cubicBezTo>
                  <a:cubicBezTo>
                    <a:pt x="4291" y="17805"/>
                    <a:pt x="1963" y="16389"/>
                    <a:pt x="685" y="14746"/>
                  </a:cubicBezTo>
                  <a:cubicBezTo>
                    <a:pt x="617" y="14677"/>
                    <a:pt x="548" y="14632"/>
                    <a:pt x="457" y="14632"/>
                  </a:cubicBezTo>
                  <a:cubicBezTo>
                    <a:pt x="229" y="14632"/>
                    <a:pt x="0" y="14974"/>
                    <a:pt x="206" y="15248"/>
                  </a:cubicBezTo>
                  <a:cubicBezTo>
                    <a:pt x="1644" y="17097"/>
                    <a:pt x="3949" y="18466"/>
                    <a:pt x="6186" y="18466"/>
                  </a:cubicBezTo>
                  <a:cubicBezTo>
                    <a:pt x="7487" y="18466"/>
                    <a:pt x="8765" y="18010"/>
                    <a:pt x="9861" y="16914"/>
                  </a:cubicBezTo>
                  <a:cubicBezTo>
                    <a:pt x="12121" y="14632"/>
                    <a:pt x="11733" y="10615"/>
                    <a:pt x="10774" y="7761"/>
                  </a:cubicBezTo>
                  <a:lnTo>
                    <a:pt x="10774" y="7761"/>
                  </a:lnTo>
                  <a:cubicBezTo>
                    <a:pt x="10911" y="7784"/>
                    <a:pt x="11071" y="7784"/>
                    <a:pt x="11208" y="7784"/>
                  </a:cubicBezTo>
                  <a:cubicBezTo>
                    <a:pt x="15042" y="7784"/>
                    <a:pt x="18283" y="3333"/>
                    <a:pt x="15156" y="115"/>
                  </a:cubicBezTo>
                  <a:cubicBezTo>
                    <a:pt x="15088" y="47"/>
                    <a:pt x="15019" y="1"/>
                    <a:pt x="14928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1" name="Google Shape;501;p24"/>
            <p:cNvSpPr/>
            <p:nvPr/>
          </p:nvSpPr>
          <p:spPr>
            <a:xfrm>
              <a:off x="579638" y="2976872"/>
              <a:ext cx="196639" cy="177044"/>
            </a:xfrm>
            <a:custGeom>
              <a:avLst/>
              <a:gdLst/>
              <a:ahLst/>
              <a:cxnLst/>
              <a:rect l="l" t="t" r="r" b="b"/>
              <a:pathLst>
                <a:path w="5730" h="5159" extrusionOk="0">
                  <a:moveTo>
                    <a:pt x="5045" y="0"/>
                  </a:moveTo>
                  <a:cubicBezTo>
                    <a:pt x="4840" y="0"/>
                    <a:pt x="4611" y="160"/>
                    <a:pt x="4680" y="434"/>
                  </a:cubicBezTo>
                  <a:cubicBezTo>
                    <a:pt x="5136" y="2306"/>
                    <a:pt x="4064" y="4429"/>
                    <a:pt x="2420" y="4429"/>
                  </a:cubicBezTo>
                  <a:cubicBezTo>
                    <a:pt x="1918" y="4429"/>
                    <a:pt x="1347" y="4223"/>
                    <a:pt x="754" y="3744"/>
                  </a:cubicBezTo>
                  <a:cubicBezTo>
                    <a:pt x="685" y="3675"/>
                    <a:pt x="617" y="3652"/>
                    <a:pt x="526" y="3652"/>
                  </a:cubicBezTo>
                  <a:cubicBezTo>
                    <a:pt x="252" y="3652"/>
                    <a:pt x="1" y="4018"/>
                    <a:pt x="275" y="4246"/>
                  </a:cubicBezTo>
                  <a:cubicBezTo>
                    <a:pt x="937" y="4771"/>
                    <a:pt x="1758" y="5159"/>
                    <a:pt x="2557" y="5159"/>
                  </a:cubicBezTo>
                  <a:cubicBezTo>
                    <a:pt x="3105" y="5159"/>
                    <a:pt x="3653" y="4976"/>
                    <a:pt x="4155" y="4543"/>
                  </a:cubicBezTo>
                  <a:cubicBezTo>
                    <a:pt x="5410" y="3470"/>
                    <a:pt x="5730" y="1781"/>
                    <a:pt x="5342" y="229"/>
                  </a:cubicBezTo>
                  <a:cubicBezTo>
                    <a:pt x="5296" y="69"/>
                    <a:pt x="5182" y="0"/>
                    <a:pt x="504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2" name="Google Shape;502;p24"/>
            <p:cNvSpPr/>
            <p:nvPr/>
          </p:nvSpPr>
          <p:spPr>
            <a:xfrm>
              <a:off x="1077047" y="2477095"/>
              <a:ext cx="17262" cy="16507"/>
            </a:xfrm>
            <a:custGeom>
              <a:avLst/>
              <a:gdLst/>
              <a:ahLst/>
              <a:cxnLst/>
              <a:rect l="l" t="t" r="r" b="b"/>
              <a:pathLst>
                <a:path w="503" h="481" extrusionOk="0">
                  <a:moveTo>
                    <a:pt x="389" y="1"/>
                  </a:moveTo>
                  <a:cubicBezTo>
                    <a:pt x="252" y="92"/>
                    <a:pt x="115" y="184"/>
                    <a:pt x="1" y="275"/>
                  </a:cubicBezTo>
                  <a:cubicBezTo>
                    <a:pt x="161" y="343"/>
                    <a:pt x="343" y="412"/>
                    <a:pt x="503" y="480"/>
                  </a:cubicBezTo>
                  <a:cubicBezTo>
                    <a:pt x="480" y="321"/>
                    <a:pt x="434" y="161"/>
                    <a:pt x="389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3" name="Google Shape;503;p24"/>
            <p:cNvSpPr/>
            <p:nvPr/>
          </p:nvSpPr>
          <p:spPr>
            <a:xfrm>
              <a:off x="749616" y="2346308"/>
              <a:ext cx="710510" cy="539711"/>
            </a:xfrm>
            <a:custGeom>
              <a:avLst/>
              <a:gdLst/>
              <a:ahLst/>
              <a:cxnLst/>
              <a:rect l="l" t="t" r="r" b="b"/>
              <a:pathLst>
                <a:path w="20704" h="15727" extrusionOk="0">
                  <a:moveTo>
                    <a:pt x="5045" y="0"/>
                  </a:moveTo>
                  <a:cubicBezTo>
                    <a:pt x="2489" y="0"/>
                    <a:pt x="503" y="2032"/>
                    <a:pt x="46" y="4474"/>
                  </a:cubicBezTo>
                  <a:cubicBezTo>
                    <a:pt x="1" y="4725"/>
                    <a:pt x="229" y="4908"/>
                    <a:pt x="434" y="4908"/>
                  </a:cubicBezTo>
                  <a:cubicBezTo>
                    <a:pt x="571" y="4908"/>
                    <a:pt x="686" y="4816"/>
                    <a:pt x="731" y="4656"/>
                  </a:cubicBezTo>
                  <a:cubicBezTo>
                    <a:pt x="1188" y="2123"/>
                    <a:pt x="3174" y="799"/>
                    <a:pt x="5137" y="799"/>
                  </a:cubicBezTo>
                  <a:cubicBezTo>
                    <a:pt x="7008" y="799"/>
                    <a:pt x="8880" y="2009"/>
                    <a:pt x="9382" y="4474"/>
                  </a:cubicBezTo>
                  <a:cubicBezTo>
                    <a:pt x="9405" y="4634"/>
                    <a:pt x="9565" y="4748"/>
                    <a:pt x="9724" y="4748"/>
                  </a:cubicBezTo>
                  <a:cubicBezTo>
                    <a:pt x="9793" y="4748"/>
                    <a:pt x="9839" y="4725"/>
                    <a:pt x="9884" y="4702"/>
                  </a:cubicBezTo>
                  <a:cubicBezTo>
                    <a:pt x="11140" y="3743"/>
                    <a:pt x="12555" y="3059"/>
                    <a:pt x="14061" y="3059"/>
                  </a:cubicBezTo>
                  <a:cubicBezTo>
                    <a:pt x="14541" y="3059"/>
                    <a:pt x="15020" y="3127"/>
                    <a:pt x="15522" y="3264"/>
                  </a:cubicBezTo>
                  <a:cubicBezTo>
                    <a:pt x="17257" y="3812"/>
                    <a:pt x="18535" y="5387"/>
                    <a:pt x="19197" y="7007"/>
                  </a:cubicBezTo>
                  <a:cubicBezTo>
                    <a:pt x="19859" y="8628"/>
                    <a:pt x="19973" y="10523"/>
                    <a:pt x="19265" y="12143"/>
                  </a:cubicBezTo>
                  <a:cubicBezTo>
                    <a:pt x="18352" y="14129"/>
                    <a:pt x="16252" y="14905"/>
                    <a:pt x="14198" y="15019"/>
                  </a:cubicBezTo>
                  <a:cubicBezTo>
                    <a:pt x="13764" y="15065"/>
                    <a:pt x="13764" y="15727"/>
                    <a:pt x="14175" y="15727"/>
                  </a:cubicBezTo>
                  <a:lnTo>
                    <a:pt x="14198" y="15727"/>
                  </a:lnTo>
                  <a:cubicBezTo>
                    <a:pt x="16412" y="15590"/>
                    <a:pt x="18512" y="14814"/>
                    <a:pt x="19676" y="12828"/>
                  </a:cubicBezTo>
                  <a:cubicBezTo>
                    <a:pt x="20703" y="11093"/>
                    <a:pt x="20589" y="8856"/>
                    <a:pt x="19950" y="7007"/>
                  </a:cubicBezTo>
                  <a:cubicBezTo>
                    <a:pt x="19288" y="5181"/>
                    <a:pt x="17919" y="3470"/>
                    <a:pt x="16070" y="2739"/>
                  </a:cubicBezTo>
                  <a:cubicBezTo>
                    <a:pt x="15408" y="2465"/>
                    <a:pt x="14723" y="2351"/>
                    <a:pt x="14084" y="2351"/>
                  </a:cubicBezTo>
                  <a:cubicBezTo>
                    <a:pt x="12600" y="2351"/>
                    <a:pt x="11185" y="2945"/>
                    <a:pt x="9930" y="3812"/>
                  </a:cubicBezTo>
                  <a:cubicBezTo>
                    <a:pt x="9975" y="3972"/>
                    <a:pt x="10021" y="4132"/>
                    <a:pt x="10044" y="4291"/>
                  </a:cubicBezTo>
                  <a:cubicBezTo>
                    <a:pt x="9884" y="4223"/>
                    <a:pt x="9702" y="4154"/>
                    <a:pt x="9542" y="4086"/>
                  </a:cubicBezTo>
                  <a:cubicBezTo>
                    <a:pt x="9656" y="3995"/>
                    <a:pt x="9793" y="3903"/>
                    <a:pt x="9930" y="3812"/>
                  </a:cubicBezTo>
                  <a:cubicBezTo>
                    <a:pt x="9291" y="1575"/>
                    <a:pt x="7533" y="23"/>
                    <a:pt x="511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4" name="Google Shape;504;p24"/>
            <p:cNvSpPr/>
            <p:nvPr/>
          </p:nvSpPr>
          <p:spPr>
            <a:xfrm>
              <a:off x="1192219" y="2570338"/>
              <a:ext cx="98731" cy="150414"/>
            </a:xfrm>
            <a:custGeom>
              <a:avLst/>
              <a:gdLst/>
              <a:ahLst/>
              <a:cxnLst/>
              <a:rect l="l" t="t" r="r" b="b"/>
              <a:pathLst>
                <a:path w="2877" h="4383" extrusionOk="0">
                  <a:moveTo>
                    <a:pt x="479" y="0"/>
                  </a:moveTo>
                  <a:cubicBezTo>
                    <a:pt x="183" y="0"/>
                    <a:pt x="0" y="457"/>
                    <a:pt x="297" y="662"/>
                  </a:cubicBezTo>
                  <a:cubicBezTo>
                    <a:pt x="1301" y="1324"/>
                    <a:pt x="2100" y="2671"/>
                    <a:pt x="1233" y="3766"/>
                  </a:cubicBezTo>
                  <a:cubicBezTo>
                    <a:pt x="1027" y="4040"/>
                    <a:pt x="1256" y="4383"/>
                    <a:pt x="1484" y="4383"/>
                  </a:cubicBezTo>
                  <a:cubicBezTo>
                    <a:pt x="1575" y="4383"/>
                    <a:pt x="1644" y="4360"/>
                    <a:pt x="1712" y="4268"/>
                  </a:cubicBezTo>
                  <a:cubicBezTo>
                    <a:pt x="2876" y="2785"/>
                    <a:pt x="2077" y="1004"/>
                    <a:pt x="639" y="69"/>
                  </a:cubicBezTo>
                  <a:cubicBezTo>
                    <a:pt x="594" y="23"/>
                    <a:pt x="525" y="0"/>
                    <a:pt x="479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5" name="Google Shape;505;p24"/>
            <p:cNvSpPr/>
            <p:nvPr/>
          </p:nvSpPr>
          <p:spPr>
            <a:xfrm>
              <a:off x="895331" y="2163015"/>
              <a:ext cx="21174" cy="14104"/>
            </a:xfrm>
            <a:custGeom>
              <a:avLst/>
              <a:gdLst/>
              <a:ahLst/>
              <a:cxnLst/>
              <a:rect l="l" t="t" r="r" b="b"/>
              <a:pathLst>
                <a:path w="617" h="411" extrusionOk="0">
                  <a:moveTo>
                    <a:pt x="343" y="0"/>
                  </a:moveTo>
                  <a:cubicBezTo>
                    <a:pt x="229" y="137"/>
                    <a:pt x="114" y="274"/>
                    <a:pt x="0" y="411"/>
                  </a:cubicBezTo>
                  <a:lnTo>
                    <a:pt x="617" y="411"/>
                  </a:lnTo>
                  <a:cubicBezTo>
                    <a:pt x="525" y="274"/>
                    <a:pt x="434" y="137"/>
                    <a:pt x="343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6" name="Google Shape;506;p24"/>
            <p:cNvSpPr/>
            <p:nvPr/>
          </p:nvSpPr>
          <p:spPr>
            <a:xfrm>
              <a:off x="621952" y="2055667"/>
              <a:ext cx="513870" cy="150448"/>
            </a:xfrm>
            <a:custGeom>
              <a:avLst/>
              <a:gdLst/>
              <a:ahLst/>
              <a:cxnLst/>
              <a:rect l="l" t="t" r="r" b="b"/>
              <a:pathLst>
                <a:path w="14974" h="4384" extrusionOk="0">
                  <a:moveTo>
                    <a:pt x="3652" y="1"/>
                  </a:moveTo>
                  <a:cubicBezTo>
                    <a:pt x="2100" y="1"/>
                    <a:pt x="913" y="1256"/>
                    <a:pt x="160" y="2535"/>
                  </a:cubicBezTo>
                  <a:cubicBezTo>
                    <a:pt x="0" y="2808"/>
                    <a:pt x="229" y="3060"/>
                    <a:pt x="480" y="3060"/>
                  </a:cubicBezTo>
                  <a:cubicBezTo>
                    <a:pt x="571" y="3060"/>
                    <a:pt x="685" y="3014"/>
                    <a:pt x="754" y="2877"/>
                  </a:cubicBezTo>
                  <a:cubicBezTo>
                    <a:pt x="1484" y="1667"/>
                    <a:pt x="2443" y="731"/>
                    <a:pt x="3744" y="731"/>
                  </a:cubicBezTo>
                  <a:cubicBezTo>
                    <a:pt x="4040" y="731"/>
                    <a:pt x="4337" y="777"/>
                    <a:pt x="4679" y="891"/>
                  </a:cubicBezTo>
                  <a:cubicBezTo>
                    <a:pt x="6095" y="1325"/>
                    <a:pt x="7190" y="2694"/>
                    <a:pt x="7966" y="3881"/>
                  </a:cubicBezTo>
                  <a:cubicBezTo>
                    <a:pt x="8058" y="3995"/>
                    <a:pt x="8149" y="4041"/>
                    <a:pt x="8263" y="4041"/>
                  </a:cubicBezTo>
                  <a:cubicBezTo>
                    <a:pt x="8377" y="4041"/>
                    <a:pt x="8491" y="3995"/>
                    <a:pt x="8583" y="3881"/>
                  </a:cubicBezTo>
                  <a:cubicBezTo>
                    <a:pt x="9359" y="2831"/>
                    <a:pt x="10888" y="1941"/>
                    <a:pt x="12166" y="1941"/>
                  </a:cubicBezTo>
                  <a:cubicBezTo>
                    <a:pt x="13193" y="1941"/>
                    <a:pt x="14061" y="2512"/>
                    <a:pt x="14243" y="4041"/>
                  </a:cubicBezTo>
                  <a:cubicBezTo>
                    <a:pt x="14266" y="4269"/>
                    <a:pt x="14472" y="4383"/>
                    <a:pt x="14631" y="4383"/>
                  </a:cubicBezTo>
                  <a:cubicBezTo>
                    <a:pt x="14814" y="4383"/>
                    <a:pt x="14974" y="4269"/>
                    <a:pt x="14951" y="4041"/>
                  </a:cubicBezTo>
                  <a:cubicBezTo>
                    <a:pt x="14700" y="2055"/>
                    <a:pt x="13536" y="1279"/>
                    <a:pt x="12166" y="1279"/>
                  </a:cubicBezTo>
                  <a:cubicBezTo>
                    <a:pt x="10819" y="1279"/>
                    <a:pt x="9313" y="2032"/>
                    <a:pt x="8309" y="3128"/>
                  </a:cubicBezTo>
                  <a:cubicBezTo>
                    <a:pt x="8400" y="3265"/>
                    <a:pt x="8491" y="3402"/>
                    <a:pt x="8583" y="3539"/>
                  </a:cubicBezTo>
                  <a:lnTo>
                    <a:pt x="7966" y="3539"/>
                  </a:lnTo>
                  <a:cubicBezTo>
                    <a:pt x="8080" y="3402"/>
                    <a:pt x="8195" y="3265"/>
                    <a:pt x="8309" y="3128"/>
                  </a:cubicBezTo>
                  <a:cubicBezTo>
                    <a:pt x="7304" y="1736"/>
                    <a:pt x="6026" y="457"/>
                    <a:pt x="4291" y="69"/>
                  </a:cubicBezTo>
                  <a:cubicBezTo>
                    <a:pt x="4063" y="24"/>
                    <a:pt x="3858" y="1"/>
                    <a:pt x="365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7" name="Google Shape;507;p24"/>
            <p:cNvSpPr/>
            <p:nvPr/>
          </p:nvSpPr>
          <p:spPr>
            <a:xfrm>
              <a:off x="796632" y="1888057"/>
              <a:ext cx="177044" cy="61119"/>
            </a:xfrm>
            <a:custGeom>
              <a:avLst/>
              <a:gdLst/>
              <a:ahLst/>
              <a:cxnLst/>
              <a:rect l="l" t="t" r="r" b="b"/>
              <a:pathLst>
                <a:path w="5159" h="1781" extrusionOk="0">
                  <a:moveTo>
                    <a:pt x="2785" y="0"/>
                  </a:moveTo>
                  <a:cubicBezTo>
                    <a:pt x="1940" y="0"/>
                    <a:pt x="1027" y="388"/>
                    <a:pt x="274" y="1028"/>
                  </a:cubicBezTo>
                  <a:cubicBezTo>
                    <a:pt x="0" y="1256"/>
                    <a:pt x="251" y="1598"/>
                    <a:pt x="548" y="1598"/>
                  </a:cubicBezTo>
                  <a:cubicBezTo>
                    <a:pt x="617" y="1598"/>
                    <a:pt x="685" y="1575"/>
                    <a:pt x="776" y="1507"/>
                  </a:cubicBezTo>
                  <a:cubicBezTo>
                    <a:pt x="1370" y="1005"/>
                    <a:pt x="2077" y="685"/>
                    <a:pt x="2762" y="685"/>
                  </a:cubicBezTo>
                  <a:cubicBezTo>
                    <a:pt x="3378" y="685"/>
                    <a:pt x="3949" y="936"/>
                    <a:pt x="4383" y="1621"/>
                  </a:cubicBezTo>
                  <a:cubicBezTo>
                    <a:pt x="4451" y="1735"/>
                    <a:pt x="4565" y="1781"/>
                    <a:pt x="4657" y="1781"/>
                  </a:cubicBezTo>
                  <a:cubicBezTo>
                    <a:pt x="4908" y="1781"/>
                    <a:pt x="5159" y="1530"/>
                    <a:pt x="4976" y="1256"/>
                  </a:cubicBezTo>
                  <a:cubicBezTo>
                    <a:pt x="4406" y="366"/>
                    <a:pt x="3607" y="0"/>
                    <a:pt x="278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8" name="Google Shape;508;p24"/>
            <p:cNvSpPr/>
            <p:nvPr/>
          </p:nvSpPr>
          <p:spPr>
            <a:xfrm>
              <a:off x="2" y="1996948"/>
              <a:ext cx="277320" cy="172342"/>
            </a:xfrm>
            <a:custGeom>
              <a:avLst/>
              <a:gdLst/>
              <a:ahLst/>
              <a:cxnLst/>
              <a:rect l="l" t="t" r="r" b="b"/>
              <a:pathLst>
                <a:path w="8081" h="5022" extrusionOk="0">
                  <a:moveTo>
                    <a:pt x="4086" y="3721"/>
                  </a:moveTo>
                  <a:cubicBezTo>
                    <a:pt x="4268" y="3766"/>
                    <a:pt x="4474" y="3835"/>
                    <a:pt x="4679" y="3926"/>
                  </a:cubicBezTo>
                  <a:cubicBezTo>
                    <a:pt x="4542" y="4063"/>
                    <a:pt x="4405" y="4200"/>
                    <a:pt x="4268" y="4337"/>
                  </a:cubicBezTo>
                  <a:cubicBezTo>
                    <a:pt x="4177" y="4131"/>
                    <a:pt x="4109" y="3926"/>
                    <a:pt x="4086" y="3721"/>
                  </a:cubicBezTo>
                  <a:close/>
                  <a:moveTo>
                    <a:pt x="6962" y="0"/>
                  </a:moveTo>
                  <a:cubicBezTo>
                    <a:pt x="5044" y="0"/>
                    <a:pt x="3698" y="1826"/>
                    <a:pt x="4086" y="3721"/>
                  </a:cubicBezTo>
                  <a:cubicBezTo>
                    <a:pt x="3538" y="3561"/>
                    <a:pt x="3013" y="3492"/>
                    <a:pt x="2511" y="3492"/>
                  </a:cubicBezTo>
                  <a:cubicBezTo>
                    <a:pt x="1575" y="3492"/>
                    <a:pt x="730" y="3743"/>
                    <a:pt x="0" y="4177"/>
                  </a:cubicBezTo>
                  <a:lnTo>
                    <a:pt x="0" y="5022"/>
                  </a:lnTo>
                  <a:cubicBezTo>
                    <a:pt x="685" y="4497"/>
                    <a:pt x="1552" y="4200"/>
                    <a:pt x="2534" y="4200"/>
                  </a:cubicBezTo>
                  <a:cubicBezTo>
                    <a:pt x="3150" y="4200"/>
                    <a:pt x="3812" y="4314"/>
                    <a:pt x="4497" y="4588"/>
                  </a:cubicBezTo>
                  <a:cubicBezTo>
                    <a:pt x="4542" y="4611"/>
                    <a:pt x="4565" y="4611"/>
                    <a:pt x="4588" y="4611"/>
                  </a:cubicBezTo>
                  <a:cubicBezTo>
                    <a:pt x="4816" y="4611"/>
                    <a:pt x="5022" y="4360"/>
                    <a:pt x="4930" y="4154"/>
                  </a:cubicBezTo>
                  <a:cubicBezTo>
                    <a:pt x="4268" y="2557"/>
                    <a:pt x="5227" y="685"/>
                    <a:pt x="6916" y="685"/>
                  </a:cubicBezTo>
                  <a:cubicBezTo>
                    <a:pt x="7099" y="685"/>
                    <a:pt x="7304" y="708"/>
                    <a:pt x="7510" y="753"/>
                  </a:cubicBezTo>
                  <a:cubicBezTo>
                    <a:pt x="7532" y="776"/>
                    <a:pt x="7555" y="776"/>
                    <a:pt x="7578" y="776"/>
                  </a:cubicBezTo>
                  <a:cubicBezTo>
                    <a:pt x="7966" y="776"/>
                    <a:pt x="8080" y="183"/>
                    <a:pt x="7692" y="91"/>
                  </a:cubicBezTo>
                  <a:cubicBezTo>
                    <a:pt x="7441" y="46"/>
                    <a:pt x="7190" y="0"/>
                    <a:pt x="6962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9" name="Google Shape;509;p24"/>
            <p:cNvSpPr/>
            <p:nvPr/>
          </p:nvSpPr>
          <p:spPr>
            <a:xfrm>
              <a:off x="140192" y="2124612"/>
              <a:ext cx="20419" cy="21174"/>
            </a:xfrm>
            <a:custGeom>
              <a:avLst/>
              <a:gdLst/>
              <a:ahLst/>
              <a:cxnLst/>
              <a:rect l="l" t="t" r="r" b="b"/>
              <a:pathLst>
                <a:path w="595" h="617" extrusionOk="0">
                  <a:moveTo>
                    <a:pt x="1" y="1"/>
                  </a:moveTo>
                  <a:cubicBezTo>
                    <a:pt x="24" y="206"/>
                    <a:pt x="92" y="411"/>
                    <a:pt x="183" y="617"/>
                  </a:cubicBezTo>
                  <a:cubicBezTo>
                    <a:pt x="320" y="480"/>
                    <a:pt x="457" y="343"/>
                    <a:pt x="594" y="206"/>
                  </a:cubicBezTo>
                  <a:cubicBezTo>
                    <a:pt x="389" y="115"/>
                    <a:pt x="183" y="46"/>
                    <a:pt x="1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0" name="Google Shape;510;p24"/>
            <p:cNvSpPr/>
            <p:nvPr/>
          </p:nvSpPr>
          <p:spPr>
            <a:xfrm>
              <a:off x="191121" y="2222522"/>
              <a:ext cx="170798" cy="171588"/>
            </a:xfrm>
            <a:custGeom>
              <a:avLst/>
              <a:gdLst/>
              <a:ahLst/>
              <a:cxnLst/>
              <a:rect l="l" t="t" r="r" b="b"/>
              <a:pathLst>
                <a:path w="4977" h="5000" extrusionOk="0">
                  <a:moveTo>
                    <a:pt x="4314" y="1"/>
                  </a:moveTo>
                  <a:cubicBezTo>
                    <a:pt x="1598" y="1"/>
                    <a:pt x="46" y="2009"/>
                    <a:pt x="0" y="4680"/>
                  </a:cubicBezTo>
                  <a:cubicBezTo>
                    <a:pt x="0" y="4885"/>
                    <a:pt x="183" y="4999"/>
                    <a:pt x="343" y="4999"/>
                  </a:cubicBezTo>
                  <a:cubicBezTo>
                    <a:pt x="525" y="4999"/>
                    <a:pt x="708" y="4885"/>
                    <a:pt x="708" y="4680"/>
                  </a:cubicBezTo>
                  <a:cubicBezTo>
                    <a:pt x="754" y="2375"/>
                    <a:pt x="1986" y="686"/>
                    <a:pt x="4337" y="686"/>
                  </a:cubicBezTo>
                  <a:lnTo>
                    <a:pt x="4543" y="686"/>
                  </a:lnTo>
                  <a:cubicBezTo>
                    <a:pt x="4976" y="686"/>
                    <a:pt x="4953" y="24"/>
                    <a:pt x="4520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1" name="Google Shape;511;p24"/>
            <p:cNvSpPr/>
            <p:nvPr/>
          </p:nvSpPr>
          <p:spPr>
            <a:xfrm>
              <a:off x="48563" y="2496691"/>
              <a:ext cx="278864" cy="600831"/>
            </a:xfrm>
            <a:custGeom>
              <a:avLst/>
              <a:gdLst/>
              <a:ahLst/>
              <a:cxnLst/>
              <a:rect l="l" t="t" r="r" b="b"/>
              <a:pathLst>
                <a:path w="8126" h="17508" extrusionOk="0">
                  <a:moveTo>
                    <a:pt x="7669" y="1"/>
                  </a:moveTo>
                  <a:cubicBezTo>
                    <a:pt x="5592" y="115"/>
                    <a:pt x="3949" y="1324"/>
                    <a:pt x="3287" y="3287"/>
                  </a:cubicBezTo>
                  <a:cubicBezTo>
                    <a:pt x="2716" y="4999"/>
                    <a:pt x="4109" y="6346"/>
                    <a:pt x="5273" y="7442"/>
                  </a:cubicBezTo>
                  <a:cubicBezTo>
                    <a:pt x="5524" y="7396"/>
                    <a:pt x="5752" y="7350"/>
                    <a:pt x="6003" y="7327"/>
                  </a:cubicBezTo>
                  <a:lnTo>
                    <a:pt x="6003" y="7327"/>
                  </a:lnTo>
                  <a:cubicBezTo>
                    <a:pt x="5935" y="7510"/>
                    <a:pt x="5843" y="7716"/>
                    <a:pt x="5775" y="7921"/>
                  </a:cubicBezTo>
                  <a:cubicBezTo>
                    <a:pt x="5615" y="7761"/>
                    <a:pt x="5455" y="7601"/>
                    <a:pt x="5273" y="7442"/>
                  </a:cubicBezTo>
                  <a:cubicBezTo>
                    <a:pt x="890" y="8514"/>
                    <a:pt x="0" y="14791"/>
                    <a:pt x="3675" y="17462"/>
                  </a:cubicBezTo>
                  <a:cubicBezTo>
                    <a:pt x="3744" y="17508"/>
                    <a:pt x="3789" y="17508"/>
                    <a:pt x="3858" y="17508"/>
                  </a:cubicBezTo>
                  <a:cubicBezTo>
                    <a:pt x="4132" y="17508"/>
                    <a:pt x="4314" y="17074"/>
                    <a:pt x="4017" y="16846"/>
                  </a:cubicBezTo>
                  <a:cubicBezTo>
                    <a:pt x="731" y="14449"/>
                    <a:pt x="1689" y="8469"/>
                    <a:pt x="6003" y="8012"/>
                  </a:cubicBezTo>
                  <a:cubicBezTo>
                    <a:pt x="6300" y="7989"/>
                    <a:pt x="6483" y="7647"/>
                    <a:pt x="6254" y="7419"/>
                  </a:cubicBezTo>
                  <a:cubicBezTo>
                    <a:pt x="5410" y="6574"/>
                    <a:pt x="4337" y="5798"/>
                    <a:pt x="3949" y="4634"/>
                  </a:cubicBezTo>
                  <a:cubicBezTo>
                    <a:pt x="3196" y="2489"/>
                    <a:pt x="5935" y="799"/>
                    <a:pt x="7669" y="685"/>
                  </a:cubicBezTo>
                  <a:cubicBezTo>
                    <a:pt x="8103" y="663"/>
                    <a:pt x="8126" y="1"/>
                    <a:pt x="769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2" name="Google Shape;512;p24"/>
            <p:cNvSpPr/>
            <p:nvPr/>
          </p:nvSpPr>
          <p:spPr>
            <a:xfrm>
              <a:off x="229488" y="2748141"/>
              <a:ext cx="25120" cy="20385"/>
            </a:xfrm>
            <a:custGeom>
              <a:avLst/>
              <a:gdLst/>
              <a:ahLst/>
              <a:cxnLst/>
              <a:rect l="l" t="t" r="r" b="b"/>
              <a:pathLst>
                <a:path w="732" h="594" extrusionOk="0">
                  <a:moveTo>
                    <a:pt x="731" y="0"/>
                  </a:moveTo>
                  <a:cubicBezTo>
                    <a:pt x="480" y="23"/>
                    <a:pt x="252" y="69"/>
                    <a:pt x="1" y="115"/>
                  </a:cubicBezTo>
                  <a:cubicBezTo>
                    <a:pt x="183" y="274"/>
                    <a:pt x="343" y="434"/>
                    <a:pt x="503" y="594"/>
                  </a:cubicBezTo>
                  <a:cubicBezTo>
                    <a:pt x="571" y="389"/>
                    <a:pt x="663" y="183"/>
                    <a:pt x="731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3" name="Google Shape;513;p24"/>
            <p:cNvSpPr/>
            <p:nvPr/>
          </p:nvSpPr>
          <p:spPr>
            <a:xfrm>
              <a:off x="3277431" y="4436772"/>
              <a:ext cx="234217" cy="337581"/>
            </a:xfrm>
            <a:custGeom>
              <a:avLst/>
              <a:gdLst/>
              <a:ahLst/>
              <a:cxnLst/>
              <a:rect l="l" t="t" r="r" b="b"/>
              <a:pathLst>
                <a:path w="6825" h="9837" extrusionOk="0">
                  <a:moveTo>
                    <a:pt x="4404" y="0"/>
                  </a:moveTo>
                  <a:cubicBezTo>
                    <a:pt x="3189" y="0"/>
                    <a:pt x="2132" y="1603"/>
                    <a:pt x="1621" y="2761"/>
                  </a:cubicBezTo>
                  <a:cubicBezTo>
                    <a:pt x="685" y="4906"/>
                    <a:pt x="1050" y="7189"/>
                    <a:pt x="365" y="9334"/>
                  </a:cubicBezTo>
                  <a:lnTo>
                    <a:pt x="0" y="9836"/>
                  </a:lnTo>
                  <a:cubicBezTo>
                    <a:pt x="730" y="9494"/>
                    <a:pt x="1826" y="9540"/>
                    <a:pt x="2671" y="9015"/>
                  </a:cubicBezTo>
                  <a:cubicBezTo>
                    <a:pt x="4063" y="8170"/>
                    <a:pt x="5638" y="6504"/>
                    <a:pt x="6254" y="4998"/>
                  </a:cubicBezTo>
                  <a:cubicBezTo>
                    <a:pt x="6825" y="3651"/>
                    <a:pt x="6825" y="1779"/>
                    <a:pt x="5684" y="638"/>
                  </a:cubicBezTo>
                  <a:cubicBezTo>
                    <a:pt x="5249" y="186"/>
                    <a:pt x="4817" y="0"/>
                    <a:pt x="4404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4" name="Google Shape;514;p24"/>
            <p:cNvSpPr/>
            <p:nvPr/>
          </p:nvSpPr>
          <p:spPr>
            <a:xfrm>
              <a:off x="3111365" y="4549027"/>
              <a:ext cx="170970" cy="254293"/>
            </a:xfrm>
            <a:custGeom>
              <a:avLst/>
              <a:gdLst/>
              <a:ahLst/>
              <a:cxnLst/>
              <a:rect l="l" t="t" r="r" b="b"/>
              <a:pathLst>
                <a:path w="4982" h="7410" extrusionOk="0">
                  <a:moveTo>
                    <a:pt x="3113" y="0"/>
                  </a:moveTo>
                  <a:cubicBezTo>
                    <a:pt x="3038" y="0"/>
                    <a:pt x="2959" y="5"/>
                    <a:pt x="2876" y="15"/>
                  </a:cubicBezTo>
                  <a:cubicBezTo>
                    <a:pt x="0" y="380"/>
                    <a:pt x="731" y="5379"/>
                    <a:pt x="1004" y="7296"/>
                  </a:cubicBezTo>
                  <a:lnTo>
                    <a:pt x="1050" y="7410"/>
                  </a:lnTo>
                  <a:cubicBezTo>
                    <a:pt x="1415" y="6931"/>
                    <a:pt x="1986" y="6634"/>
                    <a:pt x="2397" y="6109"/>
                  </a:cubicBezTo>
                  <a:cubicBezTo>
                    <a:pt x="2876" y="5493"/>
                    <a:pt x="3287" y="4648"/>
                    <a:pt x="3652" y="3918"/>
                  </a:cubicBezTo>
                  <a:cubicBezTo>
                    <a:pt x="4201" y="2930"/>
                    <a:pt x="4982" y="0"/>
                    <a:pt x="3113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5" name="Google Shape;515;p24"/>
            <p:cNvSpPr/>
            <p:nvPr/>
          </p:nvSpPr>
          <p:spPr>
            <a:xfrm>
              <a:off x="3129382" y="4818117"/>
              <a:ext cx="339194" cy="178451"/>
            </a:xfrm>
            <a:custGeom>
              <a:avLst/>
              <a:gdLst/>
              <a:ahLst/>
              <a:cxnLst/>
              <a:rect l="l" t="t" r="r" b="b"/>
              <a:pathLst>
                <a:path w="9884" h="5200" extrusionOk="0">
                  <a:moveTo>
                    <a:pt x="7108" y="1"/>
                  </a:moveTo>
                  <a:cubicBezTo>
                    <a:pt x="5787" y="1"/>
                    <a:pt x="4544" y="843"/>
                    <a:pt x="3447" y="1555"/>
                  </a:cubicBezTo>
                  <a:cubicBezTo>
                    <a:pt x="2467" y="2130"/>
                    <a:pt x="1547" y="2705"/>
                    <a:pt x="408" y="2705"/>
                  </a:cubicBezTo>
                  <a:cubicBezTo>
                    <a:pt x="326" y="2705"/>
                    <a:pt x="244" y="2702"/>
                    <a:pt x="160" y="2696"/>
                  </a:cubicBezTo>
                  <a:lnTo>
                    <a:pt x="0" y="2696"/>
                  </a:lnTo>
                  <a:cubicBezTo>
                    <a:pt x="1393" y="4015"/>
                    <a:pt x="3392" y="5199"/>
                    <a:pt x="5304" y="5199"/>
                  </a:cubicBezTo>
                  <a:cubicBezTo>
                    <a:pt x="6337" y="5199"/>
                    <a:pt x="7345" y="4854"/>
                    <a:pt x="8217" y="3997"/>
                  </a:cubicBezTo>
                  <a:cubicBezTo>
                    <a:pt x="9427" y="2856"/>
                    <a:pt x="9883" y="619"/>
                    <a:pt x="7852" y="94"/>
                  </a:cubicBezTo>
                  <a:cubicBezTo>
                    <a:pt x="7602" y="30"/>
                    <a:pt x="7354" y="1"/>
                    <a:pt x="7108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6" name="Google Shape;516;p24"/>
            <p:cNvSpPr/>
            <p:nvPr/>
          </p:nvSpPr>
          <p:spPr>
            <a:xfrm>
              <a:off x="2756274" y="4716912"/>
              <a:ext cx="222721" cy="216440"/>
            </a:xfrm>
            <a:custGeom>
              <a:avLst/>
              <a:gdLst/>
              <a:ahLst/>
              <a:cxnLst/>
              <a:rect l="l" t="t" r="r" b="b"/>
              <a:pathLst>
                <a:path w="6490" h="6307" extrusionOk="0">
                  <a:moveTo>
                    <a:pt x="3683" y="0"/>
                  </a:moveTo>
                  <a:cubicBezTo>
                    <a:pt x="834" y="0"/>
                    <a:pt x="0" y="4188"/>
                    <a:pt x="669" y="6307"/>
                  </a:cubicBezTo>
                  <a:lnTo>
                    <a:pt x="715" y="6261"/>
                  </a:lnTo>
                  <a:cubicBezTo>
                    <a:pt x="1240" y="5371"/>
                    <a:pt x="2860" y="4960"/>
                    <a:pt x="3636" y="4230"/>
                  </a:cubicBezTo>
                  <a:cubicBezTo>
                    <a:pt x="4572" y="3340"/>
                    <a:pt x="6490" y="235"/>
                    <a:pt x="3888" y="7"/>
                  </a:cubicBezTo>
                  <a:cubicBezTo>
                    <a:pt x="3818" y="3"/>
                    <a:pt x="3750" y="0"/>
                    <a:pt x="3683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7" name="Google Shape;517;p24"/>
            <p:cNvSpPr/>
            <p:nvPr/>
          </p:nvSpPr>
          <p:spPr>
            <a:xfrm>
              <a:off x="2668762" y="4520406"/>
              <a:ext cx="761128" cy="652650"/>
            </a:xfrm>
            <a:custGeom>
              <a:avLst/>
              <a:gdLst/>
              <a:ahLst/>
              <a:cxnLst/>
              <a:rect l="l" t="t" r="r" b="b"/>
              <a:pathLst>
                <a:path w="22179" h="19018" extrusionOk="0">
                  <a:moveTo>
                    <a:pt x="21744" y="1"/>
                  </a:moveTo>
                  <a:cubicBezTo>
                    <a:pt x="21604" y="1"/>
                    <a:pt x="21465" y="71"/>
                    <a:pt x="21411" y="232"/>
                  </a:cubicBezTo>
                  <a:cubicBezTo>
                    <a:pt x="20566" y="2812"/>
                    <a:pt x="19676" y="5071"/>
                    <a:pt x="17576" y="6874"/>
                  </a:cubicBezTo>
                  <a:cubicBezTo>
                    <a:pt x="15613" y="8564"/>
                    <a:pt x="13034" y="9408"/>
                    <a:pt x="10592" y="10093"/>
                  </a:cubicBezTo>
                  <a:cubicBezTo>
                    <a:pt x="8058" y="10823"/>
                    <a:pt x="5456" y="11440"/>
                    <a:pt x="3379" y="13129"/>
                  </a:cubicBezTo>
                  <a:cubicBezTo>
                    <a:pt x="1599" y="14567"/>
                    <a:pt x="412" y="16758"/>
                    <a:pt x="1" y="19018"/>
                  </a:cubicBezTo>
                  <a:lnTo>
                    <a:pt x="708" y="19018"/>
                  </a:lnTo>
                  <a:cubicBezTo>
                    <a:pt x="1233" y="16324"/>
                    <a:pt x="2991" y="13905"/>
                    <a:pt x="5433" y="12558"/>
                  </a:cubicBezTo>
                  <a:cubicBezTo>
                    <a:pt x="7944" y="11211"/>
                    <a:pt x="10957" y="10823"/>
                    <a:pt x="13605" y="9842"/>
                  </a:cubicBezTo>
                  <a:cubicBezTo>
                    <a:pt x="15613" y="9111"/>
                    <a:pt x="17485" y="8061"/>
                    <a:pt x="18991" y="6509"/>
                  </a:cubicBezTo>
                  <a:cubicBezTo>
                    <a:pt x="20635" y="4797"/>
                    <a:pt x="21342" y="2629"/>
                    <a:pt x="22096" y="415"/>
                  </a:cubicBezTo>
                  <a:cubicBezTo>
                    <a:pt x="22179" y="166"/>
                    <a:pt x="21960" y="1"/>
                    <a:pt x="21744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8" name="Google Shape;518;p24"/>
            <p:cNvSpPr/>
            <p:nvPr/>
          </p:nvSpPr>
          <p:spPr>
            <a:xfrm>
              <a:off x="3130617" y="4634205"/>
              <a:ext cx="77111" cy="212906"/>
            </a:xfrm>
            <a:custGeom>
              <a:avLst/>
              <a:gdLst/>
              <a:ahLst/>
              <a:cxnLst/>
              <a:rect l="l" t="t" r="r" b="b"/>
              <a:pathLst>
                <a:path w="2247" h="6204" extrusionOk="0">
                  <a:moveTo>
                    <a:pt x="1825" y="1"/>
                  </a:moveTo>
                  <a:cubicBezTo>
                    <a:pt x="1686" y="1"/>
                    <a:pt x="1548" y="76"/>
                    <a:pt x="1493" y="249"/>
                  </a:cubicBezTo>
                  <a:cubicBezTo>
                    <a:pt x="991" y="2075"/>
                    <a:pt x="375" y="3901"/>
                    <a:pt x="55" y="5773"/>
                  </a:cubicBezTo>
                  <a:cubicBezTo>
                    <a:pt x="1" y="6033"/>
                    <a:pt x="218" y="6203"/>
                    <a:pt x="420" y="6203"/>
                  </a:cubicBezTo>
                  <a:cubicBezTo>
                    <a:pt x="554" y="6203"/>
                    <a:pt x="681" y="6128"/>
                    <a:pt x="717" y="5955"/>
                  </a:cubicBezTo>
                  <a:cubicBezTo>
                    <a:pt x="1060" y="4083"/>
                    <a:pt x="1653" y="2280"/>
                    <a:pt x="2178" y="431"/>
                  </a:cubicBezTo>
                  <a:cubicBezTo>
                    <a:pt x="2247" y="171"/>
                    <a:pt x="2035" y="1"/>
                    <a:pt x="1825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9" name="Google Shape;519;p24"/>
            <p:cNvSpPr/>
            <p:nvPr/>
          </p:nvSpPr>
          <p:spPr>
            <a:xfrm>
              <a:off x="3049249" y="4854940"/>
              <a:ext cx="353779" cy="82396"/>
            </a:xfrm>
            <a:custGeom>
              <a:avLst/>
              <a:gdLst/>
              <a:ahLst/>
              <a:cxnLst/>
              <a:rect l="l" t="t" r="r" b="b"/>
              <a:pathLst>
                <a:path w="10309" h="2401" extrusionOk="0">
                  <a:moveTo>
                    <a:pt x="455" y="0"/>
                  </a:moveTo>
                  <a:cubicBezTo>
                    <a:pt x="180" y="0"/>
                    <a:pt x="0" y="440"/>
                    <a:pt x="281" y="664"/>
                  </a:cubicBezTo>
                  <a:cubicBezTo>
                    <a:pt x="1752" y="1793"/>
                    <a:pt x="3722" y="2400"/>
                    <a:pt x="5665" y="2400"/>
                  </a:cubicBezTo>
                  <a:cubicBezTo>
                    <a:pt x="7220" y="2400"/>
                    <a:pt x="8756" y="2011"/>
                    <a:pt x="10004" y="1189"/>
                  </a:cubicBezTo>
                  <a:cubicBezTo>
                    <a:pt x="10308" y="981"/>
                    <a:pt x="10123" y="535"/>
                    <a:pt x="9842" y="535"/>
                  </a:cubicBezTo>
                  <a:cubicBezTo>
                    <a:pt x="9785" y="535"/>
                    <a:pt x="9724" y="554"/>
                    <a:pt x="9662" y="596"/>
                  </a:cubicBezTo>
                  <a:cubicBezTo>
                    <a:pt x="8511" y="1347"/>
                    <a:pt x="7105" y="1698"/>
                    <a:pt x="5684" y="1698"/>
                  </a:cubicBezTo>
                  <a:cubicBezTo>
                    <a:pt x="3864" y="1698"/>
                    <a:pt x="2017" y="1122"/>
                    <a:pt x="646" y="71"/>
                  </a:cubicBezTo>
                  <a:cubicBezTo>
                    <a:pt x="580" y="22"/>
                    <a:pt x="515" y="0"/>
                    <a:pt x="45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0" name="Google Shape;520;p24"/>
            <p:cNvSpPr/>
            <p:nvPr/>
          </p:nvSpPr>
          <p:spPr>
            <a:xfrm>
              <a:off x="2772163" y="4791897"/>
              <a:ext cx="103330" cy="197875"/>
            </a:xfrm>
            <a:custGeom>
              <a:avLst/>
              <a:gdLst/>
              <a:ahLst/>
              <a:cxnLst/>
              <a:rect l="l" t="t" r="r" b="b"/>
              <a:pathLst>
                <a:path w="3011" h="5766" extrusionOk="0">
                  <a:moveTo>
                    <a:pt x="2475" y="0"/>
                  </a:moveTo>
                  <a:cubicBezTo>
                    <a:pt x="2402" y="0"/>
                    <a:pt x="2327" y="25"/>
                    <a:pt x="2260" y="82"/>
                  </a:cubicBezTo>
                  <a:cubicBezTo>
                    <a:pt x="663" y="1429"/>
                    <a:pt x="1" y="3392"/>
                    <a:pt x="69" y="5423"/>
                  </a:cubicBezTo>
                  <a:cubicBezTo>
                    <a:pt x="81" y="5651"/>
                    <a:pt x="258" y="5765"/>
                    <a:pt x="429" y="5765"/>
                  </a:cubicBezTo>
                  <a:cubicBezTo>
                    <a:pt x="600" y="5765"/>
                    <a:pt x="765" y="5651"/>
                    <a:pt x="754" y="5423"/>
                  </a:cubicBezTo>
                  <a:cubicBezTo>
                    <a:pt x="686" y="3551"/>
                    <a:pt x="1279" y="1817"/>
                    <a:pt x="2740" y="584"/>
                  </a:cubicBezTo>
                  <a:cubicBezTo>
                    <a:pt x="3011" y="349"/>
                    <a:pt x="2753" y="0"/>
                    <a:pt x="247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1" name="Google Shape;521;p24"/>
            <p:cNvSpPr/>
            <p:nvPr/>
          </p:nvSpPr>
          <p:spPr>
            <a:xfrm>
              <a:off x="1948662" y="3949898"/>
              <a:ext cx="168671" cy="171485"/>
            </a:xfrm>
            <a:custGeom>
              <a:avLst/>
              <a:gdLst/>
              <a:ahLst/>
              <a:cxnLst/>
              <a:rect l="l" t="t" r="r" b="b"/>
              <a:pathLst>
                <a:path w="4915" h="4997" extrusionOk="0">
                  <a:moveTo>
                    <a:pt x="2355" y="0"/>
                  </a:moveTo>
                  <a:cubicBezTo>
                    <a:pt x="1847" y="0"/>
                    <a:pt x="1347" y="292"/>
                    <a:pt x="989" y="978"/>
                  </a:cubicBezTo>
                  <a:cubicBezTo>
                    <a:pt x="0" y="2910"/>
                    <a:pt x="2837" y="4997"/>
                    <a:pt x="4668" y="4997"/>
                  </a:cubicBezTo>
                  <a:cubicBezTo>
                    <a:pt x="4697" y="4997"/>
                    <a:pt x="4726" y="4996"/>
                    <a:pt x="4755" y="4995"/>
                  </a:cubicBezTo>
                  <a:lnTo>
                    <a:pt x="4778" y="4904"/>
                  </a:lnTo>
                  <a:cubicBezTo>
                    <a:pt x="4915" y="3694"/>
                    <a:pt x="4641" y="2279"/>
                    <a:pt x="4070" y="1252"/>
                  </a:cubicBezTo>
                  <a:cubicBezTo>
                    <a:pt x="3684" y="491"/>
                    <a:pt x="3013" y="0"/>
                    <a:pt x="2355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2" name="Google Shape;522;p24"/>
            <p:cNvSpPr/>
            <p:nvPr/>
          </p:nvSpPr>
          <p:spPr>
            <a:xfrm>
              <a:off x="2124715" y="3881810"/>
              <a:ext cx="206488" cy="183118"/>
            </a:xfrm>
            <a:custGeom>
              <a:avLst/>
              <a:gdLst/>
              <a:ahLst/>
              <a:cxnLst/>
              <a:rect l="l" t="t" r="r" b="b"/>
              <a:pathLst>
                <a:path w="6017" h="5336" extrusionOk="0">
                  <a:moveTo>
                    <a:pt x="2142" y="0"/>
                  </a:moveTo>
                  <a:cubicBezTo>
                    <a:pt x="0" y="0"/>
                    <a:pt x="351" y="3871"/>
                    <a:pt x="721" y="5267"/>
                  </a:cubicBezTo>
                  <a:lnTo>
                    <a:pt x="789" y="5336"/>
                  </a:lnTo>
                  <a:cubicBezTo>
                    <a:pt x="1862" y="4834"/>
                    <a:pt x="6016" y="1181"/>
                    <a:pt x="2958" y="154"/>
                  </a:cubicBezTo>
                  <a:cubicBezTo>
                    <a:pt x="2652" y="49"/>
                    <a:pt x="2382" y="0"/>
                    <a:pt x="2142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3" name="Google Shape;523;p24"/>
            <p:cNvSpPr/>
            <p:nvPr/>
          </p:nvSpPr>
          <p:spPr>
            <a:xfrm>
              <a:off x="2143178" y="4108689"/>
              <a:ext cx="232982" cy="169391"/>
            </a:xfrm>
            <a:custGeom>
              <a:avLst/>
              <a:gdLst/>
              <a:ahLst/>
              <a:cxnLst/>
              <a:rect l="l" t="t" r="r" b="b"/>
              <a:pathLst>
                <a:path w="6789" h="4936" extrusionOk="0">
                  <a:moveTo>
                    <a:pt x="4882" y="0"/>
                  </a:moveTo>
                  <a:cubicBezTo>
                    <a:pt x="4845" y="0"/>
                    <a:pt x="4808" y="1"/>
                    <a:pt x="4771" y="3"/>
                  </a:cubicBezTo>
                  <a:cubicBezTo>
                    <a:pt x="3401" y="49"/>
                    <a:pt x="2374" y="1829"/>
                    <a:pt x="1666" y="2810"/>
                  </a:cubicBezTo>
                  <a:cubicBezTo>
                    <a:pt x="1233" y="3427"/>
                    <a:pt x="845" y="4271"/>
                    <a:pt x="69" y="4408"/>
                  </a:cubicBezTo>
                  <a:lnTo>
                    <a:pt x="0" y="4591"/>
                  </a:lnTo>
                  <a:cubicBezTo>
                    <a:pt x="550" y="4802"/>
                    <a:pt x="1042" y="4936"/>
                    <a:pt x="1620" y="4936"/>
                  </a:cubicBezTo>
                  <a:cubicBezTo>
                    <a:pt x="1665" y="4936"/>
                    <a:pt x="1711" y="4935"/>
                    <a:pt x="1758" y="4933"/>
                  </a:cubicBezTo>
                  <a:cubicBezTo>
                    <a:pt x="3036" y="4842"/>
                    <a:pt x="4519" y="4248"/>
                    <a:pt x="5432" y="3313"/>
                  </a:cubicBezTo>
                  <a:cubicBezTo>
                    <a:pt x="6440" y="2327"/>
                    <a:pt x="6789" y="0"/>
                    <a:pt x="4882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4" name="Google Shape;524;p24"/>
            <p:cNvSpPr/>
            <p:nvPr/>
          </p:nvSpPr>
          <p:spPr>
            <a:xfrm>
              <a:off x="1825322" y="3950172"/>
              <a:ext cx="383567" cy="550556"/>
            </a:xfrm>
            <a:custGeom>
              <a:avLst/>
              <a:gdLst/>
              <a:ahLst/>
              <a:cxnLst/>
              <a:rect l="l" t="t" r="r" b="b"/>
              <a:pathLst>
                <a:path w="11177" h="16043" extrusionOk="0">
                  <a:moveTo>
                    <a:pt x="10709" y="0"/>
                  </a:moveTo>
                  <a:cubicBezTo>
                    <a:pt x="10603" y="0"/>
                    <a:pt x="10497" y="50"/>
                    <a:pt x="10426" y="171"/>
                  </a:cubicBezTo>
                  <a:cubicBezTo>
                    <a:pt x="8760" y="2978"/>
                    <a:pt x="8554" y="6174"/>
                    <a:pt x="7573" y="9233"/>
                  </a:cubicBezTo>
                  <a:cubicBezTo>
                    <a:pt x="6546" y="12451"/>
                    <a:pt x="3715" y="14802"/>
                    <a:pt x="429" y="15373"/>
                  </a:cubicBezTo>
                  <a:cubicBezTo>
                    <a:pt x="1" y="15437"/>
                    <a:pt x="155" y="16043"/>
                    <a:pt x="533" y="16043"/>
                  </a:cubicBezTo>
                  <a:cubicBezTo>
                    <a:pt x="558" y="16043"/>
                    <a:pt x="584" y="16040"/>
                    <a:pt x="611" y="16034"/>
                  </a:cubicBezTo>
                  <a:cubicBezTo>
                    <a:pt x="3556" y="15532"/>
                    <a:pt x="6044" y="13683"/>
                    <a:pt x="7527" y="11104"/>
                  </a:cubicBezTo>
                  <a:cubicBezTo>
                    <a:pt x="9399" y="7840"/>
                    <a:pt x="9057" y="3800"/>
                    <a:pt x="11020" y="513"/>
                  </a:cubicBezTo>
                  <a:cubicBezTo>
                    <a:pt x="11177" y="246"/>
                    <a:pt x="10944" y="0"/>
                    <a:pt x="10709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5" name="Google Shape;525;p24"/>
            <p:cNvSpPr/>
            <p:nvPr/>
          </p:nvSpPr>
          <p:spPr>
            <a:xfrm>
              <a:off x="2089744" y="4173138"/>
              <a:ext cx="205939" cy="101786"/>
            </a:xfrm>
            <a:custGeom>
              <a:avLst/>
              <a:gdLst/>
              <a:ahLst/>
              <a:cxnLst/>
              <a:rect l="l" t="t" r="r" b="b"/>
              <a:pathLst>
                <a:path w="6001" h="2966" extrusionOk="0">
                  <a:moveTo>
                    <a:pt x="5521" y="0"/>
                  </a:moveTo>
                  <a:cubicBezTo>
                    <a:pt x="5415" y="0"/>
                    <a:pt x="5308" y="46"/>
                    <a:pt x="5232" y="156"/>
                  </a:cubicBezTo>
                  <a:cubicBezTo>
                    <a:pt x="4624" y="1077"/>
                    <a:pt x="2933" y="2279"/>
                    <a:pt x="1571" y="2279"/>
                  </a:cubicBezTo>
                  <a:cubicBezTo>
                    <a:pt x="1244" y="2279"/>
                    <a:pt x="936" y="2210"/>
                    <a:pt x="667" y="2051"/>
                  </a:cubicBezTo>
                  <a:cubicBezTo>
                    <a:pt x="603" y="2010"/>
                    <a:pt x="541" y="1992"/>
                    <a:pt x="482" y="1992"/>
                  </a:cubicBezTo>
                  <a:cubicBezTo>
                    <a:pt x="186" y="1992"/>
                    <a:pt x="0" y="2454"/>
                    <a:pt x="324" y="2644"/>
                  </a:cubicBezTo>
                  <a:cubicBezTo>
                    <a:pt x="695" y="2869"/>
                    <a:pt x="1114" y="2966"/>
                    <a:pt x="1554" y="2966"/>
                  </a:cubicBezTo>
                  <a:cubicBezTo>
                    <a:pt x="3174" y="2966"/>
                    <a:pt x="5071" y="1648"/>
                    <a:pt x="5825" y="499"/>
                  </a:cubicBezTo>
                  <a:cubicBezTo>
                    <a:pt x="6001" y="244"/>
                    <a:pt x="5765" y="0"/>
                    <a:pt x="5521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6" name="Google Shape;526;p24"/>
            <p:cNvSpPr/>
            <p:nvPr/>
          </p:nvSpPr>
          <p:spPr>
            <a:xfrm>
              <a:off x="2024745" y="4029722"/>
              <a:ext cx="121964" cy="108512"/>
            </a:xfrm>
            <a:custGeom>
              <a:avLst/>
              <a:gdLst/>
              <a:ahLst/>
              <a:cxnLst/>
              <a:rect l="l" t="t" r="r" b="b"/>
              <a:pathLst>
                <a:path w="3554" h="3162" extrusionOk="0">
                  <a:moveTo>
                    <a:pt x="465" y="0"/>
                  </a:moveTo>
                  <a:cubicBezTo>
                    <a:pt x="237" y="0"/>
                    <a:pt x="0" y="257"/>
                    <a:pt x="141" y="524"/>
                  </a:cubicBezTo>
                  <a:cubicBezTo>
                    <a:pt x="735" y="1688"/>
                    <a:pt x="1648" y="2806"/>
                    <a:pt x="2972" y="3148"/>
                  </a:cubicBezTo>
                  <a:cubicBezTo>
                    <a:pt x="3006" y="3157"/>
                    <a:pt x="3039" y="3162"/>
                    <a:pt x="3069" y="3162"/>
                  </a:cubicBezTo>
                  <a:cubicBezTo>
                    <a:pt x="3430" y="3162"/>
                    <a:pt x="3554" y="2592"/>
                    <a:pt x="3154" y="2486"/>
                  </a:cubicBezTo>
                  <a:cubicBezTo>
                    <a:pt x="2013" y="2190"/>
                    <a:pt x="1260" y="1163"/>
                    <a:pt x="735" y="181"/>
                  </a:cubicBezTo>
                  <a:cubicBezTo>
                    <a:pt x="671" y="53"/>
                    <a:pt x="569" y="0"/>
                    <a:pt x="46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7" name="Google Shape;527;p24"/>
            <p:cNvSpPr/>
            <p:nvPr/>
          </p:nvSpPr>
          <p:spPr>
            <a:xfrm>
              <a:off x="977558" y="3115518"/>
              <a:ext cx="806084" cy="1268203"/>
            </a:xfrm>
            <a:custGeom>
              <a:avLst/>
              <a:gdLst/>
              <a:ahLst/>
              <a:cxnLst/>
              <a:rect l="l" t="t" r="r" b="b"/>
              <a:pathLst>
                <a:path w="23489" h="36955" extrusionOk="0">
                  <a:moveTo>
                    <a:pt x="17622" y="1"/>
                  </a:moveTo>
                  <a:lnTo>
                    <a:pt x="17622" y="1"/>
                  </a:lnTo>
                  <a:cubicBezTo>
                    <a:pt x="15180" y="2329"/>
                    <a:pt x="13103" y="5022"/>
                    <a:pt x="10660" y="7350"/>
                  </a:cubicBezTo>
                  <a:cubicBezTo>
                    <a:pt x="7602" y="10158"/>
                    <a:pt x="4406" y="13353"/>
                    <a:pt x="2580" y="17256"/>
                  </a:cubicBezTo>
                  <a:cubicBezTo>
                    <a:pt x="1" y="22894"/>
                    <a:pt x="868" y="31088"/>
                    <a:pt x="1850" y="36955"/>
                  </a:cubicBezTo>
                  <a:cubicBezTo>
                    <a:pt x="17508" y="32686"/>
                    <a:pt x="23488" y="13467"/>
                    <a:pt x="17622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8" name="Google Shape;528;p24"/>
            <p:cNvSpPr/>
            <p:nvPr/>
          </p:nvSpPr>
          <p:spPr>
            <a:xfrm>
              <a:off x="1045131" y="3326953"/>
              <a:ext cx="501688" cy="1055366"/>
            </a:xfrm>
            <a:custGeom>
              <a:avLst/>
              <a:gdLst/>
              <a:ahLst/>
              <a:cxnLst/>
              <a:rect l="l" t="t" r="r" b="b"/>
              <a:pathLst>
                <a:path w="14619" h="30753" extrusionOk="0">
                  <a:moveTo>
                    <a:pt x="14189" y="0"/>
                  </a:moveTo>
                  <a:cubicBezTo>
                    <a:pt x="14051" y="0"/>
                    <a:pt x="13912" y="70"/>
                    <a:pt x="13850" y="231"/>
                  </a:cubicBezTo>
                  <a:cubicBezTo>
                    <a:pt x="11955" y="5686"/>
                    <a:pt x="9079" y="10685"/>
                    <a:pt x="6934" y="16003"/>
                  </a:cubicBezTo>
                  <a:cubicBezTo>
                    <a:pt x="4994" y="20887"/>
                    <a:pt x="3350" y="26000"/>
                    <a:pt x="178" y="30269"/>
                  </a:cubicBezTo>
                  <a:cubicBezTo>
                    <a:pt x="0" y="30511"/>
                    <a:pt x="245" y="30753"/>
                    <a:pt x="500" y="30753"/>
                  </a:cubicBezTo>
                  <a:cubicBezTo>
                    <a:pt x="606" y="30753"/>
                    <a:pt x="714" y="30711"/>
                    <a:pt x="794" y="30611"/>
                  </a:cubicBezTo>
                  <a:cubicBezTo>
                    <a:pt x="3807" y="26548"/>
                    <a:pt x="5473" y="21663"/>
                    <a:pt x="7299" y="17007"/>
                  </a:cubicBezTo>
                  <a:cubicBezTo>
                    <a:pt x="9490" y="11369"/>
                    <a:pt x="12526" y="6119"/>
                    <a:pt x="14535" y="436"/>
                  </a:cubicBezTo>
                  <a:cubicBezTo>
                    <a:pt x="14618" y="171"/>
                    <a:pt x="14405" y="0"/>
                    <a:pt x="1418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9" name="Google Shape;529;p24"/>
            <p:cNvSpPr/>
            <p:nvPr/>
          </p:nvSpPr>
          <p:spPr>
            <a:xfrm>
              <a:off x="1121695" y="4254473"/>
              <a:ext cx="14928" cy="13350"/>
            </a:xfrm>
            <a:custGeom>
              <a:avLst/>
              <a:gdLst/>
              <a:ahLst/>
              <a:cxnLst/>
              <a:rect l="l" t="t" r="r" b="b"/>
              <a:pathLst>
                <a:path w="435" h="389" extrusionOk="0">
                  <a:moveTo>
                    <a:pt x="343" y="0"/>
                  </a:moveTo>
                  <a:cubicBezTo>
                    <a:pt x="229" y="46"/>
                    <a:pt x="115" y="92"/>
                    <a:pt x="1" y="137"/>
                  </a:cubicBezTo>
                  <a:cubicBezTo>
                    <a:pt x="138" y="206"/>
                    <a:pt x="275" y="297"/>
                    <a:pt x="435" y="388"/>
                  </a:cubicBezTo>
                  <a:cubicBezTo>
                    <a:pt x="389" y="251"/>
                    <a:pt x="366" y="137"/>
                    <a:pt x="343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0" name="Google Shape;530;p24"/>
            <p:cNvSpPr/>
            <p:nvPr/>
          </p:nvSpPr>
          <p:spPr>
            <a:xfrm>
              <a:off x="1065001" y="4065791"/>
              <a:ext cx="243826" cy="216749"/>
            </a:xfrm>
            <a:custGeom>
              <a:avLst/>
              <a:gdLst/>
              <a:ahLst/>
              <a:cxnLst/>
              <a:rect l="l" t="t" r="r" b="b"/>
              <a:pathLst>
                <a:path w="7105" h="6316" extrusionOk="0">
                  <a:moveTo>
                    <a:pt x="434" y="1"/>
                  </a:moveTo>
                  <a:cubicBezTo>
                    <a:pt x="226" y="1"/>
                    <a:pt x="0" y="171"/>
                    <a:pt x="55" y="431"/>
                  </a:cubicBezTo>
                  <a:cubicBezTo>
                    <a:pt x="443" y="2326"/>
                    <a:pt x="1014" y="4175"/>
                    <a:pt x="1402" y="6069"/>
                  </a:cubicBezTo>
                  <a:cubicBezTo>
                    <a:pt x="1439" y="6200"/>
                    <a:pt x="1599" y="6315"/>
                    <a:pt x="1743" y="6315"/>
                  </a:cubicBezTo>
                  <a:cubicBezTo>
                    <a:pt x="1775" y="6315"/>
                    <a:pt x="1806" y="6310"/>
                    <a:pt x="1835" y="6297"/>
                  </a:cubicBezTo>
                  <a:cubicBezTo>
                    <a:pt x="3547" y="5590"/>
                    <a:pt x="5602" y="5635"/>
                    <a:pt x="6880" y="4129"/>
                  </a:cubicBezTo>
                  <a:cubicBezTo>
                    <a:pt x="7105" y="3870"/>
                    <a:pt x="6871" y="3532"/>
                    <a:pt x="6626" y="3532"/>
                  </a:cubicBezTo>
                  <a:cubicBezTo>
                    <a:pt x="6547" y="3532"/>
                    <a:pt x="6467" y="3566"/>
                    <a:pt x="6401" y="3650"/>
                  </a:cubicBezTo>
                  <a:cubicBezTo>
                    <a:pt x="5282" y="4928"/>
                    <a:pt x="3502" y="4973"/>
                    <a:pt x="1995" y="5498"/>
                  </a:cubicBezTo>
                  <a:cubicBezTo>
                    <a:pt x="2018" y="5635"/>
                    <a:pt x="2041" y="5749"/>
                    <a:pt x="2087" y="5886"/>
                  </a:cubicBezTo>
                  <a:cubicBezTo>
                    <a:pt x="1927" y="5795"/>
                    <a:pt x="1790" y="5704"/>
                    <a:pt x="1653" y="5635"/>
                  </a:cubicBezTo>
                  <a:cubicBezTo>
                    <a:pt x="1767" y="5590"/>
                    <a:pt x="1881" y="5544"/>
                    <a:pt x="1995" y="5498"/>
                  </a:cubicBezTo>
                  <a:cubicBezTo>
                    <a:pt x="1607" y="3741"/>
                    <a:pt x="1082" y="2006"/>
                    <a:pt x="740" y="249"/>
                  </a:cubicBezTo>
                  <a:cubicBezTo>
                    <a:pt x="703" y="76"/>
                    <a:pt x="572" y="1"/>
                    <a:pt x="434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1" name="Google Shape;531;p24"/>
            <p:cNvSpPr/>
            <p:nvPr/>
          </p:nvSpPr>
          <p:spPr>
            <a:xfrm>
              <a:off x="1176535" y="4133054"/>
              <a:ext cx="14928" cy="15683"/>
            </a:xfrm>
            <a:custGeom>
              <a:avLst/>
              <a:gdLst/>
              <a:ahLst/>
              <a:cxnLst/>
              <a:rect l="l" t="t" r="r" b="b"/>
              <a:pathLst>
                <a:path w="435" h="457" extrusionOk="0">
                  <a:moveTo>
                    <a:pt x="411" y="0"/>
                  </a:moveTo>
                  <a:cubicBezTo>
                    <a:pt x="275" y="46"/>
                    <a:pt x="138" y="92"/>
                    <a:pt x="1" y="115"/>
                  </a:cubicBezTo>
                  <a:cubicBezTo>
                    <a:pt x="138" y="229"/>
                    <a:pt x="275" y="343"/>
                    <a:pt x="434" y="457"/>
                  </a:cubicBezTo>
                  <a:cubicBezTo>
                    <a:pt x="411" y="320"/>
                    <a:pt x="411" y="160"/>
                    <a:pt x="411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2" name="Google Shape;532;p24"/>
            <p:cNvSpPr/>
            <p:nvPr/>
          </p:nvSpPr>
          <p:spPr>
            <a:xfrm>
              <a:off x="1118881" y="3855866"/>
              <a:ext cx="283154" cy="304911"/>
            </a:xfrm>
            <a:custGeom>
              <a:avLst/>
              <a:gdLst/>
              <a:ahLst/>
              <a:cxnLst/>
              <a:rect l="l" t="t" r="r" b="b"/>
              <a:pathLst>
                <a:path w="8251" h="8885" extrusionOk="0">
                  <a:moveTo>
                    <a:pt x="414" y="0"/>
                  </a:moveTo>
                  <a:cubicBezTo>
                    <a:pt x="207" y="0"/>
                    <a:pt x="1" y="170"/>
                    <a:pt x="83" y="431"/>
                  </a:cubicBezTo>
                  <a:cubicBezTo>
                    <a:pt x="927" y="3056"/>
                    <a:pt x="1270" y="5795"/>
                    <a:pt x="1407" y="8534"/>
                  </a:cubicBezTo>
                  <a:cubicBezTo>
                    <a:pt x="1427" y="8736"/>
                    <a:pt x="1590" y="8884"/>
                    <a:pt x="1785" y="8884"/>
                  </a:cubicBezTo>
                  <a:cubicBezTo>
                    <a:pt x="1811" y="8884"/>
                    <a:pt x="1837" y="8882"/>
                    <a:pt x="1863" y="8876"/>
                  </a:cubicBezTo>
                  <a:cubicBezTo>
                    <a:pt x="4077" y="8329"/>
                    <a:pt x="6337" y="7164"/>
                    <a:pt x="8003" y="5612"/>
                  </a:cubicBezTo>
                  <a:cubicBezTo>
                    <a:pt x="8251" y="5365"/>
                    <a:pt x="8019" y="5008"/>
                    <a:pt x="7743" y="5008"/>
                  </a:cubicBezTo>
                  <a:cubicBezTo>
                    <a:pt x="7662" y="5008"/>
                    <a:pt x="7578" y="5038"/>
                    <a:pt x="7501" y="5110"/>
                  </a:cubicBezTo>
                  <a:cubicBezTo>
                    <a:pt x="6040" y="6503"/>
                    <a:pt x="4054" y="7552"/>
                    <a:pt x="2091" y="8077"/>
                  </a:cubicBezTo>
                  <a:cubicBezTo>
                    <a:pt x="2091" y="8237"/>
                    <a:pt x="2091" y="8397"/>
                    <a:pt x="2114" y="8534"/>
                  </a:cubicBezTo>
                  <a:cubicBezTo>
                    <a:pt x="1955" y="8420"/>
                    <a:pt x="1818" y="8306"/>
                    <a:pt x="1681" y="8192"/>
                  </a:cubicBezTo>
                  <a:cubicBezTo>
                    <a:pt x="1818" y="8169"/>
                    <a:pt x="1955" y="8123"/>
                    <a:pt x="2091" y="8077"/>
                  </a:cubicBezTo>
                  <a:cubicBezTo>
                    <a:pt x="1932" y="5430"/>
                    <a:pt x="1566" y="2782"/>
                    <a:pt x="745" y="248"/>
                  </a:cubicBezTo>
                  <a:cubicBezTo>
                    <a:pt x="690" y="75"/>
                    <a:pt x="552" y="0"/>
                    <a:pt x="41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3" name="Google Shape;533;p24"/>
            <p:cNvSpPr/>
            <p:nvPr/>
          </p:nvSpPr>
          <p:spPr>
            <a:xfrm>
              <a:off x="1202686" y="3704694"/>
              <a:ext cx="309029" cy="225500"/>
            </a:xfrm>
            <a:custGeom>
              <a:avLst/>
              <a:gdLst/>
              <a:ahLst/>
              <a:cxnLst/>
              <a:rect l="l" t="t" r="r" b="b"/>
              <a:pathLst>
                <a:path w="9005" h="6571" extrusionOk="0">
                  <a:moveTo>
                    <a:pt x="429" y="0"/>
                  </a:moveTo>
                  <a:cubicBezTo>
                    <a:pt x="215" y="0"/>
                    <a:pt x="1" y="170"/>
                    <a:pt x="83" y="431"/>
                  </a:cubicBezTo>
                  <a:cubicBezTo>
                    <a:pt x="699" y="2371"/>
                    <a:pt x="1293" y="4334"/>
                    <a:pt x="1795" y="6297"/>
                  </a:cubicBezTo>
                  <a:cubicBezTo>
                    <a:pt x="1841" y="6434"/>
                    <a:pt x="1978" y="6571"/>
                    <a:pt x="2137" y="6571"/>
                  </a:cubicBezTo>
                  <a:cubicBezTo>
                    <a:pt x="4443" y="6297"/>
                    <a:pt x="6999" y="4882"/>
                    <a:pt x="8734" y="3398"/>
                  </a:cubicBezTo>
                  <a:cubicBezTo>
                    <a:pt x="9005" y="3163"/>
                    <a:pt x="8761" y="2814"/>
                    <a:pt x="8478" y="2814"/>
                  </a:cubicBezTo>
                  <a:cubicBezTo>
                    <a:pt x="8404" y="2814"/>
                    <a:pt x="8326" y="2839"/>
                    <a:pt x="8255" y="2896"/>
                  </a:cubicBezTo>
                  <a:cubicBezTo>
                    <a:pt x="6862" y="4083"/>
                    <a:pt x="5082" y="4950"/>
                    <a:pt x="3370" y="5566"/>
                  </a:cubicBezTo>
                  <a:cubicBezTo>
                    <a:pt x="3096" y="5658"/>
                    <a:pt x="2822" y="5726"/>
                    <a:pt x="2525" y="5795"/>
                  </a:cubicBezTo>
                  <a:cubicBezTo>
                    <a:pt x="2520" y="5796"/>
                    <a:pt x="2515" y="5797"/>
                    <a:pt x="2510" y="5797"/>
                  </a:cubicBezTo>
                  <a:cubicBezTo>
                    <a:pt x="2284" y="5797"/>
                    <a:pt x="1999" y="4330"/>
                    <a:pt x="1955" y="4151"/>
                  </a:cubicBezTo>
                  <a:cubicBezTo>
                    <a:pt x="1567" y="2850"/>
                    <a:pt x="1156" y="1549"/>
                    <a:pt x="768" y="248"/>
                  </a:cubicBezTo>
                  <a:cubicBezTo>
                    <a:pt x="713" y="75"/>
                    <a:pt x="571" y="0"/>
                    <a:pt x="42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4" name="Google Shape;534;p24"/>
            <p:cNvSpPr/>
            <p:nvPr/>
          </p:nvSpPr>
          <p:spPr>
            <a:xfrm>
              <a:off x="1356706" y="3727275"/>
              <a:ext cx="14928" cy="11016"/>
            </a:xfrm>
            <a:custGeom>
              <a:avLst/>
              <a:gdLst/>
              <a:ahLst/>
              <a:cxnLst/>
              <a:rect l="l" t="t" r="r" b="b"/>
              <a:pathLst>
                <a:path w="435" h="321" extrusionOk="0">
                  <a:moveTo>
                    <a:pt x="343" y="1"/>
                  </a:moveTo>
                  <a:cubicBezTo>
                    <a:pt x="229" y="24"/>
                    <a:pt x="115" y="47"/>
                    <a:pt x="0" y="69"/>
                  </a:cubicBezTo>
                  <a:cubicBezTo>
                    <a:pt x="137" y="161"/>
                    <a:pt x="297" y="252"/>
                    <a:pt x="434" y="321"/>
                  </a:cubicBezTo>
                  <a:cubicBezTo>
                    <a:pt x="411" y="206"/>
                    <a:pt x="366" y="92"/>
                    <a:pt x="34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5" name="Google Shape;535;p24"/>
            <p:cNvSpPr/>
            <p:nvPr/>
          </p:nvSpPr>
          <p:spPr>
            <a:xfrm>
              <a:off x="1295585" y="3544874"/>
              <a:ext cx="244855" cy="208685"/>
            </a:xfrm>
            <a:custGeom>
              <a:avLst/>
              <a:gdLst/>
              <a:ahLst/>
              <a:cxnLst/>
              <a:rect l="l" t="t" r="r" b="b"/>
              <a:pathLst>
                <a:path w="7135" h="6081" extrusionOk="0">
                  <a:moveTo>
                    <a:pt x="417" y="1"/>
                  </a:moveTo>
                  <a:cubicBezTo>
                    <a:pt x="213" y="1"/>
                    <a:pt x="1" y="171"/>
                    <a:pt x="70" y="431"/>
                  </a:cubicBezTo>
                  <a:cubicBezTo>
                    <a:pt x="572" y="2235"/>
                    <a:pt x="1142" y="3992"/>
                    <a:pt x="1530" y="5818"/>
                  </a:cubicBezTo>
                  <a:cubicBezTo>
                    <a:pt x="1568" y="5989"/>
                    <a:pt x="1717" y="6081"/>
                    <a:pt x="1870" y="6081"/>
                  </a:cubicBezTo>
                  <a:cubicBezTo>
                    <a:pt x="1902" y="6081"/>
                    <a:pt x="1933" y="6077"/>
                    <a:pt x="1964" y="6069"/>
                  </a:cubicBezTo>
                  <a:cubicBezTo>
                    <a:pt x="3585" y="5681"/>
                    <a:pt x="5160" y="5202"/>
                    <a:pt x="6735" y="4723"/>
                  </a:cubicBezTo>
                  <a:cubicBezTo>
                    <a:pt x="7134" y="4596"/>
                    <a:pt x="7011" y="4025"/>
                    <a:pt x="6649" y="4025"/>
                  </a:cubicBezTo>
                  <a:cubicBezTo>
                    <a:pt x="6619" y="4025"/>
                    <a:pt x="6586" y="4029"/>
                    <a:pt x="6552" y="4038"/>
                  </a:cubicBezTo>
                  <a:cubicBezTo>
                    <a:pt x="5091" y="4494"/>
                    <a:pt x="3630" y="4951"/>
                    <a:pt x="2124" y="5316"/>
                  </a:cubicBezTo>
                  <a:cubicBezTo>
                    <a:pt x="2147" y="5407"/>
                    <a:pt x="2192" y="5521"/>
                    <a:pt x="2215" y="5636"/>
                  </a:cubicBezTo>
                  <a:cubicBezTo>
                    <a:pt x="2078" y="5567"/>
                    <a:pt x="1918" y="5476"/>
                    <a:pt x="1781" y="5384"/>
                  </a:cubicBezTo>
                  <a:cubicBezTo>
                    <a:pt x="1896" y="5362"/>
                    <a:pt x="2010" y="5339"/>
                    <a:pt x="2124" y="5316"/>
                  </a:cubicBezTo>
                  <a:cubicBezTo>
                    <a:pt x="1736" y="3604"/>
                    <a:pt x="1211" y="1938"/>
                    <a:pt x="731" y="249"/>
                  </a:cubicBezTo>
                  <a:cubicBezTo>
                    <a:pt x="686" y="76"/>
                    <a:pt x="553" y="1"/>
                    <a:pt x="41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6" name="Google Shape;536;p24"/>
            <p:cNvSpPr/>
            <p:nvPr/>
          </p:nvSpPr>
          <p:spPr>
            <a:xfrm>
              <a:off x="1448336" y="3522052"/>
              <a:ext cx="11805" cy="13350"/>
            </a:xfrm>
            <a:custGeom>
              <a:avLst/>
              <a:gdLst/>
              <a:ahLst/>
              <a:cxnLst/>
              <a:rect l="l" t="t" r="r" b="b"/>
              <a:pathLst>
                <a:path w="344" h="389" extrusionOk="0">
                  <a:moveTo>
                    <a:pt x="275" y="1"/>
                  </a:moveTo>
                  <a:cubicBezTo>
                    <a:pt x="184" y="24"/>
                    <a:pt x="92" y="46"/>
                    <a:pt x="1" y="46"/>
                  </a:cubicBezTo>
                  <a:cubicBezTo>
                    <a:pt x="115" y="161"/>
                    <a:pt x="229" y="275"/>
                    <a:pt x="343" y="389"/>
                  </a:cubicBezTo>
                  <a:cubicBezTo>
                    <a:pt x="321" y="252"/>
                    <a:pt x="298" y="138"/>
                    <a:pt x="27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7" name="Google Shape;537;p24"/>
            <p:cNvSpPr/>
            <p:nvPr/>
          </p:nvSpPr>
          <p:spPr>
            <a:xfrm>
              <a:off x="1399604" y="3390339"/>
              <a:ext cx="215891" cy="157655"/>
            </a:xfrm>
            <a:custGeom>
              <a:avLst/>
              <a:gdLst/>
              <a:ahLst/>
              <a:cxnLst/>
              <a:rect l="l" t="t" r="r" b="b"/>
              <a:pathLst>
                <a:path w="6291" h="4594" extrusionOk="0">
                  <a:moveTo>
                    <a:pt x="417" y="1"/>
                  </a:moveTo>
                  <a:cubicBezTo>
                    <a:pt x="205" y="1"/>
                    <a:pt x="0" y="166"/>
                    <a:pt x="97" y="415"/>
                  </a:cubicBezTo>
                  <a:cubicBezTo>
                    <a:pt x="576" y="1648"/>
                    <a:pt x="919" y="2903"/>
                    <a:pt x="1056" y="4227"/>
                  </a:cubicBezTo>
                  <a:cubicBezTo>
                    <a:pt x="1077" y="4400"/>
                    <a:pt x="1202" y="4594"/>
                    <a:pt x="1390" y="4594"/>
                  </a:cubicBezTo>
                  <a:cubicBezTo>
                    <a:pt x="1400" y="4594"/>
                    <a:pt x="1410" y="4593"/>
                    <a:pt x="1421" y="4592"/>
                  </a:cubicBezTo>
                  <a:cubicBezTo>
                    <a:pt x="3087" y="4364"/>
                    <a:pt x="4365" y="3314"/>
                    <a:pt x="5918" y="2743"/>
                  </a:cubicBezTo>
                  <a:cubicBezTo>
                    <a:pt x="6290" y="2598"/>
                    <a:pt x="6175" y="2040"/>
                    <a:pt x="5843" y="2040"/>
                  </a:cubicBezTo>
                  <a:cubicBezTo>
                    <a:pt x="5809" y="2040"/>
                    <a:pt x="5773" y="2046"/>
                    <a:pt x="5735" y="2058"/>
                  </a:cubicBezTo>
                  <a:cubicBezTo>
                    <a:pt x="4365" y="2583"/>
                    <a:pt x="3156" y="3542"/>
                    <a:pt x="1695" y="3839"/>
                  </a:cubicBezTo>
                  <a:cubicBezTo>
                    <a:pt x="1718" y="3976"/>
                    <a:pt x="1741" y="4090"/>
                    <a:pt x="1763" y="4227"/>
                  </a:cubicBezTo>
                  <a:cubicBezTo>
                    <a:pt x="1649" y="4113"/>
                    <a:pt x="1535" y="3999"/>
                    <a:pt x="1421" y="3884"/>
                  </a:cubicBezTo>
                  <a:cubicBezTo>
                    <a:pt x="1512" y="3884"/>
                    <a:pt x="1604" y="3862"/>
                    <a:pt x="1695" y="3839"/>
                  </a:cubicBezTo>
                  <a:cubicBezTo>
                    <a:pt x="1535" y="2583"/>
                    <a:pt x="1216" y="1396"/>
                    <a:pt x="759" y="232"/>
                  </a:cubicBezTo>
                  <a:cubicBezTo>
                    <a:pt x="696" y="71"/>
                    <a:pt x="555" y="1"/>
                    <a:pt x="41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8" name="Google Shape;538;p24"/>
            <p:cNvSpPr/>
            <p:nvPr/>
          </p:nvSpPr>
          <p:spPr>
            <a:xfrm>
              <a:off x="1513369" y="3610593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47" y="1027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9" name="Google Shape;539;p24"/>
            <p:cNvSpPr/>
            <p:nvPr/>
          </p:nvSpPr>
          <p:spPr>
            <a:xfrm>
              <a:off x="1538421" y="3559665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63" y="0"/>
                  </a:moveTo>
                  <a:cubicBezTo>
                    <a:pt x="1" y="0"/>
                    <a:pt x="1" y="1050"/>
                    <a:pt x="663" y="1050"/>
                  </a:cubicBezTo>
                  <a:cubicBezTo>
                    <a:pt x="1348" y="1050"/>
                    <a:pt x="1348" y="0"/>
                    <a:pt x="663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0" name="Google Shape;540;p24"/>
            <p:cNvSpPr/>
            <p:nvPr/>
          </p:nvSpPr>
          <p:spPr>
            <a:xfrm>
              <a:off x="1563508" y="3605892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1" name="Google Shape;541;p24"/>
            <p:cNvSpPr/>
            <p:nvPr/>
          </p:nvSpPr>
          <p:spPr>
            <a:xfrm>
              <a:off x="1173412" y="3623119"/>
              <a:ext cx="45471" cy="35278"/>
            </a:xfrm>
            <a:custGeom>
              <a:avLst/>
              <a:gdLst/>
              <a:ahLst/>
              <a:cxnLst/>
              <a:rect l="l" t="t" r="r" b="b"/>
              <a:pathLst>
                <a:path w="1325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24" y="1027"/>
                    <a:pt x="1324" y="0"/>
                    <a:pt x="662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2" name="Google Shape;542;p24"/>
            <p:cNvSpPr/>
            <p:nvPr/>
          </p:nvSpPr>
          <p:spPr>
            <a:xfrm>
              <a:off x="1193763" y="3568279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7" y="1050"/>
                    <a:pt x="1347" y="0"/>
                    <a:pt x="686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3" name="Google Shape;543;p24"/>
            <p:cNvSpPr/>
            <p:nvPr/>
          </p:nvSpPr>
          <p:spPr>
            <a:xfrm>
              <a:off x="1227464" y="3623119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85" y="0"/>
                  </a:moveTo>
                  <a:cubicBezTo>
                    <a:pt x="0" y="0"/>
                    <a:pt x="0" y="1027"/>
                    <a:pt x="685" y="1027"/>
                  </a:cubicBezTo>
                  <a:cubicBezTo>
                    <a:pt x="1347" y="1027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4" name="Google Shape;544;p24"/>
            <p:cNvSpPr/>
            <p:nvPr/>
          </p:nvSpPr>
          <p:spPr>
            <a:xfrm>
              <a:off x="1508667" y="3249462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85" y="1"/>
                  </a:moveTo>
                  <a:cubicBezTo>
                    <a:pt x="1" y="1"/>
                    <a:pt x="1" y="1028"/>
                    <a:pt x="685" y="1028"/>
                  </a:cubicBezTo>
                  <a:cubicBezTo>
                    <a:pt x="1347" y="1028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5" name="Google Shape;545;p24"/>
            <p:cNvSpPr/>
            <p:nvPr/>
          </p:nvSpPr>
          <p:spPr>
            <a:xfrm>
              <a:off x="1542368" y="3269847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6" name="Google Shape;546;p24"/>
            <p:cNvSpPr/>
            <p:nvPr/>
          </p:nvSpPr>
          <p:spPr>
            <a:xfrm>
              <a:off x="1513369" y="3845570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2" y="1"/>
                  </a:moveTo>
                  <a:cubicBezTo>
                    <a:pt x="0" y="1"/>
                    <a:pt x="0" y="1028"/>
                    <a:pt x="662" y="1028"/>
                  </a:cubicBezTo>
                  <a:cubicBezTo>
                    <a:pt x="1347" y="1028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7" name="Google Shape;547;p24"/>
            <p:cNvSpPr/>
            <p:nvPr/>
          </p:nvSpPr>
          <p:spPr>
            <a:xfrm>
              <a:off x="1534509" y="3799344"/>
              <a:ext cx="45471" cy="35313"/>
            </a:xfrm>
            <a:custGeom>
              <a:avLst/>
              <a:gdLst/>
              <a:ahLst/>
              <a:cxnLst/>
              <a:rect l="l" t="t" r="r" b="b"/>
              <a:pathLst>
                <a:path w="1325" h="1029" extrusionOk="0">
                  <a:moveTo>
                    <a:pt x="663" y="1"/>
                  </a:moveTo>
                  <a:cubicBezTo>
                    <a:pt x="1" y="1"/>
                    <a:pt x="1" y="1028"/>
                    <a:pt x="663" y="1028"/>
                  </a:cubicBezTo>
                  <a:cubicBezTo>
                    <a:pt x="1325" y="1028"/>
                    <a:pt x="1325" y="1"/>
                    <a:pt x="66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8" name="Google Shape;548;p24"/>
            <p:cNvSpPr/>
            <p:nvPr/>
          </p:nvSpPr>
          <p:spPr>
            <a:xfrm>
              <a:off x="1055117" y="3836957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1"/>
                  </a:moveTo>
                  <a:cubicBezTo>
                    <a:pt x="1" y="1"/>
                    <a:pt x="1" y="1050"/>
                    <a:pt x="685" y="1050"/>
                  </a:cubicBezTo>
                  <a:cubicBezTo>
                    <a:pt x="1347" y="1050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9" name="Google Shape;549;p24"/>
            <p:cNvSpPr/>
            <p:nvPr/>
          </p:nvSpPr>
          <p:spPr>
            <a:xfrm>
              <a:off x="1059819" y="3786818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3" y="1"/>
                  </a:moveTo>
                  <a:cubicBezTo>
                    <a:pt x="1" y="1"/>
                    <a:pt x="1" y="1028"/>
                    <a:pt x="663" y="1028"/>
                  </a:cubicBezTo>
                  <a:cubicBezTo>
                    <a:pt x="1347" y="1028"/>
                    <a:pt x="1347" y="1"/>
                    <a:pt x="66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0" name="Google Shape;550;p24"/>
            <p:cNvSpPr/>
            <p:nvPr/>
          </p:nvSpPr>
          <p:spPr>
            <a:xfrm>
              <a:off x="526616" y="3528607"/>
              <a:ext cx="385969" cy="294135"/>
            </a:xfrm>
            <a:custGeom>
              <a:avLst/>
              <a:gdLst/>
              <a:ahLst/>
              <a:cxnLst/>
              <a:rect l="l" t="t" r="r" b="b"/>
              <a:pathLst>
                <a:path w="11247" h="8571" extrusionOk="0">
                  <a:moveTo>
                    <a:pt x="6582" y="1"/>
                  </a:moveTo>
                  <a:cubicBezTo>
                    <a:pt x="4812" y="1"/>
                    <a:pt x="2921" y="897"/>
                    <a:pt x="1820" y="2823"/>
                  </a:cubicBezTo>
                  <a:cubicBezTo>
                    <a:pt x="0" y="5886"/>
                    <a:pt x="2604" y="8571"/>
                    <a:pt x="5433" y="8571"/>
                  </a:cubicBezTo>
                  <a:cubicBezTo>
                    <a:pt x="6082" y="8571"/>
                    <a:pt x="6744" y="8429"/>
                    <a:pt x="7366" y="8118"/>
                  </a:cubicBezTo>
                  <a:lnTo>
                    <a:pt x="10836" y="4786"/>
                  </a:lnTo>
                  <a:cubicBezTo>
                    <a:pt x="11246" y="1713"/>
                    <a:pt x="9029" y="1"/>
                    <a:pt x="6582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1" name="Google Shape;551;p24"/>
            <p:cNvSpPr/>
            <p:nvPr/>
          </p:nvSpPr>
          <p:spPr>
            <a:xfrm>
              <a:off x="644636" y="3624080"/>
              <a:ext cx="210641" cy="160366"/>
            </a:xfrm>
            <a:custGeom>
              <a:avLst/>
              <a:gdLst/>
              <a:ahLst/>
              <a:cxnLst/>
              <a:rect l="l" t="t" r="r" b="b"/>
              <a:pathLst>
                <a:path w="6138" h="4673" extrusionOk="0">
                  <a:moveTo>
                    <a:pt x="3604" y="0"/>
                  </a:moveTo>
                  <a:cubicBezTo>
                    <a:pt x="2636" y="0"/>
                    <a:pt x="1597" y="491"/>
                    <a:pt x="983" y="1547"/>
                  </a:cubicBezTo>
                  <a:cubicBezTo>
                    <a:pt x="0" y="3215"/>
                    <a:pt x="1426" y="4673"/>
                    <a:pt x="2963" y="4673"/>
                  </a:cubicBezTo>
                  <a:cubicBezTo>
                    <a:pt x="3318" y="4673"/>
                    <a:pt x="3680" y="4595"/>
                    <a:pt x="4018" y="4423"/>
                  </a:cubicBezTo>
                  <a:lnTo>
                    <a:pt x="5913" y="2597"/>
                  </a:lnTo>
                  <a:cubicBezTo>
                    <a:pt x="6138" y="931"/>
                    <a:pt x="4938" y="0"/>
                    <a:pt x="3604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2" name="Google Shape;552;p24"/>
            <p:cNvSpPr/>
            <p:nvPr/>
          </p:nvSpPr>
          <p:spPr>
            <a:xfrm>
              <a:off x="1342292" y="3510933"/>
              <a:ext cx="385626" cy="293792"/>
            </a:xfrm>
            <a:custGeom>
              <a:avLst/>
              <a:gdLst/>
              <a:ahLst/>
              <a:cxnLst/>
              <a:rect l="l" t="t" r="r" b="b"/>
              <a:pathLst>
                <a:path w="11237" h="8561" extrusionOk="0">
                  <a:moveTo>
                    <a:pt x="4659" y="0"/>
                  </a:moveTo>
                  <a:cubicBezTo>
                    <a:pt x="2213" y="0"/>
                    <a:pt x="1" y="1705"/>
                    <a:pt x="398" y="4776"/>
                  </a:cubicBezTo>
                  <a:lnTo>
                    <a:pt x="3867" y="8108"/>
                  </a:lnTo>
                  <a:cubicBezTo>
                    <a:pt x="4489" y="8419"/>
                    <a:pt x="5151" y="8561"/>
                    <a:pt x="5800" y="8561"/>
                  </a:cubicBezTo>
                  <a:cubicBezTo>
                    <a:pt x="8630" y="8561"/>
                    <a:pt x="11237" y="5876"/>
                    <a:pt x="9436" y="2813"/>
                  </a:cubicBezTo>
                  <a:cubicBezTo>
                    <a:pt x="8324" y="895"/>
                    <a:pt x="6430" y="0"/>
                    <a:pt x="465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3" name="Google Shape;553;p24"/>
            <p:cNvSpPr/>
            <p:nvPr/>
          </p:nvSpPr>
          <p:spPr>
            <a:xfrm>
              <a:off x="1399124" y="3606063"/>
              <a:ext cx="210641" cy="160366"/>
            </a:xfrm>
            <a:custGeom>
              <a:avLst/>
              <a:gdLst/>
              <a:ahLst/>
              <a:cxnLst/>
              <a:rect l="l" t="t" r="r" b="b"/>
              <a:pathLst>
                <a:path w="6138" h="4673" extrusionOk="0">
                  <a:moveTo>
                    <a:pt x="2544" y="0"/>
                  </a:moveTo>
                  <a:cubicBezTo>
                    <a:pt x="1208" y="0"/>
                    <a:pt x="0" y="931"/>
                    <a:pt x="225" y="2597"/>
                  </a:cubicBezTo>
                  <a:lnTo>
                    <a:pt x="2120" y="4423"/>
                  </a:lnTo>
                  <a:cubicBezTo>
                    <a:pt x="2463" y="4595"/>
                    <a:pt x="2827" y="4673"/>
                    <a:pt x="3184" y="4673"/>
                  </a:cubicBezTo>
                  <a:cubicBezTo>
                    <a:pt x="4727" y="4673"/>
                    <a:pt x="6138" y="3215"/>
                    <a:pt x="5156" y="1547"/>
                  </a:cubicBezTo>
                  <a:cubicBezTo>
                    <a:pt x="4551" y="491"/>
                    <a:pt x="3514" y="0"/>
                    <a:pt x="2544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4" name="Google Shape;554;p24"/>
            <p:cNvSpPr/>
            <p:nvPr/>
          </p:nvSpPr>
          <p:spPr>
            <a:xfrm>
              <a:off x="370502" y="3601259"/>
              <a:ext cx="1590136" cy="1539929"/>
            </a:xfrm>
            <a:custGeom>
              <a:avLst/>
              <a:gdLst/>
              <a:ahLst/>
              <a:cxnLst/>
              <a:rect l="l" t="t" r="r" b="b"/>
              <a:pathLst>
                <a:path w="46336" h="44873" extrusionOk="0">
                  <a:moveTo>
                    <a:pt x="22299" y="0"/>
                  </a:moveTo>
                  <a:cubicBezTo>
                    <a:pt x="7992" y="0"/>
                    <a:pt x="720" y="21840"/>
                    <a:pt x="69" y="37203"/>
                  </a:cubicBezTo>
                  <a:cubicBezTo>
                    <a:pt x="0" y="39897"/>
                    <a:pt x="229" y="42453"/>
                    <a:pt x="799" y="44873"/>
                  </a:cubicBezTo>
                  <a:lnTo>
                    <a:pt x="44418" y="44873"/>
                  </a:lnTo>
                  <a:cubicBezTo>
                    <a:pt x="46336" y="28826"/>
                    <a:pt x="39214" y="2030"/>
                    <a:pt x="24583" y="181"/>
                  </a:cubicBezTo>
                  <a:cubicBezTo>
                    <a:pt x="23803" y="59"/>
                    <a:pt x="23041" y="0"/>
                    <a:pt x="22299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5" name="Google Shape;555;p24"/>
            <p:cNvSpPr/>
            <p:nvPr/>
          </p:nvSpPr>
          <p:spPr>
            <a:xfrm>
              <a:off x="770550" y="3944990"/>
              <a:ext cx="719329" cy="617543"/>
            </a:xfrm>
            <a:custGeom>
              <a:avLst/>
              <a:gdLst/>
              <a:ahLst/>
              <a:cxnLst/>
              <a:rect l="l" t="t" r="r" b="b"/>
              <a:pathLst>
                <a:path w="20961" h="17995" extrusionOk="0">
                  <a:moveTo>
                    <a:pt x="10143" y="1"/>
                  </a:moveTo>
                  <a:cubicBezTo>
                    <a:pt x="5311" y="1"/>
                    <a:pt x="0" y="8671"/>
                    <a:pt x="2061" y="13903"/>
                  </a:cubicBezTo>
                  <a:cubicBezTo>
                    <a:pt x="3118" y="16567"/>
                    <a:pt x="7299" y="17995"/>
                    <a:pt x="11388" y="17995"/>
                  </a:cubicBezTo>
                  <a:cubicBezTo>
                    <a:pt x="15428" y="17995"/>
                    <a:pt x="19379" y="16601"/>
                    <a:pt x="20139" y="13629"/>
                  </a:cubicBezTo>
                  <a:cubicBezTo>
                    <a:pt x="20961" y="10707"/>
                    <a:pt x="19431" y="7512"/>
                    <a:pt x="18336" y="5161"/>
                  </a:cubicBezTo>
                  <a:cubicBezTo>
                    <a:pt x="16373" y="1258"/>
                    <a:pt x="14433" y="2"/>
                    <a:pt x="10256" y="2"/>
                  </a:cubicBezTo>
                  <a:cubicBezTo>
                    <a:pt x="10218" y="1"/>
                    <a:pt x="10180" y="1"/>
                    <a:pt x="10143" y="1"/>
                  </a:cubicBezTo>
                  <a:close/>
                </a:path>
              </a:pathLst>
            </a:custGeom>
            <a:solidFill>
              <a:srgbClr val="F4C19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6" name="Google Shape;556;p24"/>
            <p:cNvSpPr/>
            <p:nvPr/>
          </p:nvSpPr>
          <p:spPr>
            <a:xfrm>
              <a:off x="1056696" y="3907927"/>
              <a:ext cx="195850" cy="99521"/>
            </a:xfrm>
            <a:custGeom>
              <a:avLst/>
              <a:gdLst/>
              <a:ahLst/>
              <a:cxnLst/>
              <a:rect l="l" t="t" r="r" b="b"/>
              <a:pathLst>
                <a:path w="5707" h="2900" extrusionOk="0">
                  <a:moveTo>
                    <a:pt x="2727" y="1"/>
                  </a:moveTo>
                  <a:cubicBezTo>
                    <a:pt x="1966" y="1"/>
                    <a:pt x="1211" y="85"/>
                    <a:pt x="480" y="352"/>
                  </a:cubicBezTo>
                  <a:cubicBezTo>
                    <a:pt x="46" y="512"/>
                    <a:pt x="0" y="1128"/>
                    <a:pt x="274" y="1425"/>
                  </a:cubicBezTo>
                  <a:cubicBezTo>
                    <a:pt x="799" y="1973"/>
                    <a:pt x="1461" y="2246"/>
                    <a:pt x="2123" y="2566"/>
                  </a:cubicBezTo>
                  <a:cubicBezTo>
                    <a:pt x="2444" y="2752"/>
                    <a:pt x="2777" y="2900"/>
                    <a:pt x="3141" y="2900"/>
                  </a:cubicBezTo>
                  <a:cubicBezTo>
                    <a:pt x="3269" y="2900"/>
                    <a:pt x="3402" y="2882"/>
                    <a:pt x="3538" y="2840"/>
                  </a:cubicBezTo>
                  <a:cubicBezTo>
                    <a:pt x="4337" y="2589"/>
                    <a:pt x="5227" y="1858"/>
                    <a:pt x="5547" y="1060"/>
                  </a:cubicBezTo>
                  <a:cubicBezTo>
                    <a:pt x="5707" y="626"/>
                    <a:pt x="5364" y="192"/>
                    <a:pt x="4931" y="147"/>
                  </a:cubicBezTo>
                  <a:cubicBezTo>
                    <a:pt x="4202" y="79"/>
                    <a:pt x="3462" y="1"/>
                    <a:pt x="2727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7" name="Google Shape;557;p24"/>
            <p:cNvSpPr/>
            <p:nvPr/>
          </p:nvSpPr>
          <p:spPr>
            <a:xfrm>
              <a:off x="915922" y="3849380"/>
              <a:ext cx="104771" cy="105801"/>
            </a:xfrm>
            <a:custGeom>
              <a:avLst/>
              <a:gdLst/>
              <a:ahLst/>
              <a:cxnLst/>
              <a:rect l="l" t="t" r="r" b="b"/>
              <a:pathLst>
                <a:path w="3053" h="3083" extrusionOk="0">
                  <a:moveTo>
                    <a:pt x="1553" y="1"/>
                  </a:moveTo>
                  <a:cubicBezTo>
                    <a:pt x="322" y="1"/>
                    <a:pt x="1" y="1963"/>
                    <a:pt x="313" y="2834"/>
                  </a:cubicBezTo>
                  <a:cubicBezTo>
                    <a:pt x="377" y="3007"/>
                    <a:pt x="521" y="3082"/>
                    <a:pt x="662" y="3082"/>
                  </a:cubicBezTo>
                  <a:cubicBezTo>
                    <a:pt x="874" y="3082"/>
                    <a:pt x="1080" y="2912"/>
                    <a:pt x="998" y="2651"/>
                  </a:cubicBezTo>
                  <a:cubicBezTo>
                    <a:pt x="815" y="2126"/>
                    <a:pt x="861" y="734"/>
                    <a:pt x="1637" y="688"/>
                  </a:cubicBezTo>
                  <a:cubicBezTo>
                    <a:pt x="1647" y="688"/>
                    <a:pt x="1656" y="687"/>
                    <a:pt x="1665" y="687"/>
                  </a:cubicBezTo>
                  <a:cubicBezTo>
                    <a:pt x="2278" y="687"/>
                    <a:pt x="2345" y="2155"/>
                    <a:pt x="2345" y="2560"/>
                  </a:cubicBezTo>
                  <a:cubicBezTo>
                    <a:pt x="2345" y="2788"/>
                    <a:pt x="2522" y="2903"/>
                    <a:pt x="2699" y="2903"/>
                  </a:cubicBezTo>
                  <a:cubicBezTo>
                    <a:pt x="2875" y="2903"/>
                    <a:pt x="3052" y="2788"/>
                    <a:pt x="3052" y="2560"/>
                  </a:cubicBezTo>
                  <a:cubicBezTo>
                    <a:pt x="3030" y="1624"/>
                    <a:pt x="2824" y="72"/>
                    <a:pt x="1637" y="4"/>
                  </a:cubicBezTo>
                  <a:cubicBezTo>
                    <a:pt x="1609" y="2"/>
                    <a:pt x="1581" y="1"/>
                    <a:pt x="155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8" name="Google Shape;558;p24"/>
            <p:cNvSpPr/>
            <p:nvPr/>
          </p:nvSpPr>
          <p:spPr>
            <a:xfrm>
              <a:off x="1272352" y="3849380"/>
              <a:ext cx="103982" cy="105801"/>
            </a:xfrm>
            <a:custGeom>
              <a:avLst/>
              <a:gdLst/>
              <a:ahLst/>
              <a:cxnLst/>
              <a:rect l="l" t="t" r="r" b="b"/>
              <a:pathLst>
                <a:path w="3030" h="3083" extrusionOk="0">
                  <a:moveTo>
                    <a:pt x="1531" y="1"/>
                  </a:moveTo>
                  <a:cubicBezTo>
                    <a:pt x="321" y="1"/>
                    <a:pt x="0" y="1963"/>
                    <a:pt x="313" y="2834"/>
                  </a:cubicBezTo>
                  <a:cubicBezTo>
                    <a:pt x="377" y="3007"/>
                    <a:pt x="520" y="3082"/>
                    <a:pt x="660" y="3082"/>
                  </a:cubicBezTo>
                  <a:cubicBezTo>
                    <a:pt x="870" y="3082"/>
                    <a:pt x="1071" y="2912"/>
                    <a:pt x="975" y="2651"/>
                  </a:cubicBezTo>
                  <a:cubicBezTo>
                    <a:pt x="792" y="2126"/>
                    <a:pt x="861" y="734"/>
                    <a:pt x="1614" y="688"/>
                  </a:cubicBezTo>
                  <a:cubicBezTo>
                    <a:pt x="1624" y="688"/>
                    <a:pt x="1633" y="687"/>
                    <a:pt x="1643" y="687"/>
                  </a:cubicBezTo>
                  <a:cubicBezTo>
                    <a:pt x="2278" y="687"/>
                    <a:pt x="2344" y="2155"/>
                    <a:pt x="2344" y="2560"/>
                  </a:cubicBezTo>
                  <a:cubicBezTo>
                    <a:pt x="2344" y="2788"/>
                    <a:pt x="2515" y="2903"/>
                    <a:pt x="2687" y="2903"/>
                  </a:cubicBezTo>
                  <a:cubicBezTo>
                    <a:pt x="2858" y="2903"/>
                    <a:pt x="3029" y="2788"/>
                    <a:pt x="3029" y="2560"/>
                  </a:cubicBezTo>
                  <a:cubicBezTo>
                    <a:pt x="3029" y="1624"/>
                    <a:pt x="2801" y="72"/>
                    <a:pt x="1614" y="4"/>
                  </a:cubicBezTo>
                  <a:cubicBezTo>
                    <a:pt x="1586" y="2"/>
                    <a:pt x="1558" y="1"/>
                    <a:pt x="1531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9" name="Google Shape;559;p24"/>
            <p:cNvSpPr/>
            <p:nvPr/>
          </p:nvSpPr>
          <p:spPr>
            <a:xfrm>
              <a:off x="1020971" y="3965032"/>
              <a:ext cx="182226" cy="248013"/>
            </a:xfrm>
            <a:custGeom>
              <a:avLst/>
              <a:gdLst/>
              <a:ahLst/>
              <a:cxnLst/>
              <a:rect l="l" t="t" r="r" b="b"/>
              <a:pathLst>
                <a:path w="5310" h="7227" extrusionOk="0">
                  <a:moveTo>
                    <a:pt x="4271" y="0"/>
                  </a:moveTo>
                  <a:cubicBezTo>
                    <a:pt x="4186" y="0"/>
                    <a:pt x="4100" y="58"/>
                    <a:pt x="4100" y="172"/>
                  </a:cubicBezTo>
                  <a:cubicBezTo>
                    <a:pt x="4077" y="1473"/>
                    <a:pt x="4260" y="2774"/>
                    <a:pt x="4191" y="4098"/>
                  </a:cubicBezTo>
                  <a:cubicBezTo>
                    <a:pt x="4106" y="5339"/>
                    <a:pt x="3438" y="6881"/>
                    <a:pt x="2001" y="6881"/>
                  </a:cubicBezTo>
                  <a:cubicBezTo>
                    <a:pt x="1905" y="6881"/>
                    <a:pt x="1806" y="6874"/>
                    <a:pt x="1703" y="6859"/>
                  </a:cubicBezTo>
                  <a:cubicBezTo>
                    <a:pt x="699" y="6700"/>
                    <a:pt x="471" y="5399"/>
                    <a:pt x="357" y="4623"/>
                  </a:cubicBezTo>
                  <a:cubicBezTo>
                    <a:pt x="347" y="4530"/>
                    <a:pt x="286" y="4490"/>
                    <a:pt x="218" y="4490"/>
                  </a:cubicBezTo>
                  <a:cubicBezTo>
                    <a:pt x="117" y="4490"/>
                    <a:pt x="1" y="4578"/>
                    <a:pt x="14" y="4714"/>
                  </a:cubicBezTo>
                  <a:cubicBezTo>
                    <a:pt x="213" y="6013"/>
                    <a:pt x="896" y="7227"/>
                    <a:pt x="2065" y="7227"/>
                  </a:cubicBezTo>
                  <a:cubicBezTo>
                    <a:pt x="2375" y="7227"/>
                    <a:pt x="2718" y="7142"/>
                    <a:pt x="3096" y="6951"/>
                  </a:cubicBezTo>
                  <a:cubicBezTo>
                    <a:pt x="5310" y="5832"/>
                    <a:pt x="4442" y="2066"/>
                    <a:pt x="4442" y="172"/>
                  </a:cubicBezTo>
                  <a:cubicBezTo>
                    <a:pt x="4442" y="58"/>
                    <a:pt x="4357" y="0"/>
                    <a:pt x="4271" y="0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0" name="Google Shape;560;p24"/>
            <p:cNvSpPr/>
            <p:nvPr/>
          </p:nvSpPr>
          <p:spPr>
            <a:xfrm>
              <a:off x="1162842" y="4096952"/>
              <a:ext cx="144545" cy="110811"/>
            </a:xfrm>
            <a:custGeom>
              <a:avLst/>
              <a:gdLst/>
              <a:ahLst/>
              <a:cxnLst/>
              <a:rect l="l" t="t" r="r" b="b"/>
              <a:pathLst>
                <a:path w="4212" h="3229" extrusionOk="0">
                  <a:moveTo>
                    <a:pt x="3657" y="1"/>
                  </a:moveTo>
                  <a:cubicBezTo>
                    <a:pt x="3549" y="1"/>
                    <a:pt x="3440" y="83"/>
                    <a:pt x="3481" y="208"/>
                  </a:cubicBezTo>
                  <a:cubicBezTo>
                    <a:pt x="3801" y="1212"/>
                    <a:pt x="3595" y="2490"/>
                    <a:pt x="2454" y="2833"/>
                  </a:cubicBezTo>
                  <a:cubicBezTo>
                    <a:pt x="2299" y="2876"/>
                    <a:pt x="2152" y="2896"/>
                    <a:pt x="2012" y="2896"/>
                  </a:cubicBezTo>
                  <a:cubicBezTo>
                    <a:pt x="979" y="2896"/>
                    <a:pt x="374" y="1789"/>
                    <a:pt x="354" y="824"/>
                  </a:cubicBezTo>
                  <a:cubicBezTo>
                    <a:pt x="354" y="710"/>
                    <a:pt x="263" y="653"/>
                    <a:pt x="174" y="653"/>
                  </a:cubicBezTo>
                  <a:cubicBezTo>
                    <a:pt x="86" y="653"/>
                    <a:pt x="0" y="710"/>
                    <a:pt x="12" y="824"/>
                  </a:cubicBezTo>
                  <a:cubicBezTo>
                    <a:pt x="33" y="1997"/>
                    <a:pt x="746" y="3228"/>
                    <a:pt x="1993" y="3228"/>
                  </a:cubicBezTo>
                  <a:cubicBezTo>
                    <a:pt x="2104" y="3228"/>
                    <a:pt x="2220" y="3219"/>
                    <a:pt x="2340" y="3198"/>
                  </a:cubicBezTo>
                  <a:cubicBezTo>
                    <a:pt x="3801" y="2947"/>
                    <a:pt x="4211" y="1395"/>
                    <a:pt x="3823" y="117"/>
                  </a:cubicBezTo>
                  <a:cubicBezTo>
                    <a:pt x="3796" y="36"/>
                    <a:pt x="3727" y="1"/>
                    <a:pt x="3657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1" name="Google Shape;561;p24"/>
            <p:cNvSpPr/>
            <p:nvPr/>
          </p:nvSpPr>
          <p:spPr>
            <a:xfrm>
              <a:off x="1033977" y="4068021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2" name="Google Shape;562;p24"/>
            <p:cNvSpPr/>
            <p:nvPr/>
          </p:nvSpPr>
          <p:spPr>
            <a:xfrm>
              <a:off x="1083327" y="4028075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3" name="Google Shape;563;p24"/>
            <p:cNvSpPr/>
            <p:nvPr/>
          </p:nvSpPr>
          <p:spPr>
            <a:xfrm>
              <a:off x="1088028" y="4091529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4" name="Google Shape;564;p24"/>
            <p:cNvSpPr/>
            <p:nvPr/>
          </p:nvSpPr>
          <p:spPr>
            <a:xfrm>
              <a:off x="1212569" y="4096231"/>
              <a:ext cx="24331" cy="18840"/>
            </a:xfrm>
            <a:custGeom>
              <a:avLst/>
              <a:gdLst/>
              <a:ahLst/>
              <a:cxnLst/>
              <a:rect l="l" t="t" r="r" b="b"/>
              <a:pathLst>
                <a:path w="709" h="549" extrusionOk="0">
                  <a:moveTo>
                    <a:pt x="343" y="1"/>
                  </a:moveTo>
                  <a:cubicBezTo>
                    <a:pt x="1" y="1"/>
                    <a:pt x="1" y="548"/>
                    <a:pt x="343" y="548"/>
                  </a:cubicBezTo>
                  <a:cubicBezTo>
                    <a:pt x="708" y="548"/>
                    <a:pt x="708" y="1"/>
                    <a:pt x="34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5" name="Google Shape;565;p24"/>
            <p:cNvSpPr/>
            <p:nvPr/>
          </p:nvSpPr>
          <p:spPr>
            <a:xfrm>
              <a:off x="1217271" y="4021829"/>
              <a:ext cx="24331" cy="18840"/>
            </a:xfrm>
            <a:custGeom>
              <a:avLst/>
              <a:gdLst/>
              <a:ahLst/>
              <a:cxnLst/>
              <a:rect l="l" t="t" r="r" b="b"/>
              <a:pathLst>
                <a:path w="709" h="549" extrusionOk="0">
                  <a:moveTo>
                    <a:pt x="343" y="0"/>
                  </a:moveTo>
                  <a:cubicBezTo>
                    <a:pt x="1" y="0"/>
                    <a:pt x="1" y="548"/>
                    <a:pt x="343" y="548"/>
                  </a:cubicBezTo>
                  <a:cubicBezTo>
                    <a:pt x="708" y="548"/>
                    <a:pt x="708" y="0"/>
                    <a:pt x="343" y="0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6" name="Google Shape;566;p24"/>
            <p:cNvSpPr/>
            <p:nvPr/>
          </p:nvSpPr>
          <p:spPr>
            <a:xfrm>
              <a:off x="1272901" y="4046881"/>
              <a:ext cx="24297" cy="19630"/>
            </a:xfrm>
            <a:custGeom>
              <a:avLst/>
              <a:gdLst/>
              <a:ahLst/>
              <a:cxnLst/>
              <a:rect l="l" t="t" r="r" b="b"/>
              <a:pathLst>
                <a:path w="708" h="572" extrusionOk="0">
                  <a:moveTo>
                    <a:pt x="343" y="1"/>
                  </a:moveTo>
                  <a:cubicBezTo>
                    <a:pt x="0" y="1"/>
                    <a:pt x="0" y="571"/>
                    <a:pt x="343" y="571"/>
                  </a:cubicBezTo>
                  <a:cubicBezTo>
                    <a:pt x="708" y="571"/>
                    <a:pt x="708" y="1"/>
                    <a:pt x="34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7" name="Google Shape;567;p24"/>
            <p:cNvSpPr/>
            <p:nvPr/>
          </p:nvSpPr>
          <p:spPr>
            <a:xfrm>
              <a:off x="706547" y="3950344"/>
              <a:ext cx="9437" cy="53501"/>
            </a:xfrm>
            <a:custGeom>
              <a:avLst/>
              <a:gdLst/>
              <a:ahLst/>
              <a:cxnLst/>
              <a:rect l="l" t="t" r="r" b="b"/>
              <a:pathLst>
                <a:path w="275" h="1559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421"/>
                  </a:lnTo>
                  <a:cubicBezTo>
                    <a:pt x="0" y="1513"/>
                    <a:pt x="69" y="1558"/>
                    <a:pt x="137" y="1558"/>
                  </a:cubicBezTo>
                  <a:cubicBezTo>
                    <a:pt x="206" y="1558"/>
                    <a:pt x="274" y="1513"/>
                    <a:pt x="274" y="1421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8" name="Google Shape;568;p24"/>
            <p:cNvSpPr/>
            <p:nvPr/>
          </p:nvSpPr>
          <p:spPr>
            <a:xfrm>
              <a:off x="745704" y="3953673"/>
              <a:ext cx="10227" cy="42348"/>
            </a:xfrm>
            <a:custGeom>
              <a:avLst/>
              <a:gdLst/>
              <a:ahLst/>
              <a:cxnLst/>
              <a:rect l="l" t="t" r="r" b="b"/>
              <a:pathLst>
                <a:path w="298" h="1234" extrusionOk="0">
                  <a:moveTo>
                    <a:pt x="149" y="0"/>
                  </a:moveTo>
                  <a:cubicBezTo>
                    <a:pt x="75" y="0"/>
                    <a:pt x="1" y="46"/>
                    <a:pt x="1" y="137"/>
                  </a:cubicBezTo>
                  <a:lnTo>
                    <a:pt x="1" y="1096"/>
                  </a:lnTo>
                  <a:cubicBezTo>
                    <a:pt x="1" y="1187"/>
                    <a:pt x="75" y="1233"/>
                    <a:pt x="149" y="1233"/>
                  </a:cubicBezTo>
                  <a:cubicBezTo>
                    <a:pt x="223" y="1233"/>
                    <a:pt x="297" y="1187"/>
                    <a:pt x="297" y="1096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9" name="Google Shape;569;p24"/>
            <p:cNvSpPr/>
            <p:nvPr/>
          </p:nvSpPr>
          <p:spPr>
            <a:xfrm>
              <a:off x="725353" y="4020250"/>
              <a:ext cx="9437" cy="34489"/>
            </a:xfrm>
            <a:custGeom>
              <a:avLst/>
              <a:gdLst/>
              <a:ahLst/>
              <a:cxnLst/>
              <a:rect l="l" t="t" r="r" b="b"/>
              <a:pathLst>
                <a:path w="275" h="1005" extrusionOk="0">
                  <a:moveTo>
                    <a:pt x="137" y="1"/>
                  </a:moveTo>
                  <a:cubicBezTo>
                    <a:pt x="69" y="1"/>
                    <a:pt x="0" y="46"/>
                    <a:pt x="0" y="138"/>
                  </a:cubicBezTo>
                  <a:lnTo>
                    <a:pt x="0" y="868"/>
                  </a:lnTo>
                  <a:cubicBezTo>
                    <a:pt x="0" y="959"/>
                    <a:pt x="69" y="1005"/>
                    <a:pt x="137" y="1005"/>
                  </a:cubicBezTo>
                  <a:cubicBezTo>
                    <a:pt x="206" y="1005"/>
                    <a:pt x="274" y="959"/>
                    <a:pt x="274" y="868"/>
                  </a:cubicBezTo>
                  <a:lnTo>
                    <a:pt x="274" y="138"/>
                  </a:lnTo>
                  <a:cubicBezTo>
                    <a:pt x="274" y="46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0" name="Google Shape;570;p24"/>
            <p:cNvSpPr/>
            <p:nvPr/>
          </p:nvSpPr>
          <p:spPr>
            <a:xfrm>
              <a:off x="1103678" y="3710048"/>
              <a:ext cx="9437" cy="42554"/>
            </a:xfrm>
            <a:custGeom>
              <a:avLst/>
              <a:gdLst/>
              <a:ahLst/>
              <a:cxnLst/>
              <a:rect l="l" t="t" r="r" b="b"/>
              <a:pathLst>
                <a:path w="275" h="1240" extrusionOk="0">
                  <a:moveTo>
                    <a:pt x="138" y="1"/>
                  </a:moveTo>
                  <a:cubicBezTo>
                    <a:pt x="69" y="1"/>
                    <a:pt x="1" y="46"/>
                    <a:pt x="1" y="138"/>
                  </a:cubicBezTo>
                  <a:lnTo>
                    <a:pt x="1" y="1119"/>
                  </a:lnTo>
                  <a:cubicBezTo>
                    <a:pt x="1" y="1199"/>
                    <a:pt x="69" y="1239"/>
                    <a:pt x="138" y="1239"/>
                  </a:cubicBezTo>
                  <a:cubicBezTo>
                    <a:pt x="206" y="1239"/>
                    <a:pt x="275" y="1199"/>
                    <a:pt x="275" y="1119"/>
                  </a:cubicBezTo>
                  <a:lnTo>
                    <a:pt x="275" y="138"/>
                  </a:lnTo>
                  <a:cubicBezTo>
                    <a:pt x="275" y="46"/>
                    <a:pt x="206" y="1"/>
                    <a:pt x="13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1" name="Google Shape;571;p24"/>
            <p:cNvSpPr/>
            <p:nvPr/>
          </p:nvSpPr>
          <p:spPr>
            <a:xfrm>
              <a:off x="1145203" y="3703802"/>
              <a:ext cx="9437" cy="40769"/>
            </a:xfrm>
            <a:custGeom>
              <a:avLst/>
              <a:gdLst/>
              <a:ahLst/>
              <a:cxnLst/>
              <a:rect l="l" t="t" r="r" b="b"/>
              <a:pathLst>
                <a:path w="275" h="1188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050"/>
                  </a:lnTo>
                  <a:cubicBezTo>
                    <a:pt x="1" y="1142"/>
                    <a:pt x="69" y="1187"/>
                    <a:pt x="138" y="1187"/>
                  </a:cubicBezTo>
                  <a:cubicBezTo>
                    <a:pt x="206" y="1187"/>
                    <a:pt x="275" y="1142"/>
                    <a:pt x="275" y="1050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2" name="Google Shape;572;p24"/>
            <p:cNvSpPr/>
            <p:nvPr/>
          </p:nvSpPr>
          <p:spPr>
            <a:xfrm>
              <a:off x="1131098" y="3765677"/>
              <a:ext cx="9437" cy="31366"/>
            </a:xfrm>
            <a:custGeom>
              <a:avLst/>
              <a:gdLst/>
              <a:ahLst/>
              <a:cxnLst/>
              <a:rect l="l" t="t" r="r" b="b"/>
              <a:pathLst>
                <a:path w="275" h="914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776"/>
                  </a:lnTo>
                  <a:cubicBezTo>
                    <a:pt x="1" y="868"/>
                    <a:pt x="69" y="913"/>
                    <a:pt x="138" y="913"/>
                  </a:cubicBezTo>
                  <a:cubicBezTo>
                    <a:pt x="206" y="913"/>
                    <a:pt x="275" y="868"/>
                    <a:pt x="275" y="776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3" name="Google Shape;573;p24"/>
            <p:cNvSpPr/>
            <p:nvPr/>
          </p:nvSpPr>
          <p:spPr>
            <a:xfrm>
              <a:off x="1568210" y="3996571"/>
              <a:ext cx="9437" cy="42519"/>
            </a:xfrm>
            <a:custGeom>
              <a:avLst/>
              <a:gdLst/>
              <a:ahLst/>
              <a:cxnLst/>
              <a:rect l="l" t="t" r="r" b="b"/>
              <a:pathLst>
                <a:path w="275" h="1239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101"/>
                  </a:lnTo>
                  <a:cubicBezTo>
                    <a:pt x="0" y="1193"/>
                    <a:pt x="69" y="1238"/>
                    <a:pt x="137" y="1238"/>
                  </a:cubicBezTo>
                  <a:cubicBezTo>
                    <a:pt x="206" y="1238"/>
                    <a:pt x="274" y="1193"/>
                    <a:pt x="274" y="1101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4" name="Google Shape;574;p24"/>
            <p:cNvSpPr/>
            <p:nvPr/>
          </p:nvSpPr>
          <p:spPr>
            <a:xfrm>
              <a:off x="1612858" y="3996571"/>
              <a:ext cx="9437" cy="40941"/>
            </a:xfrm>
            <a:custGeom>
              <a:avLst/>
              <a:gdLst/>
              <a:ahLst/>
              <a:cxnLst/>
              <a:rect l="l" t="t" r="r" b="b"/>
              <a:pathLst>
                <a:path w="275" h="1193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056"/>
                  </a:lnTo>
                  <a:cubicBezTo>
                    <a:pt x="0" y="1147"/>
                    <a:pt x="69" y="1193"/>
                    <a:pt x="137" y="1193"/>
                  </a:cubicBezTo>
                  <a:cubicBezTo>
                    <a:pt x="206" y="1193"/>
                    <a:pt x="274" y="1147"/>
                    <a:pt x="274" y="1056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5" name="Google Shape;575;p24"/>
            <p:cNvSpPr/>
            <p:nvPr/>
          </p:nvSpPr>
          <p:spPr>
            <a:xfrm>
              <a:off x="1594841" y="4056868"/>
              <a:ext cx="9437" cy="28449"/>
            </a:xfrm>
            <a:custGeom>
              <a:avLst/>
              <a:gdLst/>
              <a:ahLst/>
              <a:cxnLst/>
              <a:rect l="l" t="t" r="r" b="b"/>
              <a:pathLst>
                <a:path w="275" h="829" extrusionOk="0">
                  <a:moveTo>
                    <a:pt x="137" y="1"/>
                  </a:moveTo>
                  <a:cubicBezTo>
                    <a:pt x="69" y="1"/>
                    <a:pt x="0" y="41"/>
                    <a:pt x="0" y="121"/>
                  </a:cubicBezTo>
                  <a:lnTo>
                    <a:pt x="0" y="691"/>
                  </a:lnTo>
                  <a:cubicBezTo>
                    <a:pt x="0" y="782"/>
                    <a:pt x="69" y="828"/>
                    <a:pt x="137" y="828"/>
                  </a:cubicBezTo>
                  <a:cubicBezTo>
                    <a:pt x="206" y="828"/>
                    <a:pt x="274" y="782"/>
                    <a:pt x="274" y="691"/>
                  </a:cubicBezTo>
                  <a:lnTo>
                    <a:pt x="274" y="121"/>
                  </a:lnTo>
                  <a:cubicBezTo>
                    <a:pt x="274" y="41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6" name="Google Shape;576;p24"/>
            <p:cNvSpPr/>
            <p:nvPr/>
          </p:nvSpPr>
          <p:spPr>
            <a:xfrm>
              <a:off x="564778" y="4296753"/>
              <a:ext cx="9403" cy="45677"/>
            </a:xfrm>
            <a:custGeom>
              <a:avLst/>
              <a:gdLst/>
              <a:ahLst/>
              <a:cxnLst/>
              <a:rect l="l" t="t" r="r" b="b"/>
              <a:pathLst>
                <a:path w="274" h="1331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1211"/>
                  </a:lnTo>
                  <a:cubicBezTo>
                    <a:pt x="0" y="1291"/>
                    <a:pt x="69" y="1330"/>
                    <a:pt x="137" y="1330"/>
                  </a:cubicBezTo>
                  <a:cubicBezTo>
                    <a:pt x="205" y="1330"/>
                    <a:pt x="274" y="1291"/>
                    <a:pt x="274" y="1211"/>
                  </a:cubicBezTo>
                  <a:lnTo>
                    <a:pt x="274" y="138"/>
                  </a:lnTo>
                  <a:cubicBezTo>
                    <a:pt x="274" y="47"/>
                    <a:pt x="205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7" name="Google Shape;577;p24"/>
            <p:cNvSpPr/>
            <p:nvPr/>
          </p:nvSpPr>
          <p:spPr>
            <a:xfrm>
              <a:off x="634478" y="4295208"/>
              <a:ext cx="10227" cy="39191"/>
            </a:xfrm>
            <a:custGeom>
              <a:avLst/>
              <a:gdLst/>
              <a:ahLst/>
              <a:cxnLst/>
              <a:rect l="l" t="t" r="r" b="b"/>
              <a:pathLst>
                <a:path w="298" h="1142" extrusionOk="0">
                  <a:moveTo>
                    <a:pt x="149" y="0"/>
                  </a:moveTo>
                  <a:cubicBezTo>
                    <a:pt x="75" y="0"/>
                    <a:pt x="0" y="46"/>
                    <a:pt x="0" y="137"/>
                  </a:cubicBezTo>
                  <a:lnTo>
                    <a:pt x="0" y="1005"/>
                  </a:lnTo>
                  <a:cubicBezTo>
                    <a:pt x="0" y="1096"/>
                    <a:pt x="75" y="1142"/>
                    <a:pt x="149" y="1142"/>
                  </a:cubicBezTo>
                  <a:cubicBezTo>
                    <a:pt x="223" y="1142"/>
                    <a:pt x="297" y="1096"/>
                    <a:pt x="297" y="1005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8" name="Google Shape;578;p24"/>
            <p:cNvSpPr/>
            <p:nvPr/>
          </p:nvSpPr>
          <p:spPr>
            <a:xfrm>
              <a:off x="615672" y="4415837"/>
              <a:ext cx="9437" cy="38401"/>
            </a:xfrm>
            <a:custGeom>
              <a:avLst/>
              <a:gdLst/>
              <a:ahLst/>
              <a:cxnLst/>
              <a:rect l="l" t="t" r="r" b="b"/>
              <a:pathLst>
                <a:path w="275" h="1119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82"/>
                  </a:lnTo>
                  <a:cubicBezTo>
                    <a:pt x="1" y="1073"/>
                    <a:pt x="69" y="1119"/>
                    <a:pt x="138" y="1119"/>
                  </a:cubicBezTo>
                  <a:cubicBezTo>
                    <a:pt x="206" y="1119"/>
                    <a:pt x="275" y="1073"/>
                    <a:pt x="275" y="982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9" name="Google Shape;579;p24"/>
            <p:cNvSpPr/>
            <p:nvPr/>
          </p:nvSpPr>
          <p:spPr>
            <a:xfrm>
              <a:off x="1671611" y="4330453"/>
              <a:ext cx="9437" cy="51716"/>
            </a:xfrm>
            <a:custGeom>
              <a:avLst/>
              <a:gdLst/>
              <a:ahLst/>
              <a:cxnLst/>
              <a:rect l="l" t="t" r="r" b="b"/>
              <a:pathLst>
                <a:path w="275" h="1507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1370"/>
                  </a:lnTo>
                  <a:cubicBezTo>
                    <a:pt x="0" y="1461"/>
                    <a:pt x="69" y="1507"/>
                    <a:pt x="137" y="1507"/>
                  </a:cubicBezTo>
                  <a:cubicBezTo>
                    <a:pt x="206" y="1507"/>
                    <a:pt x="274" y="1461"/>
                    <a:pt x="274" y="1370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0" name="Google Shape;580;p24"/>
            <p:cNvSpPr/>
            <p:nvPr/>
          </p:nvSpPr>
          <p:spPr>
            <a:xfrm>
              <a:off x="1730363" y="4350804"/>
              <a:ext cx="9437" cy="39225"/>
            </a:xfrm>
            <a:custGeom>
              <a:avLst/>
              <a:gdLst/>
              <a:ahLst/>
              <a:cxnLst/>
              <a:rect l="l" t="t" r="r" b="b"/>
              <a:pathLst>
                <a:path w="275" h="1143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1005"/>
                  </a:lnTo>
                  <a:cubicBezTo>
                    <a:pt x="0" y="1096"/>
                    <a:pt x="69" y="1142"/>
                    <a:pt x="137" y="1142"/>
                  </a:cubicBezTo>
                  <a:cubicBezTo>
                    <a:pt x="206" y="1142"/>
                    <a:pt x="274" y="1096"/>
                    <a:pt x="274" y="1005"/>
                  </a:cubicBezTo>
                  <a:lnTo>
                    <a:pt x="274" y="138"/>
                  </a:lnTo>
                  <a:cubicBezTo>
                    <a:pt x="274" y="47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1" name="Google Shape;581;p24"/>
            <p:cNvSpPr/>
            <p:nvPr/>
          </p:nvSpPr>
          <p:spPr>
            <a:xfrm>
              <a:off x="1712346" y="4418960"/>
              <a:ext cx="10192" cy="29993"/>
            </a:xfrm>
            <a:custGeom>
              <a:avLst/>
              <a:gdLst/>
              <a:ahLst/>
              <a:cxnLst/>
              <a:rect l="l" t="t" r="r" b="b"/>
              <a:pathLst>
                <a:path w="297" h="874" extrusionOk="0">
                  <a:moveTo>
                    <a:pt x="148" y="1"/>
                  </a:moveTo>
                  <a:cubicBezTo>
                    <a:pt x="74" y="1"/>
                    <a:pt x="0" y="46"/>
                    <a:pt x="0" y="138"/>
                  </a:cubicBezTo>
                  <a:lnTo>
                    <a:pt x="0" y="754"/>
                  </a:lnTo>
                  <a:cubicBezTo>
                    <a:pt x="0" y="834"/>
                    <a:pt x="74" y="874"/>
                    <a:pt x="148" y="874"/>
                  </a:cubicBezTo>
                  <a:cubicBezTo>
                    <a:pt x="223" y="874"/>
                    <a:pt x="297" y="834"/>
                    <a:pt x="297" y="754"/>
                  </a:cubicBezTo>
                  <a:lnTo>
                    <a:pt x="297" y="138"/>
                  </a:lnTo>
                  <a:cubicBezTo>
                    <a:pt x="297" y="46"/>
                    <a:pt x="223" y="1"/>
                    <a:pt x="14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2" name="Google Shape;582;p24"/>
            <p:cNvSpPr/>
            <p:nvPr/>
          </p:nvSpPr>
          <p:spPr>
            <a:xfrm>
              <a:off x="865543" y="4690795"/>
              <a:ext cx="9437" cy="41524"/>
            </a:xfrm>
            <a:custGeom>
              <a:avLst/>
              <a:gdLst/>
              <a:ahLst/>
              <a:cxnLst/>
              <a:rect l="l" t="t" r="r" b="b"/>
              <a:pathLst>
                <a:path w="275" h="1210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073"/>
                  </a:lnTo>
                  <a:cubicBezTo>
                    <a:pt x="1" y="1164"/>
                    <a:pt x="69" y="1210"/>
                    <a:pt x="138" y="1210"/>
                  </a:cubicBezTo>
                  <a:cubicBezTo>
                    <a:pt x="206" y="1210"/>
                    <a:pt x="275" y="1164"/>
                    <a:pt x="275" y="1073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3" name="Google Shape;583;p24"/>
            <p:cNvSpPr/>
            <p:nvPr/>
          </p:nvSpPr>
          <p:spPr>
            <a:xfrm>
              <a:off x="925875" y="4690795"/>
              <a:ext cx="9437" cy="46226"/>
            </a:xfrm>
            <a:custGeom>
              <a:avLst/>
              <a:gdLst/>
              <a:ahLst/>
              <a:cxnLst/>
              <a:rect l="l" t="t" r="r" b="b"/>
              <a:pathLst>
                <a:path w="275" h="1347" extrusionOk="0">
                  <a:moveTo>
                    <a:pt x="137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210"/>
                  </a:lnTo>
                  <a:cubicBezTo>
                    <a:pt x="1" y="1301"/>
                    <a:pt x="69" y="1347"/>
                    <a:pt x="137" y="1347"/>
                  </a:cubicBezTo>
                  <a:cubicBezTo>
                    <a:pt x="206" y="1347"/>
                    <a:pt x="274" y="1301"/>
                    <a:pt x="274" y="1210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4" name="Google Shape;584;p24"/>
            <p:cNvSpPr/>
            <p:nvPr/>
          </p:nvSpPr>
          <p:spPr>
            <a:xfrm>
              <a:off x="1434265" y="4721338"/>
              <a:ext cx="9437" cy="39191"/>
            </a:xfrm>
            <a:custGeom>
              <a:avLst/>
              <a:gdLst/>
              <a:ahLst/>
              <a:cxnLst/>
              <a:rect l="l" t="t" r="r" b="b"/>
              <a:pathLst>
                <a:path w="275" h="1142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1005"/>
                  </a:lnTo>
                  <a:cubicBezTo>
                    <a:pt x="0" y="1096"/>
                    <a:pt x="69" y="1141"/>
                    <a:pt x="137" y="1141"/>
                  </a:cubicBezTo>
                  <a:cubicBezTo>
                    <a:pt x="206" y="1141"/>
                    <a:pt x="274" y="1096"/>
                    <a:pt x="274" y="1005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5" name="Google Shape;585;p24"/>
            <p:cNvSpPr/>
            <p:nvPr/>
          </p:nvSpPr>
          <p:spPr>
            <a:xfrm>
              <a:off x="1488317" y="4722883"/>
              <a:ext cx="9403" cy="39225"/>
            </a:xfrm>
            <a:custGeom>
              <a:avLst/>
              <a:gdLst/>
              <a:ahLst/>
              <a:cxnLst/>
              <a:rect l="l" t="t" r="r" b="b"/>
              <a:pathLst>
                <a:path w="274" h="1143" extrusionOk="0">
                  <a:moveTo>
                    <a:pt x="137" y="1"/>
                  </a:moveTo>
                  <a:cubicBezTo>
                    <a:pt x="69" y="1"/>
                    <a:pt x="0" y="46"/>
                    <a:pt x="0" y="138"/>
                  </a:cubicBezTo>
                  <a:lnTo>
                    <a:pt x="0" y="1005"/>
                  </a:lnTo>
                  <a:cubicBezTo>
                    <a:pt x="0" y="1096"/>
                    <a:pt x="69" y="1142"/>
                    <a:pt x="137" y="1142"/>
                  </a:cubicBezTo>
                  <a:cubicBezTo>
                    <a:pt x="206" y="1142"/>
                    <a:pt x="274" y="1096"/>
                    <a:pt x="274" y="1005"/>
                  </a:cubicBezTo>
                  <a:lnTo>
                    <a:pt x="274" y="138"/>
                  </a:lnTo>
                  <a:cubicBezTo>
                    <a:pt x="274" y="46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6" name="Google Shape;586;p24"/>
            <p:cNvSpPr/>
            <p:nvPr/>
          </p:nvSpPr>
          <p:spPr>
            <a:xfrm>
              <a:off x="1153027" y="4920281"/>
              <a:ext cx="9437" cy="37646"/>
            </a:xfrm>
            <a:custGeom>
              <a:avLst/>
              <a:gdLst/>
              <a:ahLst/>
              <a:cxnLst/>
              <a:rect l="l" t="t" r="r" b="b"/>
              <a:pathLst>
                <a:path w="275" h="1097" extrusionOk="0">
                  <a:moveTo>
                    <a:pt x="138" y="1"/>
                  </a:moveTo>
                  <a:cubicBezTo>
                    <a:pt x="69" y="1"/>
                    <a:pt x="1" y="46"/>
                    <a:pt x="1" y="138"/>
                  </a:cubicBezTo>
                  <a:lnTo>
                    <a:pt x="1" y="959"/>
                  </a:lnTo>
                  <a:cubicBezTo>
                    <a:pt x="1" y="1051"/>
                    <a:pt x="69" y="1096"/>
                    <a:pt x="138" y="1096"/>
                  </a:cubicBezTo>
                  <a:cubicBezTo>
                    <a:pt x="206" y="1096"/>
                    <a:pt x="275" y="1051"/>
                    <a:pt x="275" y="959"/>
                  </a:cubicBezTo>
                  <a:lnTo>
                    <a:pt x="275" y="138"/>
                  </a:lnTo>
                  <a:cubicBezTo>
                    <a:pt x="275" y="46"/>
                    <a:pt x="206" y="1"/>
                    <a:pt x="13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7" name="Google Shape;587;p24"/>
            <p:cNvSpPr/>
            <p:nvPr/>
          </p:nvSpPr>
          <p:spPr>
            <a:xfrm>
              <a:off x="1192974" y="4918737"/>
              <a:ext cx="9437" cy="37612"/>
            </a:xfrm>
            <a:custGeom>
              <a:avLst/>
              <a:gdLst/>
              <a:ahLst/>
              <a:cxnLst/>
              <a:rect l="l" t="t" r="r" b="b"/>
              <a:pathLst>
                <a:path w="275" h="1096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59"/>
                  </a:lnTo>
                  <a:cubicBezTo>
                    <a:pt x="1" y="1050"/>
                    <a:pt x="69" y="1096"/>
                    <a:pt x="138" y="1096"/>
                  </a:cubicBezTo>
                  <a:cubicBezTo>
                    <a:pt x="206" y="1096"/>
                    <a:pt x="275" y="1050"/>
                    <a:pt x="275" y="959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8" name="Google Shape;588;p24"/>
            <p:cNvSpPr/>
            <p:nvPr/>
          </p:nvSpPr>
          <p:spPr>
            <a:xfrm>
              <a:off x="1764819" y="4891317"/>
              <a:ext cx="10227" cy="39396"/>
            </a:xfrm>
            <a:custGeom>
              <a:avLst/>
              <a:gdLst/>
              <a:ahLst/>
              <a:cxnLst/>
              <a:rect l="l" t="t" r="r" b="b"/>
              <a:pathLst>
                <a:path w="298" h="1148" extrusionOk="0">
                  <a:moveTo>
                    <a:pt x="149" y="0"/>
                  </a:moveTo>
                  <a:cubicBezTo>
                    <a:pt x="75" y="0"/>
                    <a:pt x="0" y="46"/>
                    <a:pt x="0" y="137"/>
                  </a:cubicBezTo>
                  <a:lnTo>
                    <a:pt x="0" y="1027"/>
                  </a:lnTo>
                  <a:cubicBezTo>
                    <a:pt x="0" y="1107"/>
                    <a:pt x="75" y="1147"/>
                    <a:pt x="149" y="1147"/>
                  </a:cubicBezTo>
                  <a:cubicBezTo>
                    <a:pt x="223" y="1147"/>
                    <a:pt x="297" y="1107"/>
                    <a:pt x="297" y="1027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9" name="Google Shape;589;p24"/>
            <p:cNvSpPr/>
            <p:nvPr/>
          </p:nvSpPr>
          <p:spPr>
            <a:xfrm>
              <a:off x="1798485" y="4891317"/>
              <a:ext cx="9437" cy="36239"/>
            </a:xfrm>
            <a:custGeom>
              <a:avLst/>
              <a:gdLst/>
              <a:ahLst/>
              <a:cxnLst/>
              <a:rect l="l" t="t" r="r" b="b"/>
              <a:pathLst>
                <a:path w="275" h="1056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36"/>
                  </a:lnTo>
                  <a:cubicBezTo>
                    <a:pt x="1" y="1016"/>
                    <a:pt x="69" y="1056"/>
                    <a:pt x="138" y="1056"/>
                  </a:cubicBezTo>
                  <a:cubicBezTo>
                    <a:pt x="206" y="1056"/>
                    <a:pt x="275" y="1016"/>
                    <a:pt x="275" y="936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59" name="Picture 25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2694" y="196511"/>
            <a:ext cx="1675237" cy="803244"/>
          </a:xfrm>
          <a:prstGeom prst="rect">
            <a:avLst/>
          </a:prstGeom>
        </p:spPr>
      </p:pic>
      <p:grpSp>
        <p:nvGrpSpPr>
          <p:cNvPr id="258" name="Google Shape;1960;p36"/>
          <p:cNvGrpSpPr/>
          <p:nvPr/>
        </p:nvGrpSpPr>
        <p:grpSpPr>
          <a:xfrm>
            <a:off x="1736603" y="368353"/>
            <a:ext cx="9953879" cy="5741057"/>
            <a:chOff x="1725162" y="776658"/>
            <a:chExt cx="6298176" cy="3715416"/>
          </a:xfrm>
        </p:grpSpPr>
        <p:grpSp>
          <p:nvGrpSpPr>
            <p:cNvPr id="262" name="Google Shape;1961;p36"/>
            <p:cNvGrpSpPr/>
            <p:nvPr/>
          </p:nvGrpSpPr>
          <p:grpSpPr>
            <a:xfrm>
              <a:off x="1786221" y="1083493"/>
              <a:ext cx="1630484" cy="3024816"/>
              <a:chOff x="1786221" y="1083493"/>
              <a:chExt cx="1630484" cy="3024816"/>
            </a:xfrm>
          </p:grpSpPr>
          <p:grpSp>
            <p:nvGrpSpPr>
              <p:cNvPr id="270" name="Google Shape;1962;p36"/>
              <p:cNvGrpSpPr/>
              <p:nvPr/>
            </p:nvGrpSpPr>
            <p:grpSpPr>
              <a:xfrm rot="-4188303" flipH="1">
                <a:off x="2154157" y="2895872"/>
                <a:ext cx="1206951" cy="960535"/>
                <a:chOff x="8757948" y="1920174"/>
                <a:chExt cx="1090443" cy="865316"/>
              </a:xfrm>
            </p:grpSpPr>
            <p:sp>
              <p:nvSpPr>
                <p:cNvPr id="289" name="Google Shape;1963;p36"/>
                <p:cNvSpPr/>
                <p:nvPr/>
              </p:nvSpPr>
              <p:spPr>
                <a:xfrm flipH="1">
                  <a:off x="8767390" y="1920174"/>
                  <a:ext cx="1081001" cy="8653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00" h="25215" extrusionOk="0">
                      <a:moveTo>
                        <a:pt x="3702" y="1"/>
                      </a:moveTo>
                      <a:cubicBezTo>
                        <a:pt x="2458" y="1"/>
                        <a:pt x="1221" y="88"/>
                        <a:pt x="0" y="266"/>
                      </a:cubicBezTo>
                      <a:cubicBezTo>
                        <a:pt x="1598" y="3256"/>
                        <a:pt x="3653" y="5973"/>
                        <a:pt x="5250" y="8940"/>
                      </a:cubicBezTo>
                      <a:cubicBezTo>
                        <a:pt x="7168" y="12615"/>
                        <a:pt x="9405" y="16518"/>
                        <a:pt x="12691" y="19325"/>
                      </a:cubicBezTo>
                      <a:cubicBezTo>
                        <a:pt x="17462" y="23274"/>
                        <a:pt x="25588" y="24598"/>
                        <a:pt x="31499" y="25214"/>
                      </a:cubicBezTo>
                      <a:cubicBezTo>
                        <a:pt x="31479" y="10329"/>
                        <a:pt x="17249" y="1"/>
                        <a:pt x="3702" y="1"/>
                      </a:cubicBezTo>
                      <a:close/>
                    </a:path>
                  </a:pathLst>
                </a:custGeom>
                <a:solidFill>
                  <a:srgbClr val="1156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0" name="Google Shape;1964;p36"/>
                <p:cNvSpPr/>
                <p:nvPr/>
              </p:nvSpPr>
              <p:spPr>
                <a:xfrm flipH="1">
                  <a:off x="8757948" y="2024330"/>
                  <a:ext cx="905810" cy="749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95" h="21851" extrusionOk="0">
                      <a:moveTo>
                        <a:pt x="480" y="1"/>
                      </a:moveTo>
                      <a:cubicBezTo>
                        <a:pt x="186" y="1"/>
                        <a:pt x="0" y="446"/>
                        <a:pt x="304" y="655"/>
                      </a:cubicBezTo>
                      <a:cubicBezTo>
                        <a:pt x="4960" y="3851"/>
                        <a:pt x="8932" y="7845"/>
                        <a:pt x="13406" y="11246"/>
                      </a:cubicBezTo>
                      <a:cubicBezTo>
                        <a:pt x="17674" y="14487"/>
                        <a:pt x="22330" y="17454"/>
                        <a:pt x="25686" y="21723"/>
                      </a:cubicBezTo>
                      <a:cubicBezTo>
                        <a:pt x="25753" y="21813"/>
                        <a:pt x="25835" y="21850"/>
                        <a:pt x="25915" y="21850"/>
                      </a:cubicBezTo>
                      <a:cubicBezTo>
                        <a:pt x="26160" y="21850"/>
                        <a:pt x="26394" y="21501"/>
                        <a:pt x="26188" y="21243"/>
                      </a:cubicBezTo>
                      <a:cubicBezTo>
                        <a:pt x="22970" y="17158"/>
                        <a:pt x="18587" y="14236"/>
                        <a:pt x="14456" y="11177"/>
                      </a:cubicBezTo>
                      <a:cubicBezTo>
                        <a:pt x="9708" y="7640"/>
                        <a:pt x="5554" y="3417"/>
                        <a:pt x="669" y="62"/>
                      </a:cubicBezTo>
                      <a:cubicBezTo>
                        <a:pt x="604" y="19"/>
                        <a:pt x="540" y="1"/>
                        <a:pt x="480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1" name="Google Shape;1965;p36"/>
                <p:cNvSpPr/>
                <p:nvPr/>
              </p:nvSpPr>
              <p:spPr>
                <a:xfrm flipH="1">
                  <a:off x="8854329" y="2661689"/>
                  <a:ext cx="13350" cy="12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" h="367" extrusionOk="0">
                      <a:moveTo>
                        <a:pt x="1" y="1"/>
                      </a:moveTo>
                      <a:cubicBezTo>
                        <a:pt x="24" y="138"/>
                        <a:pt x="24" y="252"/>
                        <a:pt x="46" y="366"/>
                      </a:cubicBezTo>
                      <a:cubicBezTo>
                        <a:pt x="161" y="252"/>
                        <a:pt x="275" y="138"/>
                        <a:pt x="389" y="24"/>
                      </a:cubicBezTo>
                      <a:cubicBezTo>
                        <a:pt x="252" y="24"/>
                        <a:pt x="138" y="24"/>
                        <a:pt x="1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2" name="Google Shape;1966;p36"/>
                <p:cNvSpPr/>
                <p:nvPr/>
              </p:nvSpPr>
              <p:spPr>
                <a:xfrm flipH="1">
                  <a:off x="8830825" y="2482445"/>
                  <a:ext cx="237374" cy="2036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7" h="5934" extrusionOk="0">
                      <a:moveTo>
                        <a:pt x="5844" y="5224"/>
                      </a:moveTo>
                      <a:lnTo>
                        <a:pt x="5844" y="5224"/>
                      </a:lnTo>
                      <a:cubicBezTo>
                        <a:pt x="5981" y="5247"/>
                        <a:pt x="6095" y="5247"/>
                        <a:pt x="6232" y="5247"/>
                      </a:cubicBezTo>
                      <a:cubicBezTo>
                        <a:pt x="6118" y="5361"/>
                        <a:pt x="6004" y="5475"/>
                        <a:pt x="5889" y="5589"/>
                      </a:cubicBezTo>
                      <a:cubicBezTo>
                        <a:pt x="5867" y="5475"/>
                        <a:pt x="5867" y="5361"/>
                        <a:pt x="5844" y="5224"/>
                      </a:cubicBezTo>
                      <a:close/>
                      <a:moveTo>
                        <a:pt x="5509" y="1"/>
                      </a:moveTo>
                      <a:cubicBezTo>
                        <a:pt x="5265" y="1"/>
                        <a:pt x="5029" y="244"/>
                        <a:pt x="5205" y="499"/>
                      </a:cubicBezTo>
                      <a:cubicBezTo>
                        <a:pt x="6163" y="1891"/>
                        <a:pt x="5730" y="3626"/>
                        <a:pt x="5844" y="5224"/>
                      </a:cubicBezTo>
                      <a:cubicBezTo>
                        <a:pt x="4041" y="5155"/>
                        <a:pt x="2237" y="5201"/>
                        <a:pt x="457" y="5064"/>
                      </a:cubicBezTo>
                      <a:cubicBezTo>
                        <a:pt x="450" y="5064"/>
                        <a:pt x="442" y="5064"/>
                        <a:pt x="435" y="5064"/>
                      </a:cubicBezTo>
                      <a:cubicBezTo>
                        <a:pt x="1" y="5064"/>
                        <a:pt x="8" y="5727"/>
                        <a:pt x="457" y="5772"/>
                      </a:cubicBezTo>
                      <a:cubicBezTo>
                        <a:pt x="2374" y="5909"/>
                        <a:pt x="4314" y="5817"/>
                        <a:pt x="6232" y="5931"/>
                      </a:cubicBezTo>
                      <a:cubicBezTo>
                        <a:pt x="6241" y="5933"/>
                        <a:pt x="6250" y="5933"/>
                        <a:pt x="6260" y="5933"/>
                      </a:cubicBezTo>
                      <a:cubicBezTo>
                        <a:pt x="6414" y="5933"/>
                        <a:pt x="6596" y="5761"/>
                        <a:pt x="6574" y="5589"/>
                      </a:cubicBezTo>
                      <a:cubicBezTo>
                        <a:pt x="6323" y="3763"/>
                        <a:pt x="6917" y="1777"/>
                        <a:pt x="5798" y="157"/>
                      </a:cubicBezTo>
                      <a:cubicBezTo>
                        <a:pt x="5722" y="46"/>
                        <a:pt x="5615" y="1"/>
                        <a:pt x="5509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3" name="Google Shape;1967;p36"/>
                <p:cNvSpPr/>
                <p:nvPr/>
              </p:nvSpPr>
              <p:spPr>
                <a:xfrm flipH="1">
                  <a:off x="8954572" y="2574761"/>
                  <a:ext cx="14928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434" extrusionOk="0">
                      <a:moveTo>
                        <a:pt x="0" y="0"/>
                      </a:moveTo>
                      <a:cubicBezTo>
                        <a:pt x="0" y="160"/>
                        <a:pt x="0" y="297"/>
                        <a:pt x="0" y="434"/>
                      </a:cubicBezTo>
                      <a:cubicBezTo>
                        <a:pt x="137" y="320"/>
                        <a:pt x="297" y="206"/>
                        <a:pt x="434" y="92"/>
                      </a:cubicBezTo>
                      <a:cubicBezTo>
                        <a:pt x="297" y="69"/>
                        <a:pt x="137" y="46"/>
                        <a:pt x="0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4" name="Google Shape;1968;p36"/>
                <p:cNvSpPr/>
                <p:nvPr/>
              </p:nvSpPr>
              <p:spPr>
                <a:xfrm flipH="1">
                  <a:off x="8942842" y="2350525"/>
                  <a:ext cx="313353" cy="2511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1" h="7319" extrusionOk="0">
                      <a:moveTo>
                        <a:pt x="7246" y="0"/>
                      </a:moveTo>
                      <a:cubicBezTo>
                        <a:pt x="7010" y="0"/>
                        <a:pt x="6757" y="260"/>
                        <a:pt x="6916" y="531"/>
                      </a:cubicBezTo>
                      <a:cubicBezTo>
                        <a:pt x="7852" y="2312"/>
                        <a:pt x="8354" y="4503"/>
                        <a:pt x="8354" y="6534"/>
                      </a:cubicBezTo>
                      <a:cubicBezTo>
                        <a:pt x="8491" y="6580"/>
                        <a:pt x="8651" y="6603"/>
                        <a:pt x="8788" y="6626"/>
                      </a:cubicBezTo>
                      <a:cubicBezTo>
                        <a:pt x="8651" y="6740"/>
                        <a:pt x="8491" y="6854"/>
                        <a:pt x="8354" y="6968"/>
                      </a:cubicBezTo>
                      <a:cubicBezTo>
                        <a:pt x="8354" y="6831"/>
                        <a:pt x="8354" y="6694"/>
                        <a:pt x="8354" y="6534"/>
                      </a:cubicBezTo>
                      <a:cubicBezTo>
                        <a:pt x="6091" y="6078"/>
                        <a:pt x="3793" y="5759"/>
                        <a:pt x="1475" y="5759"/>
                      </a:cubicBezTo>
                      <a:cubicBezTo>
                        <a:pt x="1128" y="5759"/>
                        <a:pt x="781" y="5766"/>
                        <a:pt x="434" y="5781"/>
                      </a:cubicBezTo>
                      <a:cubicBezTo>
                        <a:pt x="7" y="5781"/>
                        <a:pt x="1" y="6466"/>
                        <a:pt x="414" y="6466"/>
                      </a:cubicBezTo>
                      <a:cubicBezTo>
                        <a:pt x="420" y="6466"/>
                        <a:pt x="427" y="6466"/>
                        <a:pt x="434" y="6466"/>
                      </a:cubicBezTo>
                      <a:cubicBezTo>
                        <a:pt x="774" y="6452"/>
                        <a:pt x="1113" y="6445"/>
                        <a:pt x="1451" y="6445"/>
                      </a:cubicBezTo>
                      <a:cubicBezTo>
                        <a:pt x="3864" y="6445"/>
                        <a:pt x="6243" y="6790"/>
                        <a:pt x="8606" y="7310"/>
                      </a:cubicBezTo>
                      <a:cubicBezTo>
                        <a:pt x="8632" y="7316"/>
                        <a:pt x="8658" y="7318"/>
                        <a:pt x="8684" y="7318"/>
                      </a:cubicBezTo>
                      <a:cubicBezTo>
                        <a:pt x="8879" y="7318"/>
                        <a:pt x="9039" y="7170"/>
                        <a:pt x="9039" y="6968"/>
                      </a:cubicBezTo>
                      <a:cubicBezTo>
                        <a:pt x="9131" y="4685"/>
                        <a:pt x="8583" y="2175"/>
                        <a:pt x="7510" y="166"/>
                      </a:cubicBezTo>
                      <a:cubicBezTo>
                        <a:pt x="7448" y="49"/>
                        <a:pt x="7349" y="0"/>
                        <a:pt x="724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5" name="Google Shape;1969;p36"/>
                <p:cNvSpPr/>
                <p:nvPr/>
              </p:nvSpPr>
              <p:spPr>
                <a:xfrm flipH="1">
                  <a:off x="9131625" y="2185489"/>
                  <a:ext cx="249076" cy="2663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8" h="7761" extrusionOk="0">
                      <a:moveTo>
                        <a:pt x="5332" y="1"/>
                      </a:moveTo>
                      <a:cubicBezTo>
                        <a:pt x="5104" y="1"/>
                        <a:pt x="4857" y="257"/>
                        <a:pt x="4998" y="524"/>
                      </a:cubicBezTo>
                      <a:cubicBezTo>
                        <a:pt x="5774" y="2168"/>
                        <a:pt x="6116" y="4130"/>
                        <a:pt x="6276" y="5934"/>
                      </a:cubicBezTo>
                      <a:cubicBezTo>
                        <a:pt x="6299" y="6230"/>
                        <a:pt x="6299" y="6527"/>
                        <a:pt x="6276" y="6824"/>
                      </a:cubicBezTo>
                      <a:cubicBezTo>
                        <a:pt x="6276" y="6938"/>
                        <a:pt x="5888" y="6967"/>
                        <a:pt x="5477" y="6967"/>
                      </a:cubicBezTo>
                      <a:cubicBezTo>
                        <a:pt x="5066" y="6967"/>
                        <a:pt x="4633" y="6938"/>
                        <a:pt x="4541" y="6938"/>
                      </a:cubicBezTo>
                      <a:cubicBezTo>
                        <a:pt x="3195" y="6961"/>
                        <a:pt x="1825" y="7006"/>
                        <a:pt x="456" y="7052"/>
                      </a:cubicBezTo>
                      <a:cubicBezTo>
                        <a:pt x="29" y="7075"/>
                        <a:pt x="0" y="7760"/>
                        <a:pt x="434" y="7760"/>
                      </a:cubicBezTo>
                      <a:cubicBezTo>
                        <a:pt x="441" y="7760"/>
                        <a:pt x="448" y="7760"/>
                        <a:pt x="456" y="7760"/>
                      </a:cubicBezTo>
                      <a:cubicBezTo>
                        <a:pt x="2215" y="7700"/>
                        <a:pt x="3991" y="7641"/>
                        <a:pt x="5755" y="7641"/>
                      </a:cubicBezTo>
                      <a:cubicBezTo>
                        <a:pt x="6028" y="7641"/>
                        <a:pt x="6301" y="7643"/>
                        <a:pt x="6573" y="7646"/>
                      </a:cubicBezTo>
                      <a:cubicBezTo>
                        <a:pt x="6710" y="7646"/>
                        <a:pt x="6892" y="7531"/>
                        <a:pt x="6915" y="7395"/>
                      </a:cubicBezTo>
                      <a:cubicBezTo>
                        <a:pt x="7258" y="5089"/>
                        <a:pt x="6573" y="2259"/>
                        <a:pt x="5591" y="182"/>
                      </a:cubicBezTo>
                      <a:cubicBezTo>
                        <a:pt x="5534" y="54"/>
                        <a:pt x="5435" y="1"/>
                        <a:pt x="53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6" name="Google Shape;1970;p36"/>
                <p:cNvSpPr/>
                <p:nvPr/>
              </p:nvSpPr>
              <p:spPr>
                <a:xfrm flipH="1">
                  <a:off x="9303177" y="2296680"/>
                  <a:ext cx="11771" cy="117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" h="343" extrusionOk="0">
                      <a:moveTo>
                        <a:pt x="1" y="0"/>
                      </a:moveTo>
                      <a:cubicBezTo>
                        <a:pt x="1" y="114"/>
                        <a:pt x="1" y="229"/>
                        <a:pt x="1" y="343"/>
                      </a:cubicBezTo>
                      <a:cubicBezTo>
                        <a:pt x="115" y="229"/>
                        <a:pt x="229" y="114"/>
                        <a:pt x="34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7" name="Google Shape;1971;p36"/>
                <p:cNvSpPr/>
                <p:nvPr/>
              </p:nvSpPr>
              <p:spPr>
                <a:xfrm flipH="1">
                  <a:off x="9289077" y="2126702"/>
                  <a:ext cx="220902" cy="1942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7" h="5661" extrusionOk="0">
                      <a:moveTo>
                        <a:pt x="5963" y="0"/>
                      </a:moveTo>
                      <a:cubicBezTo>
                        <a:pt x="5792" y="0"/>
                        <a:pt x="5626" y="114"/>
                        <a:pt x="5638" y="343"/>
                      </a:cubicBezTo>
                      <a:cubicBezTo>
                        <a:pt x="5684" y="1872"/>
                        <a:pt x="5729" y="3401"/>
                        <a:pt x="5684" y="4953"/>
                      </a:cubicBezTo>
                      <a:lnTo>
                        <a:pt x="6026" y="4953"/>
                      </a:lnTo>
                      <a:cubicBezTo>
                        <a:pt x="5912" y="5067"/>
                        <a:pt x="5798" y="5182"/>
                        <a:pt x="5684" y="5296"/>
                      </a:cubicBezTo>
                      <a:cubicBezTo>
                        <a:pt x="5684" y="5182"/>
                        <a:pt x="5684" y="5067"/>
                        <a:pt x="5684" y="4953"/>
                      </a:cubicBezTo>
                      <a:cubicBezTo>
                        <a:pt x="5105" y="4923"/>
                        <a:pt x="4525" y="4913"/>
                        <a:pt x="3942" y="4913"/>
                      </a:cubicBezTo>
                      <a:cubicBezTo>
                        <a:pt x="2777" y="4913"/>
                        <a:pt x="1605" y="4953"/>
                        <a:pt x="434" y="4953"/>
                      </a:cubicBezTo>
                      <a:cubicBezTo>
                        <a:pt x="0" y="4953"/>
                        <a:pt x="0" y="5661"/>
                        <a:pt x="434" y="5661"/>
                      </a:cubicBezTo>
                      <a:cubicBezTo>
                        <a:pt x="1771" y="5661"/>
                        <a:pt x="3096" y="5603"/>
                        <a:pt x="4426" y="5603"/>
                      </a:cubicBezTo>
                      <a:cubicBezTo>
                        <a:pt x="4958" y="5603"/>
                        <a:pt x="5491" y="5612"/>
                        <a:pt x="6026" y="5638"/>
                      </a:cubicBezTo>
                      <a:cubicBezTo>
                        <a:pt x="6036" y="5639"/>
                        <a:pt x="6047" y="5640"/>
                        <a:pt x="6057" y="5640"/>
                      </a:cubicBezTo>
                      <a:cubicBezTo>
                        <a:pt x="6226" y="5640"/>
                        <a:pt x="6368" y="5468"/>
                        <a:pt x="6368" y="5296"/>
                      </a:cubicBezTo>
                      <a:cubicBezTo>
                        <a:pt x="6437" y="3652"/>
                        <a:pt x="6391" y="1986"/>
                        <a:pt x="6323" y="343"/>
                      </a:cubicBezTo>
                      <a:cubicBezTo>
                        <a:pt x="6311" y="114"/>
                        <a:pt x="6134" y="0"/>
                        <a:pt x="596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8" name="Google Shape;1972;p36"/>
                <p:cNvSpPr/>
                <p:nvPr/>
              </p:nvSpPr>
              <p:spPr>
                <a:xfrm flipH="1">
                  <a:off x="9475489" y="2156455"/>
                  <a:ext cx="14928" cy="102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298" extrusionOk="0">
                      <a:moveTo>
                        <a:pt x="46" y="1"/>
                      </a:moveTo>
                      <a:cubicBezTo>
                        <a:pt x="23" y="92"/>
                        <a:pt x="23" y="183"/>
                        <a:pt x="1" y="297"/>
                      </a:cubicBezTo>
                      <a:cubicBezTo>
                        <a:pt x="160" y="206"/>
                        <a:pt x="297" y="138"/>
                        <a:pt x="434" y="46"/>
                      </a:cubicBezTo>
                      <a:cubicBezTo>
                        <a:pt x="297" y="23"/>
                        <a:pt x="183" y="23"/>
                        <a:pt x="46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9" name="Google Shape;1973;p36"/>
                <p:cNvSpPr/>
                <p:nvPr/>
              </p:nvSpPr>
              <p:spPr>
                <a:xfrm flipH="1">
                  <a:off x="9459054" y="1995674"/>
                  <a:ext cx="173132" cy="185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5" h="5407" extrusionOk="0">
                      <a:moveTo>
                        <a:pt x="3832" y="1"/>
                      </a:moveTo>
                      <a:cubicBezTo>
                        <a:pt x="3658" y="1"/>
                        <a:pt x="3493" y="109"/>
                        <a:pt x="3515" y="326"/>
                      </a:cubicBezTo>
                      <a:cubicBezTo>
                        <a:pt x="3629" y="1787"/>
                        <a:pt x="4269" y="3225"/>
                        <a:pt x="4177" y="4686"/>
                      </a:cubicBezTo>
                      <a:cubicBezTo>
                        <a:pt x="4314" y="4708"/>
                        <a:pt x="4428" y="4708"/>
                        <a:pt x="4565" y="4731"/>
                      </a:cubicBezTo>
                      <a:cubicBezTo>
                        <a:pt x="4428" y="4823"/>
                        <a:pt x="4291" y="4891"/>
                        <a:pt x="4132" y="4982"/>
                      </a:cubicBezTo>
                      <a:cubicBezTo>
                        <a:pt x="4154" y="4868"/>
                        <a:pt x="4154" y="4777"/>
                        <a:pt x="4177" y="4686"/>
                      </a:cubicBezTo>
                      <a:cubicBezTo>
                        <a:pt x="3477" y="4597"/>
                        <a:pt x="2785" y="4550"/>
                        <a:pt x="2091" y="4550"/>
                      </a:cubicBezTo>
                      <a:cubicBezTo>
                        <a:pt x="1541" y="4550"/>
                        <a:pt x="990" y="4579"/>
                        <a:pt x="434" y="4640"/>
                      </a:cubicBezTo>
                      <a:cubicBezTo>
                        <a:pt x="14" y="4684"/>
                        <a:pt x="1" y="5327"/>
                        <a:pt x="393" y="5327"/>
                      </a:cubicBezTo>
                      <a:cubicBezTo>
                        <a:pt x="406" y="5327"/>
                        <a:pt x="420" y="5326"/>
                        <a:pt x="434" y="5325"/>
                      </a:cubicBezTo>
                      <a:cubicBezTo>
                        <a:pt x="1029" y="5263"/>
                        <a:pt x="1619" y="5229"/>
                        <a:pt x="2209" y="5229"/>
                      </a:cubicBezTo>
                      <a:cubicBezTo>
                        <a:pt x="2932" y="5229"/>
                        <a:pt x="3654" y="5280"/>
                        <a:pt x="4383" y="5393"/>
                      </a:cubicBezTo>
                      <a:cubicBezTo>
                        <a:pt x="4414" y="5402"/>
                        <a:pt x="4448" y="5407"/>
                        <a:pt x="4483" y="5407"/>
                      </a:cubicBezTo>
                      <a:cubicBezTo>
                        <a:pt x="4625" y="5407"/>
                        <a:pt x="4780" y="5330"/>
                        <a:pt x="4816" y="5165"/>
                      </a:cubicBezTo>
                      <a:cubicBezTo>
                        <a:pt x="5045" y="3476"/>
                        <a:pt x="4337" y="1969"/>
                        <a:pt x="4200" y="326"/>
                      </a:cubicBezTo>
                      <a:cubicBezTo>
                        <a:pt x="4189" y="109"/>
                        <a:pt x="4006" y="1"/>
                        <a:pt x="38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0" name="Google Shape;1974;p36"/>
                <p:cNvSpPr/>
                <p:nvPr/>
              </p:nvSpPr>
              <p:spPr>
                <a:xfrm flipH="1">
                  <a:off x="9343124" y="2090667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1" name="Google Shape;1975;p36"/>
                <p:cNvSpPr/>
                <p:nvPr/>
              </p:nvSpPr>
              <p:spPr>
                <a:xfrm flipH="1">
                  <a:off x="9385404" y="2053055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1"/>
                      </a:moveTo>
                      <a:cubicBezTo>
                        <a:pt x="1" y="1"/>
                        <a:pt x="1" y="1051"/>
                        <a:pt x="685" y="1051"/>
                      </a:cubicBezTo>
                      <a:cubicBezTo>
                        <a:pt x="1347" y="1051"/>
                        <a:pt x="1347" y="1"/>
                        <a:pt x="685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2" name="Google Shape;1976;p36"/>
                <p:cNvSpPr/>
                <p:nvPr/>
              </p:nvSpPr>
              <p:spPr>
                <a:xfrm flipH="1">
                  <a:off x="9333721" y="2041318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0"/>
                      </a:moveTo>
                      <a:cubicBezTo>
                        <a:pt x="0" y="0"/>
                        <a:pt x="0" y="1027"/>
                        <a:pt x="662" y="1027"/>
                      </a:cubicBezTo>
                      <a:cubicBezTo>
                        <a:pt x="1347" y="1027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3" name="Google Shape;1977;p36"/>
                <p:cNvSpPr/>
                <p:nvPr/>
              </p:nvSpPr>
              <p:spPr>
                <a:xfrm flipH="1">
                  <a:off x="9420649" y="2422010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0"/>
                      </a:moveTo>
                      <a:cubicBezTo>
                        <a:pt x="0" y="0"/>
                        <a:pt x="0" y="1050"/>
                        <a:pt x="685" y="1050"/>
                      </a:cubicBezTo>
                      <a:cubicBezTo>
                        <a:pt x="1347" y="1050"/>
                        <a:pt x="1347" y="0"/>
                        <a:pt x="685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4" name="Google Shape;1978;p36"/>
                <p:cNvSpPr/>
                <p:nvPr/>
              </p:nvSpPr>
              <p:spPr>
                <a:xfrm flipH="1">
                  <a:off x="9467665" y="2387555"/>
                  <a:ext cx="46260" cy="36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0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8" y="1050"/>
                        <a:pt x="1348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5" name="Google Shape;1979;p36"/>
                <p:cNvSpPr/>
                <p:nvPr/>
              </p:nvSpPr>
              <p:spPr>
                <a:xfrm flipH="1">
                  <a:off x="9405789" y="2369538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6" name="Google Shape;1980;p36"/>
                <p:cNvSpPr/>
                <p:nvPr/>
              </p:nvSpPr>
              <p:spPr>
                <a:xfrm flipH="1">
                  <a:off x="9663485" y="1973162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62" y="0"/>
                      </a:moveTo>
                      <a:cubicBezTo>
                        <a:pt x="1" y="0"/>
                        <a:pt x="1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7" name="Google Shape;1981;p36"/>
                <p:cNvSpPr/>
                <p:nvPr/>
              </p:nvSpPr>
              <p:spPr>
                <a:xfrm flipH="1">
                  <a:off x="9116727" y="2152543"/>
                  <a:ext cx="45471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5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24" y="1050"/>
                        <a:pt x="1324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8" name="Google Shape;1982;p36"/>
                <p:cNvSpPr/>
                <p:nvPr/>
              </p:nvSpPr>
              <p:spPr>
                <a:xfrm flipH="1">
                  <a:off x="9155129" y="2120421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1"/>
                      </a:moveTo>
                      <a:cubicBezTo>
                        <a:pt x="0" y="1"/>
                        <a:pt x="0" y="1028"/>
                        <a:pt x="662" y="1028"/>
                      </a:cubicBezTo>
                      <a:cubicBezTo>
                        <a:pt x="1347" y="1028"/>
                        <a:pt x="1347" y="1"/>
                        <a:pt x="66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9" name="Google Shape;1983;p36"/>
                <p:cNvSpPr/>
                <p:nvPr/>
              </p:nvSpPr>
              <p:spPr>
                <a:xfrm flipH="1">
                  <a:off x="9244425" y="2591989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0" name="Google Shape;1984;p36"/>
                <p:cNvSpPr/>
                <p:nvPr/>
              </p:nvSpPr>
              <p:spPr>
                <a:xfrm flipH="1">
                  <a:off x="9292196" y="2574761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7" y="1050"/>
                        <a:pt x="1347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71" name="Google Shape;1985;p36"/>
              <p:cNvGrpSpPr/>
              <p:nvPr/>
            </p:nvGrpSpPr>
            <p:grpSpPr>
              <a:xfrm rot="-6364197" flipH="1">
                <a:off x="1793871" y="1342480"/>
                <a:ext cx="1270971" cy="972426"/>
                <a:chOff x="5913226" y="4077344"/>
                <a:chExt cx="914289" cy="694967"/>
              </a:xfrm>
            </p:grpSpPr>
            <p:sp>
              <p:nvSpPr>
                <p:cNvPr id="282" name="Google Shape;1986;p36"/>
                <p:cNvSpPr/>
                <p:nvPr/>
              </p:nvSpPr>
              <p:spPr>
                <a:xfrm>
                  <a:off x="5913226" y="4077344"/>
                  <a:ext cx="891397" cy="6756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75" h="19689" extrusionOk="0">
                      <a:moveTo>
                        <a:pt x="7300" y="1"/>
                      </a:moveTo>
                      <a:cubicBezTo>
                        <a:pt x="5044" y="1"/>
                        <a:pt x="8279" y="4954"/>
                        <a:pt x="8559" y="6222"/>
                      </a:cubicBezTo>
                      <a:cubicBezTo>
                        <a:pt x="6796" y="4606"/>
                        <a:pt x="2825" y="2102"/>
                        <a:pt x="1058" y="2102"/>
                      </a:cubicBezTo>
                      <a:cubicBezTo>
                        <a:pt x="355" y="2102"/>
                        <a:pt x="0" y="2499"/>
                        <a:pt x="273" y="3506"/>
                      </a:cubicBezTo>
                      <a:cubicBezTo>
                        <a:pt x="1072" y="6291"/>
                        <a:pt x="5363" y="8664"/>
                        <a:pt x="7783" y="10696"/>
                      </a:cubicBezTo>
                      <a:cubicBezTo>
                        <a:pt x="6094" y="11221"/>
                        <a:pt x="319" y="10878"/>
                        <a:pt x="3378" y="13412"/>
                      </a:cubicBezTo>
                      <a:cubicBezTo>
                        <a:pt x="5295" y="15033"/>
                        <a:pt x="9837" y="14485"/>
                        <a:pt x="11640" y="16014"/>
                      </a:cubicBezTo>
                      <a:cubicBezTo>
                        <a:pt x="10887" y="16197"/>
                        <a:pt x="7600" y="16562"/>
                        <a:pt x="7440" y="17521"/>
                      </a:cubicBezTo>
                      <a:cubicBezTo>
                        <a:pt x="7052" y="19164"/>
                        <a:pt x="11549" y="19552"/>
                        <a:pt x="12576" y="19552"/>
                      </a:cubicBezTo>
                      <a:cubicBezTo>
                        <a:pt x="13609" y="19627"/>
                        <a:pt x="14860" y="19649"/>
                        <a:pt x="16216" y="19649"/>
                      </a:cubicBezTo>
                      <a:cubicBezTo>
                        <a:pt x="18120" y="19649"/>
                        <a:pt x="20229" y="19606"/>
                        <a:pt x="22227" y="19606"/>
                      </a:cubicBezTo>
                      <a:cubicBezTo>
                        <a:pt x="23557" y="19606"/>
                        <a:pt x="24837" y="19625"/>
                        <a:pt x="25975" y="19689"/>
                      </a:cubicBezTo>
                      <a:cubicBezTo>
                        <a:pt x="25084" y="17543"/>
                        <a:pt x="24514" y="14576"/>
                        <a:pt x="24103" y="12202"/>
                      </a:cubicBezTo>
                      <a:cubicBezTo>
                        <a:pt x="23943" y="10947"/>
                        <a:pt x="23464" y="7295"/>
                        <a:pt x="22596" y="6336"/>
                      </a:cubicBezTo>
                      <a:cubicBezTo>
                        <a:pt x="22205" y="5940"/>
                        <a:pt x="21880" y="5777"/>
                        <a:pt x="21600" y="5777"/>
                      </a:cubicBezTo>
                      <a:cubicBezTo>
                        <a:pt x="20542" y="5777"/>
                        <a:pt x="20140" y="8103"/>
                        <a:pt x="19310" y="8915"/>
                      </a:cubicBezTo>
                      <a:cubicBezTo>
                        <a:pt x="18283" y="6176"/>
                        <a:pt x="17780" y="4601"/>
                        <a:pt x="16434" y="2707"/>
                      </a:cubicBezTo>
                      <a:cubicBezTo>
                        <a:pt x="15815" y="1739"/>
                        <a:pt x="15368" y="1351"/>
                        <a:pt x="15042" y="1351"/>
                      </a:cubicBezTo>
                      <a:cubicBezTo>
                        <a:pt x="13961" y="1351"/>
                        <a:pt x="14214" y="5620"/>
                        <a:pt x="13969" y="7181"/>
                      </a:cubicBezTo>
                      <a:cubicBezTo>
                        <a:pt x="12188" y="4487"/>
                        <a:pt x="10339" y="493"/>
                        <a:pt x="7783" y="59"/>
                      </a:cubicBezTo>
                      <a:cubicBezTo>
                        <a:pt x="7600" y="19"/>
                        <a:pt x="7439" y="1"/>
                        <a:pt x="7300" y="1"/>
                      </a:cubicBezTo>
                      <a:close/>
                    </a:path>
                  </a:pathLst>
                </a:custGeom>
                <a:solidFill>
                  <a:srgbClr val="CFD6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1987;p36"/>
                <p:cNvSpPr/>
                <p:nvPr/>
              </p:nvSpPr>
              <p:spPr>
                <a:xfrm>
                  <a:off x="6022599" y="4229579"/>
                  <a:ext cx="804917" cy="542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55" h="15815" extrusionOk="0">
                      <a:moveTo>
                        <a:pt x="494" y="0"/>
                      </a:moveTo>
                      <a:cubicBezTo>
                        <a:pt x="193" y="0"/>
                        <a:pt x="0" y="452"/>
                        <a:pt x="328" y="645"/>
                      </a:cubicBezTo>
                      <a:cubicBezTo>
                        <a:pt x="8179" y="5141"/>
                        <a:pt x="15141" y="10962"/>
                        <a:pt x="22788" y="15755"/>
                      </a:cubicBezTo>
                      <a:cubicBezTo>
                        <a:pt x="22851" y="15796"/>
                        <a:pt x="22914" y="15814"/>
                        <a:pt x="22972" y="15814"/>
                      </a:cubicBezTo>
                      <a:cubicBezTo>
                        <a:pt x="23268" y="15814"/>
                        <a:pt x="23454" y="15352"/>
                        <a:pt x="23130" y="15162"/>
                      </a:cubicBezTo>
                      <a:cubicBezTo>
                        <a:pt x="15484" y="10368"/>
                        <a:pt x="8522" y="4525"/>
                        <a:pt x="670" y="51"/>
                      </a:cubicBezTo>
                      <a:cubicBezTo>
                        <a:pt x="609" y="16"/>
                        <a:pt x="550" y="0"/>
                        <a:pt x="494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1988;p36"/>
                <p:cNvSpPr/>
                <p:nvPr/>
              </p:nvSpPr>
              <p:spPr>
                <a:xfrm>
                  <a:off x="6385548" y="4469464"/>
                  <a:ext cx="17262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" h="434" extrusionOk="0">
                      <a:moveTo>
                        <a:pt x="502" y="0"/>
                      </a:moveTo>
                      <a:cubicBezTo>
                        <a:pt x="342" y="0"/>
                        <a:pt x="160" y="23"/>
                        <a:pt x="0" y="23"/>
                      </a:cubicBezTo>
                      <a:cubicBezTo>
                        <a:pt x="46" y="160"/>
                        <a:pt x="114" y="297"/>
                        <a:pt x="183" y="434"/>
                      </a:cubicBezTo>
                      <a:cubicBezTo>
                        <a:pt x="274" y="297"/>
                        <a:pt x="388" y="160"/>
                        <a:pt x="502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5" name="Google Shape;1989;p36"/>
                <p:cNvSpPr/>
                <p:nvPr/>
              </p:nvSpPr>
              <p:spPr>
                <a:xfrm>
                  <a:off x="6117248" y="4185240"/>
                  <a:ext cx="300415" cy="339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4" h="9894" extrusionOk="0">
                      <a:moveTo>
                        <a:pt x="3300" y="1"/>
                      </a:moveTo>
                      <a:cubicBezTo>
                        <a:pt x="3062" y="1"/>
                        <a:pt x="2819" y="250"/>
                        <a:pt x="2979" y="522"/>
                      </a:cubicBezTo>
                      <a:cubicBezTo>
                        <a:pt x="4554" y="3055"/>
                        <a:pt x="6586" y="5543"/>
                        <a:pt x="7818" y="8305"/>
                      </a:cubicBezTo>
                      <a:cubicBezTo>
                        <a:pt x="7978" y="8305"/>
                        <a:pt x="8160" y="8282"/>
                        <a:pt x="8320" y="8282"/>
                      </a:cubicBezTo>
                      <a:cubicBezTo>
                        <a:pt x="8206" y="8442"/>
                        <a:pt x="8092" y="8579"/>
                        <a:pt x="8001" y="8716"/>
                      </a:cubicBezTo>
                      <a:cubicBezTo>
                        <a:pt x="7932" y="8579"/>
                        <a:pt x="7864" y="8442"/>
                        <a:pt x="7818" y="8305"/>
                      </a:cubicBezTo>
                      <a:cubicBezTo>
                        <a:pt x="5307" y="8374"/>
                        <a:pt x="2819" y="8556"/>
                        <a:pt x="400" y="9218"/>
                      </a:cubicBezTo>
                      <a:cubicBezTo>
                        <a:pt x="0" y="9323"/>
                        <a:pt x="124" y="9893"/>
                        <a:pt x="485" y="9893"/>
                      </a:cubicBezTo>
                      <a:cubicBezTo>
                        <a:pt x="516" y="9893"/>
                        <a:pt x="548" y="9889"/>
                        <a:pt x="582" y="9880"/>
                      </a:cubicBezTo>
                      <a:cubicBezTo>
                        <a:pt x="3116" y="9195"/>
                        <a:pt x="5718" y="9035"/>
                        <a:pt x="8320" y="8990"/>
                      </a:cubicBezTo>
                      <a:cubicBezTo>
                        <a:pt x="8526" y="8967"/>
                        <a:pt x="8754" y="8762"/>
                        <a:pt x="8663" y="8533"/>
                      </a:cubicBezTo>
                      <a:cubicBezTo>
                        <a:pt x="7453" y="5543"/>
                        <a:pt x="5284" y="2895"/>
                        <a:pt x="3573" y="156"/>
                      </a:cubicBezTo>
                      <a:cubicBezTo>
                        <a:pt x="3504" y="47"/>
                        <a:pt x="3403" y="1"/>
                        <a:pt x="330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6" name="Google Shape;1990;p36"/>
                <p:cNvSpPr/>
                <p:nvPr/>
              </p:nvSpPr>
              <p:spPr>
                <a:xfrm>
                  <a:off x="6316775" y="4277659"/>
                  <a:ext cx="225466" cy="3205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0" h="9342" extrusionOk="0">
                      <a:moveTo>
                        <a:pt x="4338" y="0"/>
                      </a:moveTo>
                      <a:cubicBezTo>
                        <a:pt x="4133" y="0"/>
                        <a:pt x="3921" y="170"/>
                        <a:pt x="3990" y="431"/>
                      </a:cubicBezTo>
                      <a:cubicBezTo>
                        <a:pt x="4469" y="2462"/>
                        <a:pt x="5177" y="4471"/>
                        <a:pt x="5633" y="6525"/>
                      </a:cubicBezTo>
                      <a:cubicBezTo>
                        <a:pt x="5747" y="7027"/>
                        <a:pt x="5816" y="7552"/>
                        <a:pt x="5862" y="8077"/>
                      </a:cubicBezTo>
                      <a:cubicBezTo>
                        <a:pt x="5862" y="8260"/>
                        <a:pt x="3807" y="8305"/>
                        <a:pt x="3602" y="8328"/>
                      </a:cubicBezTo>
                      <a:cubicBezTo>
                        <a:pt x="2529" y="8374"/>
                        <a:pt x="1479" y="8442"/>
                        <a:pt x="406" y="8671"/>
                      </a:cubicBezTo>
                      <a:cubicBezTo>
                        <a:pt x="1" y="8756"/>
                        <a:pt x="134" y="9341"/>
                        <a:pt x="509" y="9341"/>
                      </a:cubicBezTo>
                      <a:cubicBezTo>
                        <a:pt x="534" y="9341"/>
                        <a:pt x="561" y="9338"/>
                        <a:pt x="589" y="9333"/>
                      </a:cubicBezTo>
                      <a:cubicBezTo>
                        <a:pt x="2483" y="8945"/>
                        <a:pt x="4401" y="9059"/>
                        <a:pt x="6295" y="8785"/>
                      </a:cubicBezTo>
                      <a:cubicBezTo>
                        <a:pt x="6455" y="8762"/>
                        <a:pt x="6569" y="8579"/>
                        <a:pt x="6546" y="8442"/>
                      </a:cubicBezTo>
                      <a:cubicBezTo>
                        <a:pt x="6478" y="5635"/>
                        <a:pt x="5314" y="2941"/>
                        <a:pt x="4652" y="248"/>
                      </a:cubicBezTo>
                      <a:cubicBezTo>
                        <a:pt x="4606" y="75"/>
                        <a:pt x="4474" y="0"/>
                        <a:pt x="4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7" name="Google Shape;1991;p36"/>
                <p:cNvSpPr/>
                <p:nvPr/>
              </p:nvSpPr>
              <p:spPr>
                <a:xfrm>
                  <a:off x="6664384" y="4677021"/>
                  <a:ext cx="14139" cy="149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" h="435" extrusionOk="0">
                      <a:moveTo>
                        <a:pt x="1" y="1"/>
                      </a:moveTo>
                      <a:cubicBezTo>
                        <a:pt x="24" y="161"/>
                        <a:pt x="47" y="298"/>
                        <a:pt x="69" y="435"/>
                      </a:cubicBezTo>
                      <a:cubicBezTo>
                        <a:pt x="184" y="275"/>
                        <a:pt x="298" y="138"/>
                        <a:pt x="412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8" name="Google Shape;1992;p36"/>
                <p:cNvSpPr/>
                <p:nvPr/>
              </p:nvSpPr>
              <p:spPr>
                <a:xfrm>
                  <a:off x="6432530" y="4400622"/>
                  <a:ext cx="258514" cy="304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3" h="8877" extrusionOk="0">
                      <a:moveTo>
                        <a:pt x="6120" y="1"/>
                      </a:moveTo>
                      <a:cubicBezTo>
                        <a:pt x="5920" y="1"/>
                        <a:pt x="5689" y="171"/>
                        <a:pt x="5730" y="431"/>
                      </a:cubicBezTo>
                      <a:cubicBezTo>
                        <a:pt x="6072" y="2988"/>
                        <a:pt x="6323" y="5544"/>
                        <a:pt x="6757" y="8055"/>
                      </a:cubicBezTo>
                      <a:lnTo>
                        <a:pt x="7168" y="8055"/>
                      </a:lnTo>
                      <a:cubicBezTo>
                        <a:pt x="7054" y="8192"/>
                        <a:pt x="6940" y="8329"/>
                        <a:pt x="6825" y="8489"/>
                      </a:cubicBezTo>
                      <a:cubicBezTo>
                        <a:pt x="6803" y="8352"/>
                        <a:pt x="6780" y="8215"/>
                        <a:pt x="6757" y="8055"/>
                      </a:cubicBezTo>
                      <a:cubicBezTo>
                        <a:pt x="4657" y="8169"/>
                        <a:pt x="2557" y="8192"/>
                        <a:pt x="457" y="8192"/>
                      </a:cubicBezTo>
                      <a:cubicBezTo>
                        <a:pt x="1" y="8192"/>
                        <a:pt x="1" y="8877"/>
                        <a:pt x="457" y="8877"/>
                      </a:cubicBezTo>
                      <a:cubicBezTo>
                        <a:pt x="2694" y="8877"/>
                        <a:pt x="4931" y="8854"/>
                        <a:pt x="7168" y="8740"/>
                      </a:cubicBezTo>
                      <a:cubicBezTo>
                        <a:pt x="7396" y="8740"/>
                        <a:pt x="7533" y="8534"/>
                        <a:pt x="7487" y="8306"/>
                      </a:cubicBezTo>
                      <a:cubicBezTo>
                        <a:pt x="7008" y="5635"/>
                        <a:pt x="6757" y="2942"/>
                        <a:pt x="6392" y="249"/>
                      </a:cubicBezTo>
                      <a:cubicBezTo>
                        <a:pt x="6373" y="76"/>
                        <a:pt x="6254" y="1"/>
                        <a:pt x="612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72" name="Google Shape;1993;p36"/>
              <p:cNvGrpSpPr/>
              <p:nvPr/>
            </p:nvGrpSpPr>
            <p:grpSpPr>
              <a:xfrm rot="-5977178" flipH="1">
                <a:off x="2241688" y="2074921"/>
                <a:ext cx="579642" cy="1176840"/>
                <a:chOff x="6358918" y="3044707"/>
                <a:chExt cx="579665" cy="1176886"/>
              </a:xfrm>
            </p:grpSpPr>
            <p:sp>
              <p:nvSpPr>
                <p:cNvPr id="273" name="Google Shape;1994;p36"/>
                <p:cNvSpPr/>
                <p:nvPr/>
              </p:nvSpPr>
              <p:spPr>
                <a:xfrm>
                  <a:off x="6382391" y="3044707"/>
                  <a:ext cx="271863" cy="306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22" h="8945" extrusionOk="0">
                      <a:moveTo>
                        <a:pt x="4485" y="1"/>
                      </a:moveTo>
                      <a:cubicBezTo>
                        <a:pt x="4111" y="1"/>
                        <a:pt x="3697" y="127"/>
                        <a:pt x="3242" y="408"/>
                      </a:cubicBezTo>
                      <a:cubicBezTo>
                        <a:pt x="1" y="2439"/>
                        <a:pt x="5547" y="7644"/>
                        <a:pt x="7396" y="8945"/>
                      </a:cubicBezTo>
                      <a:lnTo>
                        <a:pt x="7579" y="8945"/>
                      </a:lnTo>
                      <a:cubicBezTo>
                        <a:pt x="7921" y="7131"/>
                        <a:pt x="7303" y="1"/>
                        <a:pt x="4485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1995;p36"/>
                <p:cNvSpPr/>
                <p:nvPr/>
              </p:nvSpPr>
              <p:spPr>
                <a:xfrm>
                  <a:off x="6706699" y="3364176"/>
                  <a:ext cx="3157" cy="63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" h="184" extrusionOk="0">
                      <a:moveTo>
                        <a:pt x="92" y="1"/>
                      </a:moveTo>
                      <a:cubicBezTo>
                        <a:pt x="69" y="69"/>
                        <a:pt x="23" y="115"/>
                        <a:pt x="0" y="183"/>
                      </a:cubicBezTo>
                      <a:lnTo>
                        <a:pt x="92" y="92"/>
                      </a:lnTo>
                      <a:lnTo>
                        <a:pt x="92" y="1"/>
                      </a:ln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1996;p36"/>
                <p:cNvSpPr/>
                <p:nvPr/>
              </p:nvSpPr>
              <p:spPr>
                <a:xfrm>
                  <a:off x="6645990" y="3064852"/>
                  <a:ext cx="200174" cy="2993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3" h="8723" extrusionOk="0">
                      <a:moveTo>
                        <a:pt x="3017" y="0"/>
                      </a:moveTo>
                      <a:cubicBezTo>
                        <a:pt x="0" y="0"/>
                        <a:pt x="2154" y="6785"/>
                        <a:pt x="1861" y="8723"/>
                      </a:cubicBezTo>
                      <a:cubicBezTo>
                        <a:pt x="2523" y="7582"/>
                        <a:pt x="3550" y="6532"/>
                        <a:pt x="4257" y="5299"/>
                      </a:cubicBezTo>
                      <a:cubicBezTo>
                        <a:pt x="4919" y="3998"/>
                        <a:pt x="5832" y="186"/>
                        <a:pt x="3139" y="4"/>
                      </a:cubicBezTo>
                      <a:cubicBezTo>
                        <a:pt x="3098" y="1"/>
                        <a:pt x="3057" y="0"/>
                        <a:pt x="3017" y="0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1997;p36"/>
                <p:cNvSpPr/>
                <p:nvPr/>
              </p:nvSpPr>
              <p:spPr>
                <a:xfrm>
                  <a:off x="6358918" y="3497640"/>
                  <a:ext cx="221691" cy="18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0" h="5334" extrusionOk="0">
                      <a:moveTo>
                        <a:pt x="1499" y="1"/>
                      </a:moveTo>
                      <a:cubicBezTo>
                        <a:pt x="785" y="1"/>
                        <a:pt x="229" y="406"/>
                        <a:pt x="137" y="1521"/>
                      </a:cubicBezTo>
                      <a:cubicBezTo>
                        <a:pt x="0" y="3918"/>
                        <a:pt x="4702" y="4945"/>
                        <a:pt x="6460" y="5333"/>
                      </a:cubicBezTo>
                      <a:lnTo>
                        <a:pt x="6460" y="5242"/>
                      </a:lnTo>
                      <a:cubicBezTo>
                        <a:pt x="6300" y="4329"/>
                        <a:pt x="5684" y="2914"/>
                        <a:pt x="5044" y="2069"/>
                      </a:cubicBezTo>
                      <a:cubicBezTo>
                        <a:pt x="4464" y="1228"/>
                        <a:pt x="2743" y="1"/>
                        <a:pt x="1499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1998;p36"/>
                <p:cNvSpPr/>
                <p:nvPr/>
              </p:nvSpPr>
              <p:spPr>
                <a:xfrm>
                  <a:off x="6716102" y="3669711"/>
                  <a:ext cx="222480" cy="193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5638" extrusionOk="0">
                      <a:moveTo>
                        <a:pt x="3902" y="1"/>
                      </a:moveTo>
                      <a:cubicBezTo>
                        <a:pt x="2291" y="1"/>
                        <a:pt x="483" y="4536"/>
                        <a:pt x="183" y="5455"/>
                      </a:cubicBezTo>
                      <a:lnTo>
                        <a:pt x="0" y="5637"/>
                      </a:lnTo>
                      <a:cubicBezTo>
                        <a:pt x="1667" y="5637"/>
                        <a:pt x="6483" y="3241"/>
                        <a:pt x="4908" y="730"/>
                      </a:cubicBezTo>
                      <a:cubicBezTo>
                        <a:pt x="4594" y="216"/>
                        <a:pt x="4252" y="1"/>
                        <a:pt x="3902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1999;p36"/>
                <p:cNvSpPr/>
                <p:nvPr/>
              </p:nvSpPr>
              <p:spPr>
                <a:xfrm>
                  <a:off x="6522444" y="3135891"/>
                  <a:ext cx="356284" cy="1085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82" h="31637" extrusionOk="0">
                      <a:moveTo>
                        <a:pt x="487" y="0"/>
                      </a:moveTo>
                      <a:cubicBezTo>
                        <a:pt x="251" y="0"/>
                        <a:pt x="0" y="252"/>
                        <a:pt x="142" y="536"/>
                      </a:cubicBezTo>
                      <a:cubicBezTo>
                        <a:pt x="827" y="1860"/>
                        <a:pt x="1329" y="3320"/>
                        <a:pt x="1969" y="4690"/>
                      </a:cubicBezTo>
                      <a:cubicBezTo>
                        <a:pt x="2699" y="6196"/>
                        <a:pt x="3429" y="7703"/>
                        <a:pt x="4046" y="9255"/>
                      </a:cubicBezTo>
                      <a:cubicBezTo>
                        <a:pt x="5301" y="12542"/>
                        <a:pt x="5210" y="15806"/>
                        <a:pt x="3909" y="19070"/>
                      </a:cubicBezTo>
                      <a:cubicBezTo>
                        <a:pt x="2973" y="21466"/>
                        <a:pt x="2539" y="23749"/>
                        <a:pt x="3703" y="26146"/>
                      </a:cubicBezTo>
                      <a:cubicBezTo>
                        <a:pt x="4844" y="28474"/>
                        <a:pt x="7241" y="30962"/>
                        <a:pt x="9798" y="31624"/>
                      </a:cubicBezTo>
                      <a:cubicBezTo>
                        <a:pt x="9832" y="31633"/>
                        <a:pt x="9864" y="31637"/>
                        <a:pt x="9895" y="31637"/>
                      </a:cubicBezTo>
                      <a:cubicBezTo>
                        <a:pt x="10256" y="31637"/>
                        <a:pt x="10381" y="31067"/>
                        <a:pt x="10003" y="30962"/>
                      </a:cubicBezTo>
                      <a:cubicBezTo>
                        <a:pt x="7173" y="30208"/>
                        <a:pt x="4411" y="27013"/>
                        <a:pt x="3726" y="24228"/>
                      </a:cubicBezTo>
                      <a:cubicBezTo>
                        <a:pt x="3041" y="21329"/>
                        <a:pt x="5187" y="18385"/>
                        <a:pt x="5598" y="15577"/>
                      </a:cubicBezTo>
                      <a:cubicBezTo>
                        <a:pt x="5940" y="13067"/>
                        <a:pt x="5347" y="10624"/>
                        <a:pt x="4411" y="8319"/>
                      </a:cubicBezTo>
                      <a:cubicBezTo>
                        <a:pt x="3931" y="7109"/>
                        <a:pt x="3338" y="5922"/>
                        <a:pt x="2767" y="4736"/>
                      </a:cubicBezTo>
                      <a:cubicBezTo>
                        <a:pt x="2037" y="3252"/>
                        <a:pt x="1489" y="1654"/>
                        <a:pt x="759" y="170"/>
                      </a:cubicBezTo>
                      <a:cubicBezTo>
                        <a:pt x="695" y="51"/>
                        <a:pt x="593" y="0"/>
                        <a:pt x="487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2000;p36"/>
                <p:cNvSpPr/>
                <p:nvPr/>
              </p:nvSpPr>
              <p:spPr>
                <a:xfrm>
                  <a:off x="6669532" y="3180642"/>
                  <a:ext cx="84833" cy="2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2" h="8297" extrusionOk="0">
                      <a:moveTo>
                        <a:pt x="2037" y="1"/>
                      </a:moveTo>
                      <a:cubicBezTo>
                        <a:pt x="1905" y="1"/>
                        <a:pt x="1786" y="78"/>
                        <a:pt x="1768" y="259"/>
                      </a:cubicBezTo>
                      <a:cubicBezTo>
                        <a:pt x="1403" y="2815"/>
                        <a:pt x="1243" y="5394"/>
                        <a:pt x="125" y="7768"/>
                      </a:cubicBezTo>
                      <a:cubicBezTo>
                        <a:pt x="0" y="8048"/>
                        <a:pt x="236" y="8296"/>
                        <a:pt x="457" y="8296"/>
                      </a:cubicBezTo>
                      <a:cubicBezTo>
                        <a:pt x="560" y="8296"/>
                        <a:pt x="660" y="8242"/>
                        <a:pt x="718" y="8111"/>
                      </a:cubicBezTo>
                      <a:cubicBezTo>
                        <a:pt x="1860" y="5668"/>
                        <a:pt x="2065" y="3066"/>
                        <a:pt x="2430" y="441"/>
                      </a:cubicBezTo>
                      <a:cubicBezTo>
                        <a:pt x="2472" y="180"/>
                        <a:pt x="2238" y="1"/>
                        <a:pt x="2037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2001;p36"/>
                <p:cNvSpPr/>
                <p:nvPr/>
              </p:nvSpPr>
              <p:spPr>
                <a:xfrm>
                  <a:off x="6422544" y="3552480"/>
                  <a:ext cx="282639" cy="17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36" h="5042" extrusionOk="0">
                      <a:moveTo>
                        <a:pt x="498" y="1"/>
                      </a:moveTo>
                      <a:cubicBezTo>
                        <a:pt x="240" y="1"/>
                        <a:pt x="1" y="340"/>
                        <a:pt x="246" y="585"/>
                      </a:cubicBezTo>
                      <a:cubicBezTo>
                        <a:pt x="2277" y="2731"/>
                        <a:pt x="4651" y="4511"/>
                        <a:pt x="7619" y="5036"/>
                      </a:cubicBezTo>
                      <a:cubicBezTo>
                        <a:pt x="7640" y="5040"/>
                        <a:pt x="7661" y="5041"/>
                        <a:pt x="7681" y="5041"/>
                      </a:cubicBezTo>
                      <a:cubicBezTo>
                        <a:pt x="8071" y="5041"/>
                        <a:pt x="8235" y="4439"/>
                        <a:pt x="7801" y="4374"/>
                      </a:cubicBezTo>
                      <a:cubicBezTo>
                        <a:pt x="4925" y="3872"/>
                        <a:pt x="2711" y="2183"/>
                        <a:pt x="725" y="106"/>
                      </a:cubicBezTo>
                      <a:cubicBezTo>
                        <a:pt x="656" y="32"/>
                        <a:pt x="576" y="1"/>
                        <a:pt x="498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2002;p36"/>
                <p:cNvSpPr/>
                <p:nvPr/>
              </p:nvSpPr>
              <p:spPr>
                <a:xfrm>
                  <a:off x="6625193" y="3711614"/>
                  <a:ext cx="233942" cy="180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7" h="5250" extrusionOk="0">
                      <a:moveTo>
                        <a:pt x="6338" y="0"/>
                      </a:moveTo>
                      <a:cubicBezTo>
                        <a:pt x="6230" y="0"/>
                        <a:pt x="6121" y="50"/>
                        <a:pt x="6050" y="171"/>
                      </a:cubicBezTo>
                      <a:cubicBezTo>
                        <a:pt x="5031" y="1797"/>
                        <a:pt x="3167" y="4577"/>
                        <a:pt x="948" y="4577"/>
                      </a:cubicBezTo>
                      <a:cubicBezTo>
                        <a:pt x="832" y="4577"/>
                        <a:pt x="714" y="4569"/>
                        <a:pt x="595" y="4553"/>
                      </a:cubicBezTo>
                      <a:cubicBezTo>
                        <a:pt x="574" y="4550"/>
                        <a:pt x="553" y="4548"/>
                        <a:pt x="533" y="4548"/>
                      </a:cubicBezTo>
                      <a:cubicBezTo>
                        <a:pt x="145" y="4548"/>
                        <a:pt x="0" y="5150"/>
                        <a:pt x="412" y="5215"/>
                      </a:cubicBezTo>
                      <a:cubicBezTo>
                        <a:pt x="578" y="5238"/>
                        <a:pt x="741" y="5249"/>
                        <a:pt x="901" y="5249"/>
                      </a:cubicBezTo>
                      <a:cubicBezTo>
                        <a:pt x="3451" y="5249"/>
                        <a:pt x="5441" y="2467"/>
                        <a:pt x="6644" y="513"/>
                      </a:cubicBezTo>
                      <a:cubicBezTo>
                        <a:pt x="6817" y="246"/>
                        <a:pt x="6578" y="0"/>
                        <a:pt x="6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63" name="Google Shape;2003;p36"/>
            <p:cNvSpPr/>
            <p:nvPr/>
          </p:nvSpPr>
          <p:spPr>
            <a:xfrm rot="980710">
              <a:off x="2760823" y="1232786"/>
              <a:ext cx="3644218" cy="2803160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004;p36"/>
            <p:cNvSpPr/>
            <p:nvPr/>
          </p:nvSpPr>
          <p:spPr>
            <a:xfrm>
              <a:off x="7360132" y="1482563"/>
              <a:ext cx="240175" cy="235452"/>
            </a:xfrm>
            <a:custGeom>
              <a:avLst/>
              <a:gdLst/>
              <a:ahLst/>
              <a:cxnLst/>
              <a:rect l="l" t="t" r="r" b="b"/>
              <a:pathLst>
                <a:path w="13986" h="13711" extrusionOk="0">
                  <a:moveTo>
                    <a:pt x="13233" y="6843"/>
                  </a:moveTo>
                  <a:cubicBezTo>
                    <a:pt x="12457" y="10026"/>
                    <a:pt x="8446" y="13710"/>
                    <a:pt x="6918" y="13710"/>
                  </a:cubicBezTo>
                  <a:cubicBezTo>
                    <a:pt x="5013" y="13710"/>
                    <a:pt x="1479" y="10026"/>
                    <a:pt x="752" y="6843"/>
                  </a:cubicBezTo>
                  <a:cubicBezTo>
                    <a:pt x="0" y="3510"/>
                    <a:pt x="2732" y="1"/>
                    <a:pt x="6993" y="3885"/>
                  </a:cubicBezTo>
                  <a:cubicBezTo>
                    <a:pt x="11153" y="101"/>
                    <a:pt x="13985" y="3710"/>
                    <a:pt x="13233" y="6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005;p36"/>
            <p:cNvSpPr/>
            <p:nvPr/>
          </p:nvSpPr>
          <p:spPr>
            <a:xfrm>
              <a:off x="1725162" y="2279268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48" y="7419"/>
                    <a:pt x="6266" y="10151"/>
                    <a:pt x="5113" y="10151"/>
                  </a:cubicBezTo>
                  <a:cubicBezTo>
                    <a:pt x="3710" y="10151"/>
                    <a:pt x="1103" y="7419"/>
                    <a:pt x="552" y="5063"/>
                  </a:cubicBezTo>
                  <a:cubicBezTo>
                    <a:pt x="0" y="2582"/>
                    <a:pt x="2030" y="0"/>
                    <a:pt x="5188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006;p36"/>
            <p:cNvSpPr/>
            <p:nvPr/>
          </p:nvSpPr>
          <p:spPr>
            <a:xfrm>
              <a:off x="2894721" y="1308254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23" y="7419"/>
                    <a:pt x="6266" y="10151"/>
                    <a:pt x="5113" y="10151"/>
                  </a:cubicBezTo>
                  <a:cubicBezTo>
                    <a:pt x="3709" y="10151"/>
                    <a:pt x="1103" y="7419"/>
                    <a:pt x="551" y="5063"/>
                  </a:cubicBezTo>
                  <a:cubicBezTo>
                    <a:pt x="0" y="2582"/>
                    <a:pt x="2030" y="0"/>
                    <a:pt x="5163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007;p36"/>
            <p:cNvSpPr/>
            <p:nvPr/>
          </p:nvSpPr>
          <p:spPr>
            <a:xfrm>
              <a:off x="1725168" y="1946488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93" y="3509"/>
                  </a:moveTo>
                  <a:cubicBezTo>
                    <a:pt x="6417" y="5138"/>
                    <a:pt x="4337" y="7043"/>
                    <a:pt x="3560" y="7043"/>
                  </a:cubicBezTo>
                  <a:cubicBezTo>
                    <a:pt x="2582" y="7043"/>
                    <a:pt x="778" y="5138"/>
                    <a:pt x="402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40" y="50"/>
                    <a:pt x="7169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008;p36"/>
            <p:cNvSpPr/>
            <p:nvPr/>
          </p:nvSpPr>
          <p:spPr>
            <a:xfrm>
              <a:off x="7900229" y="2573889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68" y="3509"/>
                  </a:moveTo>
                  <a:cubicBezTo>
                    <a:pt x="6392" y="5138"/>
                    <a:pt x="4337" y="7043"/>
                    <a:pt x="3535" y="7043"/>
                  </a:cubicBezTo>
                  <a:cubicBezTo>
                    <a:pt x="2557" y="7043"/>
                    <a:pt x="753" y="5138"/>
                    <a:pt x="377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15" y="50"/>
                    <a:pt x="7169" y="1905"/>
                    <a:pt x="6768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009;p36"/>
            <p:cNvSpPr/>
            <p:nvPr/>
          </p:nvSpPr>
          <p:spPr>
            <a:xfrm>
              <a:off x="6576050" y="1946694"/>
              <a:ext cx="123110" cy="120517"/>
            </a:xfrm>
            <a:custGeom>
              <a:avLst/>
              <a:gdLst/>
              <a:ahLst/>
              <a:cxnLst/>
              <a:rect l="l" t="t" r="r" b="b"/>
              <a:pathLst>
                <a:path w="7169" h="7018" extrusionOk="0">
                  <a:moveTo>
                    <a:pt x="6793" y="3509"/>
                  </a:moveTo>
                  <a:cubicBezTo>
                    <a:pt x="6392" y="5138"/>
                    <a:pt x="4336" y="7018"/>
                    <a:pt x="3559" y="7018"/>
                  </a:cubicBezTo>
                  <a:cubicBezTo>
                    <a:pt x="2582" y="7018"/>
                    <a:pt x="752" y="5138"/>
                    <a:pt x="402" y="3484"/>
                  </a:cubicBezTo>
                  <a:cubicBezTo>
                    <a:pt x="1" y="1780"/>
                    <a:pt x="1404" y="0"/>
                    <a:pt x="3585" y="1980"/>
                  </a:cubicBezTo>
                  <a:cubicBezTo>
                    <a:pt x="5715" y="50"/>
                    <a:pt x="7168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1" name="TextBox 310"/>
          <p:cNvSpPr txBox="1"/>
          <p:nvPr/>
        </p:nvSpPr>
        <p:spPr>
          <a:xfrm>
            <a:off x="3864754" y="2444881"/>
            <a:ext cx="397095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latin typeface="Comic Sans MS" panose="030F0702030302020204" pitchFamily="66" charset="0"/>
              </a:rPr>
              <a:t>Wrap up</a:t>
            </a:r>
            <a:endParaRPr lang="en-US" sz="5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682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3" name="cashreg.wav"/>
          </p:stSnd>
        </p:sndAc>
      </p:transition>
    </mc:Choice>
    <mc:Fallback xmlns="">
      <p:transition spd="slow">
        <p:split orient="vert"/>
        <p:sndAc>
          <p:stSnd>
            <p:snd r:embed="rId5" name="cashreg.wav"/>
          </p:stSnd>
        </p:sndAc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7557507-5B20-4B32-995D-68786EA4F113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171700" y="557213"/>
            <a:ext cx="7886700" cy="1243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latin typeface="Comic Sans MS" pitchFamily="66" charset="0"/>
              </a:rPr>
              <a:t>REMEMBER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171575" y="2114550"/>
            <a:ext cx="4743450" cy="344008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3600" dirty="0">
              <a:latin typeface="Comic Sans MS" pitchFamily="66" charset="0"/>
            </a:endParaRPr>
          </a:p>
          <a:p>
            <a:endParaRPr lang="en-US" sz="3600" dirty="0">
              <a:latin typeface="Comic Sans MS" pitchFamily="66" charset="0"/>
            </a:endParaRPr>
          </a:p>
          <a:p>
            <a:r>
              <a:rPr lang="en-US" sz="3600" dirty="0">
                <a:latin typeface="Comic Sans MS" pitchFamily="66" charset="0"/>
              </a:rPr>
              <a:t>VOCABULARY: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en-US" sz="3600" dirty="0">
                <a:latin typeface="Comic Sans MS" pitchFamily="66" charset="0"/>
              </a:rPr>
              <a:t>Sink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en-US" sz="3600" dirty="0">
                <a:latin typeface="Comic Sans MS" pitchFamily="66" charset="0"/>
              </a:rPr>
              <a:t>Sofa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en-US" sz="3600" dirty="0">
                <a:latin typeface="Comic Sans MS" pitchFamily="66" charset="0"/>
              </a:rPr>
              <a:t>Rug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en-US" sz="3600" dirty="0">
                <a:latin typeface="Comic Sans MS" pitchFamily="66" charset="0"/>
              </a:rPr>
              <a:t>Fridge</a:t>
            </a:r>
          </a:p>
          <a:p>
            <a:pPr marL="571500" indent="-571500">
              <a:buFont typeface="Arial" pitchFamily="34" charset="0"/>
              <a:buChar char="•"/>
            </a:pPr>
            <a:endParaRPr lang="en-US" sz="3600" dirty="0">
              <a:latin typeface="Comic Sans MS" pitchFamily="66" charset="0"/>
            </a:endParaRPr>
          </a:p>
          <a:p>
            <a:endParaRPr lang="en-US" sz="3600" dirty="0">
              <a:latin typeface="Comic Sans MS" pitchFamily="66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357938" y="2114550"/>
            <a:ext cx="5014912" cy="344008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latin typeface="Comic Sans MS" pitchFamily="66" charset="0"/>
              </a:rPr>
              <a:t>STRUCTURE: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3200" dirty="0">
                <a:latin typeface="Comic Sans MS" pitchFamily="66" charset="0"/>
              </a:rPr>
              <a:t>Where is the sofa?</a:t>
            </a:r>
          </a:p>
          <a:p>
            <a:r>
              <a:rPr lang="en-US" sz="3200" dirty="0">
                <a:latin typeface="Comic Sans MS" pitchFamily="66" charset="0"/>
              </a:rPr>
              <a:t>- It’s in the living room.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2694" y="196511"/>
            <a:ext cx="1675237" cy="803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099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  <p:sndAc>
          <p:stSnd>
            <p:snd r:embed="rId2" name="drumroll.wav"/>
          </p:stSnd>
        </p:sndAc>
      </p:transition>
    </mc:Choice>
    <mc:Fallback xmlns="">
      <p:transition spd="slow">
        <p:fade/>
        <p:sndAc>
          <p:stSnd>
            <p:snd r:embed="rId4" name="drumroll.wav"/>
          </p:stSnd>
        </p:sndAc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y2mate.com - Bye Bye Song - Goodbye Song for Preschoolers _ Lingokids - School Readiness in English_ZOVFRbs9VvI_1080p">
            <a:hlinkClick r:id="" action="ppaction://media"/>
            <a:extLst>
              <a:ext uri="{FF2B5EF4-FFF2-40B4-BE49-F238E27FC236}">
                <a16:creationId xmlns:a16="http://schemas.microsoft.com/office/drawing/2014/main" id="{5854CF97-4B85-40F6-935D-98290E7A9B48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D32DBE-2E9E-4A99-878C-489A0256B0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878" y="0"/>
            <a:ext cx="12219878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03867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830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830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1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81" b="28044"/>
          <a:stretch/>
        </p:blipFill>
        <p:spPr>
          <a:xfrm>
            <a:off x="0" y="-12031"/>
            <a:ext cx="12192001" cy="687003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07" t="7192" r="14319" b="11930"/>
          <a:stretch/>
        </p:blipFill>
        <p:spPr>
          <a:xfrm>
            <a:off x="9047936" y="4926138"/>
            <a:ext cx="2056155" cy="175534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  <p:sp>
        <p:nvSpPr>
          <p:cNvPr id="31" name="Oval Callout 30"/>
          <p:cNvSpPr/>
          <p:nvPr/>
        </p:nvSpPr>
        <p:spPr>
          <a:xfrm>
            <a:off x="9110293" y="2494223"/>
            <a:ext cx="3412418" cy="2123629"/>
          </a:xfrm>
          <a:prstGeom prst="wedgeEllipseCallou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It’s </a:t>
            </a:r>
            <a:r>
              <a:rPr lang="en-US" sz="400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a spoon.</a:t>
            </a:r>
            <a:endParaRPr lang="en-US" sz="4000" dirty="0">
              <a:solidFill>
                <a:sysClr val="windowText" lastClr="0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69" y="3875939"/>
            <a:ext cx="2788565" cy="237192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2193" y="4617852"/>
            <a:ext cx="2788565" cy="237192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273" y="559018"/>
            <a:ext cx="4376504" cy="279002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17" b="99673" l="9804" r="9150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770" y="-488704"/>
            <a:ext cx="6492460" cy="6292516"/>
          </a:xfrm>
          <a:prstGeom prst="rect">
            <a:avLst/>
          </a:prstGeom>
        </p:spPr>
      </p:pic>
      <p:sp>
        <p:nvSpPr>
          <p:cNvPr id="27" name="Oval 26"/>
          <p:cNvSpPr/>
          <p:nvPr/>
        </p:nvSpPr>
        <p:spPr>
          <a:xfrm>
            <a:off x="4450080" y="848303"/>
            <a:ext cx="3291840" cy="3291840"/>
          </a:xfrm>
          <a:prstGeom prst="ellipse">
            <a:avLst/>
          </a:prstGeom>
          <a:solidFill>
            <a:srgbClr val="33CCFF"/>
          </a:solidFill>
          <a:ln w="76200">
            <a:solidFill>
              <a:schemeClr val="accent5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84804" l="0" r="8822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18624" y="1457489"/>
            <a:ext cx="3291840" cy="20985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Oval Callout 29"/>
          <p:cNvSpPr/>
          <p:nvPr/>
        </p:nvSpPr>
        <p:spPr>
          <a:xfrm>
            <a:off x="0" y="1965963"/>
            <a:ext cx="4052423" cy="2174180"/>
          </a:xfrm>
          <a:prstGeom prst="wedgeEllipseCallout">
            <a:avLst>
              <a:gd name="adj1" fmla="val 40037"/>
              <a:gd name="adj2" fmla="val 625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What is it?</a:t>
            </a:r>
          </a:p>
        </p:txBody>
      </p:sp>
      <p:sp>
        <p:nvSpPr>
          <p:cNvPr id="2" name="5-Point Star 1"/>
          <p:cNvSpPr/>
          <p:nvPr/>
        </p:nvSpPr>
        <p:spPr>
          <a:xfrm>
            <a:off x="8852049" y="770151"/>
            <a:ext cx="3081707" cy="2062989"/>
          </a:xfrm>
          <a:prstGeom prst="star5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Comic Sans MS" pitchFamily="66" charset="0"/>
              </a:rPr>
              <a:t>5 stars</a:t>
            </a:r>
          </a:p>
        </p:txBody>
      </p:sp>
    </p:spTree>
    <p:extLst>
      <p:ext uri="{BB962C8B-B14F-4D97-AF65-F5344CB8AC3E}">
        <p14:creationId xmlns:p14="http://schemas.microsoft.com/office/powerpoint/2010/main" val="1822271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breeze.wav"/>
          </p:stSnd>
        </p:sndAc>
      </p:transition>
    </mc:Choice>
    <mc:Fallback xmlns="">
      <p:transition spd="slow">
        <p:sndAc>
          <p:stSnd>
            <p:snd r:embed="rId14" name="breez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1.48148E-6 L -0.37279 -0.0032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646" y="-16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4.07407E-6 L -0.36706 -0.007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359" y="-37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27" grpId="0" animBg="1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81" b="28044"/>
          <a:stretch/>
        </p:blipFill>
        <p:spPr>
          <a:xfrm>
            <a:off x="0" y="-12031"/>
            <a:ext cx="12192001" cy="687003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07" t="7192" r="14319" b="11930"/>
          <a:stretch/>
        </p:blipFill>
        <p:spPr>
          <a:xfrm>
            <a:off x="8546322" y="4743973"/>
            <a:ext cx="2056155" cy="175534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79" y="4435687"/>
            <a:ext cx="2788565" cy="237192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  <p:sp>
        <p:nvSpPr>
          <p:cNvPr id="31" name="Oval Callout 30"/>
          <p:cNvSpPr/>
          <p:nvPr/>
        </p:nvSpPr>
        <p:spPr>
          <a:xfrm>
            <a:off x="9255624" y="2557463"/>
            <a:ext cx="2630539" cy="2145011"/>
          </a:xfrm>
          <a:prstGeom prst="wedgeEllipseCallou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It’s their table.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618" y="3875939"/>
            <a:ext cx="2788565" cy="2371920"/>
          </a:xfrm>
          <a:prstGeom prst="rect">
            <a:avLst/>
          </a:prstGeom>
        </p:spPr>
      </p:pic>
      <p:sp>
        <p:nvSpPr>
          <p:cNvPr id="30" name="Oval Callout 29"/>
          <p:cNvSpPr/>
          <p:nvPr/>
        </p:nvSpPr>
        <p:spPr>
          <a:xfrm>
            <a:off x="742482" y="1701759"/>
            <a:ext cx="3309941" cy="2174180"/>
          </a:xfrm>
          <a:prstGeom prst="wedgeEllipseCallout">
            <a:avLst>
              <a:gd name="adj1" fmla="val 40037"/>
              <a:gd name="adj2" fmla="val 625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It’s their ____.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4868214" y="1596980"/>
            <a:ext cx="3374234" cy="397473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817" b="99673" l="9804" r="9150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2844" y="-113628"/>
            <a:ext cx="6292516" cy="6292516"/>
          </a:xfrm>
          <a:prstGeom prst="rect">
            <a:avLst/>
          </a:prstGeom>
        </p:spPr>
      </p:pic>
      <p:sp>
        <p:nvSpPr>
          <p:cNvPr id="27" name="Oval 26"/>
          <p:cNvSpPr/>
          <p:nvPr/>
        </p:nvSpPr>
        <p:spPr>
          <a:xfrm>
            <a:off x="4868214" y="1143847"/>
            <a:ext cx="3291840" cy="3291840"/>
          </a:xfrm>
          <a:prstGeom prst="ellipse">
            <a:avLst/>
          </a:prstGeom>
          <a:solidFill>
            <a:srgbClr val="33CCFF"/>
          </a:solidFill>
          <a:ln w="76200">
            <a:solidFill>
              <a:schemeClr val="accent5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94" t="21430" r="48875"/>
          <a:stretch/>
        </p:blipFill>
        <p:spPr bwMode="auto">
          <a:xfrm>
            <a:off x="4918835" y="1300511"/>
            <a:ext cx="3190597" cy="297851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5-Point Star 15"/>
          <p:cNvSpPr/>
          <p:nvPr/>
        </p:nvSpPr>
        <p:spPr>
          <a:xfrm>
            <a:off x="8852049" y="770152"/>
            <a:ext cx="3081707" cy="1887402"/>
          </a:xfrm>
          <a:prstGeom prst="star5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Comic Sans MS" pitchFamily="66" charset="0"/>
              </a:rPr>
              <a:t>3 stars</a:t>
            </a:r>
          </a:p>
        </p:txBody>
      </p:sp>
    </p:spTree>
    <p:extLst>
      <p:ext uri="{BB962C8B-B14F-4D97-AF65-F5344CB8AC3E}">
        <p14:creationId xmlns:p14="http://schemas.microsoft.com/office/powerpoint/2010/main" val="3519778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amera.wav"/>
          </p:stSnd>
        </p:sndAc>
      </p:transition>
    </mc:Choice>
    <mc:Fallback xmlns="">
      <p:transition spd="slow">
        <p:sndAc>
          <p:stSnd>
            <p:snd r:embed="rId13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1.48148E-6 L -0.37279 -0.0032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646" y="-16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85185E-6 L -0.36706 -0.0074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359" y="-37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27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81" b="28044"/>
          <a:stretch/>
        </p:blipFill>
        <p:spPr>
          <a:xfrm>
            <a:off x="0" y="-12031"/>
            <a:ext cx="12192001" cy="687003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07" t="7192" r="14319" b="11930"/>
          <a:stretch/>
        </p:blipFill>
        <p:spPr>
          <a:xfrm>
            <a:off x="8293853" y="4743973"/>
            <a:ext cx="2056155" cy="175534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858" y="3875939"/>
            <a:ext cx="2788565" cy="237192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  <p:sp>
        <p:nvSpPr>
          <p:cNvPr id="31" name="Oval Callout 30"/>
          <p:cNvSpPr/>
          <p:nvPr/>
        </p:nvSpPr>
        <p:spPr>
          <a:xfrm>
            <a:off x="8779582" y="2588929"/>
            <a:ext cx="3412418" cy="2123629"/>
          </a:xfrm>
          <a:prstGeom prst="wedgeEllipseCallou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It’s her bowl.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92" y="4571521"/>
            <a:ext cx="2788565" cy="2371920"/>
          </a:xfrm>
          <a:prstGeom prst="rect">
            <a:avLst/>
          </a:prstGeom>
        </p:spPr>
      </p:pic>
      <p:sp>
        <p:nvSpPr>
          <p:cNvPr id="30" name="Oval Callout 29"/>
          <p:cNvSpPr/>
          <p:nvPr/>
        </p:nvSpPr>
        <p:spPr>
          <a:xfrm>
            <a:off x="742482" y="1701759"/>
            <a:ext cx="3309941" cy="2174180"/>
          </a:xfrm>
          <a:prstGeom prst="wedgeEllipseCallout">
            <a:avLst>
              <a:gd name="adj1" fmla="val 40037"/>
              <a:gd name="adj2" fmla="val 625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It’s her _____.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43" t="4773" r="3193" b="5307"/>
          <a:stretch/>
        </p:blipFill>
        <p:spPr>
          <a:xfrm>
            <a:off x="4367337" y="1529828"/>
            <a:ext cx="4412245" cy="353207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817" b="99673" l="9804" r="9150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1173" y="-58664"/>
            <a:ext cx="6292516" cy="6292516"/>
          </a:xfrm>
          <a:prstGeom prst="rect">
            <a:avLst/>
          </a:prstGeom>
        </p:spPr>
      </p:pic>
      <p:sp>
        <p:nvSpPr>
          <p:cNvPr id="27" name="Oval 26"/>
          <p:cNvSpPr/>
          <p:nvPr/>
        </p:nvSpPr>
        <p:spPr>
          <a:xfrm>
            <a:off x="4632960" y="1484330"/>
            <a:ext cx="3291840" cy="3291840"/>
          </a:xfrm>
          <a:prstGeom prst="ellipse">
            <a:avLst/>
          </a:prstGeom>
          <a:solidFill>
            <a:srgbClr val="33CCFF"/>
          </a:solidFill>
          <a:ln w="76200">
            <a:solidFill>
              <a:schemeClr val="accent5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86" r="1" b="16497"/>
          <a:stretch/>
        </p:blipFill>
        <p:spPr bwMode="auto">
          <a:xfrm>
            <a:off x="4603651" y="1670866"/>
            <a:ext cx="3321150" cy="304169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5-Point Star 15"/>
          <p:cNvSpPr/>
          <p:nvPr/>
        </p:nvSpPr>
        <p:spPr>
          <a:xfrm>
            <a:off x="8852049" y="770151"/>
            <a:ext cx="3081707" cy="2062989"/>
          </a:xfrm>
          <a:prstGeom prst="star5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Comic Sans MS" pitchFamily="66" charset="0"/>
              </a:rPr>
              <a:t>4 stars</a:t>
            </a:r>
          </a:p>
        </p:txBody>
      </p:sp>
    </p:spTree>
    <p:extLst>
      <p:ext uri="{BB962C8B-B14F-4D97-AF65-F5344CB8AC3E}">
        <p14:creationId xmlns:p14="http://schemas.microsoft.com/office/powerpoint/2010/main" val="3895906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1.48148E-6 L -0.37279 -0.0032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646" y="-16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1.85185E-6 L -0.36705 -0.0074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359" y="-37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27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3886540" y="661734"/>
            <a:ext cx="4570832" cy="4788843"/>
            <a:chOff x="3886540" y="661734"/>
            <a:chExt cx="4570832" cy="4788843"/>
          </a:xfrm>
        </p:grpSpPr>
        <p:sp>
          <p:nvSpPr>
            <p:cNvPr id="24" name="Flowchart: Delay 23"/>
            <p:cNvSpPr/>
            <p:nvPr/>
          </p:nvSpPr>
          <p:spPr>
            <a:xfrm rot="16200000">
              <a:off x="3730764" y="1016244"/>
              <a:ext cx="4788843" cy="4079824"/>
            </a:xfrm>
            <a:prstGeom prst="flowChartDelay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783" b="89976" l="3344" r="96134">
                          <a14:foregroundMark x1="13375" y1="47947" x2="55799" y2="41063"/>
                          <a14:foregroundMark x1="28422" y1="35990" x2="81191" y2="47947"/>
                          <a14:foregroundMark x1="48380" y1="36353" x2="55381" y2="39493"/>
                          <a14:foregroundMark x1="29676" y1="36353" x2="18809" y2="51449"/>
                          <a14:foregroundMark x1="23406" y1="41425" x2="36677" y2="4215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244" b="22012"/>
            <a:stretch/>
          </p:blipFill>
          <p:spPr>
            <a:xfrm>
              <a:off x="3886540" y="1999738"/>
              <a:ext cx="4570832" cy="2850558"/>
            </a:xfrm>
            <a:prstGeom prst="rect">
              <a:avLst/>
            </a:prstGeom>
          </p:spPr>
        </p:pic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81" b="28044"/>
          <a:stretch/>
        </p:blipFill>
        <p:spPr>
          <a:xfrm>
            <a:off x="0" y="2354"/>
            <a:ext cx="12192001" cy="6870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370" y="3910908"/>
            <a:ext cx="2788565" cy="237192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07" t="7192" r="14319" b="11930"/>
          <a:stretch/>
        </p:blipFill>
        <p:spPr>
          <a:xfrm>
            <a:off x="8293853" y="4743973"/>
            <a:ext cx="2056155" cy="1755348"/>
          </a:xfrm>
          <a:prstGeom prst="rect">
            <a:avLst/>
          </a:prstGeom>
        </p:spPr>
      </p:pic>
      <p:sp>
        <p:nvSpPr>
          <p:cNvPr id="31" name="Oval Callout 30"/>
          <p:cNvSpPr/>
          <p:nvPr/>
        </p:nvSpPr>
        <p:spPr>
          <a:xfrm>
            <a:off x="8673565" y="2478157"/>
            <a:ext cx="3412418" cy="2123629"/>
          </a:xfrm>
          <a:prstGeom prst="wedgeEllipseCallou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Look at my plate.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1806" b="83611" l="27556" r="75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605" t="22090" r="23997" b="16431"/>
          <a:stretch/>
        </p:blipFill>
        <p:spPr>
          <a:xfrm>
            <a:off x="4209376" y="755117"/>
            <a:ext cx="3925159" cy="398885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817" b="99673" l="9804" r="9150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489" y="-90102"/>
            <a:ext cx="6292516" cy="6292516"/>
          </a:xfrm>
          <a:prstGeom prst="rect">
            <a:avLst/>
          </a:prstGeom>
        </p:spPr>
      </p:pic>
      <p:sp>
        <p:nvSpPr>
          <p:cNvPr id="27" name="Oval 26"/>
          <p:cNvSpPr/>
          <p:nvPr/>
        </p:nvSpPr>
        <p:spPr>
          <a:xfrm>
            <a:off x="4653827" y="1575363"/>
            <a:ext cx="3291840" cy="3291840"/>
          </a:xfrm>
          <a:prstGeom prst="ellipse">
            <a:avLst/>
          </a:prstGeom>
          <a:solidFill>
            <a:srgbClr val="33CCFF"/>
          </a:solidFill>
          <a:ln w="76200">
            <a:solidFill>
              <a:schemeClr val="accent5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46" t="32604" r="21564" b="11279"/>
          <a:stretch/>
        </p:blipFill>
        <p:spPr bwMode="auto">
          <a:xfrm>
            <a:off x="4653827" y="1618453"/>
            <a:ext cx="3224731" cy="312552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Oval Callout 29"/>
          <p:cNvSpPr/>
          <p:nvPr/>
        </p:nvSpPr>
        <p:spPr>
          <a:xfrm>
            <a:off x="742482" y="1701759"/>
            <a:ext cx="3309941" cy="2174180"/>
          </a:xfrm>
          <a:prstGeom prst="wedgeEllipseCallout">
            <a:avLst>
              <a:gd name="adj1" fmla="val 40037"/>
              <a:gd name="adj2" fmla="val 625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Look at my ____.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335" y="4486080"/>
            <a:ext cx="2788565" cy="2371920"/>
          </a:xfrm>
          <a:prstGeom prst="rect">
            <a:avLst/>
          </a:prstGeom>
        </p:spPr>
      </p:pic>
      <p:sp>
        <p:nvSpPr>
          <p:cNvPr id="17" name="5-Point Star 16"/>
          <p:cNvSpPr/>
          <p:nvPr/>
        </p:nvSpPr>
        <p:spPr>
          <a:xfrm>
            <a:off x="8852049" y="770151"/>
            <a:ext cx="3081707" cy="2062989"/>
          </a:xfrm>
          <a:prstGeom prst="star5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Comic Sans MS" pitchFamily="66" charset="0"/>
              </a:rPr>
              <a:t>5 stars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74419" y="378142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001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1.48148E-6 L -0.37279 -0.0032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646" y="-16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1.48148E-6 L -0.36706 -0.0074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359" y="-37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27" grpId="0" animBg="1"/>
      <p:bldP spid="27" grpId="1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BE9CED6B-8FB9-407C-B86A-5E2CF961081D}"/>
              </a:ext>
            </a:extLst>
          </p:cNvPr>
          <p:cNvGrpSpPr/>
          <p:nvPr/>
        </p:nvGrpSpPr>
        <p:grpSpPr>
          <a:xfrm>
            <a:off x="3741275" y="2073090"/>
            <a:ext cx="7699533" cy="1833218"/>
            <a:chOff x="-11790292" y="5220703"/>
            <a:chExt cx="19587791" cy="355010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4BB65AB-4914-4746-AFD3-4CE9508C70CF}"/>
                </a:ext>
              </a:extLst>
            </p:cNvPr>
            <p:cNvSpPr txBox="1"/>
            <p:nvPr/>
          </p:nvSpPr>
          <p:spPr>
            <a:xfrm>
              <a:off x="-6692723" y="5976796"/>
              <a:ext cx="14490222" cy="23244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7200" b="1" dirty="0">
                  <a:solidFill>
                    <a:srgbClr val="FF0000"/>
                  </a:solidFill>
                  <a:effectLst/>
                  <a:latin typeface="Comic Sans MS" pitchFamily="66" charset="0"/>
                  <a:ea typeface="Times New Roman" panose="02020603050405020304" pitchFamily="18" charset="0"/>
                </a:rPr>
                <a:t>Presentation</a:t>
              </a:r>
              <a:endParaRPr lang="en-US" sz="9600" b="1" dirty="0">
                <a:solidFill>
                  <a:srgbClr val="FF0000"/>
                </a:solidFill>
                <a:latin typeface="Comic Sans MS" pitchFamily="66" charset="0"/>
                <a:cs typeface="Aharoni" panose="02010803020104030203" pitchFamily="2" charset="-79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C0FBE0C-B88A-436E-97A3-4A51CF83B5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855" b="15390"/>
            <a:stretch/>
          </p:blipFill>
          <p:spPr>
            <a:xfrm>
              <a:off x="-11790292" y="5220703"/>
              <a:ext cx="5414503" cy="3550109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CBE648C-37A6-441A-94D6-903BC126D930}"/>
              </a:ext>
            </a:extLst>
          </p:cNvPr>
          <p:cNvGrpSpPr/>
          <p:nvPr/>
        </p:nvGrpSpPr>
        <p:grpSpPr>
          <a:xfrm>
            <a:off x="5353911" y="3527301"/>
            <a:ext cx="4989487" cy="769441"/>
            <a:chOff x="397164" y="323274"/>
            <a:chExt cx="4989487" cy="76944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74C7001-1E3F-4912-B240-20F3E34DD9C7}"/>
                </a:ext>
              </a:extLst>
            </p:cNvPr>
            <p:cNvSpPr txBox="1"/>
            <p:nvPr/>
          </p:nvSpPr>
          <p:spPr>
            <a:xfrm>
              <a:off x="397164" y="323274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>
                  <a:solidFill>
                    <a:srgbClr val="FF0066"/>
                  </a:solidFill>
                  <a:latin typeface=".VnBlack" panose="020B7200000000000000" pitchFamily="34" charset="0"/>
                </a:rPr>
                <a:t>1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FBD3DA6-6A02-46A7-AC80-DE38CFB19273}"/>
                </a:ext>
              </a:extLst>
            </p:cNvPr>
            <p:cNvSpPr txBox="1"/>
            <p:nvPr/>
          </p:nvSpPr>
          <p:spPr>
            <a:xfrm>
              <a:off x="764873" y="446384"/>
              <a:ext cx="462177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latin typeface="Comic Sans MS" pitchFamily="66" charset="0"/>
                </a:rPr>
                <a:t>Listen and point. Repeat.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54466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4" name="camera.wav"/>
          </p:stSnd>
        </p:sndAc>
      </p:transition>
    </mc:Choice>
    <mc:Fallback xmlns="">
      <p:transition spd="slow">
        <p:split orient="vert"/>
        <p:sndAc>
          <p:stSnd>
            <p:snd r:embed="rId8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Picture 10" descr="Hình nền Tài Liệu Học Tập Mùa Học, đơn Giản, Màu Xanh Da Trời, Bông Hoa  Vector để tải xuống miễn phí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CCC410F7-8B22-45DB-AC77-D701CC08A21C}"/>
              </a:ext>
            </a:extLst>
          </p:cNvPr>
          <p:cNvGrpSpPr/>
          <p:nvPr/>
        </p:nvGrpSpPr>
        <p:grpSpPr>
          <a:xfrm>
            <a:off x="397164" y="323274"/>
            <a:ext cx="4651273" cy="769441"/>
            <a:chOff x="397164" y="323274"/>
            <a:chExt cx="4651273" cy="769441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EDA5DFB-83EB-4E8A-A13D-868978624B6C}"/>
                </a:ext>
              </a:extLst>
            </p:cNvPr>
            <p:cNvGrpSpPr/>
            <p:nvPr/>
          </p:nvGrpSpPr>
          <p:grpSpPr>
            <a:xfrm>
              <a:off x="397164" y="323274"/>
              <a:ext cx="4316867" cy="769441"/>
              <a:chOff x="397164" y="323274"/>
              <a:chExt cx="4316867" cy="769441"/>
            </a:xfrm>
          </p:grpSpPr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9C10B1D-EF78-426B-8F05-84BAB2A13EA2}"/>
                  </a:ext>
                </a:extLst>
              </p:cNvPr>
              <p:cNvSpPr txBox="1"/>
              <p:nvPr/>
            </p:nvSpPr>
            <p:spPr>
              <a:xfrm>
                <a:off x="397164" y="323274"/>
                <a:ext cx="561372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>
                    <a:solidFill>
                      <a:srgbClr val="FF0066"/>
                    </a:solidFill>
                    <a:latin typeface=".VnBlack" panose="020B7200000000000000" pitchFamily="34" charset="0"/>
                  </a:rPr>
                  <a:t>1</a:t>
                </a:r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C9031AD-99A4-4409-ABB5-E2F0658D9632}"/>
                  </a:ext>
                </a:extLst>
              </p:cNvPr>
              <p:cNvSpPr txBox="1"/>
              <p:nvPr/>
            </p:nvSpPr>
            <p:spPr>
              <a:xfrm>
                <a:off x="764873" y="446384"/>
                <a:ext cx="394915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/>
                  <a:t>Listen and </a:t>
                </a:r>
                <a:r>
                  <a:rPr lang="en-US" sz="2800" b="1" dirty="0">
                    <a:latin typeface="Comic Sans MS" pitchFamily="66" charset="0"/>
                  </a:rPr>
                  <a:t>point</a:t>
                </a:r>
                <a:r>
                  <a:rPr lang="en-US" sz="2800" b="1" dirty="0"/>
                  <a:t>. Repeat.</a:t>
                </a:r>
              </a:p>
            </p:txBody>
          </p:sp>
        </p:grpSp>
        <p:pic>
          <p:nvPicPr>
            <p:cNvPr id="17" name="Picture 16" descr="Icon&#10;&#10;Description automatically generated">
              <a:extLst>
                <a:ext uri="{FF2B5EF4-FFF2-40B4-BE49-F238E27FC236}">
                  <a16:creationId xmlns:a16="http://schemas.microsoft.com/office/drawing/2014/main" id="{E4176F6B-C14B-4C4C-8119-A2BCE6C574D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5997" y="446384"/>
              <a:ext cx="472440" cy="434340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EE87B4FC-A9A0-43AE-9E0B-686FA3C48C74}"/>
              </a:ext>
            </a:extLst>
          </p:cNvPr>
          <p:cNvSpPr txBox="1"/>
          <p:nvPr/>
        </p:nvSpPr>
        <p:spPr>
          <a:xfrm>
            <a:off x="2261115" y="1897259"/>
            <a:ext cx="245291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rgbClr val="0070C0"/>
                </a:solidFill>
                <a:latin typeface="Comic Sans MS" pitchFamily="66" charset="0"/>
                <a:cs typeface="Aharoni" panose="02010803020104030203" pitchFamily="2" charset="-79"/>
              </a:rPr>
              <a:t>fridge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7A78C81-05A1-4194-9D3B-5AA83F790973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4286" r="36190" b="17301"/>
          <a:stretch/>
        </p:blipFill>
        <p:spPr>
          <a:xfrm>
            <a:off x="377759" y="1172112"/>
            <a:ext cx="2698619" cy="465906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pic>
        <p:nvPicPr>
          <p:cNvPr id="1026" name="Picture 2" descr="Ảnh miễn phí của Tủ lạnh nhiều cửa hitachi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437" y="663554"/>
            <a:ext cx="5557894" cy="5557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track 2.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7823" end="7247.0833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265028" y="446384"/>
            <a:ext cx="609600" cy="609600"/>
          </a:xfrm>
          <a:prstGeom prst="rect">
            <a:avLst/>
          </a:prstGeom>
        </p:spPr>
      </p:pic>
      <p:pic>
        <p:nvPicPr>
          <p:cNvPr id="272" name="Picture 2" descr="Quên-Me-Not, Những Bông Hoa, Nhà Máy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259" y="3152878"/>
            <a:ext cx="2777550" cy="3602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80665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6" name="voltage.wav"/>
          </p:stSnd>
        </p:sndAc>
      </p:transition>
    </mc:Choice>
    <mc:Fallback xmlns="">
      <p:transition spd="slow">
        <p:fade/>
        <p:sndAc>
          <p:stSnd>
            <p:snd r:embed="rId14" name="voltag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67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8074259"/>
  <p:tag name="ISPRING_PRESENTATION_COURSE_TITLE" val="47.Unit 4-Lesson 2-Period 1"/>
  <p:tag name="ISPRING_LMS_API_VERSION" val="SCORM 2004 (2nd edition)"/>
  <p:tag name="ISPRING_ULTRA_SCORM_COURSE_ID" val="BD0CB3C0-056F-42CB-A1FB-9B6935B6381F"/>
  <p:tag name="ISPRING_CMI5_LAUNCH_METHOD" val="any window"/>
  <p:tag name="ISPRINGCLOUDFOLDERID" val="1"/>
  <p:tag name="ISPRINGONLINEFOLDERID" val="1"/>
  <p:tag name="ISPRING_SCORM_RATE_SLIDES" val="0"/>
  <p:tag name="ISPRING_SCORM_PASSING_SCORE" val="0.000000"/>
  <p:tag name="ISPRING_CURRENT_PLAYER_ID" val="universal"/>
  <p:tag name="ISPRING_PRESENTATION_TITLE" val="47.Unit 4-Lesson 2-Period 1"/>
  <p:tag name="ISPRING_FIRST_PUBLISH" val="1"/>
  <p:tag name="ISPRING_PLAYERS_CUSTOMIZATION_2" val="UEsDBBQAAgAIAIxeVlE2YVgCRwMAAOEJAAAUAAAAdW5pdmVyc2FsL3BsYXllci54bWytVl1P2zAUfS4S/yHyO3FLxwYoATEktIcxIXVse6vc5DbxmtiZ7RC6X78b5zukbEir1Cq5vuf4fhxf17t+ThPnCZTmUvhk4c6JAyKQIReRTx6/3p2ck+ur4yMvS9gelMNDn+SClwCWECcEHSieGQQ/MBP7pGdwkZk4meJScbP3yXKO3O1Oyzk5Ppqhi9A+iY3JLiktisLlGhEi0jLJSxLtBjKlmQINwoCiVRjEabCX5u9o/KZSULPPQPeQmXn7xjVJy/Gs+YCkWLpSRfR0Pl/QH/efV0EMKTvhQhsmAiAOVnJmS7lhwe5ehnkCurTNvCrIFRhTBmFtM89c8sW5cLQKfFI5rFPQmkWg3UREhLZ+DWdDUGEa65qJcC3YE49Ymdta1162RR2JjqUyQW5q9A72G8lUuG7tPX+PTkTsbROm45pPD3Kx/DteJ2P91uX7ZCw2o3yTcB3jUh/SWaeToMNdvdTW2Mr2sZHtXclEHAW/cq4gtK/f2hMwX5Bqw1bmNk5XFwEu4NMdC4xU+1uEoXRr2bitUtxKKa4FtRxuu/uqoyBNtltgJlfQlGrmPfEQ5BemlO3XlVE5eHRkrLF0CPZolXLdpK4hXmzS5OwfelP6jVrzU7/WGQv4H435hERtTbgI4fmOo4+BFGtqAItd2lyTJW65ZxeTzjdp7zANTN1JwKZgIo5hKgI8+yEzjHZ2eggKiml0CXI1wvYWDoJjHsUJfs0kw3j1IE3K1G6SobdwEJzIYDcBbc0HgRslC8xQ51mGA+Bl8V6utx2h45aMdNmK0aMT49ALcm1kyn9bpQ/mpLm0kn7l9B4fOYc+Degm4y3kw/w1xGgSDOJq5sL2NQKcC08citWA56S2uhkO8YlZXz6NBnxpeihnTDOdS8M6qyzjOQ4mzyqv5hzn2cgnhC3LE3PbT2h4eVjoKOHpe2OK6zueVVms+G9wCh6Wfw0WSyy1E0Opd5+8P1/2GFCLOBkH21vToR23UjR1cF1q36pf247mhqq1UsnskKS8uhcVppoHH1GOkZK5CEcCsA2r6XWC8/hGAXMS2GJGi1M8HjLzyTt8qHO+OLvoUv6wuGiwNq6HauMqljdcR3XAnfxofZDaRLx6ruHjH1BLAwQUAAIACACgtFNVnF4yCBQGAAA3FwAAHQAAAHVuaXZlcnNhbC9jb21tb25fbWVzc2FnZXMubG5nrVjbbuM2EH0vsP9AGAjQAtvsboFdFEXiBS0xsRBZ9Ep0vGlRCIxE20Qk0dXFifvUr+mH9Us6pGTH3gskJXmwYVGeM0PynJkhzz4+pAnaiLyQKjsfvDt9O0Aii1Qss+X5YMYufv51gIqSZzFPVCbOB5kaoI/DVz+cJTxbVnwp4PerHxA6S0VRwGMx1E+Pz0jG54PpKMSWRYLAGbkkxDPboaGHfR8zh3qhi0fEHQxxFUuFMp7nvIRgzt40CO2AUxffED8MLAKgGpqyMJhNp9RnxB4M2UqgQqZVYnCRLFCmSlRU67XKSxEjmaES/sKjCDzIW5nIcotSFYseIQRXjheCezO/ZthxHXYTTqhNBkOS8dsEwohyITKUCx6L/Dk+POpPsNuA27J4IfSpTwLiMVjM6ZgyOhhOc1GIrAS49UqVqg+e69gQZ0gvQovOPDYYBomMBTr5NCOB2XdvNhkR/wSpBTphlMF0dq+Ckx6OrsHPN+h0Dc6eRqc5hgWYYP+qXhPLJzBgh3OHjQdDC1ZXk+Zeliskg3UOQkFiw5OqZlcjpTZ3I2xdhYyGeDoNRzPGHuMe8eiuzdqikyn2bkKXXtJw5FxCWCpd82yLXLVUP/7y4cPDu/cffuoFEwCf3GMgZJDev+0A5DGfuiGgETf0yGfYbf3dz47OmOt4wOfmRz9roO418BW+W+1mvg8kbxjqBCZf6LVwickXN6pCK74RqFRoI8W9yQ4gApmDxAyH4UWkYCCrWhVm0wkGEoGumO9YmqAgBJXn29d10qnKlcrBXYHiWsWx8alZpd+va/3V3FI6UUH6ilXKZXba7nruuRTbhmQTYDe+hMVl+0kB0hG8ofRGy+Y1uLjPEsVjtICUgiQNEF+vExk1KbTh/TTh29YofDx3vEsgO3UDSF/2bkQnxRjZOdeT7Yni44D4AJDzQuRPsA0N1405wknSD2HsXI5d+DAdwlguVwl8yr5xTAkwYSpaM0WTjnEQzKlv60XT2ZijNS+Ke5XHRyw93M82YMezKAjBYgfgulTugYEfElqBPBdR2Q4GUWLD70ZXMFUgYMhMMtCSSquiBNmk60SUwkQr9VR4ZCh1KxYK9JUIvqm5D96N2Fpp7uKZZ43DEdunUJdXWbTqaAfi/KY+DtVQAU0OOd8aU4MWjuhnyC6QDGkfC3oFOfCqj8UNCWCRSdBm4+Fr57Iuk5D3dklpl/QirnNMsm1aIc2mjVRVASN6SSA1mR0pTvu5CQjUdY852P1Obq1Rd33YUm6giQECirzVEaR7i9haVJ9mzu/hBXZcU6m/pB7fmp6PxxueRQLIFnG9p1t4F8vYvNO0N/7/quTfiJdNqj9pqoRnk88nfeM5KizfUQQvS5GuyzbXesGa8J8ShZb4d0PoMvWn+d+35C+yMwdN/LP35+iw0GePWoN45kp1362XjqTp/Ak0LLo4Qo+RdLcaa7cjh+qK2H7ueLRzvIujY4aTLVR3a482AJ5CT8UIxrDGJvIAWp0UqlB3W3P2OAzfnDq628/JKHAYVJ25uC1k2erZ6LlzfTVyfnphPehZj4oNc5gLIXsAuNwfqROZQvxxB8zZhOxWoC4RRzOZqyqJjfwTeWfKBKxtlYqvu+FFrlIzmvBiR/+6TH18ThT15Pza6bRHP7VXcOf9ORDw03cpINiHNsbCnqV7H0urPeloBPLRS+GyYNc6gY5SXkYrKMcLVWVxR6D6CGaTCwxgzZwDwfP2LqwB+CKMehQ1o7/1AtEdHSRRsgf7w1OlKP7sDaKnsceoLy9K8VC2A81GhkVBSC8uoJNbLNosGB4dh2weulg1R+WdXceTM3OA/S9yJOV1UUxVCkOn7X6Zvq4zZMGMYWs8Af0FRm6qyqHp7IOwo5tFZz4c6RrlWgAEDQSTZSIQeeBab31Q9cUPZGZzSBsMJzy/g7TOlEp6xWY2UMup7DenxzuQqkxk1ivy5xVVPWHmTENs2+ZCCFYSzvt3dQ8Rw4Ezam6GErXsDGaNsQdV4ws8EcuyL6BPyP7CR19qmAsEV3F9Uf3fP/+22deXhE1OhrRXPz8mvc3XdXv/VJgr7rM3Bzfe/wNQSwMEFAACAAgAoLRTVR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CgtFNVp6dX6HwEAABvFwAAJwAAAHVuaXZlcnNhbC9mbGFzaF9wdWJsaXNoaW5nX3NldHRpbmdzLnhtbOVY3W7bNhS+91MQGnpZK2mTNQ1kB5ktI0YdO7PUrsEwBLREW1woUiUpu+7VnmYPtifZoeg4duK0dFYPaXsROCLP+c7hd354pODkY87QlEhFBW94+/U9DxGeiJTyScN7G3eeH3lIacxTzAQnDY8LD500a0FRjhhVWUS0BlGFAIar40I3vEzr4tj3Z7NZnapCml3BSg34qp6I3C8kUYRrIv2C4Tn86HlBlLdAcACAv1zwhVqzVkMosEjnIi0ZQTQFzzk1h8Ksw7DKPN+KjXByPZGi5GlLMCGRnIwa3k+tsL3ffnkjY6HaNCfccKKasGiW9TFOU2q8wCyinwjKCJ1k4O7hgYdmNNVZw3txYFBA2r+PUmHbo2OD0hLAAdcL+JxonGKN7aO1p8lHrW4W7FI65zinSQw7yJy/4bXjq6jXbYdX/UEcRldn8XnP+rCFUhy+j7dQirtxL9xG3hX+7PIiHPa6/TdX8WDQi7sXt1rA6Bohgb/OWADMilImZElYoLMyH3FMGeToHRoV0ZDlDMsJiUWHQhDHmCnioT8LMvm1xIzqORTDHhTDNSHFqSpIoocmbA1Py5J4t3AWEByDWN6mxOtlSrw6Wju6b63fHmujlwHWGicZJA+sVa4F/urSjRg1ZYQTTaeQmOTOIcclY1FZFELqpnG6sr26uPThAZhgLPgac+YZjQRLl3yRfETSPs7JSsVF15R3QHLfQ2OIMQMmBwXhKMIcqpxqYDdZAqhypDTVVXV3FtKnkmKGAA/aEEHn0T22kwxLtRbUZWBNbSXN3/tCE/WHZdsuPSgaMQpWTGo5yYc8RW2JZ9CVXMQvCHcRO4O8YSZ3iHRyQmK1hSQ6ZcxF+DdRshTNRYkYvQZOBIKqKnP4LyNotXehsRR5tQrdVSNVUTilZEbSExdDl2AiL0ETWnnBiLYWPpT0ExqRsZCAS/AUKIZ1qix+fSvgAit1C4pvfHxmO1K33w7fPzMHxOkU82RLcChFkhd6J/h4jrjQN3pAR4JLiKAJSkrTas/lbPXHh2HZDSDOXykaa/iK5iXDXxN+ScgK9A5Dvhsr2wT+ix44m83wtCp0U7wVNJQ4hZBYTNhIoJNTvrg9HAATzJHgbI5wApexMm1jSkWpYMU2CAutHu+h1Yc0rZ4mcOuARZkS6QS5t//i5cHhz6+OXh/X/X/++vv5Z5UWY8oFw8acnVNaD85Bblp3pqEvKH1mJrqn2xEyN4ma3jO6ec5zUO/243B42oq777rx5QaAir3793Hgm1lh8+hQDVBPdXKIwtNh6wwNw+htL46OXTKqL6B4dZJBTo7Nq4XTWDAM3zlhA+FOhRJGTnADF6nBGxepoR0NLlbGAicXoNVPbOuCZs9oTiHhvonCdaqhR9X8t1G3/3nkt4W/o7olWCbZzvLox+isuwzQd0z7034X/p5fWM+xvCYSxUIw5XSzlZpRTv7XNrGecFF43v1l0Gv/AC35iTJon5afEde+Gwb+xi+0ZiennOZAq3n5WH7WbR4e7AX+5q1aDdDWP5I3a/8CUEsDBBQAAgAIAKC0U1XlX+THbQMAAKEMAAAhAAAAdW5pdmVyc2FsL2ZsYXNoX3NraW5fc2V0dGluZ3MueG1slVfbbuIwEH3vV0Tse9lSdmmlgMRtpWq7bbVFvDtkAAvHjmyHLn+/YzsXB5KGNqpUz5xjz+V4rIbqQHlwBKmo4OPeoDe5CYJwk0kJXK8gSRnREHCSwLi3elq+BMvF06rXdyjBhHwHrSnfKWMpbAGNx70o01rw243gGre65UImhPUm337Zn7BvkV0sgZFdy9mSDVTH/Bg8zBZXUfIzhrPRYv7YRtiIJCX89Cx24jYim8NOiozHJrR787XR9qcUJKP80BkRo0o/aUhqMS3vloPl4DpKKkEpMCE9LqaD6c9OFiMRsDL70fBhOL2SUx31eWPOaEeqqLa00WB0Pxq20VKyg3qR58vF3eK+Hc9x93pXPo3LETT8052Zo/5PIL+0uUiz9CsaSaXYmYKecUbm6+QwQWK8fkhYPJqvk2ASMgd1ClIxGmMbhIydFL+brw3cVsv8T39IhOZuS8HeTBPOpodRSMRgsiVMQdgvls6p9uLjNdN4m0qAb6pAb5jiG8kUTLTMclRlq3B/4YPy2APlhgqxFixLYO4C9oB1e4Wfz2d2sPjxlTYvQAnH3OhFWBkr5AvW9QLpGSvku2nXK2enC/i5x3EKQcxI3k2v/I5bqz56gRNcFvUqVoXXnPRsrrnyjs4NBSYRMUysrlY0AdO1sG9tLqT+RUwhJ0e6Ixrfpj8GF51sMirsnzlyqTULK9RUM2jS20ZkUmEw6F7XpdfgcRT3cqipfoatLtB1Y9UU81z4WrDrm65aF2eUdXPrQONjMu4lRB5AroRgqhfkPLyAuI17li8ZZlzjYwryiW+Fx7GBtZG40KCuBQt3B6+Mh2hNNvsEQ2o9oCyp62xzA8P82KbO8iyJQC5REBQKRdZtDrenuz3DX72m8AFxndDidEy9x+04oaXgPUOuACBysy+ug1s4T5IxTRkcoRgqnsEm3JZZqFD+TfkaddU16VmuEmQ+gyql+Li6o4GwxrhEfZr5jivGuyaRspnVRkrXwC/mpFGrPyLtOpdSbWf0N5UQm1WrJ8m0eNdE6nzTap0nT44w5TSxIwgd3vENHsdhQqR5XayzSOrCXoVgnq1yM1UQGjxtFDNoJ4MmivWcT9kVXtDJVgL4E9Yab7w34DecIkFk/FJCao9Cg9uxMUd8Nu3AxlGfpDrseybXnLIN+Df+azL5D1BLAwQUAAIACACgtFNVF9vd2HcEAAD5FgAAJgAAAHVuaXZlcnNhbC9odG1sX3B1Ymxpc2hpbmdfc2V0dGluZ3MueG1s3VhRU9s4EH7nV2h808fG0NIrZZwwXGKGTEOSi91emZsbRrGVWIcsuZKcNH26X3M/7H7JrawkJBCowpB26AMDXu9+u9rdb7U4OPmSMzQhUlHB695Bbd9DhCcipXxc9z7EZy+PPKQ05ilmgpO6x4WHThp7QVEOGVVZRLQGVYUAhqvjQte9TOvi2Pen02mNqkKat4KVGvBVLRG5X0iiCNdE+gXDM/ilZwVR3hzBAQB+csHnZo29PYQCi3Qh0pIRRFOInFNzKMzOdc4832oNcXI9lqLkaVMwIZEcD+veL82wddB6vdCxSC2aE25SohogNGJ9jNOUmiAwi+hXgjJCxxlE++bQQ1Oa6qzuvTo0KKDt30WpsO3JsUFpCkgB13P4nGicYo3to/WnyRetFgIrSmcc5zSJ4Q0yx697rfgq6rRb4VW3F4fR1Xl80bExbGEUh5/iLYzidtwJt9F3hT+/7IeDTrv7/iru9Tpxu39jBRldS0jgr2csgMyKUiZkmbBAZ2U+5JgyaNFbaVREQ5MzLMckFmcUijjCTBEP/V2Q8e8lZlTPgAv7wIVrQopTVZBED0zZ6p6WJfFu4CwgBAa1vGmJd8uWeHu0dnTfer851sYoA6w1TjJoHpBVoQX+qmihRg2LcKLpBBqT3DrkqGQsKotCSN0wQVe+V4XLGO6BCUaCr2XOPKOhYOkyXyQfkrSLc6hf/4x7aARFZZC6XkE4ijAHVlMN6UyWFqocKk11xeazufappJghYCyMHYIuojvpTTIs1VoVl5U0ZEoaf3aFJuovm14rulc1YhS8mF5y0g95iloST2EKuaj3CXdRO4dGYaZZiHQKQmK1hSY6ZcxF+Q9RshTNRIkYvYacCAQ0KnP4KyNodVihkRR5JWVYaaSqFE4omZL0xMXRJbjIS7CE0V0woq2HzyX9ioZkJCTgEjyBFIOcKotf2wq4wErdgOJFjC/sCGp3W+GnF+aAOJ1gnmwJDtwjeaF3go9niAu9sIN0JLiECpqipDSt3rmcrfb4MizpD3V+omqs4Sualww/JfwyISvQOyz5brxsU/hvRuDsNsOTiuiGvBU0UJxCSSwmvEhgyFM+vy4cABPMkeBshnACt68yY2NCRalAYgeEhVaPj9DaQ5tWT2PY68CjTIl0gtw/ePX68M2vb4/eHdf8//759+WDRvO9pM+wcWcXk+a9i4+b1a315xtGDyxBd2zPhMxNo6Z3nG5e7BzM2904HJw24/bHdny5AaDK3t37OPDNcrB5V6g2plurwvDH7QpReDponqNBGH3oxNGxSw91BdBVJxl04cj89+C0CAzCj07YkGInaoSRE1zPRav33kVrYJeB/soi4BQCDPexHVYw3hnNKbTYs6CqE2sexfLnwdSNWz19kKqW3DtiKsEyyXbWOc94ev64mvzEmd7Y/WrTTYUiklNj9J2urJ/5f9ALLK+JRLEQTDldXaVmlJPvOhXWmy0KL9q/9TqtnXYddWu7Z0H1p02ffVp+B1z78Bf4Gz+x7oF8/XN1Y+9/UEsDBBQAAgAIAKC0U1UlH/EHqgEAAGgGAAAfAAAAdW5pdmVyc2FsL2h0bWxfc2tpbl9zZXR0aW5ncy5qc42UwW+CMBTG7/4Vhl0XM9EN3U3FJUs8LJm3ZYcCTySWtmkLkxn/91F02kK7SS/288f3eA/6HXr9+vJir//cPzS/m/2buW80UJrkBdybOnboudI9gbME1lkOOCPgtZDy99aLfLwSNmOPNKZR9a5shebnUfXPBmGh48xiwS2asGilzfDLAu5t4LfR2rmtU0vanKNCSkoGMSUSiBwQynPUMN7dS3PpHbZgWgL/B92gGAzTR38yD53k1XE8D8LFVOdimjNEqhVN6SBC8S7ltCDJuf5ILZ3eVgx4/cZ3rrI4E/JVQt4uvBwu/aXvJhkHIeBcdxrO/NmTFcYoAqw3FIwn49kfqGHcHWiLLjORyV868INRMNZphlLoTGmxDIfhyMRI7dWZZqf4iZOwl65mGEYV8FusKCvYDS+QcZqqiXTRQC0riilKMpKeuHCqlpVTD6tsXd9GExmDiPLk8lU8qKUznWEYx4y2jtnWcmpzV7rcEA3SerhFq+rKlgvYJtrquvOsLV6Dyngc2c4atf+oG0d8B3xNKa7zs65TyCaa+596KlgfM765ITPYj73jD1BLAwQUAAIACACgtFNVe8ZnLmYAAABoAAAAHAAAAHVuaXZlcnNhbC9sb2NhbF9zZXR0aW5ncy54bWyzsa/IzVEoSy0qzszPs1Uy1DNQUkjNS85PycxLt1UKDXHTtVBSKC5JzEtJzMnPS7VVystXUrC347LJyU9OzAlOLSkBKixWKMhJrEwtCknNBTJKUv0Sc4EqQzxd/RRcXTxDlPTtuABQSwMEFAACAAgAobRTVZYknXsTBgAAcBYAABcAAAB1bml2ZXJzYWwvdW5pdmVyc2FsLnBuZ+2Xa0xTZxjHXxBUEJCtiNwkXkHDBriCtgJWFFOJE0Q2lQ4oiAKbyMVyLz0gwwuKMjUKpaXV6eaWSRvDvUFqRCGO3mYY5WoRRs/wrO0AeyqWtjtFly3Lki37tA/9cN6T5z2/5/Ke5zz/5FTujyI72nvYAwAcI/dEHABgURMA1sjSxdiOJL2XgN2saAfIOwFP4jWFGTZp4fvCAbhXvWw+2Raz7bL3xNEAcOoyX1Y9Wd8cBcDVNjIi/KPCRNVIWLXXp+47YoyrzjlHLF1re8B56rzLuRq3PacKKwdL7Go2ZLdcxpmAZ5grX5sZi+bKJU2MaeLTW1M8Po93Xt03oCgy5wgvdwWgbH34MgB2XLmB7ayOlFkD8MX6dCsA9ryLFfzAM4DaGVTA3kseLnGgXTczTuu6RrJGPqfF+GFUWdeDQJ2nbofZzdfr8enNmpTMDdj+2LoCF9fujur2awsuEw8xl0WlJx0AYOe6uCmhCe+lFADGbt/C3FnTkzWmbfG6eyJ3cz0EBwea0L0czX9jVOmCqQyt5lBAYgchXrdGnMKBX+0vRy8EGIva5r+FHczFey3u3jU7dae0UDusMBizR9/jasmIdx3V+EJe7fExzZsm6iXSoeNKt+o8zsSHsqj9pkl+qZ6rydubXmrQyhWFplENw/SrNlb6toKqs6njU0tI8z8gvtf0M0Wk3jRD5/wQ08B5sel5yuIhrAYCrskvFQ7t70BWOpJnn/gK57r1Bo+wHxmEOrzN+wBku7ktF1f0xYQ23GmkyyB0UKHIMPWQDHOevb5lvqJUYRGl7ez4XdYYJdrLND0H83VcJkOe0x/7JA5yT9d72aogEdNQOdnxTK461cqFM7bC+GHRdKYh9qccn3R45ZKa6MNp0PxVbufc7q54lqHGicZBhsTBVGFJrSp1ELqI0gnDkpz+5lp6S79YpL+F5KrYa950rDDdJ9/na59z6CRJPxeQuETsvQsXgivGN0KPZY+kHdxJv/KDG6Nc1NFlMJwRsnkLIofvMvohekeC5JiMJ62tZTHgEnT2WXUITBjmHR4lZV3nawJ72sgySZo4mEBpNY0n1cOUrb1yQVxnqYJp8Ejo5BhSucxK5YpuGgleaXd8FKrn1f/xouxvzrU/TIV4P7c7fBVM3y+Wao9mi39pfViwqiCV4yzJkesNhOPcZvUJmnsT7ghthDFYLCDi+bq8RtX56TkRkVv5mqhusGqVYm2Rx0/kccjIpUvTvBujwgmIbTfQXKKcwfOZf85XKdEWQ1FjqptByYRojdIgihi3vxl2vv/uCX/ujHimciSPzVzRMfu6rkzgMNTKMHohG1FUpZOyazmatiOFCrjO/fSNBH4aOiESECXbWxPP/hHdeyeOiyMjCr76ZhCC+jbQl6r4chGEO9dYYqpqLlHkU1vJw8PKD75XdvhznaODoqv21VKNkZoM+lxFPlWIDgo1wXjOC4UskQNDYp2+SZkhg1i+ffi0haEJDPSuC6vweenz2cFsLAPpkE3Uy/jZinzbgUfPKaTLbaaz0bgMvy9RxrPgmpgW69zdz71okqwGbh4S0kCjDqu57eRJ9sRkQXF6N/NGPbIdbiM51pMucI4hBrZUYMTTniHzyvkAU/yrE+/Qi1QovdW0CRUF68ZPSpzNkpCcFBqkvyq2E/QOxCOw1kZa0ZeBTxZwktTmU/rJfNamCVdU4fbNQuKhTAWcgNfH+7Ok1B7W7Eg1ni8XMA1200amfsvsqiwGhSixUYkgIx7H1MNSolpe2tkFieWCPKFSS9G1yPH6+yzpJz1xjVl08e+fL6YYOVvSTVTl29k/065wCKeH/AujbcnCeE9tDBQZusMWDhNJPpWs3qo+ZZapqG32mPTkLF9o5NOYpFr9Rfpqc86rl6zNmrfIHKhkGflyMgfKJyOkM8S9f5FLsN4O6xC4Yo4AIhfU9TarHB1sTOt2S6najC2iq6KGTCczVJjxj+r7N+EsuAW34BbcgltwC27BLbgFt+AW3IJbcAv+v8Gn/MOPL/zvY0soGlpqnBdOFt1nmTmw3eW/R5d9d8hkVafZNrRjg7wPmB/ujorg7Uwq/w1QSwMEFAACAAgAobRTVV2tw+9NAAAAagAAABsAAAB1bml2ZXJzYWwvdW5pdmVyc2FsLnBuZy54bWyzsa/IzVEoSy0qzszPs1Uy1DNQsrfj5bIpKEoty0wtV6gAigEFIUBJodJWycQIwS3PTCnJsFWyNDJBiGWkZqZnlNgqmVkawwX1gUYCAFBLAQIAABQAAgAIAIxeVlE2YVgCRwMAAOEJAAAUAAAAAAAAAAEAAAAAAAAAAAB1bml2ZXJzYWwvcGxheWVyLnhtbFBLAQIAABQAAgAIAKC0U1WcXjIIFAYAADcXAAAdAAAAAAAAAAEAAAAAAHkDAAB1bml2ZXJzYWwvY29tbW9uX21lc3NhZ2VzLmxuZ1BLAQIAABQAAgAIAKC0U1UVHmAbowAAAH8BAAAuAAAAAAAAAAEAAAAAAMgJAAB1bml2ZXJzYWwvcGxheWJhY2tfYW5kX25hdmlnYXRpb25fc2V0dGluZ3MueG1sUEsBAgAAFAACAAgAoLRTVaenV+h8BAAAbxcAACcAAAAAAAAAAQAAAAAAtwoAAHVuaXZlcnNhbC9mbGFzaF9wdWJsaXNoaW5nX3NldHRpbmdzLnhtbFBLAQIAABQAAgAIAKC0U1XlX+THbQMAAKEMAAAhAAAAAAAAAAEAAAAAAHgPAAB1bml2ZXJzYWwvZmxhc2hfc2tpbl9zZXR0aW5ncy54bWxQSwECAAAUAAIACACgtFNVF9vd2HcEAAD5FgAAJgAAAAAAAAABAAAAAAAkEwAAdW5pdmVyc2FsL2h0bWxfcHVibGlzaGluZ19zZXR0aW5ncy54bWxQSwECAAAUAAIACACgtFNVJR/xB6oBAABoBgAAHwAAAAAAAAABAAAAAADfFwAAdW5pdmVyc2FsL2h0bWxfc2tpbl9zZXR0aW5ncy5qc1BLAQIAABQAAgAIAKC0U1V7xmcuZgAAAGgAAAAcAAAAAAAAAAEAAAAAAMYZAAB1bml2ZXJzYWwvbG9jYWxfc2V0dGluZ3MueG1sUEsBAgAAFAACAAgAobRTVZYknXsTBgAAcBYAABcAAAAAAAAAAAAAAAAAZhoAAHVuaXZlcnNhbC91bml2ZXJzYWwucG5nUEsBAgAAFAACAAgAobRTVV2tw+9NAAAAagAAABsAAAAAAAAAAQAAAAAAriAAAHVuaXZlcnNhbC91bml2ZXJzYWwucG5nLnhtbFBLBQYAAAAACgAKAAYDAAA0IQAAAAA=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OUTPUT_FOLDER" val="[[&quot;_?W|{83D05A9D-9715-44CA-971B-DEB65F17E09F}&quot;,&quot;D:\\Myschool\\Sach dien tu tieng anh Wonderful world 3\\Hoc lieu tieng anh 3 Wonderful world\\Giáo án và Bài giảng điện tử chạy demo\\GIAO AN VA BAI GIANG WW3\\BAI GIANG PPT WW3 CHUAN&quot;],[&quot;\uFFFD\uFFFD|x{7070F873-55FB-4E49-8DA2-6F658BF36F6A}&quot;,&quot;C:\\Users\\Admin\\Desktop\\UNIT 4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QUIZZES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985F44C-E410-48E7-9D69-0DB32134E1DB}:29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017F39A-262B-49B9-B6A9-B3BE940165CC}:30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2515CF1-61A5-4D1A-8267-782908326869}:29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93E60EA-DAE4-46A2-BC79-942A4D63419A}:30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375A937-48C1-4C91-BD9F-5FFB08C07029}:299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EB5F371-B6E3-4006-A7B7-E434D963FB21}:28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355AA8A-BAC4-4717-9BC2-026479496000}:30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5B2DE5A-E205-4281-83E4-24DB3BA0FC02}:30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A830A85-9B8F-4EEF-A017-A1E2847D5A63}:30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09BDC12-D4EB-4819-855F-0444BCCBCABF}:30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D458ACC-79FC-4E79-9D9D-03207394394C}:25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34593FA-64AA-4AA4-94C6-FEC567EC275C}:28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9E745A2-9B0B-4CB3-9061-F3ECCD78820F}:29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B544039-ED99-4294-8F0B-5253DB5AC593}:26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6F47E5A-83C7-4F69-A83E-D6A626E78E7D}:29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3779EB5-2CE4-49C2-82EA-7BDB91758014}:29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DDA90BA-3295-4803-B11D-022CC36F9B7D}:29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5078</TotalTime>
  <Words>460</Words>
  <Application>Microsoft Office PowerPoint</Application>
  <PresentationFormat>Widescreen</PresentationFormat>
  <Paragraphs>141</Paragraphs>
  <Slides>32</Slides>
  <Notes>19</Notes>
  <HiddenSlides>0</HiddenSlides>
  <MMClips>16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46" baseType="lpstr">
      <vt:lpstr>.VnBlack</vt:lpstr>
      <vt:lpstr>Arial</vt:lpstr>
      <vt:lpstr>Articulate Extrabold</vt:lpstr>
      <vt:lpstr>Bebas Neue</vt:lpstr>
      <vt:lpstr>Calibri</vt:lpstr>
      <vt:lpstr>Calibri Light</vt:lpstr>
      <vt:lpstr>Cambria</vt:lpstr>
      <vt:lpstr>Comic Sans MS</vt:lpstr>
      <vt:lpstr>Life Savers</vt:lpstr>
      <vt:lpstr>Life Savers ExtraBold</vt:lpstr>
      <vt:lpstr>Quicksand</vt:lpstr>
      <vt:lpstr>Quicksand SemiBold</vt:lpstr>
      <vt:lpstr>Office Theme</vt:lpstr>
      <vt:lpstr>Science Subject for Elementary - 3rd Grade: Physical, Life, and Earth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47.Unit 4-Lesson 2-Period 1</dc:title>
  <dc:creator>Nguyễn  Điệp</dc:creator>
  <cp:lastModifiedBy>VU THI PHUONG HIEN</cp:lastModifiedBy>
  <cp:revision>112</cp:revision>
  <dcterms:created xsi:type="dcterms:W3CDTF">2022-02-22T14:44:02Z</dcterms:created>
  <dcterms:modified xsi:type="dcterms:W3CDTF">2023-07-06T09:52:36Z</dcterms:modified>
</cp:coreProperties>
</file>