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media/audio4.wav" ContentType="audio/wav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tags/tag22.xml" ContentType="application/vnd.openxmlformats-officedocument.presentationml.tags+xml"/>
  <Override PartName="/ppt/notesSlides/notesSlide22.xml" ContentType="application/vnd.openxmlformats-officedocument.presentationml.notesSlide+xml"/>
  <Override PartName="/ppt/tags/tag23.xml" ContentType="application/vnd.openxmlformats-officedocument.presentationml.tags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notesSlides/notesSlide26.xml" ContentType="application/vnd.openxmlformats-officedocument.presentationml.notesSlide+xml"/>
  <Override PartName="/ppt/tags/tag27.xml" ContentType="application/vnd.openxmlformats-officedocument.presentationml.tags+xml"/>
  <Override PartName="/ppt/notesSlides/notesSlide27.xml" ContentType="application/vnd.openxmlformats-officedocument.presentationml.notesSlide+xml"/>
  <Override PartName="/ppt/tags/tag28.xml" ContentType="application/vnd.openxmlformats-officedocument.presentationml.tags+xml"/>
  <Override PartName="/ppt/notesSlides/notesSlide28.xml" ContentType="application/vnd.openxmlformats-officedocument.presentationml.notesSlide+xml"/>
  <Override PartName="/ppt/tags/tag29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16" r:id="rId3"/>
    <p:sldMasterId id="2147483724" r:id="rId4"/>
    <p:sldMasterId id="2147483748" r:id="rId5"/>
    <p:sldMasterId id="2147483760" r:id="rId6"/>
    <p:sldMasterId id="2147483772" r:id="rId7"/>
    <p:sldMasterId id="2147483784" r:id="rId8"/>
    <p:sldMasterId id="2147483797" r:id="rId9"/>
  </p:sldMasterIdLst>
  <p:notesMasterIdLst>
    <p:notesMasterId r:id="rId40"/>
  </p:notesMasterIdLst>
  <p:sldIdLst>
    <p:sldId id="359" r:id="rId10"/>
    <p:sldId id="360" r:id="rId11"/>
    <p:sldId id="361" r:id="rId12"/>
    <p:sldId id="364" r:id="rId13"/>
    <p:sldId id="365" r:id="rId14"/>
    <p:sldId id="322" r:id="rId15"/>
    <p:sldId id="323" r:id="rId16"/>
    <p:sldId id="324" r:id="rId17"/>
    <p:sldId id="325" r:id="rId18"/>
    <p:sldId id="330" r:id="rId19"/>
    <p:sldId id="328" r:id="rId20"/>
    <p:sldId id="366" r:id="rId21"/>
    <p:sldId id="311" r:id="rId22"/>
    <p:sldId id="336" r:id="rId23"/>
    <p:sldId id="367" r:id="rId24"/>
    <p:sldId id="342" r:id="rId25"/>
    <p:sldId id="338" r:id="rId26"/>
    <p:sldId id="337" r:id="rId27"/>
    <p:sldId id="286" r:id="rId28"/>
    <p:sldId id="344" r:id="rId29"/>
    <p:sldId id="345" r:id="rId30"/>
    <p:sldId id="354" r:id="rId31"/>
    <p:sldId id="355" r:id="rId32"/>
    <p:sldId id="357" r:id="rId33"/>
    <p:sldId id="368" r:id="rId34"/>
    <p:sldId id="306" r:id="rId35"/>
    <p:sldId id="307" r:id="rId36"/>
    <p:sldId id="369" r:id="rId37"/>
    <p:sldId id="351" r:id="rId38"/>
    <p:sldId id="370" r:id="rId39"/>
  </p:sldIdLst>
  <p:sldSz cx="9144000" cy="5143500" type="screen16x9"/>
  <p:notesSz cx="6858000" cy="9144000"/>
  <p:custDataLst>
    <p:tags r:id="rId41"/>
  </p:custDataLst>
  <p:defaultTextStyle>
    <a:defPPr>
      <a:defRPr lang="vi-VN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ông Nguyễn" initials="TC" lastIdx="2" clrIdx="0"/>
  <p:cmAuthor id="1" name="Admin" initials="A" lastIdx="11" clrIdx="1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80488" autoAdjust="0"/>
  </p:normalViewPr>
  <p:slideViewPr>
    <p:cSldViewPr>
      <p:cViewPr varScale="1">
        <p:scale>
          <a:sx n="89" d="100"/>
          <a:sy n="89" d="100"/>
        </p:scale>
        <p:origin x="1018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A7298-4DCE-4E7E-BB17-00D146FE3DA4}" type="datetimeFigureOut">
              <a:rPr lang="vi-VN" smtClean="0"/>
              <a:t>20/05/2023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4542A-897F-4193-8D46-0E6490EB1A1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56686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4602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Gv</a:t>
            </a:r>
            <a:r>
              <a:rPr lang="en-US" dirty="0" smtClean="0"/>
              <a:t> </a:t>
            </a:r>
            <a:r>
              <a:rPr lang="en-US" dirty="0" err="1" smtClean="0"/>
              <a:t>đặt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“ </a:t>
            </a:r>
            <a:r>
              <a:rPr lang="en-US" b="1" baseline="0" dirty="0" smtClean="0"/>
              <a:t>Who is in the bedroom</a:t>
            </a:r>
            <a:r>
              <a:rPr lang="en-US" baseline="0" dirty="0" smtClean="0"/>
              <a:t>?</a:t>
            </a:r>
          </a:p>
          <a:p>
            <a:r>
              <a:rPr lang="en-US" baseline="0" dirty="0" smtClean="0"/>
              <a:t>Note :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rõ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="1" baseline="0" dirty="0" err="1" smtClean="0"/>
              <a:t>ảnh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nhân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vật</a:t>
            </a:r>
            <a:r>
              <a:rPr lang="en-US" b="1" baseline="0" dirty="0" smtClean="0"/>
              <a:t> </a:t>
            </a:r>
            <a:r>
              <a:rPr lang="en-US" baseline="0" dirty="0" smtClean="0"/>
              <a:t>(</a:t>
            </a:r>
            <a:r>
              <a:rPr lang="en-US" baseline="0" dirty="0" err="1" smtClean="0"/>
              <a:t>thành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viên</a:t>
            </a:r>
            <a:r>
              <a:rPr lang="en-US" baseline="0" dirty="0" smtClean="0"/>
              <a:t>).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Grandma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22741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2075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GV</a:t>
            </a:r>
            <a:r>
              <a:rPr lang="en-US" b="1" baseline="0" dirty="0" smtClean="0"/>
              <a:t> click audio </a:t>
            </a:r>
            <a:r>
              <a:rPr lang="en-US" b="1" baseline="0" dirty="0" err="1" smtClean="0"/>
              <a:t>trước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nghe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tới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thì</a:t>
            </a:r>
            <a:r>
              <a:rPr lang="en-US" b="1" baseline="0" dirty="0" smtClean="0"/>
              <a:t> click point </a:t>
            </a:r>
            <a:r>
              <a:rPr lang="en-US" b="1" baseline="0" dirty="0" err="1" smtClean="0"/>
              <a:t>vào</a:t>
            </a:r>
            <a:r>
              <a:rPr lang="en-US" b="1" baseline="0" dirty="0" smtClean="0"/>
              <a:t>.</a:t>
            </a:r>
            <a:endParaRPr lang="en-AU" sz="1200" b="1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sz="1200" b="1" dirty="0" smtClean="0">
                <a:effectLst/>
                <a:latin typeface="Times New Roman"/>
                <a:ea typeface="Times New Roman"/>
                <a:cs typeface="Times New Roman"/>
              </a:rPr>
              <a:t>Task </a:t>
            </a:r>
            <a:r>
              <a:rPr lang="en-AU" sz="1200" b="1" dirty="0">
                <a:effectLst/>
                <a:latin typeface="Times New Roman"/>
                <a:ea typeface="Times New Roman"/>
                <a:cs typeface="Times New Roman"/>
              </a:rPr>
              <a:t>1: Listen and point. Repeat. (Track 1.4)</a:t>
            </a:r>
            <a:endParaRPr lang="vi-VN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sz="1200" dirty="0">
                <a:effectLst/>
                <a:latin typeface="Times New Roman"/>
                <a:ea typeface="Times New Roman"/>
                <a:cs typeface="Times New Roman"/>
              </a:rPr>
              <a:t>- Use flashcards to introduce the vocabulary and structure of lesson.</a:t>
            </a:r>
            <a:endParaRPr lang="vi-VN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sz="1200" dirty="0">
                <a:effectLst/>
                <a:latin typeface="Times New Roman"/>
                <a:ea typeface="Times New Roman"/>
                <a:cs typeface="Times New Roman"/>
              </a:rPr>
              <a:t>- Say the words for students to repeat in chorus.</a:t>
            </a:r>
            <a:endParaRPr lang="vi-VN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sz="1200" dirty="0">
                <a:effectLst/>
                <a:latin typeface="Times New Roman"/>
                <a:ea typeface="Times New Roman"/>
                <a:cs typeface="Times New Roman"/>
              </a:rPr>
              <a:t>- Play the recording for the students to listen to, point to, and repeat the words. </a:t>
            </a:r>
            <a:endParaRPr lang="vi-VN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sz="1200" dirty="0">
                <a:effectLst/>
                <a:latin typeface="Times New Roman"/>
                <a:ea typeface="Times New Roman"/>
                <a:cs typeface="Times New Roman"/>
              </a:rPr>
              <a:t>- Read out the new picture words in the vocabulary box in random order and ask students to point to the correct pictures.</a:t>
            </a:r>
            <a:endParaRPr lang="vi-VN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sz="1200" dirty="0">
                <a:effectLst/>
                <a:latin typeface="Times New Roman"/>
                <a:ea typeface="Times New Roman"/>
                <a:cs typeface="Times New Roman"/>
              </a:rPr>
              <a:t>- Read out the word </a:t>
            </a:r>
            <a:r>
              <a:rPr lang="en-AU" sz="1200" b="1" i="1" dirty="0">
                <a:effectLst/>
                <a:latin typeface="Times New Roman"/>
                <a:ea typeface="Times New Roman"/>
                <a:cs typeface="Times New Roman"/>
              </a:rPr>
              <a:t>great</a:t>
            </a:r>
            <a:r>
              <a:rPr lang="en-AU" sz="1200" dirty="0">
                <a:effectLst/>
                <a:latin typeface="Times New Roman"/>
                <a:ea typeface="Times New Roman"/>
                <a:cs typeface="Times New Roman"/>
              </a:rPr>
              <a:t>. Explain the meaning. Then say a student’s name, e.g. Bao’s great! and ask students to repeat. Ask volunteers to stand at the front and do the same with any name they like.</a:t>
            </a:r>
            <a:endParaRPr lang="vi-VN" sz="1100" dirty="0">
              <a:effectLst/>
              <a:latin typeface="Calibri"/>
              <a:ea typeface="Calibri"/>
              <a:cs typeface="Times New Roman"/>
            </a:endParaRP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04192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1651000" algn="l"/>
              </a:tabLst>
            </a:pPr>
            <a:r>
              <a:rPr lang="en-AU" sz="1200" b="1" dirty="0">
                <a:solidFill>
                  <a:srgbClr val="2A2A2A"/>
                </a:solidFill>
                <a:effectLst/>
                <a:latin typeface="Times New Roman"/>
                <a:ea typeface="Times New Roman"/>
              </a:rPr>
              <a:t>Mini game:</a:t>
            </a:r>
            <a:r>
              <a:rPr lang="en-AU" sz="1200" dirty="0">
                <a:effectLst/>
                <a:latin typeface="Times New Roman"/>
                <a:ea typeface="Times New Roman"/>
              </a:rPr>
              <a:t> </a:t>
            </a:r>
            <a:r>
              <a:rPr lang="en-US" sz="12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Vogue" pitchFamily="34" charset="0"/>
                <a:cs typeface="Arial" panose="020B0604020202020204" pitchFamily="34" charset="0"/>
              </a:rPr>
              <a:t>Touch</a:t>
            </a:r>
            <a:r>
              <a:rPr lang="en-AU" sz="1200" dirty="0">
                <a:effectLst/>
                <a:latin typeface="Times New Roman"/>
                <a:ea typeface="Times New Roman"/>
              </a:rPr>
              <a:t> the board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651000" algn="l"/>
              </a:tabLst>
            </a:pPr>
            <a:r>
              <a:rPr lang="en-AU" sz="1200" dirty="0">
                <a:solidFill>
                  <a:srgbClr val="2A2A2A"/>
                </a:solidFill>
                <a:effectLst/>
                <a:latin typeface="Times New Roman"/>
                <a:ea typeface="Times New Roman"/>
              </a:rPr>
              <a:t>- Have 4 -5 students come to the board.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r>
              <a:rPr lang="en-AU" sz="1200" dirty="0">
                <a:solidFill>
                  <a:srgbClr val="2A2A2A"/>
                </a:solidFill>
                <a:effectLst/>
                <a:latin typeface="Times New Roman"/>
                <a:ea typeface="Times New Roman"/>
              </a:rPr>
              <a:t>- Teacher calls out a word. Once the word has been called, have the students turn around and </a:t>
            </a:r>
            <a:r>
              <a:rPr lang="en-US" sz="12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Vogue" pitchFamily="34" charset="0"/>
                <a:cs typeface="Arial" panose="020B0604020202020204" pitchFamily="34" charset="0"/>
              </a:rPr>
              <a:t>touch</a:t>
            </a:r>
            <a:r>
              <a:rPr lang="en-US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Vogue" pitchFamily="34" charset="0"/>
                <a:cs typeface="Arial" panose="020B0604020202020204" pitchFamily="34" charset="0"/>
              </a:rPr>
              <a:t> </a:t>
            </a:r>
            <a:r>
              <a:rPr lang="en-AU" sz="1200" dirty="0">
                <a:solidFill>
                  <a:srgbClr val="2A2A2A"/>
                </a:solidFill>
                <a:effectLst/>
                <a:latin typeface="Times New Roman"/>
                <a:ea typeface="Times New Roman"/>
              </a:rPr>
              <a:t>the correct picture.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842541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3894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Task 2: Listen and write.</a:t>
            </a:r>
            <a:r>
              <a:rPr lang="en-AU" sz="1200" dirty="0">
                <a:effectLst/>
                <a:latin typeface="Times New Roman"/>
                <a:ea typeface="Times New Roman"/>
              </a:rPr>
              <a:t> </a:t>
            </a:r>
            <a:r>
              <a:rPr lang="en-AU" sz="12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(Track 1.2)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Ask students to look at the family photo and count the number of members.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Point to the names in the text. Read them out and</a:t>
            </a:r>
            <a:r>
              <a:rPr lang="vi-VN" sz="1200" baseline="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ask students to repeat.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Play the recording. Tell students to look at the picture and follow the text with their fingers.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Play the recording again, pause after each sentence and</a:t>
            </a:r>
            <a:r>
              <a:rPr lang="vi-VN" sz="1200" baseline="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ask students to repeat.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Ask students to practice reading out the text individually</a:t>
            </a:r>
            <a:r>
              <a:rPr lang="vi-VN" sz="1200" baseline="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and in pairs. Ask some volunteers to read it out in front of</a:t>
            </a:r>
            <a:r>
              <a:rPr lang="vi-VN" sz="1200" baseline="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the whole class.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Tell students to look at the photo and ask what should</a:t>
            </a:r>
            <a:r>
              <a:rPr lang="vi-VN" sz="1200" baseline="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be filled in the gaps. Elicit “names”. Ask students to read</a:t>
            </a:r>
            <a:r>
              <a:rPr lang="vi-VN" sz="1200" baseline="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the text again to find out information to fill in the gaps.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r>
              <a:rPr lang="vi-VN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Check answers as the whole class.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>
                <a:solidFill>
                  <a:prstClr val="black"/>
                </a:solidFill>
              </a:rPr>
              <a:pPr/>
              <a:t>16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234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377831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asks </a:t>
            </a:r>
            <a:r>
              <a:rPr lang="en-US" dirty="0" err="1"/>
              <a:t>Ss</a:t>
            </a:r>
            <a:r>
              <a:rPr lang="en-US" dirty="0"/>
              <a:t> to listen and look at the text.</a:t>
            </a:r>
            <a:r>
              <a:rPr lang="en-US" baseline="0" dirty="0"/>
              <a:t> Then, </a:t>
            </a:r>
            <a:r>
              <a:rPr lang="en-US" baseline="0" dirty="0" err="1"/>
              <a:t>Ss</a:t>
            </a:r>
            <a:r>
              <a:rPr lang="en-US" baseline="0" dirty="0"/>
              <a:t> </a:t>
            </a:r>
            <a:r>
              <a:rPr lang="en-US" baseline="0" dirty="0" smtClean="0"/>
              <a:t>will </a:t>
            </a:r>
            <a:r>
              <a:rPr lang="en-US" b="1" baseline="0" dirty="0" smtClean="0"/>
              <a:t>write their family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204573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Task 3: Point and say.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Ask students to work pairs. Tell them they are going to say sentences based on the photo in Activity 2.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en-AU" sz="1200" dirty="0" smtClean="0">
                <a:effectLst/>
                <a:latin typeface="Times New Roman"/>
                <a:ea typeface="Times New Roman"/>
              </a:rPr>
              <a:t>Ask </a:t>
            </a:r>
            <a:r>
              <a:rPr lang="en-AU" sz="1200" dirty="0">
                <a:effectLst/>
                <a:latin typeface="Times New Roman"/>
                <a:ea typeface="Times New Roman"/>
              </a:rPr>
              <a:t>students to look back at the photo in Activity 2 and</a:t>
            </a:r>
            <a:r>
              <a:rPr lang="vi-VN" sz="1200" baseline="0" dirty="0"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effectLst/>
                <a:latin typeface="Times New Roman"/>
                <a:ea typeface="Times New Roman"/>
              </a:rPr>
              <a:t>the sample sentences in Activity 3</a:t>
            </a:r>
            <a:r>
              <a:rPr lang="en-AU" sz="1200" dirty="0" smtClean="0">
                <a:effectLst/>
                <a:latin typeface="Times New Roman"/>
                <a:ea typeface="Times New Roman"/>
              </a:rPr>
              <a:t>.</a:t>
            </a: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en-AU" sz="1200" dirty="0" smtClean="0">
                <a:effectLst/>
                <a:latin typeface="Times New Roman"/>
              </a:rPr>
              <a:t>Hs </a:t>
            </a:r>
            <a:r>
              <a:rPr lang="en-AU" sz="1200" dirty="0" err="1" smtClean="0">
                <a:effectLst/>
                <a:latin typeface="Times New Roman"/>
              </a:rPr>
              <a:t>có</a:t>
            </a:r>
            <a:r>
              <a:rPr lang="en-AU" sz="1200" baseline="0" dirty="0" smtClean="0">
                <a:effectLst/>
                <a:latin typeface="Times New Roman"/>
              </a:rPr>
              <a:t> </a:t>
            </a:r>
            <a:r>
              <a:rPr lang="en-AU" sz="1200" baseline="0" dirty="0" err="1" smtClean="0">
                <a:effectLst/>
                <a:latin typeface="Times New Roman"/>
              </a:rPr>
              <a:t>thể</a:t>
            </a:r>
            <a:r>
              <a:rPr lang="en-AU" sz="1200" baseline="0" dirty="0" smtClean="0">
                <a:effectLst/>
                <a:latin typeface="Times New Roman"/>
              </a:rPr>
              <a:t> </a:t>
            </a:r>
            <a:r>
              <a:rPr lang="en-AU" sz="1200" baseline="0" dirty="0" err="1" smtClean="0">
                <a:effectLst/>
                <a:latin typeface="Times New Roman"/>
              </a:rPr>
              <a:t>thay</a:t>
            </a:r>
            <a:r>
              <a:rPr lang="en-AU" sz="1200" baseline="0" dirty="0" smtClean="0">
                <a:effectLst/>
                <a:latin typeface="Times New Roman"/>
              </a:rPr>
              <a:t> </a:t>
            </a:r>
            <a:r>
              <a:rPr lang="en-AU" sz="1200" baseline="0" dirty="0" err="1" smtClean="0">
                <a:effectLst/>
                <a:latin typeface="Times New Roman"/>
              </a:rPr>
              <a:t>thế</a:t>
            </a:r>
            <a:r>
              <a:rPr lang="en-AU" sz="1200" baseline="0" dirty="0" smtClean="0">
                <a:effectLst/>
                <a:latin typeface="Times New Roman"/>
              </a:rPr>
              <a:t> </a:t>
            </a:r>
            <a:r>
              <a:rPr lang="en-AU" sz="1200" baseline="0" dirty="0" err="1" smtClean="0">
                <a:effectLst/>
                <a:latin typeface="Times New Roman"/>
              </a:rPr>
              <a:t>tên</a:t>
            </a:r>
            <a:r>
              <a:rPr lang="en-AU" sz="1200" baseline="0" dirty="0" smtClean="0">
                <a:effectLst/>
                <a:latin typeface="Times New Roman"/>
              </a:rPr>
              <a:t> </a:t>
            </a:r>
            <a:r>
              <a:rPr lang="en-AU" sz="1200" baseline="0" dirty="0" err="1" smtClean="0">
                <a:effectLst/>
                <a:latin typeface="Times New Roman"/>
              </a:rPr>
              <a:t>mình</a:t>
            </a:r>
            <a:r>
              <a:rPr lang="en-AU" sz="1200" baseline="0" dirty="0" smtClean="0">
                <a:effectLst/>
                <a:latin typeface="Times New Roman"/>
              </a:rPr>
              <a:t> &amp; </a:t>
            </a:r>
            <a:r>
              <a:rPr lang="en-AU" sz="1200" baseline="0" dirty="0" err="1" smtClean="0">
                <a:effectLst/>
                <a:latin typeface="Times New Roman"/>
              </a:rPr>
              <a:t>tên</a:t>
            </a:r>
            <a:r>
              <a:rPr lang="en-AU" sz="1200" baseline="0" dirty="0" smtClean="0">
                <a:effectLst/>
                <a:latin typeface="Times New Roman"/>
              </a:rPr>
              <a:t> </a:t>
            </a:r>
            <a:r>
              <a:rPr lang="en-AU" sz="1200" baseline="0" dirty="0" err="1" smtClean="0">
                <a:effectLst/>
                <a:latin typeface="Times New Roman"/>
              </a:rPr>
              <a:t>các</a:t>
            </a:r>
            <a:r>
              <a:rPr lang="en-AU" sz="1200" baseline="0" dirty="0" smtClean="0">
                <a:effectLst/>
                <a:latin typeface="Times New Roman"/>
              </a:rPr>
              <a:t> </a:t>
            </a:r>
            <a:r>
              <a:rPr lang="en-AU" sz="1200" baseline="0" dirty="0" err="1" smtClean="0">
                <a:effectLst/>
                <a:latin typeface="Times New Roman"/>
              </a:rPr>
              <a:t>thành</a:t>
            </a:r>
            <a:r>
              <a:rPr lang="en-AU" sz="1200" baseline="0" dirty="0" smtClean="0">
                <a:effectLst/>
                <a:latin typeface="Times New Roman"/>
              </a:rPr>
              <a:t> </a:t>
            </a:r>
            <a:r>
              <a:rPr lang="en-AU" sz="1200" baseline="0" dirty="0" err="1" smtClean="0">
                <a:effectLst/>
                <a:latin typeface="Times New Roman"/>
              </a:rPr>
              <a:t>viên</a:t>
            </a:r>
            <a:r>
              <a:rPr lang="en-AU" sz="1200" baseline="0" dirty="0" smtClean="0">
                <a:effectLst/>
                <a:latin typeface="Times New Roman"/>
              </a:rPr>
              <a:t> </a:t>
            </a:r>
            <a:r>
              <a:rPr lang="en-AU" sz="1200" baseline="0" dirty="0" err="1" smtClean="0">
                <a:effectLst/>
                <a:latin typeface="Times New Roman"/>
              </a:rPr>
              <a:t>của</a:t>
            </a:r>
            <a:r>
              <a:rPr lang="en-AU" sz="1200" baseline="0" dirty="0" smtClean="0">
                <a:effectLst/>
                <a:latin typeface="Times New Roman"/>
              </a:rPr>
              <a:t> con.</a:t>
            </a:r>
            <a:endParaRPr lang="en-AU" sz="1200" dirty="0" smtClean="0">
              <a:effectLst/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62506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chọn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kỳ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quả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táo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Mỗi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tượng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trưng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46688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6108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27365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085026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15203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441768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2647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AU" sz="1200" b="1">
                <a:effectLst/>
                <a:latin typeface="Times New Roman"/>
                <a:ea typeface="Times New Roman"/>
              </a:rPr>
              <a:t>Make "My Family Tree" Posters.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- Give out a piece of colored paper to each student. 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- Write in large letters "My family " at the top. Then students draw pictures of  members in their family (grandparents at the top, next parents and he/she and siblings at the bottom). 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r>
              <a:rPr lang="en-AU" sz="1200">
                <a:effectLst/>
                <a:latin typeface="Times New Roman"/>
                <a:ea typeface="Times New Roman"/>
              </a:rPr>
              <a:t>- Finally, under each family member photo/picture write the vocab (grandpa, grandma, etc.).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613625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AU" sz="1200" b="1">
                <a:effectLst/>
                <a:latin typeface="Times New Roman"/>
                <a:ea typeface="Times New Roman"/>
              </a:rPr>
              <a:t>Make "My Family Tree" Posters.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- Give out a piece of colored paper to each student. 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- Write in large letters "My family " at the top. Then students draw pictures of  members in their family (grandparents at the top, next parents and he/she and siblings at the bottom). 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r>
              <a:rPr lang="en-AU" sz="1200">
                <a:effectLst/>
                <a:latin typeface="Times New Roman"/>
                <a:ea typeface="Times New Roman"/>
              </a:rPr>
              <a:t>- Finally, under each family member photo/picture write the vocab (grandpa, grandma, etc.).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20637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AU" sz="1200" b="1" dirty="0" err="1" smtClean="0">
                <a:effectLst/>
                <a:latin typeface="Times New Roman"/>
                <a:ea typeface="Times New Roman"/>
              </a:rPr>
              <a:t>Mỗi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hs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phải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mang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ảnh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gia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đình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chơi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game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này</a:t>
            </a:r>
            <a:r>
              <a:rPr lang="en-AU" sz="1200" b="1" baseline="0" smtClean="0">
                <a:effectLst/>
                <a:latin typeface="Times New Roman"/>
                <a:ea typeface="Times New Roman"/>
              </a:rPr>
              <a:t>.</a:t>
            </a:r>
            <a:endParaRPr lang="en-AU" sz="1200" b="1" dirty="0" smtClean="0">
              <a:effectLst/>
              <a:latin typeface="Times New Roman"/>
              <a:ea typeface="Times New Roman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5881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Option 1: write and match</a:t>
            </a:r>
          </a:p>
          <a:p>
            <a:r>
              <a:rPr lang="en-US" dirty="0" err="1"/>
              <a:t>Sts</a:t>
            </a:r>
            <a:r>
              <a:rPr lang="en-US" dirty="0"/>
              <a:t> look at the picture and say the words, one by one. Then write and match.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180324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01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https://www.youtube.com/watch?v=FHaObkHEkHQ&amp;t=65s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3535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Listen and repeat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915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 dirty="0">
                <a:effectLst/>
                <a:latin typeface="Times New Roman"/>
                <a:ea typeface="Times New Roman"/>
              </a:rPr>
              <a:t>Game: Family at </a:t>
            </a:r>
            <a:r>
              <a:rPr lang="en-AU" sz="1200" b="1" dirty="0" smtClean="0">
                <a:effectLst/>
                <a:latin typeface="Times New Roman"/>
                <a:ea typeface="Times New Roman"/>
              </a:rPr>
              <a:t>home “Who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is in the room?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Revise the words from Lesson 1 with the flashcards.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Divide class into 2 groups: Boys and Girls.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Ask students to look at the picture. Then each group will answer </a:t>
            </a:r>
            <a:r>
              <a:rPr lang="en-AU" sz="1200" b="1" dirty="0">
                <a:effectLst/>
                <a:latin typeface="Times New Roman"/>
                <a:ea typeface="Times New Roman"/>
              </a:rPr>
              <a:t>who is in the room.</a:t>
            </a:r>
            <a:endParaRPr lang="vi-VN" sz="1200" b="1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Read out loud the sentence. </a:t>
            </a:r>
            <a:endParaRPr lang="vi-VN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36298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Gv</a:t>
            </a:r>
            <a:r>
              <a:rPr lang="en-US" dirty="0" smtClean="0"/>
              <a:t> </a:t>
            </a:r>
            <a:r>
              <a:rPr lang="en-US" dirty="0" err="1" smtClean="0"/>
              <a:t>đặt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“ </a:t>
            </a:r>
            <a:r>
              <a:rPr lang="en-US" b="1" baseline="0" dirty="0" smtClean="0"/>
              <a:t>Who is in the bedroom</a:t>
            </a:r>
            <a:r>
              <a:rPr lang="en-US" baseline="0" dirty="0" smtClean="0"/>
              <a:t>?</a:t>
            </a:r>
          </a:p>
          <a:p>
            <a:r>
              <a:rPr lang="en-US" baseline="0" dirty="0" smtClean="0"/>
              <a:t>Note :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rõ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="1" baseline="0" dirty="0" err="1" smtClean="0"/>
              <a:t>ảnh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nhân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vật</a:t>
            </a:r>
            <a:r>
              <a:rPr lang="en-US" b="1" baseline="0" dirty="0" smtClean="0"/>
              <a:t> </a:t>
            </a:r>
            <a:r>
              <a:rPr lang="en-US" baseline="0" dirty="0" smtClean="0"/>
              <a:t>(</a:t>
            </a:r>
            <a:r>
              <a:rPr lang="en-US" baseline="0" dirty="0" err="1" smtClean="0"/>
              <a:t>thành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viên</a:t>
            </a:r>
            <a:r>
              <a:rPr lang="en-US" baseline="0" dirty="0" smtClean="0"/>
              <a:t>).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Brother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6851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Gv</a:t>
            </a:r>
            <a:r>
              <a:rPr lang="en-US" dirty="0" smtClean="0"/>
              <a:t> </a:t>
            </a:r>
            <a:r>
              <a:rPr lang="en-US" dirty="0" err="1" smtClean="0"/>
              <a:t>đặt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“ </a:t>
            </a:r>
            <a:r>
              <a:rPr lang="en-US" b="1" baseline="0" dirty="0" smtClean="0"/>
              <a:t>Who is in the bedroom</a:t>
            </a:r>
            <a:r>
              <a:rPr lang="en-US" baseline="0" dirty="0" smtClean="0"/>
              <a:t>?</a:t>
            </a:r>
          </a:p>
          <a:p>
            <a:r>
              <a:rPr lang="en-US" baseline="0" dirty="0" smtClean="0"/>
              <a:t>Note :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rõ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="1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="1" baseline="0" dirty="0" err="1" smtClean="0"/>
              <a:t>nhân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vật</a:t>
            </a:r>
            <a:r>
              <a:rPr lang="en-US" b="1" baseline="0" dirty="0" smtClean="0"/>
              <a:t> </a:t>
            </a:r>
            <a:r>
              <a:rPr lang="en-US" baseline="0" dirty="0" smtClean="0"/>
              <a:t>(</a:t>
            </a:r>
            <a:r>
              <a:rPr lang="en-US" baseline="0" dirty="0" err="1" smtClean="0"/>
              <a:t>thành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viên</a:t>
            </a:r>
            <a:r>
              <a:rPr lang="en-US" baseline="0" dirty="0" smtClean="0"/>
              <a:t>).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Mum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5196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Gv</a:t>
            </a:r>
            <a:r>
              <a:rPr lang="en-US" dirty="0" smtClean="0"/>
              <a:t> </a:t>
            </a:r>
            <a:r>
              <a:rPr lang="en-US" dirty="0" err="1" smtClean="0"/>
              <a:t>đặt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“ </a:t>
            </a:r>
            <a:r>
              <a:rPr lang="en-US" b="1" baseline="0" dirty="0" smtClean="0"/>
              <a:t>Who is in the bedroom</a:t>
            </a:r>
            <a:r>
              <a:rPr lang="en-US" baseline="0" dirty="0" smtClean="0"/>
              <a:t>?</a:t>
            </a:r>
          </a:p>
          <a:p>
            <a:r>
              <a:rPr lang="en-US" baseline="0" dirty="0" smtClean="0"/>
              <a:t>Note :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rõ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="1" baseline="0" dirty="0" err="1" smtClean="0"/>
              <a:t>ảnh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nhân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vật</a:t>
            </a:r>
            <a:r>
              <a:rPr lang="en-US" b="1" baseline="0" dirty="0" smtClean="0"/>
              <a:t> </a:t>
            </a:r>
            <a:r>
              <a:rPr lang="en-US" baseline="0" dirty="0" smtClean="0"/>
              <a:t>(</a:t>
            </a:r>
            <a:r>
              <a:rPr lang="en-US" baseline="0" dirty="0" err="1" smtClean="0"/>
              <a:t>thành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viên</a:t>
            </a:r>
            <a:r>
              <a:rPr lang="en-US" baseline="0" dirty="0" smtClean="0"/>
              <a:t>).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Dad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525648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Gv</a:t>
            </a:r>
            <a:r>
              <a:rPr lang="en-US" dirty="0" smtClean="0"/>
              <a:t> </a:t>
            </a:r>
            <a:r>
              <a:rPr lang="en-US" dirty="0" err="1" smtClean="0"/>
              <a:t>đặt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“ </a:t>
            </a:r>
            <a:r>
              <a:rPr lang="en-US" b="1" baseline="0" dirty="0" smtClean="0"/>
              <a:t>Who is in the bedroom</a:t>
            </a:r>
            <a:r>
              <a:rPr lang="en-US" baseline="0" dirty="0" smtClean="0"/>
              <a:t>?</a:t>
            </a:r>
          </a:p>
          <a:p>
            <a:r>
              <a:rPr lang="en-US" baseline="0" dirty="0" smtClean="0"/>
              <a:t>Note :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rõ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="1" baseline="0" dirty="0" err="1" smtClean="0"/>
              <a:t>ảnh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nhân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vật</a:t>
            </a:r>
            <a:r>
              <a:rPr lang="en-US" b="1" baseline="0" dirty="0" smtClean="0"/>
              <a:t> </a:t>
            </a:r>
            <a:r>
              <a:rPr lang="en-US" baseline="0" dirty="0" smtClean="0"/>
              <a:t>(</a:t>
            </a:r>
            <a:r>
              <a:rPr lang="en-US" baseline="0" dirty="0" err="1" smtClean="0"/>
              <a:t>thành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viên</a:t>
            </a:r>
            <a:r>
              <a:rPr lang="en-US" baseline="0" dirty="0" smtClean="0"/>
              <a:t>).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Grandpa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3119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32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26138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742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558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252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769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31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487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971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362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919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19185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8115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5/20/2023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036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1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10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91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11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4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37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46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16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88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56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21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3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4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333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781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261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6" y="4343702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5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7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2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297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3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9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5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818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6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5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1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692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5/20/2023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765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046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7534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1228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5763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52883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1401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612404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192713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926866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095865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55929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0630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02284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12" indent="0" algn="ctr">
              <a:buNone/>
              <a:defRPr sz="1500"/>
            </a:lvl2pPr>
            <a:lvl3pPr marL="685630" indent="0" algn="ctr">
              <a:buNone/>
              <a:defRPr sz="1400"/>
            </a:lvl3pPr>
            <a:lvl4pPr marL="1028445" indent="0" algn="ctr">
              <a:buNone/>
              <a:defRPr sz="1200"/>
            </a:lvl4pPr>
            <a:lvl5pPr marL="1371260" indent="0" algn="ctr">
              <a:buNone/>
              <a:defRPr sz="1200"/>
            </a:lvl5pPr>
            <a:lvl6pPr marL="1714079" indent="0" algn="ctr">
              <a:buNone/>
              <a:defRPr sz="1200"/>
            </a:lvl6pPr>
            <a:lvl7pPr marL="2056889" indent="0" algn="ctr">
              <a:buNone/>
              <a:defRPr sz="1200"/>
            </a:lvl7pPr>
            <a:lvl8pPr marL="2399700" indent="0" algn="ctr">
              <a:buNone/>
              <a:defRPr sz="1200"/>
            </a:lvl8pPr>
            <a:lvl9pPr marL="274251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0807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9105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1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1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44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2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07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8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5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814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0910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2" indent="0">
              <a:buNone/>
              <a:defRPr sz="1500" b="1"/>
            </a:lvl2pPr>
            <a:lvl3pPr marL="685630" indent="0">
              <a:buNone/>
              <a:defRPr sz="1400" b="1"/>
            </a:lvl3pPr>
            <a:lvl4pPr marL="1028445" indent="0">
              <a:buNone/>
              <a:defRPr sz="1200" b="1"/>
            </a:lvl4pPr>
            <a:lvl5pPr marL="1371260" indent="0">
              <a:buNone/>
              <a:defRPr sz="1200" b="1"/>
            </a:lvl5pPr>
            <a:lvl6pPr marL="1714079" indent="0">
              <a:buNone/>
              <a:defRPr sz="1200" b="1"/>
            </a:lvl6pPr>
            <a:lvl7pPr marL="2056889" indent="0">
              <a:buNone/>
              <a:defRPr sz="1200" b="1"/>
            </a:lvl7pPr>
            <a:lvl8pPr marL="2399700" indent="0">
              <a:buNone/>
              <a:defRPr sz="1200" b="1"/>
            </a:lvl8pPr>
            <a:lvl9pPr marL="274251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2" indent="0">
              <a:buNone/>
              <a:defRPr sz="1500" b="1"/>
            </a:lvl2pPr>
            <a:lvl3pPr marL="685630" indent="0">
              <a:buNone/>
              <a:defRPr sz="1400" b="1"/>
            </a:lvl3pPr>
            <a:lvl4pPr marL="1028445" indent="0">
              <a:buNone/>
              <a:defRPr sz="1200" b="1"/>
            </a:lvl4pPr>
            <a:lvl5pPr marL="1371260" indent="0">
              <a:buNone/>
              <a:defRPr sz="1200" b="1"/>
            </a:lvl5pPr>
            <a:lvl6pPr marL="1714079" indent="0">
              <a:buNone/>
              <a:defRPr sz="1200" b="1"/>
            </a:lvl6pPr>
            <a:lvl7pPr marL="2056889" indent="0">
              <a:buNone/>
              <a:defRPr sz="1200" b="1"/>
            </a:lvl7pPr>
            <a:lvl8pPr marL="2399700" indent="0">
              <a:buNone/>
              <a:defRPr sz="1200" b="1"/>
            </a:lvl8pPr>
            <a:lvl9pPr marL="274251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5784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6751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79416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12" indent="0">
              <a:buNone/>
              <a:defRPr sz="1100"/>
            </a:lvl2pPr>
            <a:lvl3pPr marL="685630" indent="0">
              <a:buNone/>
              <a:defRPr sz="900"/>
            </a:lvl3pPr>
            <a:lvl4pPr marL="1028445" indent="0">
              <a:buNone/>
              <a:defRPr sz="800"/>
            </a:lvl4pPr>
            <a:lvl5pPr marL="1371260" indent="0">
              <a:buNone/>
              <a:defRPr sz="800"/>
            </a:lvl5pPr>
            <a:lvl6pPr marL="1714079" indent="0">
              <a:buNone/>
              <a:defRPr sz="800"/>
            </a:lvl6pPr>
            <a:lvl7pPr marL="2056889" indent="0">
              <a:buNone/>
              <a:defRPr sz="800"/>
            </a:lvl7pPr>
            <a:lvl8pPr marL="2399700" indent="0">
              <a:buNone/>
              <a:defRPr sz="800"/>
            </a:lvl8pPr>
            <a:lvl9pPr marL="274251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4532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12" indent="0">
              <a:buNone/>
              <a:defRPr sz="2100"/>
            </a:lvl2pPr>
            <a:lvl3pPr marL="685630" indent="0">
              <a:buNone/>
              <a:defRPr sz="1800"/>
            </a:lvl3pPr>
            <a:lvl4pPr marL="1028445" indent="0">
              <a:buNone/>
              <a:defRPr sz="1500"/>
            </a:lvl4pPr>
            <a:lvl5pPr marL="1371260" indent="0">
              <a:buNone/>
              <a:defRPr sz="1500"/>
            </a:lvl5pPr>
            <a:lvl6pPr marL="1714079" indent="0">
              <a:buNone/>
              <a:defRPr sz="1500"/>
            </a:lvl6pPr>
            <a:lvl7pPr marL="2056889" indent="0">
              <a:buNone/>
              <a:defRPr sz="1500"/>
            </a:lvl7pPr>
            <a:lvl8pPr marL="2399700" indent="0">
              <a:buNone/>
              <a:defRPr sz="1500"/>
            </a:lvl8pPr>
            <a:lvl9pPr marL="274251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12" indent="0">
              <a:buNone/>
              <a:defRPr sz="1100"/>
            </a:lvl2pPr>
            <a:lvl3pPr marL="685630" indent="0">
              <a:buNone/>
              <a:defRPr sz="900"/>
            </a:lvl3pPr>
            <a:lvl4pPr marL="1028445" indent="0">
              <a:buNone/>
              <a:defRPr sz="800"/>
            </a:lvl4pPr>
            <a:lvl5pPr marL="1371260" indent="0">
              <a:buNone/>
              <a:defRPr sz="800"/>
            </a:lvl5pPr>
            <a:lvl6pPr marL="1714079" indent="0">
              <a:buNone/>
              <a:defRPr sz="800"/>
            </a:lvl6pPr>
            <a:lvl7pPr marL="2056889" indent="0">
              <a:buNone/>
              <a:defRPr sz="800"/>
            </a:lvl7pPr>
            <a:lvl8pPr marL="2399700" indent="0">
              <a:buNone/>
              <a:defRPr sz="800"/>
            </a:lvl8pPr>
            <a:lvl9pPr marL="274251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998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798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2270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5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385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7824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9056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99611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15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75203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055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080307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658184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1177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498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308013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270128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83970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3431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2062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75151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4531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34400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2950247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80455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408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838523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23865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2488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13517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4489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6731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5815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3443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9291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50352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1832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435905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0984388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099654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452814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069194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6D47ED-5190-440A-A519-5A250EC63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B164C0-2697-4475-8C0E-0E4A5A2BF236}" type="datetimeFigureOut">
              <a:rPr kumimoji="0" lang="es-E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20/05/2023</a:t>
            </a:fld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8F4B55-22C3-4D3A-9276-3CD662219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8AC816-A163-4F27-B9DB-A6E1E5E0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3CE729-C484-4C03-A235-331B38A1E865}" type="slidenum">
              <a:rPr kumimoji="0" lang="es-ES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40724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974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895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17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271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5618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913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074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744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753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69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793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691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903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300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62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26.xml"/><Relationship Id="rId9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5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24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23" Type="http://schemas.openxmlformats.org/officeDocument/2006/relationships/slideLayout" Target="../slideLayouts/slideLayout108.xml"/><Relationship Id="rId28" Type="http://schemas.openxmlformats.org/officeDocument/2006/relationships/audio" Target="../media/audio1.wav"/><Relationship Id="rId10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slideLayout" Target="../slideLayouts/slideLayout107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6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3"/>
            <a:fld id="{A643C044-4A37-4768-888E-9623A1C8546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914333"/>
              <a:t>20/05/2023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3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3"/>
            <a:fld id="{B4B6C405-3842-4FBA-B18C-8A919C39797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914333"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22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33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5" indent="-342875" algn="l" defTabSz="91433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29" algn="l" defTabSz="91433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5" indent="-228582" algn="l" defTabSz="9143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2" algn="l" defTabSz="91433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6" indent="-228582" algn="l" defTabSz="91433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1" indent="-228582" algn="l" defTabSz="91433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2" algn="l" defTabSz="91433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2" algn="l" defTabSz="91433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9" indent="-228582" algn="l" defTabSz="91433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99951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175419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65" tIns="34289" rIns="68565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65" tIns="34289" rIns="68565" bIns="342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65" tIns="34289" rIns="68565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5/20/2023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65" tIns="34289" rIns="68565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65" tIns="34289" rIns="68565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68563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10" indent="-171410" algn="l" defTabSz="6856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29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039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850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662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480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95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0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929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2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5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6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9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70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2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52423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62603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0420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20179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  <p:sldLayoutId id="2147483815" r:id="rId18"/>
    <p:sldLayoutId id="2147483816" r:id="rId19"/>
    <p:sldLayoutId id="2147483817" r:id="rId20"/>
    <p:sldLayoutId id="2147483818" r:id="rId21"/>
    <p:sldLayoutId id="2147483819" r:id="rId22"/>
    <p:sldLayoutId id="2147483820" r:id="rId23"/>
    <p:sldLayoutId id="2147483821" r:id="rId24"/>
    <p:sldLayoutId id="2147483822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gif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emf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28" Type="http://schemas.openxmlformats.org/officeDocument/2006/relationships/image" Target="../media/image23.jpe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44.jpeg"/><Relationship Id="rId18" Type="http://schemas.microsoft.com/office/2007/relationships/hdphoto" Target="../media/hdphoto5.wdp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73.png"/><Relationship Id="rId7" Type="http://schemas.openxmlformats.org/officeDocument/2006/relationships/image" Target="../media/image57.png"/><Relationship Id="rId12" Type="http://schemas.openxmlformats.org/officeDocument/2006/relationships/image" Target="../media/image43.gif"/><Relationship Id="rId17" Type="http://schemas.openxmlformats.org/officeDocument/2006/relationships/image" Target="../media/image59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68.png"/><Relationship Id="rId20" Type="http://schemas.openxmlformats.org/officeDocument/2006/relationships/image" Target="../media/image65.png"/><Relationship Id="rId1" Type="http://schemas.openxmlformats.org/officeDocument/2006/relationships/tags" Target="../tags/tag9.xml"/><Relationship Id="rId6" Type="http://schemas.openxmlformats.org/officeDocument/2006/relationships/image" Target="../media/image56.jpg"/><Relationship Id="rId11" Type="http://schemas.openxmlformats.org/officeDocument/2006/relationships/image" Target="../media/image41.jpg"/><Relationship Id="rId5" Type="http://schemas.openxmlformats.org/officeDocument/2006/relationships/audio" Target="../media/audio2.wav"/><Relationship Id="rId15" Type="http://schemas.openxmlformats.org/officeDocument/2006/relationships/image" Target="../media/image49.png"/><Relationship Id="rId23" Type="http://schemas.openxmlformats.org/officeDocument/2006/relationships/image" Target="../media/image71.png"/><Relationship Id="rId10" Type="http://schemas.openxmlformats.org/officeDocument/2006/relationships/image" Target="../media/image69.png"/><Relationship Id="rId19" Type="http://schemas.openxmlformats.org/officeDocument/2006/relationships/image" Target="../media/image72.png"/><Relationship Id="rId4" Type="http://schemas.openxmlformats.org/officeDocument/2006/relationships/audio" Target="../media/audio4.wav"/><Relationship Id="rId9" Type="http://schemas.openxmlformats.org/officeDocument/2006/relationships/image" Target="../media/image37.svg"/><Relationship Id="rId14" Type="http://schemas.openxmlformats.org/officeDocument/2006/relationships/image" Target="../media/image45.png"/><Relationship Id="rId22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44.jpeg"/><Relationship Id="rId18" Type="http://schemas.microsoft.com/office/2007/relationships/hdphoto" Target="../media/hdphoto5.wdp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68.png"/><Relationship Id="rId7" Type="http://schemas.openxmlformats.org/officeDocument/2006/relationships/image" Target="../media/image57.png"/><Relationship Id="rId12" Type="http://schemas.openxmlformats.org/officeDocument/2006/relationships/image" Target="../media/image43.gif"/><Relationship Id="rId17" Type="http://schemas.openxmlformats.org/officeDocument/2006/relationships/image" Target="../media/image59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74.png"/><Relationship Id="rId20" Type="http://schemas.openxmlformats.org/officeDocument/2006/relationships/image" Target="../media/image71.png"/><Relationship Id="rId1" Type="http://schemas.openxmlformats.org/officeDocument/2006/relationships/tags" Target="../tags/tag10.xml"/><Relationship Id="rId6" Type="http://schemas.openxmlformats.org/officeDocument/2006/relationships/image" Target="../media/image56.jpg"/><Relationship Id="rId11" Type="http://schemas.openxmlformats.org/officeDocument/2006/relationships/image" Target="../media/image41.jpg"/><Relationship Id="rId5" Type="http://schemas.openxmlformats.org/officeDocument/2006/relationships/audio" Target="../media/audio4.wav"/><Relationship Id="rId15" Type="http://schemas.openxmlformats.org/officeDocument/2006/relationships/image" Target="../media/image49.png"/><Relationship Id="rId23" Type="http://schemas.openxmlformats.org/officeDocument/2006/relationships/image" Target="../media/image70.png"/><Relationship Id="rId10" Type="http://schemas.openxmlformats.org/officeDocument/2006/relationships/image" Target="../media/image69.png"/><Relationship Id="rId19" Type="http://schemas.openxmlformats.org/officeDocument/2006/relationships/image" Target="../media/image72.png"/><Relationship Id="rId4" Type="http://schemas.openxmlformats.org/officeDocument/2006/relationships/audio" Target="../media/audio2.wav"/><Relationship Id="rId9" Type="http://schemas.openxmlformats.org/officeDocument/2006/relationships/image" Target="../media/image37.svg"/><Relationship Id="rId14" Type="http://schemas.openxmlformats.org/officeDocument/2006/relationships/image" Target="../media/image45.png"/><Relationship Id="rId22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52.xml"/><Relationship Id="rId1" Type="http://schemas.openxmlformats.org/officeDocument/2006/relationships/tags" Target="../tags/tag1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79.png"/><Relationship Id="rId3" Type="http://schemas.openxmlformats.org/officeDocument/2006/relationships/audio" Target="../media/media5.mp3"/><Relationship Id="rId7" Type="http://schemas.openxmlformats.org/officeDocument/2006/relationships/image" Target="../media/image74.svg"/><Relationship Id="rId12" Type="http://schemas.openxmlformats.org/officeDocument/2006/relationships/image" Target="../media/image34.png"/><Relationship Id="rId2" Type="http://schemas.microsoft.com/office/2007/relationships/media" Target="../media/media5.mp3"/><Relationship Id="rId1" Type="http://schemas.openxmlformats.org/officeDocument/2006/relationships/tags" Target="../tags/tag12.xml"/><Relationship Id="rId6" Type="http://schemas.openxmlformats.org/officeDocument/2006/relationships/image" Target="../media/image76.png"/><Relationship Id="rId11" Type="http://schemas.openxmlformats.org/officeDocument/2006/relationships/image" Target="../media/image30.png"/><Relationship Id="rId5" Type="http://schemas.openxmlformats.org/officeDocument/2006/relationships/notesSlide" Target="../notesSlides/notesSlide12.xml"/><Relationship Id="rId10" Type="http://schemas.microsoft.com/office/2007/relationships/hdphoto" Target="../media/hdphoto6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microsoft.com/office/2007/relationships/hdphoto" Target="../media/hdphoto7.wdp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77.png"/><Relationship Id="rId12" Type="http://schemas.openxmlformats.org/officeDocument/2006/relationships/image" Target="../media/image8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0.png"/><Relationship Id="rId1" Type="http://schemas.openxmlformats.org/officeDocument/2006/relationships/tags" Target="../tags/tag13.xml"/><Relationship Id="rId6" Type="http://schemas.openxmlformats.org/officeDocument/2006/relationships/image" Target="../media/image240.svg"/><Relationship Id="rId11" Type="http://schemas.openxmlformats.org/officeDocument/2006/relationships/image" Target="../media/image84.png"/><Relationship Id="rId5" Type="http://schemas.openxmlformats.org/officeDocument/2006/relationships/image" Target="../media/image80.png"/><Relationship Id="rId15" Type="http://schemas.microsoft.com/office/2007/relationships/hdphoto" Target="../media/hdphoto8.wdp"/><Relationship Id="rId10" Type="http://schemas.openxmlformats.org/officeDocument/2006/relationships/image" Target="../media/image83.png"/><Relationship Id="rId4" Type="http://schemas.openxmlformats.org/officeDocument/2006/relationships/audio" Target="../media/audio3.wav"/><Relationship Id="rId9" Type="http://schemas.openxmlformats.org/officeDocument/2006/relationships/image" Target="../media/image82.png"/><Relationship Id="rId14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audio" Target="../media/media6.mp3"/><Relationship Id="rId7" Type="http://schemas.openxmlformats.org/officeDocument/2006/relationships/image" Target="../media/image88.png"/><Relationship Id="rId2" Type="http://schemas.microsoft.com/office/2007/relationships/media" Target="../media/media6.mp3"/><Relationship Id="rId1" Type="http://schemas.openxmlformats.org/officeDocument/2006/relationships/tags" Target="../tags/tag15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3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93.sv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9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74.svg"/><Relationship Id="rId5" Type="http://schemas.openxmlformats.org/officeDocument/2006/relationships/image" Target="../media/image76.png"/><Relationship Id="rId4" Type="http://schemas.openxmlformats.org/officeDocument/2006/relationships/audio" Target="../media/audio1.wav"/><Relationship Id="rId9" Type="http://schemas.openxmlformats.org/officeDocument/2006/relationships/image" Target="../media/image91.png"/><Relationship Id="rId14" Type="http://schemas.openxmlformats.org/officeDocument/2006/relationships/image" Target="../media/image9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3.svg"/><Relationship Id="rId3" Type="http://schemas.openxmlformats.org/officeDocument/2006/relationships/audio" Target="../media/media7.mp3"/><Relationship Id="rId7" Type="http://schemas.openxmlformats.org/officeDocument/2006/relationships/image" Target="../media/image74.svg"/><Relationship Id="rId2" Type="http://schemas.microsoft.com/office/2007/relationships/media" Target="../media/media7.mp3"/><Relationship Id="rId16" Type="http://schemas.openxmlformats.org/officeDocument/2006/relationships/image" Target="../media/image92.png"/><Relationship Id="rId1" Type="http://schemas.openxmlformats.org/officeDocument/2006/relationships/tags" Target="../tags/tag17.xml"/><Relationship Id="rId6" Type="http://schemas.openxmlformats.org/officeDocument/2006/relationships/image" Target="../media/image76.png"/><Relationship Id="rId11" Type="http://schemas.openxmlformats.org/officeDocument/2006/relationships/image" Target="../media/image91.png"/><Relationship Id="rId5" Type="http://schemas.openxmlformats.org/officeDocument/2006/relationships/notesSlide" Target="../notesSlides/notesSlide17.xml"/><Relationship Id="rId15" Type="http://schemas.openxmlformats.org/officeDocument/2006/relationships/image" Target="../media/image34.png"/><Relationship Id="rId10" Type="http://schemas.microsoft.com/office/2007/relationships/hdphoto" Target="../media/hdphoto9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4.png"/><Relationship Id="rId1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9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74.svg"/><Relationship Id="rId5" Type="http://schemas.openxmlformats.org/officeDocument/2006/relationships/image" Target="../media/image76.png"/><Relationship Id="rId10" Type="http://schemas.openxmlformats.org/officeDocument/2006/relationships/image" Target="../media/image96.png"/><Relationship Id="rId4" Type="http://schemas.openxmlformats.org/officeDocument/2006/relationships/audio" Target="../media/audio1.wav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slide" Target="slide27.xml"/><Relationship Id="rId18" Type="http://schemas.openxmlformats.org/officeDocument/2006/relationships/image" Target="../media/image103.png"/><Relationship Id="rId26" Type="http://schemas.openxmlformats.org/officeDocument/2006/relationships/image" Target="../media/image110.gif"/><Relationship Id="rId3" Type="http://schemas.openxmlformats.org/officeDocument/2006/relationships/notesSlide" Target="../notesSlides/notesSlide19.xml"/><Relationship Id="rId21" Type="http://schemas.openxmlformats.org/officeDocument/2006/relationships/image" Target="../media/image105.png"/><Relationship Id="rId7" Type="http://schemas.openxmlformats.org/officeDocument/2006/relationships/slide" Target="slide21.xml"/><Relationship Id="rId12" Type="http://schemas.openxmlformats.org/officeDocument/2006/relationships/image" Target="../media/image100.png"/><Relationship Id="rId17" Type="http://schemas.openxmlformats.org/officeDocument/2006/relationships/slide" Target="slide29.xml"/><Relationship Id="rId25" Type="http://schemas.openxmlformats.org/officeDocument/2006/relationships/image" Target="../media/image109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2.png"/><Relationship Id="rId20" Type="http://schemas.openxmlformats.org/officeDocument/2006/relationships/image" Target="../media/image104.png"/><Relationship Id="rId29" Type="http://schemas.microsoft.com/office/2007/relationships/hdphoto" Target="../media/hdphoto10.wdp"/><Relationship Id="rId1" Type="http://schemas.openxmlformats.org/officeDocument/2006/relationships/tags" Target="../tags/tag19.xml"/><Relationship Id="rId6" Type="http://schemas.openxmlformats.org/officeDocument/2006/relationships/image" Target="../media/image97.png"/><Relationship Id="rId11" Type="http://schemas.openxmlformats.org/officeDocument/2006/relationships/slide" Target="slide22.xml"/><Relationship Id="rId24" Type="http://schemas.openxmlformats.org/officeDocument/2006/relationships/image" Target="../media/image108.png"/><Relationship Id="rId32" Type="http://schemas.openxmlformats.org/officeDocument/2006/relationships/image" Target="../media/image113.png"/><Relationship Id="rId5" Type="http://schemas.openxmlformats.org/officeDocument/2006/relationships/audio" Target="../media/audio6.wav"/><Relationship Id="rId15" Type="http://schemas.openxmlformats.org/officeDocument/2006/relationships/slide" Target="slide24.xml"/><Relationship Id="rId23" Type="http://schemas.openxmlformats.org/officeDocument/2006/relationships/image" Target="../media/image107.png"/><Relationship Id="rId28" Type="http://schemas.openxmlformats.org/officeDocument/2006/relationships/image" Target="../media/image111.png"/><Relationship Id="rId10" Type="http://schemas.openxmlformats.org/officeDocument/2006/relationships/image" Target="../media/image99.png"/><Relationship Id="rId19" Type="http://schemas.openxmlformats.org/officeDocument/2006/relationships/image" Target="../media/image49.png"/><Relationship Id="rId31" Type="http://schemas.microsoft.com/office/2007/relationships/hdphoto" Target="../media/hdphoto11.wdp"/><Relationship Id="rId4" Type="http://schemas.openxmlformats.org/officeDocument/2006/relationships/audio" Target="../media/audio5.wav"/><Relationship Id="rId9" Type="http://schemas.openxmlformats.org/officeDocument/2006/relationships/slide" Target="slide23.xml"/><Relationship Id="rId14" Type="http://schemas.openxmlformats.org/officeDocument/2006/relationships/image" Target="../media/image101.png"/><Relationship Id="rId22" Type="http://schemas.openxmlformats.org/officeDocument/2006/relationships/image" Target="../media/image106.png"/><Relationship Id="rId27" Type="http://schemas.openxmlformats.org/officeDocument/2006/relationships/image" Target="../media/image30.png"/><Relationship Id="rId30" Type="http://schemas.openxmlformats.org/officeDocument/2006/relationships/image" Target="../media/image1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notesSlide" Target="../notesSlides/notesSlide20.xml"/><Relationship Id="rId7" Type="http://schemas.openxmlformats.org/officeDocument/2006/relationships/slide" Target="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114.gif"/><Relationship Id="rId5" Type="http://schemas.openxmlformats.org/officeDocument/2006/relationships/image" Target="../media/image90.png"/><Relationship Id="rId4" Type="http://schemas.openxmlformats.org/officeDocument/2006/relationships/audio" Target="../media/audio3.wav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notesSlide" Target="../notesSlides/notesSlide21.xml"/><Relationship Id="rId7" Type="http://schemas.openxmlformats.org/officeDocument/2006/relationships/slide" Target="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114.gif"/><Relationship Id="rId5" Type="http://schemas.openxmlformats.org/officeDocument/2006/relationships/image" Target="../media/image90.png"/><Relationship Id="rId4" Type="http://schemas.openxmlformats.org/officeDocument/2006/relationships/audio" Target="../media/audio3.wav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notesSlide" Target="../notesSlides/notesSlide22.xml"/><Relationship Id="rId7" Type="http://schemas.openxmlformats.org/officeDocument/2006/relationships/slide" Target="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114.gif"/><Relationship Id="rId5" Type="http://schemas.openxmlformats.org/officeDocument/2006/relationships/image" Target="../media/image90.png"/><Relationship Id="rId4" Type="http://schemas.openxmlformats.org/officeDocument/2006/relationships/audio" Target="../media/audio3.wav"/><Relationship Id="rId9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notesSlide" Target="../notesSlides/notesSlide23.xml"/><Relationship Id="rId7" Type="http://schemas.openxmlformats.org/officeDocument/2006/relationships/slide" Target="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114.gif"/><Relationship Id="rId5" Type="http://schemas.openxmlformats.org/officeDocument/2006/relationships/image" Target="../media/image90.png"/><Relationship Id="rId4" Type="http://schemas.openxmlformats.org/officeDocument/2006/relationships/audio" Target="../media/audio3.wav"/><Relationship Id="rId9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2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116.png"/><Relationship Id="rId4" Type="http://schemas.openxmlformats.org/officeDocument/2006/relationships/audio" Target="../media/audio1.wav"/><Relationship Id="rId9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0.gif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97.png"/><Relationship Id="rId12" Type="http://schemas.openxmlformats.org/officeDocument/2006/relationships/image" Target="../media/image1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240.svg"/><Relationship Id="rId11" Type="http://schemas.microsoft.com/office/2007/relationships/hdphoto" Target="../media/hdphoto13.wdp"/><Relationship Id="rId5" Type="http://schemas.openxmlformats.org/officeDocument/2006/relationships/image" Target="../media/image80.png"/><Relationship Id="rId10" Type="http://schemas.openxmlformats.org/officeDocument/2006/relationships/image" Target="../media/image118.png"/><Relationship Id="rId4" Type="http://schemas.openxmlformats.org/officeDocument/2006/relationships/audio" Target="../media/audio1.wav"/><Relationship Id="rId9" Type="http://schemas.microsoft.com/office/2007/relationships/hdphoto" Target="../media/hdphoto12.wdp"/><Relationship Id="rId1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18" Type="http://schemas.openxmlformats.org/officeDocument/2006/relationships/image" Target="../media/image30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17" Type="http://schemas.openxmlformats.org/officeDocument/2006/relationships/image" Target="../media/image132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1.png"/><Relationship Id="rId1" Type="http://schemas.openxmlformats.org/officeDocument/2006/relationships/tags" Target="../tags/tag26.xml"/><Relationship Id="rId6" Type="http://schemas.openxmlformats.org/officeDocument/2006/relationships/image" Target="../media/image121.png"/><Relationship Id="rId11" Type="http://schemas.openxmlformats.org/officeDocument/2006/relationships/image" Target="../media/image126.jpeg"/><Relationship Id="rId5" Type="http://schemas.openxmlformats.org/officeDocument/2006/relationships/image" Target="../media/image240.svg"/><Relationship Id="rId15" Type="http://schemas.openxmlformats.org/officeDocument/2006/relationships/image" Target="../media/image130.png"/><Relationship Id="rId10" Type="http://schemas.openxmlformats.org/officeDocument/2006/relationships/image" Target="../media/image125.png"/><Relationship Id="rId4" Type="http://schemas.openxmlformats.org/officeDocument/2006/relationships/image" Target="../media/image80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4.xml"/><Relationship Id="rId1" Type="http://schemas.openxmlformats.org/officeDocument/2006/relationships/tags" Target="../tags/tag2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1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40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80.png"/><Relationship Id="rId5" Type="http://schemas.openxmlformats.org/officeDocument/2006/relationships/audio" Target="../media/audio5.wav"/><Relationship Id="rId4" Type="http://schemas.openxmlformats.org/officeDocument/2006/relationships/audio" Target="../media/audio7.wav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audio" Target="../media/media8.mp3"/><Relationship Id="rId7" Type="http://schemas.openxmlformats.org/officeDocument/2006/relationships/image" Target="../media/image135.jpeg"/><Relationship Id="rId2" Type="http://schemas.microsoft.com/office/2007/relationships/media" Target="../media/media8.mp3"/><Relationship Id="rId1" Type="http://schemas.openxmlformats.org/officeDocument/2006/relationships/tags" Target="../tags/tag29.xml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10.xml"/><Relationship Id="rId9" Type="http://schemas.openxmlformats.org/officeDocument/2006/relationships/image" Target="../media/image137.png"/><Relationship Id="rId1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24.sv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10" Type="http://schemas.openxmlformats.org/officeDocument/2006/relationships/image" Target="../media/image30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media4.mp3"/><Relationship Id="rId7" Type="http://schemas.openxmlformats.org/officeDocument/2006/relationships/image" Target="../media/image24.svg"/><Relationship Id="rId12" Type="http://schemas.openxmlformats.org/officeDocument/2006/relationships/image" Target="../media/image34.png"/><Relationship Id="rId2" Type="http://schemas.microsoft.com/office/2007/relationships/media" Target="../media/media4.mp3"/><Relationship Id="rId1" Type="http://schemas.openxmlformats.org/officeDocument/2006/relationships/tags" Target="../tags/tag4.xml"/><Relationship Id="rId6" Type="http://schemas.openxmlformats.org/officeDocument/2006/relationships/image" Target="../media/image32.png"/><Relationship Id="rId11" Type="http://schemas.openxmlformats.org/officeDocument/2006/relationships/image" Target="../media/image30.pn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37.png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18" Type="http://schemas.openxmlformats.org/officeDocument/2006/relationships/image" Target="../media/image49.png"/><Relationship Id="rId26" Type="http://schemas.openxmlformats.org/officeDocument/2006/relationships/image" Target="../media/image54.png"/><Relationship Id="rId3" Type="http://schemas.openxmlformats.org/officeDocument/2006/relationships/notesSlide" Target="../notesSlides/notesSlide5.xml"/><Relationship Id="rId21" Type="http://schemas.microsoft.com/office/2007/relationships/hdphoto" Target="../media/hdphoto1.wdp"/><Relationship Id="rId7" Type="http://schemas.openxmlformats.org/officeDocument/2006/relationships/image" Target="../media/image41.jpg"/><Relationship Id="rId12" Type="http://schemas.openxmlformats.org/officeDocument/2006/relationships/image" Target="../media/image45.png"/><Relationship Id="rId17" Type="http://schemas.openxmlformats.org/officeDocument/2006/relationships/image" Target="../media/image44.svg"/><Relationship Id="rId25" Type="http://schemas.microsoft.com/office/2007/relationships/hdphoto" Target="../media/hdphoto3.wdp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48.png"/><Relationship Id="rId20" Type="http://schemas.openxmlformats.org/officeDocument/2006/relationships/image" Target="../media/image51.png"/><Relationship Id="rId29" Type="http://schemas.openxmlformats.org/officeDocument/2006/relationships/image" Target="../media/image30.png"/><Relationship Id="rId1" Type="http://schemas.openxmlformats.org/officeDocument/2006/relationships/tags" Target="../tags/tag5.xml"/><Relationship Id="rId6" Type="http://schemas.openxmlformats.org/officeDocument/2006/relationships/image" Target="../media/image40.jpeg"/><Relationship Id="rId11" Type="http://schemas.openxmlformats.org/officeDocument/2006/relationships/image" Target="../media/image44.jpeg"/><Relationship Id="rId24" Type="http://schemas.openxmlformats.org/officeDocument/2006/relationships/image" Target="../media/image53.png"/><Relationship Id="rId5" Type="http://schemas.openxmlformats.org/officeDocument/2006/relationships/image" Target="../media/image39.gif"/><Relationship Id="rId15" Type="http://schemas.openxmlformats.org/officeDocument/2006/relationships/image" Target="../media/image47.png"/><Relationship Id="rId23" Type="http://schemas.microsoft.com/office/2007/relationships/hdphoto" Target="../media/hdphoto2.wdp"/><Relationship Id="rId28" Type="http://schemas.openxmlformats.org/officeDocument/2006/relationships/image" Target="../media/image55.png"/><Relationship Id="rId10" Type="http://schemas.openxmlformats.org/officeDocument/2006/relationships/image" Target="../media/image43.gif"/><Relationship Id="rId19" Type="http://schemas.openxmlformats.org/officeDocument/2006/relationships/image" Target="../media/image50.png"/><Relationship Id="rId4" Type="http://schemas.openxmlformats.org/officeDocument/2006/relationships/image" Target="../media/image38.png"/><Relationship Id="rId9" Type="http://schemas.openxmlformats.org/officeDocument/2006/relationships/image" Target="../media/image37.svg"/><Relationship Id="rId14" Type="http://schemas.openxmlformats.org/officeDocument/2006/relationships/image" Target="../media/image42.svg"/><Relationship Id="rId22" Type="http://schemas.openxmlformats.org/officeDocument/2006/relationships/image" Target="../media/image52.png"/><Relationship Id="rId27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44.jpeg"/><Relationship Id="rId18" Type="http://schemas.openxmlformats.org/officeDocument/2006/relationships/image" Target="../media/image60.png"/><Relationship Id="rId26" Type="http://schemas.openxmlformats.org/officeDocument/2006/relationships/image" Target="../media/image68.png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63.png"/><Relationship Id="rId7" Type="http://schemas.openxmlformats.org/officeDocument/2006/relationships/image" Target="../media/image56.jpg"/><Relationship Id="rId12" Type="http://schemas.openxmlformats.org/officeDocument/2006/relationships/image" Target="../media/image43.gif"/><Relationship Id="rId17" Type="http://schemas.microsoft.com/office/2007/relationships/hdphoto" Target="../media/hdphoto5.wdp"/><Relationship Id="rId25" Type="http://schemas.openxmlformats.org/officeDocument/2006/relationships/image" Target="../media/image67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59.png"/><Relationship Id="rId20" Type="http://schemas.openxmlformats.org/officeDocument/2006/relationships/image" Target="../media/image62.png"/><Relationship Id="rId1" Type="http://schemas.openxmlformats.org/officeDocument/2006/relationships/tags" Target="../tags/tag6.xml"/><Relationship Id="rId6" Type="http://schemas.openxmlformats.org/officeDocument/2006/relationships/audio" Target="../media/audio4.wav"/><Relationship Id="rId11" Type="http://schemas.openxmlformats.org/officeDocument/2006/relationships/image" Target="../media/image41.jpg"/><Relationship Id="rId24" Type="http://schemas.openxmlformats.org/officeDocument/2006/relationships/image" Target="../media/image66.png"/><Relationship Id="rId5" Type="http://schemas.openxmlformats.org/officeDocument/2006/relationships/audio" Target="../media/audio3.wav"/><Relationship Id="rId15" Type="http://schemas.openxmlformats.org/officeDocument/2006/relationships/image" Target="../media/image49.png"/><Relationship Id="rId23" Type="http://schemas.openxmlformats.org/officeDocument/2006/relationships/image" Target="../media/image65.png"/><Relationship Id="rId10" Type="http://schemas.openxmlformats.org/officeDocument/2006/relationships/image" Target="../media/image37.svg"/><Relationship Id="rId19" Type="http://schemas.openxmlformats.org/officeDocument/2006/relationships/image" Target="../media/image61.png"/><Relationship Id="rId4" Type="http://schemas.openxmlformats.org/officeDocument/2006/relationships/audio" Target="../media/audio2.wav"/><Relationship Id="rId9" Type="http://schemas.openxmlformats.org/officeDocument/2006/relationships/image" Target="../media/image58.png"/><Relationship Id="rId14" Type="http://schemas.openxmlformats.org/officeDocument/2006/relationships/image" Target="../media/image45.png"/><Relationship Id="rId22" Type="http://schemas.openxmlformats.org/officeDocument/2006/relationships/image" Target="../media/image64.png"/><Relationship Id="rId27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44.jpeg"/><Relationship Id="rId18" Type="http://schemas.openxmlformats.org/officeDocument/2006/relationships/image" Target="../media/image59.png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65.png"/><Relationship Id="rId7" Type="http://schemas.openxmlformats.org/officeDocument/2006/relationships/image" Target="../media/image57.png"/><Relationship Id="rId12" Type="http://schemas.openxmlformats.org/officeDocument/2006/relationships/image" Target="../media/image43.gif"/><Relationship Id="rId17" Type="http://schemas.openxmlformats.org/officeDocument/2006/relationships/image" Target="../media/image63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70.png"/><Relationship Id="rId20" Type="http://schemas.openxmlformats.org/officeDocument/2006/relationships/image" Target="../media/image68.png"/><Relationship Id="rId1" Type="http://schemas.openxmlformats.org/officeDocument/2006/relationships/tags" Target="../tags/tag7.xml"/><Relationship Id="rId6" Type="http://schemas.openxmlformats.org/officeDocument/2006/relationships/image" Target="../media/image56.jpg"/><Relationship Id="rId11" Type="http://schemas.openxmlformats.org/officeDocument/2006/relationships/image" Target="../media/image41.jpg"/><Relationship Id="rId5" Type="http://schemas.openxmlformats.org/officeDocument/2006/relationships/audio" Target="../media/audio2.wav"/><Relationship Id="rId15" Type="http://schemas.openxmlformats.org/officeDocument/2006/relationships/image" Target="../media/image49.png"/><Relationship Id="rId23" Type="http://schemas.openxmlformats.org/officeDocument/2006/relationships/image" Target="../media/image30.png"/><Relationship Id="rId10" Type="http://schemas.openxmlformats.org/officeDocument/2006/relationships/image" Target="../media/image69.png"/><Relationship Id="rId19" Type="http://schemas.microsoft.com/office/2007/relationships/hdphoto" Target="../media/hdphoto5.wdp"/><Relationship Id="rId4" Type="http://schemas.openxmlformats.org/officeDocument/2006/relationships/audio" Target="../media/audio4.wav"/><Relationship Id="rId9" Type="http://schemas.openxmlformats.org/officeDocument/2006/relationships/image" Target="../media/image37.svg"/><Relationship Id="rId14" Type="http://schemas.openxmlformats.org/officeDocument/2006/relationships/image" Target="../media/image45.png"/><Relationship Id="rId22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44.jpeg"/><Relationship Id="rId18" Type="http://schemas.microsoft.com/office/2007/relationships/hdphoto" Target="../media/hdphoto5.wdp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68.png"/><Relationship Id="rId7" Type="http://schemas.openxmlformats.org/officeDocument/2006/relationships/image" Target="../media/image57.png"/><Relationship Id="rId12" Type="http://schemas.openxmlformats.org/officeDocument/2006/relationships/image" Target="../media/image43.gif"/><Relationship Id="rId17" Type="http://schemas.openxmlformats.org/officeDocument/2006/relationships/image" Target="../media/image59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70.png"/><Relationship Id="rId20" Type="http://schemas.openxmlformats.org/officeDocument/2006/relationships/image" Target="../media/image71.png"/><Relationship Id="rId1" Type="http://schemas.openxmlformats.org/officeDocument/2006/relationships/tags" Target="../tags/tag8.xml"/><Relationship Id="rId6" Type="http://schemas.openxmlformats.org/officeDocument/2006/relationships/image" Target="../media/image56.jpg"/><Relationship Id="rId11" Type="http://schemas.openxmlformats.org/officeDocument/2006/relationships/image" Target="../media/image41.jpg"/><Relationship Id="rId5" Type="http://schemas.openxmlformats.org/officeDocument/2006/relationships/audio" Target="../media/audio2.wav"/><Relationship Id="rId15" Type="http://schemas.openxmlformats.org/officeDocument/2006/relationships/image" Target="../media/image49.png"/><Relationship Id="rId23" Type="http://schemas.openxmlformats.org/officeDocument/2006/relationships/image" Target="../media/image30.png"/><Relationship Id="rId10" Type="http://schemas.openxmlformats.org/officeDocument/2006/relationships/image" Target="../media/image69.png"/><Relationship Id="rId19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37.svg"/><Relationship Id="rId14" Type="http://schemas.openxmlformats.org/officeDocument/2006/relationships/image" Target="../media/image45.png"/><Relationship Id="rId22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1" y="1573760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3" y="362271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7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2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5" y="3399742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1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3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18" y="-157398"/>
            <a:ext cx="6246834" cy="3631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88750" y="642389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7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2170904" y="694189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Unit 1</a:t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My family</a:t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Lesson 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2 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– Task 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1,2,3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758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2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1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33 Rectángulo"/>
          <p:cNvSpPr/>
          <p:nvPr/>
        </p:nvSpPr>
        <p:spPr>
          <a:xfrm>
            <a:off x="-55760" y="4597908"/>
            <a:ext cx="9376072" cy="577330"/>
          </a:xfrm>
          <a:prstGeom prst="rect">
            <a:avLst/>
          </a:prstGeom>
          <a:blipFill>
            <a:blip r:embed="rId7"/>
            <a:stretch>
              <a:fillRect t="-5000" r="1000" b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62986" y="4549967"/>
            <a:ext cx="6120168" cy="523214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914333"/>
            <a:r>
              <a:rPr lang="es-ES_tradnl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________ is in the </a:t>
            </a:r>
            <a:r>
              <a:rPr lang="es-ES_tradnl" sz="28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living room.</a:t>
            </a:r>
            <a:endParaRPr lang="es-ES" sz="28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3" name="39 Forma libre"/>
          <p:cNvSpPr/>
          <p:nvPr/>
        </p:nvSpPr>
        <p:spPr>
          <a:xfrm>
            <a:off x="7487582" y="4299942"/>
            <a:ext cx="2124876" cy="727942"/>
          </a:xfrm>
          <a:custGeom>
            <a:avLst/>
            <a:gdLst>
              <a:gd name="connsiteX0" fmla="*/ 0 w 1676400"/>
              <a:gd name="connsiteY0" fmla="*/ 0 h 1511300"/>
              <a:gd name="connsiteX1" fmla="*/ 1143000 w 1676400"/>
              <a:gd name="connsiteY1" fmla="*/ 12700 h 1511300"/>
              <a:gd name="connsiteX2" fmla="*/ 1676400 w 1676400"/>
              <a:gd name="connsiteY2" fmla="*/ 1511300 h 1511300"/>
              <a:gd name="connsiteX3" fmla="*/ 190500 w 1676400"/>
              <a:gd name="connsiteY3" fmla="*/ 1511300 h 1511300"/>
              <a:gd name="connsiteX4" fmla="*/ 0 w 1676400"/>
              <a:gd name="connsiteY4" fmla="*/ 0 h 1511300"/>
              <a:gd name="connsiteX0" fmla="*/ 0 w 2244436"/>
              <a:gd name="connsiteY0" fmla="*/ 80 h 1498600"/>
              <a:gd name="connsiteX1" fmla="*/ 1711036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  <a:gd name="connsiteX0" fmla="*/ 0 w 2244436"/>
              <a:gd name="connsiteY0" fmla="*/ 80 h 1498600"/>
              <a:gd name="connsiteX1" fmla="*/ 1143000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498600">
                <a:moveTo>
                  <a:pt x="0" y="80"/>
                </a:moveTo>
                <a:lnTo>
                  <a:pt x="1143000" y="0"/>
                </a:lnTo>
                <a:lnTo>
                  <a:pt x="2244436" y="1498600"/>
                </a:lnTo>
                <a:lnTo>
                  <a:pt x="758536" y="1498600"/>
                </a:lnTo>
                <a:lnTo>
                  <a:pt x="0" y="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2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540568" y="1463378"/>
            <a:ext cx="2880320" cy="3035911"/>
          </a:xfrm>
          <a:prstGeom prst="rect">
            <a:avLst/>
          </a:prstGeom>
        </p:spPr>
      </p:pic>
      <p:pic>
        <p:nvPicPr>
          <p:cNvPr id="54" name="3 Imagen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9799" y="1364759"/>
            <a:ext cx="5604405" cy="30792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Trapezoid 54"/>
          <p:cNvSpPr/>
          <p:nvPr/>
        </p:nvSpPr>
        <p:spPr>
          <a:xfrm>
            <a:off x="1547664" y="699542"/>
            <a:ext cx="5926072" cy="682584"/>
          </a:xfrm>
          <a:prstGeom prst="trapezoid">
            <a:avLst>
              <a:gd name="adj" fmla="val 89176"/>
            </a:avLst>
          </a:prstGeom>
          <a:blipFill>
            <a:blip r:embed="rId11"/>
            <a:stretch>
              <a:fillRect t="-5000" r="1000" b="-20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spcCol="0" rtlCol="0" anchor="ctr"/>
          <a:lstStyle/>
          <a:p>
            <a:pPr algn="ctr" defTabSz="914310"/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11 Rectángulo"/>
          <p:cNvSpPr/>
          <p:nvPr/>
        </p:nvSpPr>
        <p:spPr>
          <a:xfrm>
            <a:off x="7321336" y="4032547"/>
            <a:ext cx="1435538" cy="32900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7" name="12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79" y="3659475"/>
            <a:ext cx="1206355" cy="658012"/>
          </a:xfrm>
          <a:prstGeom prst="rect">
            <a:avLst/>
          </a:prstGeom>
        </p:spPr>
      </p:pic>
      <p:sp>
        <p:nvSpPr>
          <p:cNvPr id="58" name="13 Rectángulo"/>
          <p:cNvSpPr/>
          <p:nvPr/>
        </p:nvSpPr>
        <p:spPr>
          <a:xfrm>
            <a:off x="7545745" y="3389446"/>
            <a:ext cx="1004276" cy="173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cxnSp>
        <p:nvCxnSpPr>
          <p:cNvPr id="59" name="15 Conector recto"/>
          <p:cNvCxnSpPr>
            <a:stCxn id="58" idx="0"/>
            <a:endCxn id="58" idx="2"/>
          </p:cNvCxnSpPr>
          <p:nvPr/>
        </p:nvCxnSpPr>
        <p:spPr>
          <a:xfrm>
            <a:off x="8047882" y="3389446"/>
            <a:ext cx="0" cy="17309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36 Rectángulo"/>
          <p:cNvSpPr/>
          <p:nvPr/>
        </p:nvSpPr>
        <p:spPr>
          <a:xfrm>
            <a:off x="7325884" y="3227426"/>
            <a:ext cx="1512168" cy="1188132"/>
          </a:xfrm>
          <a:prstGeom prst="rect">
            <a:avLst/>
          </a:prstGeom>
          <a:pattFill prst="dkHorz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61" name="Picture 10" descr="http://www.coprosider.com/FitxersWeb/22389/ocasion-puertas-basculantes-de-garaje.jpg"/>
          <p:cNvPicPr>
            <a:picLocks noChangeAspect="1" noChangeArrowheads="1"/>
          </p:cNvPicPr>
          <p:nvPr/>
        </p:nvPicPr>
        <p:blipFill>
          <a:blip r:embed="rId13" cstate="print"/>
          <a:srcRect l="13817" t="5620" r="13150" b="4447"/>
          <a:stretch>
            <a:fillRect/>
          </a:stretch>
        </p:blipFill>
        <p:spPr bwMode="auto">
          <a:xfrm rot="5400000">
            <a:off x="7600418" y="3393946"/>
            <a:ext cx="891099" cy="11521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62" name="43 Forma libre"/>
          <p:cNvSpPr/>
          <p:nvPr/>
        </p:nvSpPr>
        <p:spPr>
          <a:xfrm>
            <a:off x="7321338" y="2981335"/>
            <a:ext cx="1615199" cy="246095"/>
          </a:xfrm>
          <a:custGeom>
            <a:avLst/>
            <a:gdLst>
              <a:gd name="connsiteX0" fmla="*/ 0 w 1506828"/>
              <a:gd name="connsiteY0" fmla="*/ 283335 h 296214"/>
              <a:gd name="connsiteX1" fmla="*/ 1506828 w 1506828"/>
              <a:gd name="connsiteY1" fmla="*/ 296214 h 296214"/>
              <a:gd name="connsiteX2" fmla="*/ 1081826 w 1506828"/>
              <a:gd name="connsiteY2" fmla="*/ 25758 h 296214"/>
              <a:gd name="connsiteX3" fmla="*/ 25758 w 1506828"/>
              <a:gd name="connsiteY3" fmla="*/ 0 h 296214"/>
              <a:gd name="connsiteX4" fmla="*/ 0 w 1506828"/>
              <a:gd name="connsiteY4" fmla="*/ 283335 h 29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6828" h="296214">
                <a:moveTo>
                  <a:pt x="0" y="283335"/>
                </a:moveTo>
                <a:lnTo>
                  <a:pt x="1506828" y="296214"/>
                </a:lnTo>
                <a:lnTo>
                  <a:pt x="1081826" y="25758"/>
                </a:lnTo>
                <a:lnTo>
                  <a:pt x="25758" y="0"/>
                </a:lnTo>
                <a:lnTo>
                  <a:pt x="0" y="283335"/>
                </a:lnTo>
                <a:close/>
              </a:path>
            </a:pathLst>
          </a:custGeom>
          <a:pattFill prst="shingle">
            <a:fgClr>
              <a:schemeClr val="bg1">
                <a:lumMod val="50000"/>
              </a:schemeClr>
            </a:fgClr>
            <a:bgClr>
              <a:schemeClr val="bg1">
                <a:lumMod val="65000"/>
              </a:schemeClr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9737" y="4435111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66915" y="4435111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551" y="219034"/>
            <a:ext cx="1040534" cy="103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20,916 Rejoice Stock Vector Illustration and Royalty Free Rejoice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defTabSz="914310"/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AutoShape 9" descr="20,916 Rejoice Stock Vector Illustration and Royalty Free Rejoice Clipart"/>
          <p:cNvSpPr>
            <a:spLocks noChangeAspect="1" noChangeArrowheads="1"/>
          </p:cNvSpPr>
          <p:nvPr/>
        </p:nvSpPr>
        <p:spPr bwMode="auto">
          <a:xfrm>
            <a:off x="307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defTabSz="914310"/>
            <a:endParaRPr lang="vi-VN">
              <a:solidFill>
                <a:prstClr val="black"/>
              </a:solidFill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576868" y="3122756"/>
            <a:ext cx="804146" cy="119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57" b="93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48" y="4768905"/>
            <a:ext cx="913040" cy="39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1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57" b="93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9" y="4768905"/>
            <a:ext cx="913040" cy="39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1 CuadroTexto"/>
          <p:cNvSpPr txBox="1"/>
          <p:nvPr/>
        </p:nvSpPr>
        <p:spPr>
          <a:xfrm>
            <a:off x="1947832" y="4475595"/>
            <a:ext cx="2480152" cy="646325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914333"/>
            <a:r>
              <a:rPr lang="es-ES_tradnl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Grandpa</a:t>
            </a:r>
            <a:endParaRPr lang="es-ES" sz="24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84168" y="3916980"/>
            <a:ext cx="216024" cy="2311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34" tIns="45717" rIns="91434" bIns="45717" spcCol="0" rtlCol="0" anchor="ctr"/>
          <a:lstStyle/>
          <a:p>
            <a:pPr algn="ctr" defTabSz="914310"/>
            <a:endParaRPr lang="vi-VN">
              <a:solidFill>
                <a:prstClr val="white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76970A3-0D59-4A88-82E1-7AFF4CDFE400}"/>
              </a:ext>
            </a:extLst>
          </p:cNvPr>
          <p:cNvSpPr/>
          <p:nvPr/>
        </p:nvSpPr>
        <p:spPr>
          <a:xfrm>
            <a:off x="1774741" y="2906651"/>
            <a:ext cx="2941275" cy="150251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13">
            <a:extLst>
              <a:ext uri="{FF2B5EF4-FFF2-40B4-BE49-F238E27FC236}">
                <a16:creationId xmlns:a16="http://schemas.microsoft.com/office/drawing/2014/main" id="{EFB7C62A-915D-453E-9361-16B54A57E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162842" y="1837148"/>
            <a:ext cx="662261" cy="91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091CA5E2-4BDA-4562-A07F-E9A3824A9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477717" y="2872471"/>
            <a:ext cx="916465" cy="1428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12">
            <a:extLst>
              <a:ext uri="{FF2B5EF4-FFF2-40B4-BE49-F238E27FC236}">
                <a16:creationId xmlns:a16="http://schemas.microsoft.com/office/drawing/2014/main" id="{DAB6FDE1-609F-4912-AF81-2A3E082FA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8916" y="1680092"/>
            <a:ext cx="680051" cy="1245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6">
            <a:extLst>
              <a:ext uri="{FF2B5EF4-FFF2-40B4-BE49-F238E27FC236}">
                <a16:creationId xmlns:a16="http://schemas.microsoft.com/office/drawing/2014/main" id="{D0A0B486-A96B-4CB2-9F41-73DCAE1C2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0208" y="2027651"/>
            <a:ext cx="526573" cy="79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8">
            <a:extLst>
              <a:ext uri="{FF2B5EF4-FFF2-40B4-BE49-F238E27FC236}">
                <a16:creationId xmlns:a16="http://schemas.microsoft.com/office/drawing/2014/main" id="{1FACEBDF-0035-47D0-931D-3034AB500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22353" y="3526211"/>
            <a:ext cx="713475" cy="133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688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5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73" grpId="0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1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33 Rectángulo"/>
          <p:cNvSpPr/>
          <p:nvPr/>
        </p:nvSpPr>
        <p:spPr>
          <a:xfrm>
            <a:off x="-55760" y="4597908"/>
            <a:ext cx="9376072" cy="577330"/>
          </a:xfrm>
          <a:prstGeom prst="rect">
            <a:avLst/>
          </a:prstGeom>
          <a:blipFill>
            <a:blip r:embed="rId7"/>
            <a:stretch>
              <a:fillRect t="-5000" r="1000" b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62986" y="4549967"/>
            <a:ext cx="6120168" cy="584769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914333"/>
            <a:r>
              <a:rPr lang="es-ES_tradnl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_______ </a:t>
            </a:r>
            <a:r>
              <a:rPr lang="es-ES_tradnl" sz="32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</a:t>
            </a:r>
            <a:r>
              <a:rPr lang="es-ES_tradnl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</a:t>
            </a:r>
            <a:r>
              <a:rPr lang="es-ES_tradnl" sz="32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the</a:t>
            </a:r>
            <a:r>
              <a:rPr lang="es-ES_tradnl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200" b="1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garden</a:t>
            </a:r>
            <a:r>
              <a:rPr lang="es-ES_tradnl" sz="32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3" name="39 Forma libre"/>
          <p:cNvSpPr/>
          <p:nvPr/>
        </p:nvSpPr>
        <p:spPr>
          <a:xfrm>
            <a:off x="7487582" y="4299942"/>
            <a:ext cx="2124876" cy="727942"/>
          </a:xfrm>
          <a:custGeom>
            <a:avLst/>
            <a:gdLst>
              <a:gd name="connsiteX0" fmla="*/ 0 w 1676400"/>
              <a:gd name="connsiteY0" fmla="*/ 0 h 1511300"/>
              <a:gd name="connsiteX1" fmla="*/ 1143000 w 1676400"/>
              <a:gd name="connsiteY1" fmla="*/ 12700 h 1511300"/>
              <a:gd name="connsiteX2" fmla="*/ 1676400 w 1676400"/>
              <a:gd name="connsiteY2" fmla="*/ 1511300 h 1511300"/>
              <a:gd name="connsiteX3" fmla="*/ 190500 w 1676400"/>
              <a:gd name="connsiteY3" fmla="*/ 1511300 h 1511300"/>
              <a:gd name="connsiteX4" fmla="*/ 0 w 1676400"/>
              <a:gd name="connsiteY4" fmla="*/ 0 h 1511300"/>
              <a:gd name="connsiteX0" fmla="*/ 0 w 2244436"/>
              <a:gd name="connsiteY0" fmla="*/ 80 h 1498600"/>
              <a:gd name="connsiteX1" fmla="*/ 1711036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  <a:gd name="connsiteX0" fmla="*/ 0 w 2244436"/>
              <a:gd name="connsiteY0" fmla="*/ 80 h 1498600"/>
              <a:gd name="connsiteX1" fmla="*/ 1143000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498600">
                <a:moveTo>
                  <a:pt x="0" y="80"/>
                </a:moveTo>
                <a:lnTo>
                  <a:pt x="1143000" y="0"/>
                </a:lnTo>
                <a:lnTo>
                  <a:pt x="2244436" y="1498600"/>
                </a:lnTo>
                <a:lnTo>
                  <a:pt x="758536" y="1498600"/>
                </a:lnTo>
                <a:lnTo>
                  <a:pt x="0" y="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2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540568" y="1463378"/>
            <a:ext cx="2880320" cy="3035911"/>
          </a:xfrm>
          <a:prstGeom prst="rect">
            <a:avLst/>
          </a:prstGeom>
        </p:spPr>
      </p:pic>
      <p:pic>
        <p:nvPicPr>
          <p:cNvPr id="54" name="3 Imagen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9799" y="1339301"/>
            <a:ext cx="5604405" cy="3104658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Trapezoid 54"/>
          <p:cNvSpPr/>
          <p:nvPr/>
        </p:nvSpPr>
        <p:spPr>
          <a:xfrm>
            <a:off x="1547664" y="699542"/>
            <a:ext cx="5926072" cy="682584"/>
          </a:xfrm>
          <a:prstGeom prst="trapezoid">
            <a:avLst>
              <a:gd name="adj" fmla="val 89176"/>
            </a:avLst>
          </a:prstGeom>
          <a:blipFill>
            <a:blip r:embed="rId11"/>
            <a:stretch>
              <a:fillRect t="-5000" r="1000" b="-20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spcCol="0" rtlCol="0" anchor="ctr"/>
          <a:lstStyle/>
          <a:p>
            <a:pPr algn="ctr" defTabSz="914310"/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11 Rectángulo"/>
          <p:cNvSpPr/>
          <p:nvPr/>
        </p:nvSpPr>
        <p:spPr>
          <a:xfrm>
            <a:off x="7321336" y="4032547"/>
            <a:ext cx="1435538" cy="32900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7" name="12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79" y="3659475"/>
            <a:ext cx="1206355" cy="658012"/>
          </a:xfrm>
          <a:prstGeom prst="rect">
            <a:avLst/>
          </a:prstGeom>
        </p:spPr>
      </p:pic>
      <p:sp>
        <p:nvSpPr>
          <p:cNvPr id="58" name="13 Rectángulo"/>
          <p:cNvSpPr/>
          <p:nvPr/>
        </p:nvSpPr>
        <p:spPr>
          <a:xfrm>
            <a:off x="7545745" y="3389446"/>
            <a:ext cx="1004276" cy="173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cxnSp>
        <p:nvCxnSpPr>
          <p:cNvPr id="59" name="15 Conector recto"/>
          <p:cNvCxnSpPr>
            <a:stCxn id="58" idx="0"/>
            <a:endCxn id="58" idx="2"/>
          </p:cNvCxnSpPr>
          <p:nvPr/>
        </p:nvCxnSpPr>
        <p:spPr>
          <a:xfrm>
            <a:off x="8047882" y="3389446"/>
            <a:ext cx="0" cy="17309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36 Rectángulo"/>
          <p:cNvSpPr/>
          <p:nvPr/>
        </p:nvSpPr>
        <p:spPr>
          <a:xfrm>
            <a:off x="7325884" y="3227426"/>
            <a:ext cx="1512168" cy="1188132"/>
          </a:xfrm>
          <a:prstGeom prst="rect">
            <a:avLst/>
          </a:prstGeom>
          <a:pattFill prst="dkHorz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61" name="Picture 10" descr="http://www.coprosider.com/FitxersWeb/22389/ocasion-puertas-basculantes-de-garaje.jpg"/>
          <p:cNvPicPr>
            <a:picLocks noChangeAspect="1" noChangeArrowheads="1"/>
          </p:cNvPicPr>
          <p:nvPr/>
        </p:nvPicPr>
        <p:blipFill>
          <a:blip r:embed="rId13" cstate="print"/>
          <a:srcRect l="13817" t="5620" r="13150" b="4447"/>
          <a:stretch>
            <a:fillRect/>
          </a:stretch>
        </p:blipFill>
        <p:spPr bwMode="auto">
          <a:xfrm rot="5400000">
            <a:off x="7600418" y="3393946"/>
            <a:ext cx="891099" cy="11521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62" name="43 Forma libre"/>
          <p:cNvSpPr/>
          <p:nvPr/>
        </p:nvSpPr>
        <p:spPr>
          <a:xfrm>
            <a:off x="7321338" y="2981335"/>
            <a:ext cx="1615199" cy="246095"/>
          </a:xfrm>
          <a:custGeom>
            <a:avLst/>
            <a:gdLst>
              <a:gd name="connsiteX0" fmla="*/ 0 w 1506828"/>
              <a:gd name="connsiteY0" fmla="*/ 283335 h 296214"/>
              <a:gd name="connsiteX1" fmla="*/ 1506828 w 1506828"/>
              <a:gd name="connsiteY1" fmla="*/ 296214 h 296214"/>
              <a:gd name="connsiteX2" fmla="*/ 1081826 w 1506828"/>
              <a:gd name="connsiteY2" fmla="*/ 25758 h 296214"/>
              <a:gd name="connsiteX3" fmla="*/ 25758 w 1506828"/>
              <a:gd name="connsiteY3" fmla="*/ 0 h 296214"/>
              <a:gd name="connsiteX4" fmla="*/ 0 w 1506828"/>
              <a:gd name="connsiteY4" fmla="*/ 283335 h 29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6828" h="296214">
                <a:moveTo>
                  <a:pt x="0" y="283335"/>
                </a:moveTo>
                <a:lnTo>
                  <a:pt x="1506828" y="296214"/>
                </a:lnTo>
                <a:lnTo>
                  <a:pt x="1081826" y="25758"/>
                </a:lnTo>
                <a:lnTo>
                  <a:pt x="25758" y="0"/>
                </a:lnTo>
                <a:lnTo>
                  <a:pt x="0" y="283335"/>
                </a:lnTo>
                <a:close/>
              </a:path>
            </a:pathLst>
          </a:custGeom>
          <a:pattFill prst="shingle">
            <a:fgClr>
              <a:schemeClr val="bg1">
                <a:lumMod val="50000"/>
              </a:schemeClr>
            </a:fgClr>
            <a:bgClr>
              <a:schemeClr val="bg1">
                <a:lumMod val="65000"/>
              </a:schemeClr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9737" y="4435111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66915" y="4435111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551" y="219034"/>
            <a:ext cx="1040534" cy="103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20,916 Rejoice Stock Vector Illustration and Royalty Free Rejoice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defTabSz="914310"/>
            <a:endParaRPr lang="vi-VN">
              <a:solidFill>
                <a:prstClr val="black"/>
              </a:solidFill>
            </a:endParaRPr>
          </a:p>
        </p:txBody>
      </p:sp>
      <p:pic>
        <p:nvPicPr>
          <p:cNvPr id="67" name="Picture 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4804" y="2021885"/>
            <a:ext cx="489425" cy="73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9" descr="20,916 Rejoice Stock Vector Illustration and Royalty Free Rejoice Clipart"/>
          <p:cNvSpPr>
            <a:spLocks noChangeAspect="1" noChangeArrowheads="1"/>
          </p:cNvSpPr>
          <p:nvPr/>
        </p:nvSpPr>
        <p:spPr bwMode="auto">
          <a:xfrm>
            <a:off x="307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defTabSz="914310"/>
            <a:endParaRPr lang="vi-VN">
              <a:solidFill>
                <a:prstClr val="black"/>
              </a:solidFill>
            </a:endParaRPr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57" b="93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48" y="4768905"/>
            <a:ext cx="913040" cy="39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1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57" b="93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9" y="4768905"/>
            <a:ext cx="913040" cy="39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1 CuadroTexto"/>
          <p:cNvSpPr txBox="1"/>
          <p:nvPr/>
        </p:nvSpPr>
        <p:spPr>
          <a:xfrm>
            <a:off x="1921551" y="4445742"/>
            <a:ext cx="2480152" cy="646325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914333"/>
            <a:r>
              <a:rPr lang="es-ES_tradnl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Grandma</a:t>
            </a:r>
            <a:endParaRPr lang="es-ES" sz="24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0923B0-C6FC-4C87-89AC-457999D95887}"/>
              </a:ext>
            </a:extLst>
          </p:cNvPr>
          <p:cNvSpPr/>
          <p:nvPr/>
        </p:nvSpPr>
        <p:spPr>
          <a:xfrm>
            <a:off x="68904" y="3340424"/>
            <a:ext cx="1717307" cy="150251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13">
            <a:extLst>
              <a:ext uri="{FF2B5EF4-FFF2-40B4-BE49-F238E27FC236}">
                <a16:creationId xmlns:a16="http://schemas.microsoft.com/office/drawing/2014/main" id="{6D3D0C4E-6560-46C9-A177-CD06C891E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69102" y="1851670"/>
            <a:ext cx="658887" cy="9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8">
            <a:extLst>
              <a:ext uri="{FF2B5EF4-FFF2-40B4-BE49-F238E27FC236}">
                <a16:creationId xmlns:a16="http://schemas.microsoft.com/office/drawing/2014/main" id="{D5A5E97F-AC74-4AD4-A119-C68F9D048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2336" y="3524460"/>
            <a:ext cx="713475" cy="133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10">
            <a:extLst>
              <a:ext uri="{FF2B5EF4-FFF2-40B4-BE49-F238E27FC236}">
                <a16:creationId xmlns:a16="http://schemas.microsoft.com/office/drawing/2014/main" id="{69AE677F-29B0-4B7A-8FD6-316B32E21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043512" y="3230130"/>
            <a:ext cx="731292" cy="108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3">
            <a:extLst>
              <a:ext uri="{FF2B5EF4-FFF2-40B4-BE49-F238E27FC236}">
                <a16:creationId xmlns:a16="http://schemas.microsoft.com/office/drawing/2014/main" id="{C9AC308E-D58F-45FA-B7BA-37E1CA922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9224" y="2981335"/>
            <a:ext cx="864594" cy="1347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12">
            <a:extLst>
              <a:ext uri="{FF2B5EF4-FFF2-40B4-BE49-F238E27FC236}">
                <a16:creationId xmlns:a16="http://schemas.microsoft.com/office/drawing/2014/main" id="{5D79DE03-626E-43AB-886C-335059D7C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6340" y="1526354"/>
            <a:ext cx="721643" cy="1321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10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5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73" grpId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9847" y="-150184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326434" y="737015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564" y="1930759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117225" y="912742"/>
            <a:ext cx="2940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Presentation</a:t>
            </a:r>
            <a:endParaRPr kumimoji="0" lang="zh-CN" altLang="en-US" sz="1245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6996" y="188222"/>
            <a:ext cx="3348997" cy="174650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400175" y="2466740"/>
            <a:ext cx="6629400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Task 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1: </a:t>
            </a: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Listen and 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point. Repeat</a:t>
            </a: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.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1682" y="14622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599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92634" y="138527"/>
            <a:ext cx="8826228" cy="4809303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7" t="40263"/>
          <a:stretch/>
        </p:blipFill>
        <p:spPr>
          <a:xfrm>
            <a:off x="323529" y="1579419"/>
            <a:ext cx="8464022" cy="2535037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" t="63477" r="68429"/>
          <a:stretch/>
        </p:blipFill>
        <p:spPr>
          <a:xfrm>
            <a:off x="471699" y="217431"/>
            <a:ext cx="2812855" cy="10049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9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1238365" y="3790456"/>
            <a:ext cx="744238" cy="4026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9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2356394" y="3790456"/>
            <a:ext cx="744238" cy="4026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97" b="96364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3810769" y="3790456"/>
            <a:ext cx="744238" cy="4026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9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5486837" y="3790457"/>
            <a:ext cx="744238" cy="4026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9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6968998" y="3790458"/>
            <a:ext cx="744238" cy="4026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9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7997845" y="3307954"/>
            <a:ext cx="744238" cy="4026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3738" y="167911"/>
            <a:ext cx="1072451" cy="514220"/>
          </a:xfrm>
          <a:prstGeom prst="rect">
            <a:avLst/>
          </a:prstGeom>
        </p:spPr>
      </p:pic>
      <p:pic>
        <p:nvPicPr>
          <p:cNvPr id="4" name="1.4.mp3" descr="1.4.mp3">
            <a:hlinkClick r:id="" action="ppaction://media"/>
            <a:extLst>
              <a:ext uri="{FF2B5EF4-FFF2-40B4-BE49-F238E27FC236}">
                <a16:creationId xmlns:a16="http://schemas.microsoft.com/office/drawing/2014/main" id="{C1C7E834-156F-8039-9293-DD8F2DE5F51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366706" y="654219"/>
            <a:ext cx="421443" cy="4214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45125" y="138527"/>
            <a:ext cx="1752600" cy="6000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906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6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134248"/>
            <a:ext cx="8826228" cy="4909277"/>
          </a:xfrm>
          <a:prstGeom prst="roundRect">
            <a:avLst>
              <a:gd name="adj" fmla="val 449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56CD052D-A353-46C6-9D38-52A2511205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8453718 w 9144000"/>
              <a:gd name="connsiteY3" fmla="*/ 5143500 h 5143500"/>
              <a:gd name="connsiteX4" fmla="*/ 8453718 w 9144000"/>
              <a:gd name="connsiteY4" fmla="*/ 4959766 h 5143500"/>
              <a:gd name="connsiteX5" fmla="*/ 5674668 w 9144000"/>
              <a:gd name="connsiteY5" fmla="*/ 4959766 h 5143500"/>
              <a:gd name="connsiteX6" fmla="*/ 5674668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8453718" y="5143500"/>
                </a:lnTo>
                <a:lnTo>
                  <a:pt x="8453718" y="4959766"/>
                </a:lnTo>
                <a:lnTo>
                  <a:pt x="5674668" y="4959766"/>
                </a:lnTo>
                <a:lnTo>
                  <a:pt x="5674668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EA76AEC0-E91C-435B-99D4-DD67A7A130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62059" t="96428" r="7549"/>
          <a:stretch/>
        </p:blipFill>
        <p:spPr>
          <a:xfrm>
            <a:off x="5674668" y="5009030"/>
            <a:ext cx="2779050" cy="134470"/>
          </a:xfrm>
          <a:custGeom>
            <a:avLst/>
            <a:gdLst>
              <a:gd name="connsiteX0" fmla="*/ 0 w 2779050"/>
              <a:gd name="connsiteY0" fmla="*/ 0 h 183734"/>
              <a:gd name="connsiteX1" fmla="*/ 2779050 w 2779050"/>
              <a:gd name="connsiteY1" fmla="*/ 0 h 183734"/>
              <a:gd name="connsiteX2" fmla="*/ 2779050 w 2779050"/>
              <a:gd name="connsiteY2" fmla="*/ 183734 h 183734"/>
              <a:gd name="connsiteX3" fmla="*/ 0 w 2779050"/>
              <a:gd name="connsiteY3" fmla="*/ 183734 h 183734"/>
              <a:gd name="connsiteX4" fmla="*/ 0 w 2779050"/>
              <a:gd name="connsiteY4" fmla="*/ 0 h 183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9050" h="183734">
                <a:moveTo>
                  <a:pt x="0" y="0"/>
                </a:moveTo>
                <a:lnTo>
                  <a:pt x="2779050" y="0"/>
                </a:lnTo>
                <a:lnTo>
                  <a:pt x="2779050" y="183734"/>
                </a:lnTo>
                <a:lnTo>
                  <a:pt x="0" y="18373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8" t="43834" r="56963" b="24207"/>
          <a:stretch/>
        </p:blipFill>
        <p:spPr>
          <a:xfrm>
            <a:off x="1119308" y="1769723"/>
            <a:ext cx="1170712" cy="13117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703" y="1769723"/>
            <a:ext cx="1119958" cy="13117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781965"/>
            <a:ext cx="1150641" cy="13117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781965"/>
            <a:ext cx="1150641" cy="13117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562" y="1781965"/>
            <a:ext cx="1093110" cy="1311733"/>
          </a:xfrm>
          <a:prstGeom prst="rect">
            <a:avLst/>
          </a:prstGeom>
        </p:spPr>
      </p:pic>
      <p:sp>
        <p:nvSpPr>
          <p:cNvPr id="14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911660" y="550736"/>
            <a:ext cx="7260740" cy="108491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US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Touch the board</a:t>
            </a:r>
            <a:endParaRPr lang="en-PH" sz="6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479" b="92244" l="1438" r="97444">
                        <a14:foregroundMark x1="16134" y1="78116" x2="16613" y2="80609"/>
                        <a14:foregroundMark x1="20927" y1="77839" x2="21565" y2="82825"/>
                        <a14:foregroundMark x1="37540" y1="78393" x2="37220" y2="82271"/>
                        <a14:foregroundMark x1="42013" y1="76731" x2="43770" y2="80055"/>
                        <a14:foregroundMark x1="58147" y1="76731" x2="57508" y2="81994"/>
                        <a14:foregroundMark x1="62939" y1="77562" x2="63259" y2="81440"/>
                        <a14:foregroundMark x1="79872" y1="77839" x2="77955" y2="83657"/>
                        <a14:foregroundMark x1="83866" y1="78947" x2="85623" y2="82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718" y="3392102"/>
            <a:ext cx="3316923" cy="1912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796136" y="3867894"/>
            <a:ext cx="2520280" cy="11756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268" b="8926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238" y="3392102"/>
            <a:ext cx="930577" cy="77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5940152" y="5043525"/>
            <a:ext cx="2448272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124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L 1.38889E-6 0.2287 " pathEditMode="relative" rAng="0" ptsTypes="AA">
                                      <p:cBhvr>
                                        <p:cTn id="9" dur="15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321" y="2395464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99" y="194036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29996" y="2958098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9039" y="-129384"/>
            <a:ext cx="4498800" cy="2624715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004048" y="1714767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37479" y="601210"/>
            <a:ext cx="221406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Practice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202" y="192521"/>
            <a:ext cx="3348997" cy="1746508"/>
          </a:xfrm>
          <a:prstGeom prst="rect">
            <a:avLst/>
          </a:prstGeom>
        </p:spPr>
      </p:pic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3270" y="778408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525464" y="2405218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25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Task 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2: Listen and write.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151" y="6135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936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-108520" y="-3398"/>
            <a:ext cx="8826228" cy="4809303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03977"/>
            <a:ext cx="7560840" cy="42334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70" y="212077"/>
            <a:ext cx="4248472" cy="4822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2" name="1.5.mp3" descr="1.5.mp3">
            <a:hlinkClick r:id="" action="ppaction://media"/>
            <a:extLst>
              <a:ext uri="{FF2B5EF4-FFF2-40B4-BE49-F238E27FC236}">
                <a16:creationId xmlns:a16="http://schemas.microsoft.com/office/drawing/2014/main" id="{B0F52B44-C053-EEE3-4444-5AFA394660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03728" y="242722"/>
            <a:ext cx="464248" cy="4642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59632" y="163564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Pavlos</a:t>
            </a:r>
            <a:endParaRPr lang="en-US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5776" y="1779662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Maria</a:t>
            </a:r>
          </a:p>
          <a:p>
            <a:endParaRPr lang="en-US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79682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60476" y="150462"/>
            <a:ext cx="8824638" cy="4809303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9" name="Teacher's pink background">
            <a:extLst>
              <a:ext uri="{FF2B5EF4-FFF2-40B4-BE49-F238E27FC236}">
                <a16:creationId xmlns:a16="http://schemas.microsoft.com/office/drawing/2014/main" id="{3E4D8436-16C0-47C9-9EE9-FE40CF10BC6C}"/>
              </a:ext>
            </a:extLst>
          </p:cNvPr>
          <p:cNvGrpSpPr/>
          <p:nvPr/>
        </p:nvGrpSpPr>
        <p:grpSpPr>
          <a:xfrm>
            <a:off x="334781" y="1635646"/>
            <a:ext cx="4843572" cy="1882132"/>
            <a:chOff x="877552" y="1545019"/>
            <a:chExt cx="2573760" cy="2568997"/>
          </a:xfrm>
        </p:grpSpPr>
        <p:sp>
          <p:nvSpPr>
            <p:cNvPr id="10" name="Teacher Pink background">
              <a:extLst>
                <a:ext uri="{FF2B5EF4-FFF2-40B4-BE49-F238E27FC236}">
                  <a16:creationId xmlns:a16="http://schemas.microsoft.com/office/drawing/2014/main" id="{F653175F-372A-4595-B77D-9CC3001D5733}"/>
                </a:ext>
              </a:extLst>
            </p:cNvPr>
            <p:cNvSpPr/>
            <p:nvPr/>
          </p:nvSpPr>
          <p:spPr>
            <a:xfrm>
              <a:off x="877552" y="1545019"/>
              <a:ext cx="2573760" cy="2436855"/>
            </a:xfrm>
            <a:custGeom>
              <a:avLst/>
              <a:gdLst>
                <a:gd name="connsiteX0" fmla="*/ 1286880 w 2573760"/>
                <a:gd name="connsiteY0" fmla="*/ 0 h 2436855"/>
                <a:gd name="connsiteX1" fmla="*/ 2573760 w 2573760"/>
                <a:gd name="connsiteY1" fmla="*/ 1286880 h 2436855"/>
                <a:gd name="connsiteX2" fmla="*/ 2472631 w 2573760"/>
                <a:gd name="connsiteY2" fmla="*/ 1787792 h 2436855"/>
                <a:gd name="connsiteX3" fmla="*/ 2439988 w 2573760"/>
                <a:gd name="connsiteY3" fmla="*/ 1855553 h 2436855"/>
                <a:gd name="connsiteX4" fmla="*/ 2386760 w 2573760"/>
                <a:gd name="connsiteY4" fmla="*/ 1926734 h 2436855"/>
                <a:gd name="connsiteX5" fmla="*/ 1305071 w 2573760"/>
                <a:gd name="connsiteY5" fmla="*/ 2436855 h 2436855"/>
                <a:gd name="connsiteX6" fmla="*/ 72470 w 2573760"/>
                <a:gd name="connsiteY6" fmla="*/ 1703241 h 2436855"/>
                <a:gd name="connsiteX7" fmla="*/ 62953 w 2573760"/>
                <a:gd name="connsiteY7" fmla="*/ 1683484 h 2436855"/>
                <a:gd name="connsiteX8" fmla="*/ 57856 w 2573760"/>
                <a:gd name="connsiteY8" fmla="*/ 1669559 h 2436855"/>
                <a:gd name="connsiteX9" fmla="*/ 0 w 2573760"/>
                <a:gd name="connsiteY9" fmla="*/ 1286880 h 2436855"/>
                <a:gd name="connsiteX10" fmla="*/ 1286880 w 2573760"/>
                <a:gd name="connsiteY10" fmla="*/ 0 h 243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3760" h="2436855">
                  <a:moveTo>
                    <a:pt x="1286880" y="0"/>
                  </a:moveTo>
                  <a:cubicBezTo>
                    <a:pt x="1997604" y="0"/>
                    <a:pt x="2573760" y="576156"/>
                    <a:pt x="2573760" y="1286880"/>
                  </a:cubicBezTo>
                  <a:cubicBezTo>
                    <a:pt x="2573760" y="1464561"/>
                    <a:pt x="2537750" y="1633832"/>
                    <a:pt x="2472631" y="1787792"/>
                  </a:cubicBezTo>
                  <a:lnTo>
                    <a:pt x="2439988" y="1855553"/>
                  </a:lnTo>
                  <a:lnTo>
                    <a:pt x="2386760" y="1926734"/>
                  </a:lnTo>
                  <a:cubicBezTo>
                    <a:pt x="2129651" y="2238278"/>
                    <a:pt x="1740551" y="2436855"/>
                    <a:pt x="1305071" y="2436855"/>
                  </a:cubicBezTo>
                  <a:cubicBezTo>
                    <a:pt x="772818" y="2436855"/>
                    <a:pt x="309848" y="2140215"/>
                    <a:pt x="72470" y="1703241"/>
                  </a:cubicBezTo>
                  <a:lnTo>
                    <a:pt x="62953" y="1683484"/>
                  </a:lnTo>
                  <a:lnTo>
                    <a:pt x="57856" y="1669559"/>
                  </a:lnTo>
                  <a:cubicBezTo>
                    <a:pt x="20256" y="1548671"/>
                    <a:pt x="0" y="1420141"/>
                    <a:pt x="0" y="1286880"/>
                  </a:cubicBezTo>
                  <a:cubicBezTo>
                    <a:pt x="0" y="576156"/>
                    <a:pt x="576156" y="0"/>
                    <a:pt x="1286880" y="0"/>
                  </a:cubicBezTo>
                  <a:close/>
                </a:path>
              </a:pathLst>
            </a:custGeom>
            <a:solidFill>
              <a:srgbClr val="3AA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166"/>
              <a:endParaRPr lang="en-PH" dirty="0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19144487-7FDA-4EF6-A6F2-3437C2CF8272}"/>
                </a:ext>
              </a:extLst>
            </p:cNvPr>
            <p:cNvSpPr/>
            <p:nvPr/>
          </p:nvSpPr>
          <p:spPr>
            <a:xfrm>
              <a:off x="940507" y="3223740"/>
              <a:ext cx="2377035" cy="890276"/>
            </a:xfrm>
            <a:custGeom>
              <a:avLst/>
              <a:gdLst>
                <a:gd name="connsiteX0" fmla="*/ 0 w 2377035"/>
                <a:gd name="connsiteY0" fmla="*/ 0 h 890276"/>
                <a:gd name="connsiteX1" fmla="*/ 9517 w 2377035"/>
                <a:gd name="connsiteY1" fmla="*/ 19757 h 890276"/>
                <a:gd name="connsiteX2" fmla="*/ 1242118 w 2377035"/>
                <a:gd name="connsiteY2" fmla="*/ 753371 h 890276"/>
                <a:gd name="connsiteX3" fmla="*/ 2323807 w 2377035"/>
                <a:gd name="connsiteY3" fmla="*/ 243250 h 890276"/>
                <a:gd name="connsiteX4" fmla="*/ 2377035 w 2377035"/>
                <a:gd name="connsiteY4" fmla="*/ 172069 h 890276"/>
                <a:gd name="connsiteX5" fmla="*/ 2355487 w 2377035"/>
                <a:gd name="connsiteY5" fmla="*/ 216799 h 890276"/>
                <a:gd name="connsiteX6" fmla="*/ 1223927 w 2377035"/>
                <a:gd name="connsiteY6" fmla="*/ 890276 h 890276"/>
                <a:gd name="connsiteX7" fmla="*/ 38176 w 2377035"/>
                <a:gd name="connsiteY7" fmla="*/ 104308 h 890276"/>
                <a:gd name="connsiteX8" fmla="*/ 0 w 2377035"/>
                <a:gd name="connsiteY8" fmla="*/ 0 h 89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7035" h="890276">
                  <a:moveTo>
                    <a:pt x="0" y="0"/>
                  </a:moveTo>
                  <a:lnTo>
                    <a:pt x="9517" y="19757"/>
                  </a:lnTo>
                  <a:cubicBezTo>
                    <a:pt x="246895" y="456731"/>
                    <a:pt x="709865" y="753371"/>
                    <a:pt x="1242118" y="753371"/>
                  </a:cubicBezTo>
                  <a:cubicBezTo>
                    <a:pt x="1677598" y="753371"/>
                    <a:pt x="2066698" y="554794"/>
                    <a:pt x="2323807" y="243250"/>
                  </a:cubicBezTo>
                  <a:lnTo>
                    <a:pt x="2377035" y="172069"/>
                  </a:lnTo>
                  <a:lnTo>
                    <a:pt x="2355487" y="216799"/>
                  </a:lnTo>
                  <a:cubicBezTo>
                    <a:pt x="2137568" y="617952"/>
                    <a:pt x="1712550" y="890276"/>
                    <a:pt x="1223927" y="890276"/>
                  </a:cubicBezTo>
                  <a:cubicBezTo>
                    <a:pt x="690884" y="890276"/>
                    <a:pt x="233536" y="566188"/>
                    <a:pt x="38176" y="1043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AA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166"/>
              <a:endParaRPr lang="en-PH">
                <a:solidFill>
                  <a:prstClr val="white"/>
                </a:solidFill>
              </a:endParaRPr>
            </a:p>
          </p:txBody>
        </p:sp>
      </p:grpSp>
      <p:sp>
        <p:nvSpPr>
          <p:cNvPr id="14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-605031" y="1901832"/>
            <a:ext cx="6724431" cy="56169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How old is Amy? </a:t>
            </a:r>
            <a:endParaRPr lang="en-PH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6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-148060" y="2678402"/>
            <a:ext cx="5810488" cy="56169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How is her family?</a:t>
            </a:r>
            <a:endParaRPr lang="en-PH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" t="12114" r="39500" b="10650"/>
          <a:stretch/>
        </p:blipFill>
        <p:spPr>
          <a:xfrm>
            <a:off x="5296828" y="879562"/>
            <a:ext cx="3608476" cy="39244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15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453256" y="2345661"/>
            <a:ext cx="270251" cy="32312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256" y="599344"/>
            <a:ext cx="3038624" cy="6370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805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150462"/>
            <a:ext cx="8826228" cy="4869560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62" t="6724" r="4070" b="4359"/>
          <a:stretch/>
        </p:blipFill>
        <p:spPr>
          <a:xfrm rot="16200000">
            <a:off x="5256913" y="664372"/>
            <a:ext cx="3459964" cy="38111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6" y="839979"/>
            <a:ext cx="3760055" cy="3338439"/>
          </a:xfrm>
          <a:prstGeom prst="rect">
            <a:avLst/>
          </a:prstGeom>
        </p:spPr>
      </p:pic>
      <p:grpSp>
        <p:nvGrpSpPr>
          <p:cNvPr id="9" name="Teacher's pink background">
            <a:extLst>
              <a:ext uri="{FF2B5EF4-FFF2-40B4-BE49-F238E27FC236}">
                <a16:creationId xmlns:a16="http://schemas.microsoft.com/office/drawing/2014/main" id="{3E4D8436-16C0-47C9-9EE9-FE40CF10BC6C}"/>
              </a:ext>
            </a:extLst>
          </p:cNvPr>
          <p:cNvGrpSpPr/>
          <p:nvPr/>
        </p:nvGrpSpPr>
        <p:grpSpPr>
          <a:xfrm>
            <a:off x="3118900" y="2543051"/>
            <a:ext cx="2355805" cy="2410405"/>
            <a:chOff x="877552" y="1545019"/>
            <a:chExt cx="2573760" cy="2568997"/>
          </a:xfrm>
        </p:grpSpPr>
        <p:sp>
          <p:nvSpPr>
            <p:cNvPr id="10" name="Teacher Pink background">
              <a:extLst>
                <a:ext uri="{FF2B5EF4-FFF2-40B4-BE49-F238E27FC236}">
                  <a16:creationId xmlns:a16="http://schemas.microsoft.com/office/drawing/2014/main" id="{F653175F-372A-4595-B77D-9CC3001D5733}"/>
                </a:ext>
              </a:extLst>
            </p:cNvPr>
            <p:cNvSpPr/>
            <p:nvPr/>
          </p:nvSpPr>
          <p:spPr>
            <a:xfrm>
              <a:off x="877552" y="1545019"/>
              <a:ext cx="2573760" cy="2436855"/>
            </a:xfrm>
            <a:custGeom>
              <a:avLst/>
              <a:gdLst>
                <a:gd name="connsiteX0" fmla="*/ 1286880 w 2573760"/>
                <a:gd name="connsiteY0" fmla="*/ 0 h 2436855"/>
                <a:gd name="connsiteX1" fmla="*/ 2573760 w 2573760"/>
                <a:gd name="connsiteY1" fmla="*/ 1286880 h 2436855"/>
                <a:gd name="connsiteX2" fmla="*/ 2472631 w 2573760"/>
                <a:gd name="connsiteY2" fmla="*/ 1787792 h 2436855"/>
                <a:gd name="connsiteX3" fmla="*/ 2439988 w 2573760"/>
                <a:gd name="connsiteY3" fmla="*/ 1855553 h 2436855"/>
                <a:gd name="connsiteX4" fmla="*/ 2386760 w 2573760"/>
                <a:gd name="connsiteY4" fmla="*/ 1926734 h 2436855"/>
                <a:gd name="connsiteX5" fmla="*/ 1305071 w 2573760"/>
                <a:gd name="connsiteY5" fmla="*/ 2436855 h 2436855"/>
                <a:gd name="connsiteX6" fmla="*/ 72470 w 2573760"/>
                <a:gd name="connsiteY6" fmla="*/ 1703241 h 2436855"/>
                <a:gd name="connsiteX7" fmla="*/ 62953 w 2573760"/>
                <a:gd name="connsiteY7" fmla="*/ 1683484 h 2436855"/>
                <a:gd name="connsiteX8" fmla="*/ 57856 w 2573760"/>
                <a:gd name="connsiteY8" fmla="*/ 1669559 h 2436855"/>
                <a:gd name="connsiteX9" fmla="*/ 0 w 2573760"/>
                <a:gd name="connsiteY9" fmla="*/ 1286880 h 2436855"/>
                <a:gd name="connsiteX10" fmla="*/ 1286880 w 2573760"/>
                <a:gd name="connsiteY10" fmla="*/ 0 h 243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3760" h="2436855">
                  <a:moveTo>
                    <a:pt x="1286880" y="0"/>
                  </a:moveTo>
                  <a:cubicBezTo>
                    <a:pt x="1997604" y="0"/>
                    <a:pt x="2573760" y="576156"/>
                    <a:pt x="2573760" y="1286880"/>
                  </a:cubicBezTo>
                  <a:cubicBezTo>
                    <a:pt x="2573760" y="1464561"/>
                    <a:pt x="2537750" y="1633832"/>
                    <a:pt x="2472631" y="1787792"/>
                  </a:cubicBezTo>
                  <a:lnTo>
                    <a:pt x="2439988" y="1855553"/>
                  </a:lnTo>
                  <a:lnTo>
                    <a:pt x="2386760" y="1926734"/>
                  </a:lnTo>
                  <a:cubicBezTo>
                    <a:pt x="2129651" y="2238278"/>
                    <a:pt x="1740551" y="2436855"/>
                    <a:pt x="1305071" y="2436855"/>
                  </a:cubicBezTo>
                  <a:cubicBezTo>
                    <a:pt x="772818" y="2436855"/>
                    <a:pt x="309848" y="2140215"/>
                    <a:pt x="72470" y="1703241"/>
                  </a:cubicBezTo>
                  <a:lnTo>
                    <a:pt x="62953" y="1683484"/>
                  </a:lnTo>
                  <a:lnTo>
                    <a:pt x="57856" y="1669559"/>
                  </a:lnTo>
                  <a:cubicBezTo>
                    <a:pt x="20256" y="1548671"/>
                    <a:pt x="0" y="1420141"/>
                    <a:pt x="0" y="1286880"/>
                  </a:cubicBezTo>
                  <a:cubicBezTo>
                    <a:pt x="0" y="576156"/>
                    <a:pt x="576156" y="0"/>
                    <a:pt x="1286880" y="0"/>
                  </a:cubicBezTo>
                  <a:close/>
                </a:path>
              </a:pathLst>
            </a:custGeom>
            <a:solidFill>
              <a:srgbClr val="3AA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166"/>
              <a:endParaRPr lang="en-PH" dirty="0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19144487-7FDA-4EF6-A6F2-3437C2CF8272}"/>
                </a:ext>
              </a:extLst>
            </p:cNvPr>
            <p:cNvSpPr/>
            <p:nvPr/>
          </p:nvSpPr>
          <p:spPr>
            <a:xfrm>
              <a:off x="940507" y="3223740"/>
              <a:ext cx="2377035" cy="890276"/>
            </a:xfrm>
            <a:custGeom>
              <a:avLst/>
              <a:gdLst>
                <a:gd name="connsiteX0" fmla="*/ 0 w 2377035"/>
                <a:gd name="connsiteY0" fmla="*/ 0 h 890276"/>
                <a:gd name="connsiteX1" fmla="*/ 9517 w 2377035"/>
                <a:gd name="connsiteY1" fmla="*/ 19757 h 890276"/>
                <a:gd name="connsiteX2" fmla="*/ 1242118 w 2377035"/>
                <a:gd name="connsiteY2" fmla="*/ 753371 h 890276"/>
                <a:gd name="connsiteX3" fmla="*/ 2323807 w 2377035"/>
                <a:gd name="connsiteY3" fmla="*/ 243250 h 890276"/>
                <a:gd name="connsiteX4" fmla="*/ 2377035 w 2377035"/>
                <a:gd name="connsiteY4" fmla="*/ 172069 h 890276"/>
                <a:gd name="connsiteX5" fmla="*/ 2355487 w 2377035"/>
                <a:gd name="connsiteY5" fmla="*/ 216799 h 890276"/>
                <a:gd name="connsiteX6" fmla="*/ 1223927 w 2377035"/>
                <a:gd name="connsiteY6" fmla="*/ 890276 h 890276"/>
                <a:gd name="connsiteX7" fmla="*/ 38176 w 2377035"/>
                <a:gd name="connsiteY7" fmla="*/ 104308 h 890276"/>
                <a:gd name="connsiteX8" fmla="*/ 0 w 2377035"/>
                <a:gd name="connsiteY8" fmla="*/ 0 h 89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7035" h="890276">
                  <a:moveTo>
                    <a:pt x="0" y="0"/>
                  </a:moveTo>
                  <a:lnTo>
                    <a:pt x="9517" y="19757"/>
                  </a:lnTo>
                  <a:cubicBezTo>
                    <a:pt x="246895" y="456731"/>
                    <a:pt x="709865" y="753371"/>
                    <a:pt x="1242118" y="753371"/>
                  </a:cubicBezTo>
                  <a:cubicBezTo>
                    <a:pt x="1677598" y="753371"/>
                    <a:pt x="2066698" y="554794"/>
                    <a:pt x="2323807" y="243250"/>
                  </a:cubicBezTo>
                  <a:lnTo>
                    <a:pt x="2377035" y="172069"/>
                  </a:lnTo>
                  <a:lnTo>
                    <a:pt x="2355487" y="216799"/>
                  </a:lnTo>
                  <a:cubicBezTo>
                    <a:pt x="2137568" y="617952"/>
                    <a:pt x="1712550" y="890276"/>
                    <a:pt x="1223927" y="890276"/>
                  </a:cubicBezTo>
                  <a:cubicBezTo>
                    <a:pt x="690884" y="890276"/>
                    <a:pt x="233536" y="566188"/>
                    <a:pt x="38176" y="1043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AA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166"/>
              <a:endParaRPr lang="en-PH">
                <a:solidFill>
                  <a:prstClr val="white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475" b="76538" l="7443" r="35275">
                        <a14:foregroundMark x1="29288" y1="37053" x2="27832" y2="38627"/>
                        <a14:foregroundMark x1="20146" y1="38484" x2="19337" y2="40486"/>
                        <a14:foregroundMark x1="26942" y1="37482" x2="26618" y2="42060"/>
                        <a14:foregroundMark x1="28803" y1="36052" x2="30987" y2="35336"/>
                        <a14:foregroundMark x1="14320" y1="66810" x2="15696" y2="71817"/>
                        <a14:backgroundMark x1="33333" y1="41917" x2="33495" y2="44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63" t="32879" r="65493" b="22722"/>
          <a:stretch/>
        </p:blipFill>
        <p:spPr>
          <a:xfrm>
            <a:off x="3418180" y="2934107"/>
            <a:ext cx="1726982" cy="1621505"/>
          </a:xfrm>
          <a:prstGeom prst="rect">
            <a:avLst/>
          </a:prstGeom>
        </p:spPr>
      </p:pic>
      <p:pic>
        <p:nvPicPr>
          <p:cNvPr id="19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5081307" y="3133564"/>
            <a:ext cx="270251" cy="323126"/>
          </a:xfrm>
          <a:prstGeom prst="rect">
            <a:avLst/>
          </a:prstGeom>
        </p:spPr>
      </p:pic>
      <p:pic>
        <p:nvPicPr>
          <p:cNvPr id="20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3122786" y="3712777"/>
            <a:ext cx="270251" cy="32312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4" name="1.5.mp3" descr="1.5.mp3">
            <a:hlinkClick r:id="" action="ppaction://media"/>
            <a:extLst>
              <a:ext uri="{FF2B5EF4-FFF2-40B4-BE49-F238E27FC236}">
                <a16:creationId xmlns:a16="http://schemas.microsoft.com/office/drawing/2014/main" id="{5C71D59E-EA7E-D267-4DF8-A11719F346A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32484" y="356945"/>
            <a:ext cx="371392" cy="3713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7126" y="214818"/>
            <a:ext cx="2771775" cy="5429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968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150462"/>
            <a:ext cx="8826228" cy="4809303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19"/>
          <a:stretch/>
        </p:blipFill>
        <p:spPr>
          <a:xfrm>
            <a:off x="323528" y="294255"/>
            <a:ext cx="6768752" cy="4937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" t="12114" r="39500" b="15685"/>
          <a:stretch/>
        </p:blipFill>
        <p:spPr>
          <a:xfrm>
            <a:off x="323528" y="987574"/>
            <a:ext cx="3744416" cy="37166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2976" y="1203598"/>
            <a:ext cx="2373635" cy="3530327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067944" y="1059582"/>
            <a:ext cx="3240360" cy="1263855"/>
          </a:xfrm>
          <a:prstGeom prst="wedgeEllipseCallout">
            <a:avLst>
              <a:gd name="adj1" fmla="val 48499"/>
              <a:gd name="adj2" fmla="val 524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95936" y="1253247"/>
            <a:ext cx="325522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 smtClean="0">
                <a:latin typeface="Comic Sans MS" panose="030F0702030302020204" pitchFamily="66" charset="0"/>
              </a:rPr>
              <a:t>This is me, </a:t>
            </a:r>
            <a:r>
              <a:rPr lang="en-US" sz="2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Amy.</a:t>
            </a:r>
          </a:p>
          <a:p>
            <a:pPr algn="ctr"/>
            <a:r>
              <a:rPr lang="en-US" sz="2300" dirty="0" smtClean="0">
                <a:latin typeface="Comic Sans MS" panose="030F0702030302020204" pitchFamily="66" charset="0"/>
              </a:rPr>
              <a:t>This is my </a:t>
            </a:r>
            <a:r>
              <a:rPr lang="en-US" sz="2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aunt</a:t>
            </a:r>
            <a:r>
              <a:rPr lang="en-US" sz="2300" b="1" dirty="0" smtClean="0">
                <a:latin typeface="Comic Sans MS" panose="030F0702030302020204" pitchFamily="66" charset="0"/>
              </a:rPr>
              <a:t>, </a:t>
            </a:r>
            <a:r>
              <a:rPr lang="en-US" sz="2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Lisa</a:t>
            </a:r>
            <a:r>
              <a:rPr lang="en-US" sz="23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en-US" sz="23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96846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25" y="1916823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295" y="-132474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016" y="653656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416598" y="2009945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6599" y="337980"/>
            <a:ext cx="3348997" cy="17465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278089" y="929873"/>
            <a:ext cx="2616743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8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547085" y="2570604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Review: My Family.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838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88EE71E-FDB7-40A9-A294-1FCD29F6C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172" y="263717"/>
            <a:ext cx="4109345" cy="455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7" action="ppaction://hlinksldjump"/>
            <a:extLst>
              <a:ext uri="{FF2B5EF4-FFF2-40B4-BE49-F238E27FC236}">
                <a16:creationId xmlns:a16="http://schemas.microsoft.com/office/drawing/2014/main" id="{5CBE20C5-AB06-4725-A651-9F1C96754B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39" y="886871"/>
            <a:ext cx="715568" cy="643411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  <a:extLst>
              <a:ext uri="{FF2B5EF4-FFF2-40B4-BE49-F238E27FC236}">
                <a16:creationId xmlns:a16="http://schemas.microsoft.com/office/drawing/2014/main" id="{7903C476-98FD-425D-B6FB-13979420A9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052" y="1859311"/>
            <a:ext cx="696535" cy="643411"/>
          </a:xfrm>
          <a:prstGeom prst="rect">
            <a:avLst/>
          </a:prstGeom>
        </p:spPr>
      </p:pic>
      <p:pic>
        <p:nvPicPr>
          <p:cNvPr id="6" name="Picture 5">
            <a:hlinkClick r:id="rId11" action="ppaction://hlinksldjump"/>
            <a:extLst>
              <a:ext uri="{FF2B5EF4-FFF2-40B4-BE49-F238E27FC236}">
                <a16:creationId xmlns:a16="http://schemas.microsoft.com/office/drawing/2014/main" id="{88C17AC7-77A6-430E-BBC7-3BA9224455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299" y="1639014"/>
            <a:ext cx="696053" cy="643411"/>
          </a:xfrm>
          <a:prstGeom prst="rect">
            <a:avLst/>
          </a:prstGeom>
        </p:spPr>
      </p:pic>
      <p:pic>
        <p:nvPicPr>
          <p:cNvPr id="7" name="Picture 6">
            <a:hlinkClick r:id="rId13" action="ppaction://hlinksldjump"/>
            <a:extLst>
              <a:ext uri="{FF2B5EF4-FFF2-40B4-BE49-F238E27FC236}">
                <a16:creationId xmlns:a16="http://schemas.microsoft.com/office/drawing/2014/main" id="{7E32A06A-8D64-4C2E-929F-E77FF246C02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772" y="2747478"/>
            <a:ext cx="715568" cy="643411"/>
          </a:xfrm>
          <a:prstGeom prst="rect">
            <a:avLst/>
          </a:prstGeom>
        </p:spPr>
      </p:pic>
      <p:pic>
        <p:nvPicPr>
          <p:cNvPr id="8" name="Picture 7">
            <a:hlinkClick r:id="rId15" action="ppaction://hlinksldjump"/>
            <a:extLst>
              <a:ext uri="{FF2B5EF4-FFF2-40B4-BE49-F238E27FC236}">
                <a16:creationId xmlns:a16="http://schemas.microsoft.com/office/drawing/2014/main" id="{6AB9CFB0-1D5E-493F-B8C0-9FCCCE75BC9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362" y="2578753"/>
            <a:ext cx="689782" cy="643411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E09E30D6-9702-4480-AD51-969E98F5689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897" y="2719244"/>
            <a:ext cx="696053" cy="643411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7616D07D-F239-4A72-B2BD-9CEC761E2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82" y="337467"/>
            <a:ext cx="1040534" cy="103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 descr="C:\Users\Administrator\Desktop\56e262d2db7dc.png">
            <a:extLst>
              <a:ext uri="{FF2B5EF4-FFF2-40B4-BE49-F238E27FC236}">
                <a16:creationId xmlns:a16="http://schemas.microsoft.com/office/drawing/2014/main" id="{1AEF5472-277F-49BC-8B5C-AE7309642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88" y="2182280"/>
            <a:ext cx="592347" cy="54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Administrator\Desktop\56e262d2db7dc.png">
            <a:extLst>
              <a:ext uri="{FF2B5EF4-FFF2-40B4-BE49-F238E27FC236}">
                <a16:creationId xmlns:a16="http://schemas.microsoft.com/office/drawing/2014/main" id="{C5E36A47-01C0-420F-ADD5-1A6CDBFCE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611" y="1199025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Administrator\Desktop\56e262d2db7dc.png">
            <a:extLst>
              <a:ext uri="{FF2B5EF4-FFF2-40B4-BE49-F238E27FC236}">
                <a16:creationId xmlns:a16="http://schemas.microsoft.com/office/drawing/2014/main" id="{FED85D49-4EBD-4FAA-895B-DCFC4BB19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10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istrator\Desktop\56e262d2db7dc.png">
            <a:extLst>
              <a:ext uri="{FF2B5EF4-FFF2-40B4-BE49-F238E27FC236}">
                <a16:creationId xmlns:a16="http://schemas.microsoft.com/office/drawing/2014/main" id="{29CE9C61-FF54-497C-881E-3323EB60B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197" y="1438644"/>
            <a:ext cx="627636" cy="57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1CF5BA5-B3C9-4488-A2F9-39E279A9B5A7}"/>
              </a:ext>
            </a:extLst>
          </p:cNvPr>
          <p:cNvSpPr/>
          <p:nvPr/>
        </p:nvSpPr>
        <p:spPr>
          <a:xfrm>
            <a:off x="5355853" y="433917"/>
            <a:ext cx="3455117" cy="91358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>
                  <a:solidFill>
                    <a:srgbClr val="002060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Picking apples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CBE20C5-AB06-4725-A651-9F1C96754BB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534" y="1137052"/>
            <a:ext cx="364854" cy="32499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CBE20C5-AB06-4725-A651-9F1C96754BB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853" y="2245969"/>
            <a:ext cx="364854" cy="32499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CBE20C5-AB06-4725-A651-9F1C96754BB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84" y="968857"/>
            <a:ext cx="364854" cy="32499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CBE20C5-AB06-4725-A651-9F1C96754BB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784" y="3013982"/>
            <a:ext cx="364854" cy="32499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CBE20C5-AB06-4725-A651-9F1C96754BB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701" y="3308908"/>
            <a:ext cx="364854" cy="32499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CBE20C5-AB06-4725-A651-9F1C96754BB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027" y="2087407"/>
            <a:ext cx="364854" cy="32499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CBE20C5-AB06-4725-A651-9F1C96754BB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039" y="423586"/>
            <a:ext cx="364854" cy="324996"/>
          </a:xfrm>
          <a:prstGeom prst="rect">
            <a:avLst/>
          </a:prstGeom>
        </p:spPr>
      </p:pic>
      <p:grpSp>
        <p:nvGrpSpPr>
          <p:cNvPr id="25" name="组合 30">
            <a:extLst>
              <a:ext uri="{FF2B5EF4-FFF2-40B4-BE49-F238E27FC236}">
                <a16:creationId xmlns:a16="http://schemas.microsoft.com/office/drawing/2014/main" id="{7A0DD797-14CF-4CC1-B31C-CD92D9E2DC78}"/>
              </a:ext>
            </a:extLst>
          </p:cNvPr>
          <p:cNvGrpSpPr/>
          <p:nvPr/>
        </p:nvGrpSpPr>
        <p:grpSpPr>
          <a:xfrm>
            <a:off x="-1867913" y="4024590"/>
            <a:ext cx="12203723" cy="1407846"/>
            <a:chOff x="-17585" y="5729324"/>
            <a:chExt cx="12203723" cy="1123362"/>
          </a:xfrm>
        </p:grpSpPr>
        <p:pic>
          <p:nvPicPr>
            <p:cNvPr id="26" name="图片 31">
              <a:extLst>
                <a:ext uri="{FF2B5EF4-FFF2-40B4-BE49-F238E27FC236}">
                  <a16:creationId xmlns:a16="http://schemas.microsoft.com/office/drawing/2014/main" id="{ADCAC8DE-607E-4993-ABDF-4727B430B5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7" name="图片 32">
              <a:extLst>
                <a:ext uri="{FF2B5EF4-FFF2-40B4-BE49-F238E27FC236}">
                  <a16:creationId xmlns:a16="http://schemas.microsoft.com/office/drawing/2014/main" id="{DF663953-F0D1-488C-9DF2-6F894999D3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5CBE20C5-AB06-4725-A651-9F1C96754BB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784" y="2314459"/>
            <a:ext cx="364854" cy="324996"/>
          </a:xfrm>
          <a:prstGeom prst="rect">
            <a:avLst/>
          </a:prstGeom>
        </p:spPr>
      </p:pic>
      <p:sp>
        <p:nvSpPr>
          <p:cNvPr id="19" name="AutoShape 6" descr="Cute childish monkey sit and hold apple in littl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6" name="Picture 6" descr="Twill, Karen / Educational Websites"/>
          <p:cNvPicPr>
            <a:picLocks noChangeAspect="1" noChangeArrowheads="1" noCrop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322" y="1743086"/>
            <a:ext cx="601262" cy="5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Twill, Karen / Educational Websites"/>
          <p:cNvPicPr>
            <a:picLocks noChangeAspect="1" noChangeArrowheads="1" noCrop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650" y="2258702"/>
            <a:ext cx="601262" cy="5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Twill, Karen / Educational Websites"/>
          <p:cNvPicPr>
            <a:picLocks noChangeAspect="1" noChangeArrowheads="1" noCrop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193" y="2283489"/>
            <a:ext cx="601262" cy="5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Twill, Karen / Educational Websites"/>
          <p:cNvPicPr>
            <a:picLocks noChangeAspect="1" noChangeArrowheads="1" noCrop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710" y="2283490"/>
            <a:ext cx="601262" cy="5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Twill, Karen / Educational Websites"/>
          <p:cNvPicPr>
            <a:picLocks noChangeAspect="1" noChangeArrowheads="1" noCrop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562" y="1743087"/>
            <a:ext cx="601262" cy="5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25" t="12111" r="15391" b="21185"/>
          <a:stretch/>
        </p:blipFill>
        <p:spPr>
          <a:xfrm>
            <a:off x="5609584" y="3185563"/>
            <a:ext cx="1988610" cy="1704523"/>
          </a:xfrm>
          <a:prstGeom prst="rect">
            <a:avLst/>
          </a:prstGeom>
        </p:spPr>
      </p:pic>
      <p:pic>
        <p:nvPicPr>
          <p:cNvPr id="2050" name="Picture 2" descr="Giraffe Png - Transparent Background Giraffe Clipart, Png Download ,  Transparent Png Image - PNGitem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110" b="95485" l="349" r="987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264" y="1568641"/>
            <a:ext cx="2275632" cy="357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117" y="3430185"/>
            <a:ext cx="1670449" cy="14509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703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88889E-6 4.93827E-7 L 3.88889E-6 -0.07222 " pathEditMode="relative" rAng="0" ptsTypes="AA">
                                      <p:cBhvr>
                                        <p:cTn id="2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0"/>
                            </p:stCondLst>
                            <p:childTnLst>
                              <p:par>
                                <p:cTn id="1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0"/>
                            </p:stCondLst>
                            <p:childTnLst>
                              <p:par>
                                <p:cTn id="1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000"/>
                            </p:stCondLst>
                            <p:childTnLst>
                              <p:par>
                                <p:cTn id="1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1" presetClass="exit" presetSubtype="0" fill="hold" nodeType="after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100"/>
                            </p:stCondLst>
                            <p:childTnLst>
                              <p:par>
                                <p:cTn id="19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100"/>
                            </p:stCondLst>
                            <p:childTnLst>
                              <p:par>
                                <p:cTn id="1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00"/>
                            </p:stCondLst>
                            <p:childTnLst>
                              <p:par>
                                <p:cTn id="2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000"/>
                            </p:stCondLst>
                            <p:childTnLst>
                              <p:par>
                                <p:cTn id="2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000"/>
                            </p:stCondLst>
                            <p:childTnLst>
                              <p:par>
                                <p:cTn id="238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000"/>
                            </p:stCondLst>
                            <p:childTnLst>
                              <p:par>
                                <p:cTn id="2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5000"/>
                            </p:stCondLst>
                            <p:childTnLst>
                              <p:par>
                                <p:cTn id="2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0"/>
                            </p:stCondLst>
                            <p:childTnLst>
                              <p:par>
                                <p:cTn id="2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RTOON_BOI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2000"/>
                            </p:stCondLst>
                            <p:childTnLst>
                              <p:par>
                                <p:cTn id="2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7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C80121-8EF2-4D3B-A53F-A28F63D17E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" t="12114" r="39500" b="15685"/>
          <a:stretch/>
        </p:blipFill>
        <p:spPr>
          <a:xfrm>
            <a:off x="1195952" y="218588"/>
            <a:ext cx="6328577" cy="471952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F6E08443-3668-4EC0-9413-67051CCE276F}"/>
              </a:ext>
            </a:extLst>
          </p:cNvPr>
          <p:cNvSpPr/>
          <p:nvPr/>
        </p:nvSpPr>
        <p:spPr>
          <a:xfrm>
            <a:off x="3131840" y="483518"/>
            <a:ext cx="462051" cy="792088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EC0315-8573-4895-AAB1-4D42AA8487E4}"/>
              </a:ext>
            </a:extLst>
          </p:cNvPr>
          <p:cNvSpPr/>
          <p:nvPr/>
        </p:nvSpPr>
        <p:spPr>
          <a:xfrm>
            <a:off x="2238490" y="4117478"/>
            <a:ext cx="43100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i="1" dirty="0">
                <a:ln w="0">
                  <a:solidFill>
                    <a:srgbClr val="002060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This is me, Amy.</a:t>
            </a:r>
          </a:p>
        </p:txBody>
      </p:sp>
      <p:pic>
        <p:nvPicPr>
          <p:cNvPr id="3076" name="Picture 4" descr="Top Yeah Stickers for Android &amp; iOS | Gfyca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26" y="3075862"/>
            <a:ext cx="2292977" cy="186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" y="4321908"/>
            <a:ext cx="1179176" cy="8215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982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C80121-8EF2-4D3B-A53F-A28F63D17E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" t="12114" r="39500" b="15685"/>
          <a:stretch/>
        </p:blipFill>
        <p:spPr>
          <a:xfrm>
            <a:off x="1403648" y="267494"/>
            <a:ext cx="6328577" cy="45964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EC0315-8573-4895-AAB1-4D42AA8487E4}"/>
              </a:ext>
            </a:extLst>
          </p:cNvPr>
          <p:cNvSpPr/>
          <p:nvPr/>
        </p:nvSpPr>
        <p:spPr>
          <a:xfrm>
            <a:off x="2207243" y="4070571"/>
            <a:ext cx="47213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i="1" dirty="0">
                <a:ln w="0">
                  <a:solidFill>
                    <a:srgbClr val="002060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This is my aunt, Lisa.</a:t>
            </a:r>
          </a:p>
        </p:txBody>
      </p:sp>
      <p:pic>
        <p:nvPicPr>
          <p:cNvPr id="3076" name="Picture 4" descr="Top Yeah Stickers for Android &amp; iOS | Gfyca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94" y="3261576"/>
            <a:ext cx="2292977" cy="186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" y="4321908"/>
            <a:ext cx="1179176" cy="821592"/>
          </a:xfrm>
          <a:prstGeom prst="rect">
            <a:avLst/>
          </a:prstGeom>
        </p:spPr>
      </p:pic>
      <p:sp>
        <p:nvSpPr>
          <p:cNvPr id="15" name="Arrow: Down 2">
            <a:extLst>
              <a:ext uri="{FF2B5EF4-FFF2-40B4-BE49-F238E27FC236}">
                <a16:creationId xmlns:a16="http://schemas.microsoft.com/office/drawing/2014/main" id="{F6E08443-3668-4EC0-9413-67051CCE276F}"/>
              </a:ext>
            </a:extLst>
          </p:cNvPr>
          <p:cNvSpPr/>
          <p:nvPr/>
        </p:nvSpPr>
        <p:spPr>
          <a:xfrm>
            <a:off x="4775142" y="1131589"/>
            <a:ext cx="340391" cy="583527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445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C80121-8EF2-4D3B-A53F-A28F63D17E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" t="12114" r="39500" b="15685"/>
          <a:stretch/>
        </p:blipFill>
        <p:spPr>
          <a:xfrm>
            <a:off x="1403648" y="267494"/>
            <a:ext cx="6328577" cy="45964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EC0315-8573-4895-AAB1-4D42AA8487E4}"/>
              </a:ext>
            </a:extLst>
          </p:cNvPr>
          <p:cNvSpPr/>
          <p:nvPr/>
        </p:nvSpPr>
        <p:spPr>
          <a:xfrm>
            <a:off x="1907704" y="4087240"/>
            <a:ext cx="53965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i="1" dirty="0">
                <a:ln w="0">
                  <a:solidFill>
                    <a:srgbClr val="002060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This is my cousin, Alex.</a:t>
            </a:r>
          </a:p>
        </p:txBody>
      </p:sp>
      <p:pic>
        <p:nvPicPr>
          <p:cNvPr id="3076" name="Picture 4" descr="Top Yeah Stickers for Android &amp; iOS | Gfyca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94" y="3261576"/>
            <a:ext cx="2292977" cy="186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" y="4321908"/>
            <a:ext cx="1179176" cy="821592"/>
          </a:xfrm>
          <a:prstGeom prst="rect">
            <a:avLst/>
          </a:prstGeom>
        </p:spPr>
      </p:pic>
      <p:sp>
        <p:nvSpPr>
          <p:cNvPr id="15" name="Arrow: Down 2">
            <a:extLst>
              <a:ext uri="{FF2B5EF4-FFF2-40B4-BE49-F238E27FC236}">
                <a16:creationId xmlns:a16="http://schemas.microsoft.com/office/drawing/2014/main" id="{F6E08443-3668-4EC0-9413-67051CCE276F}"/>
              </a:ext>
            </a:extLst>
          </p:cNvPr>
          <p:cNvSpPr/>
          <p:nvPr/>
        </p:nvSpPr>
        <p:spPr>
          <a:xfrm>
            <a:off x="5649044" y="339502"/>
            <a:ext cx="401925" cy="792088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483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C80121-8EF2-4D3B-A53F-A28F63D17E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" t="12114" r="39500" b="15685"/>
          <a:stretch/>
        </p:blipFill>
        <p:spPr>
          <a:xfrm>
            <a:off x="1403648" y="267494"/>
            <a:ext cx="6328577" cy="45964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F6E08443-3668-4EC0-9413-67051CCE276F}"/>
              </a:ext>
            </a:extLst>
          </p:cNvPr>
          <p:cNvSpPr/>
          <p:nvPr/>
        </p:nvSpPr>
        <p:spPr>
          <a:xfrm rot="2919877">
            <a:off x="6974073" y="734994"/>
            <a:ext cx="420047" cy="720080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EC0315-8573-4895-AAB1-4D42AA8487E4}"/>
              </a:ext>
            </a:extLst>
          </p:cNvPr>
          <p:cNvSpPr/>
          <p:nvPr/>
        </p:nvSpPr>
        <p:spPr>
          <a:xfrm>
            <a:off x="1699829" y="4080406"/>
            <a:ext cx="59046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i="1" dirty="0">
                <a:ln w="0">
                  <a:solidFill>
                    <a:srgbClr val="002060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This is my uncle, Tom.</a:t>
            </a:r>
          </a:p>
        </p:txBody>
      </p:sp>
      <p:pic>
        <p:nvPicPr>
          <p:cNvPr id="3076" name="Picture 4" descr="Top Yeah Stickers for Android &amp; iOS | Gfyca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94" y="3261576"/>
            <a:ext cx="2292977" cy="186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" y="4321908"/>
            <a:ext cx="1179176" cy="821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592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7">
            <a:extLst>
              <a:ext uri="{FF2B5EF4-FFF2-40B4-BE49-F238E27FC236}">
                <a16:creationId xmlns:a16="http://schemas.microsoft.com/office/drawing/2014/main" id="{D54787FB-8E0D-40EC-9549-40EE2ACDC9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097BBA38-816E-4E42-9543-196108BA09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4" name="图片 19">
            <a:extLst>
              <a:ext uri="{FF2B5EF4-FFF2-40B4-BE49-F238E27FC236}">
                <a16:creationId xmlns:a16="http://schemas.microsoft.com/office/drawing/2014/main" id="{4DFEEB28-5FEF-467A-BC78-79AE463D57C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" name="图片 55">
            <a:extLst>
              <a:ext uri="{FF2B5EF4-FFF2-40B4-BE49-F238E27FC236}">
                <a16:creationId xmlns:a16="http://schemas.microsoft.com/office/drawing/2014/main" id="{EF96A60D-2ED8-4F8B-8B57-95980E3188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9200" y="-196641"/>
            <a:ext cx="5003340" cy="2958548"/>
          </a:xfrm>
          <a:prstGeom prst="rect">
            <a:avLst/>
          </a:prstGeom>
        </p:spPr>
      </p:pic>
      <p:grpSp>
        <p:nvGrpSpPr>
          <p:cNvPr id="6" name="组合 22">
            <a:extLst>
              <a:ext uri="{FF2B5EF4-FFF2-40B4-BE49-F238E27FC236}">
                <a16:creationId xmlns:a16="http://schemas.microsoft.com/office/drawing/2014/main" id="{B31114FE-DC91-44B1-80C9-57B46DD8593F}"/>
              </a:ext>
            </a:extLst>
          </p:cNvPr>
          <p:cNvGrpSpPr/>
          <p:nvPr/>
        </p:nvGrpSpPr>
        <p:grpSpPr>
          <a:xfrm>
            <a:off x="5243246" y="1956152"/>
            <a:ext cx="603135" cy="280919"/>
            <a:chOff x="217691" y="6414967"/>
            <a:chExt cx="804180" cy="374559"/>
          </a:xfrm>
        </p:grpSpPr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4FD4B722-EE06-44DB-9BF9-321F465602F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10565600-C641-4A67-B8F4-BF105D11F9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63D1025D-BD51-4FEC-B686-4250EA98DB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BE1C7992-3336-442A-9760-F7370097C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426C08A3-CEFF-47A6-A548-C0352D5E7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EA6BFA84-C432-4F4E-BC0D-C263601F1D7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AF29669C-4B6D-46BA-BBAD-2D14D991D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0A542D68-DC19-40A4-92D4-B093E2E2A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89D420B0-60AC-4918-8B01-04CB036FE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17F26D0F-51B6-49A8-89FE-BE9BD356F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7" name="文本框 33">
            <a:extLst>
              <a:ext uri="{FF2B5EF4-FFF2-40B4-BE49-F238E27FC236}">
                <a16:creationId xmlns:a16="http://schemas.microsoft.com/office/drawing/2014/main" id="{7F2FB1D8-CCCD-4101-8AC5-86C7CEBC35D5}"/>
              </a:ext>
            </a:extLst>
          </p:cNvPr>
          <p:cNvSpPr txBox="1"/>
          <p:nvPr/>
        </p:nvSpPr>
        <p:spPr>
          <a:xfrm>
            <a:off x="3076834" y="987517"/>
            <a:ext cx="3235822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Production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18" name="图片 34">
            <a:extLst>
              <a:ext uri="{FF2B5EF4-FFF2-40B4-BE49-F238E27FC236}">
                <a16:creationId xmlns:a16="http://schemas.microsoft.com/office/drawing/2014/main" id="{7085471B-8B12-422C-A14F-290E912E839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2596" y="210360"/>
            <a:ext cx="3348997" cy="174650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9757C8B-FB76-4441-911F-C8E50F3F12B2}"/>
              </a:ext>
            </a:extLst>
          </p:cNvPr>
          <p:cNvSpPr/>
          <p:nvPr/>
        </p:nvSpPr>
        <p:spPr>
          <a:xfrm>
            <a:off x="2634730" y="2466606"/>
            <a:ext cx="5362693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My family tree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0" name="图片 65">
            <a:extLst>
              <a:ext uri="{FF2B5EF4-FFF2-40B4-BE49-F238E27FC236}">
                <a16:creationId xmlns:a16="http://schemas.microsoft.com/office/drawing/2014/main" id="{74FF6729-B782-4DB2-BB07-B0258E77198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6629" y="906744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84" y="97357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720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56CD052D-A353-46C6-9D38-52A2511205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8453718 w 9144000"/>
              <a:gd name="connsiteY3" fmla="*/ 5143500 h 5143500"/>
              <a:gd name="connsiteX4" fmla="*/ 8453718 w 9144000"/>
              <a:gd name="connsiteY4" fmla="*/ 4959766 h 5143500"/>
              <a:gd name="connsiteX5" fmla="*/ 5674668 w 9144000"/>
              <a:gd name="connsiteY5" fmla="*/ 4959766 h 5143500"/>
              <a:gd name="connsiteX6" fmla="*/ 5674668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8453718" y="5143500"/>
                </a:lnTo>
                <a:lnTo>
                  <a:pt x="8453718" y="4959766"/>
                </a:lnTo>
                <a:lnTo>
                  <a:pt x="5674668" y="4959766"/>
                </a:lnTo>
                <a:lnTo>
                  <a:pt x="5674668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02F2A3F-90F2-4447-A93E-2921DD7B2BE4}"/>
              </a:ext>
            </a:extLst>
          </p:cNvPr>
          <p:cNvSpPr/>
          <p:nvPr/>
        </p:nvSpPr>
        <p:spPr>
          <a:xfrm>
            <a:off x="158886" y="232999"/>
            <a:ext cx="8826228" cy="4776031"/>
          </a:xfrm>
          <a:custGeom>
            <a:avLst/>
            <a:gdLst>
              <a:gd name="connsiteX0" fmla="*/ 214778 w 8826228"/>
              <a:gd name="connsiteY0" fmla="*/ 0 h 4776031"/>
              <a:gd name="connsiteX1" fmla="*/ 8611450 w 8826228"/>
              <a:gd name="connsiteY1" fmla="*/ 0 h 4776031"/>
              <a:gd name="connsiteX2" fmla="*/ 8826228 w 8826228"/>
              <a:gd name="connsiteY2" fmla="*/ 214778 h 4776031"/>
              <a:gd name="connsiteX3" fmla="*/ 8826228 w 8826228"/>
              <a:gd name="connsiteY3" fmla="*/ 4561253 h 4776031"/>
              <a:gd name="connsiteX4" fmla="*/ 8611450 w 8826228"/>
              <a:gd name="connsiteY4" fmla="*/ 4776031 h 4776031"/>
              <a:gd name="connsiteX5" fmla="*/ 8090812 w 8826228"/>
              <a:gd name="connsiteY5" fmla="*/ 4776031 h 4776031"/>
              <a:gd name="connsiteX6" fmla="*/ 8090812 w 8826228"/>
              <a:gd name="connsiteY6" fmla="*/ 3668529 h 4776031"/>
              <a:gd name="connsiteX7" fmla="*/ 5699304 w 8826228"/>
              <a:gd name="connsiteY7" fmla="*/ 3668529 h 4776031"/>
              <a:gd name="connsiteX8" fmla="*/ 5699304 w 8826228"/>
              <a:gd name="connsiteY8" fmla="*/ 4776031 h 4776031"/>
              <a:gd name="connsiteX9" fmla="*/ 214778 w 8826228"/>
              <a:gd name="connsiteY9" fmla="*/ 4776031 h 4776031"/>
              <a:gd name="connsiteX10" fmla="*/ 0 w 8826228"/>
              <a:gd name="connsiteY10" fmla="*/ 4561253 h 4776031"/>
              <a:gd name="connsiteX11" fmla="*/ 0 w 8826228"/>
              <a:gd name="connsiteY11" fmla="*/ 214778 h 4776031"/>
              <a:gd name="connsiteX12" fmla="*/ 214778 w 8826228"/>
              <a:gd name="connsiteY12" fmla="*/ 0 h 477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26228" h="4776031">
                <a:moveTo>
                  <a:pt x="214778" y="0"/>
                </a:moveTo>
                <a:lnTo>
                  <a:pt x="8611450" y="0"/>
                </a:lnTo>
                <a:cubicBezTo>
                  <a:pt x="8730069" y="0"/>
                  <a:pt x="8826228" y="96159"/>
                  <a:pt x="8826228" y="214778"/>
                </a:cubicBezTo>
                <a:lnTo>
                  <a:pt x="8826228" y="4561253"/>
                </a:lnTo>
                <a:cubicBezTo>
                  <a:pt x="8826228" y="4679872"/>
                  <a:pt x="8730069" y="4776031"/>
                  <a:pt x="8611450" y="4776031"/>
                </a:cubicBezTo>
                <a:lnTo>
                  <a:pt x="8090812" y="4776031"/>
                </a:lnTo>
                <a:lnTo>
                  <a:pt x="8090812" y="3668529"/>
                </a:lnTo>
                <a:lnTo>
                  <a:pt x="5699304" y="3668529"/>
                </a:lnTo>
                <a:lnTo>
                  <a:pt x="5699304" y="4776031"/>
                </a:lnTo>
                <a:lnTo>
                  <a:pt x="214778" y="4776031"/>
                </a:lnTo>
                <a:cubicBezTo>
                  <a:pt x="96159" y="4776031"/>
                  <a:pt x="0" y="4679872"/>
                  <a:pt x="0" y="4561253"/>
                </a:cubicBezTo>
                <a:lnTo>
                  <a:pt x="0" y="214778"/>
                </a:lnTo>
                <a:cubicBezTo>
                  <a:pt x="0" y="96159"/>
                  <a:pt x="96159" y="0"/>
                  <a:pt x="2147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79" tIns="34289" rIns="68579" bIns="34289" rtlCol="0" anchor="ctr">
            <a:noAutofit/>
          </a:bodyPr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EA76AEC0-E91C-435B-99D4-DD67A7A130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62059" t="96428" r="7549"/>
          <a:stretch/>
        </p:blipFill>
        <p:spPr>
          <a:xfrm>
            <a:off x="5674668" y="4959766"/>
            <a:ext cx="2779050" cy="183734"/>
          </a:xfrm>
          <a:custGeom>
            <a:avLst/>
            <a:gdLst>
              <a:gd name="connsiteX0" fmla="*/ 0 w 2779050"/>
              <a:gd name="connsiteY0" fmla="*/ 0 h 183734"/>
              <a:gd name="connsiteX1" fmla="*/ 2779050 w 2779050"/>
              <a:gd name="connsiteY1" fmla="*/ 0 h 183734"/>
              <a:gd name="connsiteX2" fmla="*/ 2779050 w 2779050"/>
              <a:gd name="connsiteY2" fmla="*/ 183734 h 183734"/>
              <a:gd name="connsiteX3" fmla="*/ 0 w 2779050"/>
              <a:gd name="connsiteY3" fmla="*/ 183734 h 183734"/>
              <a:gd name="connsiteX4" fmla="*/ 0 w 2779050"/>
              <a:gd name="connsiteY4" fmla="*/ 0 h 183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9050" h="183734">
                <a:moveTo>
                  <a:pt x="0" y="0"/>
                </a:moveTo>
                <a:lnTo>
                  <a:pt x="2779050" y="0"/>
                </a:lnTo>
                <a:lnTo>
                  <a:pt x="2779050" y="183734"/>
                </a:lnTo>
                <a:lnTo>
                  <a:pt x="0" y="18373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03004AA-D262-46CC-9959-C47BC657F23F}"/>
              </a:ext>
            </a:extLst>
          </p:cNvPr>
          <p:cNvSpPr/>
          <p:nvPr/>
        </p:nvSpPr>
        <p:spPr>
          <a:xfrm>
            <a:off x="5858190" y="3802931"/>
            <a:ext cx="2391508" cy="1156837"/>
          </a:xfrm>
          <a:custGeom>
            <a:avLst/>
            <a:gdLst>
              <a:gd name="connsiteX0" fmla="*/ 0 w 2391508"/>
              <a:gd name="connsiteY0" fmla="*/ 0 h 1107502"/>
              <a:gd name="connsiteX1" fmla="*/ 2391508 w 2391508"/>
              <a:gd name="connsiteY1" fmla="*/ 0 h 1107502"/>
              <a:gd name="connsiteX2" fmla="*/ 2391508 w 2391508"/>
              <a:gd name="connsiteY2" fmla="*/ 1107502 h 1107502"/>
              <a:gd name="connsiteX3" fmla="*/ 0 w 2391508"/>
              <a:gd name="connsiteY3" fmla="*/ 1107502 h 1107502"/>
              <a:gd name="connsiteX4" fmla="*/ 0 w 2391508"/>
              <a:gd name="connsiteY4" fmla="*/ 0 h 110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508" h="1107502">
                <a:moveTo>
                  <a:pt x="0" y="0"/>
                </a:moveTo>
                <a:lnTo>
                  <a:pt x="2391508" y="0"/>
                </a:lnTo>
                <a:lnTo>
                  <a:pt x="2391508" y="1107502"/>
                </a:lnTo>
                <a:lnTo>
                  <a:pt x="0" y="110750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79" tIns="34289" rIns="68579" bIns="34289" rtlCol="0" anchor="ctr">
            <a:noAutofit/>
          </a:bodyPr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4829"/>
            <a:ext cx="4109345" cy="455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694" r="100000">
                        <a14:foregroundMark x1="32660" y1="57059" x2="27609" y2="64706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705622"/>
            <a:ext cx="1440948" cy="824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4939482" y="226086"/>
            <a:ext cx="12474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tree</a:t>
            </a:r>
            <a:endParaRPr lang="vi-VN" sz="5400" dirty="0">
              <a:solidFill>
                <a:prstClr val="black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2694" r="100000">
                        <a14:foregroundMark x1="32660" y1="57059" x2="27609" y2="64706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00303">
            <a:off x="6122975" y="2304966"/>
            <a:ext cx="1170967" cy="67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467351" y="1438090"/>
            <a:ext cx="13692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draw</a:t>
            </a:r>
            <a:endParaRPr lang="vi-VN" sz="5400" dirty="0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23528" y="477422"/>
            <a:ext cx="444352" cy="38618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>
                <a:solidFill>
                  <a:prstClr val="white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3528" y="339502"/>
            <a:ext cx="444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V Boli" pitchFamily="2" charset="0"/>
              </a:rPr>
              <a:t>1</a:t>
            </a:r>
            <a:endParaRPr lang="vi-VN" sz="4800">
              <a:solidFill>
                <a:srgbClr val="C0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968395" y="3492375"/>
            <a:ext cx="444352" cy="38618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>
                <a:solidFill>
                  <a:prstClr val="white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968395" y="3362301"/>
            <a:ext cx="444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V Boli" pitchFamily="2" charset="0"/>
              </a:rPr>
              <a:t>2</a:t>
            </a:r>
            <a:endParaRPr lang="vi-VN" sz="4800">
              <a:solidFill>
                <a:srgbClr val="C00000"/>
              </a:solidFill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248" y="1783978"/>
            <a:ext cx="1499702" cy="167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59 Best Caricature And Cartoon Drawings | Buy Or Draw Cartoons!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3" y="3196205"/>
            <a:ext cx="2664624" cy="177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873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56CD052D-A353-46C6-9D38-52A2511205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8453718 w 9144000"/>
              <a:gd name="connsiteY3" fmla="*/ 5143500 h 5143500"/>
              <a:gd name="connsiteX4" fmla="*/ 8453718 w 9144000"/>
              <a:gd name="connsiteY4" fmla="*/ 4959766 h 5143500"/>
              <a:gd name="connsiteX5" fmla="*/ 5674668 w 9144000"/>
              <a:gd name="connsiteY5" fmla="*/ 4959766 h 5143500"/>
              <a:gd name="connsiteX6" fmla="*/ 5674668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8453718" y="5143500"/>
                </a:lnTo>
                <a:lnTo>
                  <a:pt x="8453718" y="4959766"/>
                </a:lnTo>
                <a:lnTo>
                  <a:pt x="5674668" y="4959766"/>
                </a:lnTo>
                <a:lnTo>
                  <a:pt x="5674668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5" name="Group 4"/>
          <p:cNvGrpSpPr/>
          <p:nvPr/>
        </p:nvGrpSpPr>
        <p:grpSpPr>
          <a:xfrm>
            <a:off x="158886" y="232999"/>
            <a:ext cx="8826228" cy="4787042"/>
            <a:chOff x="158886" y="232999"/>
            <a:chExt cx="8826228" cy="478704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02F2A3F-90F2-4447-A93E-2921DD7B2BE4}"/>
                </a:ext>
              </a:extLst>
            </p:cNvPr>
            <p:cNvSpPr/>
            <p:nvPr/>
          </p:nvSpPr>
          <p:spPr>
            <a:xfrm>
              <a:off x="158886" y="232999"/>
              <a:ext cx="8826228" cy="4776031"/>
            </a:xfrm>
            <a:custGeom>
              <a:avLst/>
              <a:gdLst>
                <a:gd name="connsiteX0" fmla="*/ 214778 w 8826228"/>
                <a:gd name="connsiteY0" fmla="*/ 0 h 4776031"/>
                <a:gd name="connsiteX1" fmla="*/ 8611450 w 8826228"/>
                <a:gd name="connsiteY1" fmla="*/ 0 h 4776031"/>
                <a:gd name="connsiteX2" fmla="*/ 8826228 w 8826228"/>
                <a:gd name="connsiteY2" fmla="*/ 214778 h 4776031"/>
                <a:gd name="connsiteX3" fmla="*/ 8826228 w 8826228"/>
                <a:gd name="connsiteY3" fmla="*/ 4561253 h 4776031"/>
                <a:gd name="connsiteX4" fmla="*/ 8611450 w 8826228"/>
                <a:gd name="connsiteY4" fmla="*/ 4776031 h 4776031"/>
                <a:gd name="connsiteX5" fmla="*/ 8090812 w 8826228"/>
                <a:gd name="connsiteY5" fmla="*/ 4776031 h 4776031"/>
                <a:gd name="connsiteX6" fmla="*/ 8090812 w 8826228"/>
                <a:gd name="connsiteY6" fmla="*/ 3668529 h 4776031"/>
                <a:gd name="connsiteX7" fmla="*/ 5699304 w 8826228"/>
                <a:gd name="connsiteY7" fmla="*/ 3668529 h 4776031"/>
                <a:gd name="connsiteX8" fmla="*/ 5699304 w 8826228"/>
                <a:gd name="connsiteY8" fmla="*/ 4776031 h 4776031"/>
                <a:gd name="connsiteX9" fmla="*/ 214778 w 8826228"/>
                <a:gd name="connsiteY9" fmla="*/ 4776031 h 4776031"/>
                <a:gd name="connsiteX10" fmla="*/ 0 w 8826228"/>
                <a:gd name="connsiteY10" fmla="*/ 4561253 h 4776031"/>
                <a:gd name="connsiteX11" fmla="*/ 0 w 8826228"/>
                <a:gd name="connsiteY11" fmla="*/ 214778 h 4776031"/>
                <a:gd name="connsiteX12" fmla="*/ 214778 w 8826228"/>
                <a:gd name="connsiteY12" fmla="*/ 0 h 477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26228" h="4776031">
                  <a:moveTo>
                    <a:pt x="214778" y="0"/>
                  </a:moveTo>
                  <a:lnTo>
                    <a:pt x="8611450" y="0"/>
                  </a:lnTo>
                  <a:cubicBezTo>
                    <a:pt x="8730069" y="0"/>
                    <a:pt x="8826228" y="96159"/>
                    <a:pt x="8826228" y="214778"/>
                  </a:cubicBezTo>
                  <a:lnTo>
                    <a:pt x="8826228" y="4561253"/>
                  </a:lnTo>
                  <a:cubicBezTo>
                    <a:pt x="8826228" y="4679872"/>
                    <a:pt x="8730069" y="4776031"/>
                    <a:pt x="8611450" y="4776031"/>
                  </a:cubicBezTo>
                  <a:lnTo>
                    <a:pt x="8090812" y="4776031"/>
                  </a:lnTo>
                  <a:lnTo>
                    <a:pt x="8090812" y="3668529"/>
                  </a:lnTo>
                  <a:lnTo>
                    <a:pt x="5699304" y="3668529"/>
                  </a:lnTo>
                  <a:lnTo>
                    <a:pt x="5699304" y="4776031"/>
                  </a:lnTo>
                  <a:lnTo>
                    <a:pt x="214778" y="4776031"/>
                  </a:lnTo>
                  <a:cubicBezTo>
                    <a:pt x="96159" y="4776031"/>
                    <a:pt x="0" y="4679872"/>
                    <a:pt x="0" y="4561253"/>
                  </a:cubicBezTo>
                  <a:lnTo>
                    <a:pt x="0" y="214778"/>
                  </a:lnTo>
                  <a:cubicBezTo>
                    <a:pt x="0" y="96159"/>
                    <a:pt x="96159" y="0"/>
                    <a:pt x="2147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68579" tIns="34289" rIns="68579" bIns="34289" rtlCol="0" anchor="ctr">
              <a:noAutofit/>
            </a:bodyPr>
            <a:lstStyle/>
            <a:p>
              <a:pPr algn="ctr" defTabSz="457166"/>
              <a:endParaRPr lang="en-PH" dirty="0">
                <a:solidFill>
                  <a:prstClr val="white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03004AA-D262-46CC-9959-C47BC657F23F}"/>
                </a:ext>
              </a:extLst>
            </p:cNvPr>
            <p:cNvSpPr/>
            <p:nvPr/>
          </p:nvSpPr>
          <p:spPr>
            <a:xfrm>
              <a:off x="5851282" y="3863204"/>
              <a:ext cx="2612477" cy="1156837"/>
            </a:xfrm>
            <a:custGeom>
              <a:avLst/>
              <a:gdLst>
                <a:gd name="connsiteX0" fmla="*/ 0 w 2391508"/>
                <a:gd name="connsiteY0" fmla="*/ 0 h 1107502"/>
                <a:gd name="connsiteX1" fmla="*/ 2391508 w 2391508"/>
                <a:gd name="connsiteY1" fmla="*/ 0 h 1107502"/>
                <a:gd name="connsiteX2" fmla="*/ 2391508 w 2391508"/>
                <a:gd name="connsiteY2" fmla="*/ 1107502 h 1107502"/>
                <a:gd name="connsiteX3" fmla="*/ 0 w 2391508"/>
                <a:gd name="connsiteY3" fmla="*/ 1107502 h 1107502"/>
                <a:gd name="connsiteX4" fmla="*/ 0 w 2391508"/>
                <a:gd name="connsiteY4" fmla="*/ 0 h 110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1508" h="1107502">
                  <a:moveTo>
                    <a:pt x="0" y="0"/>
                  </a:moveTo>
                  <a:lnTo>
                    <a:pt x="2391508" y="0"/>
                  </a:lnTo>
                  <a:lnTo>
                    <a:pt x="2391508" y="1107502"/>
                  </a:lnTo>
                  <a:lnTo>
                    <a:pt x="0" y="11075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68579" tIns="34289" rIns="68579" bIns="34289" rtlCol="0" anchor="ctr">
              <a:noAutofit/>
            </a:bodyPr>
            <a:lstStyle/>
            <a:p>
              <a:pPr algn="ctr" defTabSz="457166"/>
              <a:endParaRPr lang="en-PH" dirty="0">
                <a:solidFill>
                  <a:prstClr val="white"/>
                </a:solidFill>
              </a:endParaRPr>
            </a:p>
          </p:txBody>
        </p:sp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342" y="103549"/>
            <a:ext cx="7044480" cy="499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874315" y="299866"/>
            <a:ext cx="2403375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My family</a:t>
            </a:r>
            <a:endParaRPr lang="vi-VN" sz="4400" dirty="0">
              <a:solidFill>
                <a:prstClr val="black"/>
              </a:solidFill>
            </a:endParaRPr>
          </a:p>
        </p:txBody>
      </p:sp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084" y="3066050"/>
            <a:ext cx="1320669" cy="1463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Graphic 24">
            <a:extLst>
              <a:ext uri="{FF2B5EF4-FFF2-40B4-BE49-F238E27FC236}">
                <a16:creationId xmlns:a16="http://schemas.microsoft.com/office/drawing/2014/main" id="{EA76AEC0-E91C-435B-99D4-DD67A7A130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62059" t="96428" r="7549"/>
          <a:stretch/>
        </p:blipFill>
        <p:spPr>
          <a:xfrm>
            <a:off x="5657512" y="5005793"/>
            <a:ext cx="2779050" cy="137707"/>
          </a:xfrm>
          <a:custGeom>
            <a:avLst/>
            <a:gdLst>
              <a:gd name="connsiteX0" fmla="*/ 0 w 2779050"/>
              <a:gd name="connsiteY0" fmla="*/ 0 h 183734"/>
              <a:gd name="connsiteX1" fmla="*/ 2779050 w 2779050"/>
              <a:gd name="connsiteY1" fmla="*/ 0 h 183734"/>
              <a:gd name="connsiteX2" fmla="*/ 2779050 w 2779050"/>
              <a:gd name="connsiteY2" fmla="*/ 183734 h 183734"/>
              <a:gd name="connsiteX3" fmla="*/ 0 w 2779050"/>
              <a:gd name="connsiteY3" fmla="*/ 183734 h 183734"/>
              <a:gd name="connsiteX4" fmla="*/ 0 w 2779050"/>
              <a:gd name="connsiteY4" fmla="*/ 0 h 183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9050" h="183734">
                <a:moveTo>
                  <a:pt x="0" y="0"/>
                </a:moveTo>
                <a:lnTo>
                  <a:pt x="2779050" y="0"/>
                </a:lnTo>
                <a:lnTo>
                  <a:pt x="2779050" y="183734"/>
                </a:lnTo>
                <a:lnTo>
                  <a:pt x="0" y="183734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4" name="Group 3"/>
          <p:cNvGrpSpPr/>
          <p:nvPr/>
        </p:nvGrpSpPr>
        <p:grpSpPr>
          <a:xfrm>
            <a:off x="287572" y="163675"/>
            <a:ext cx="8176188" cy="4333128"/>
            <a:chOff x="323528" y="203311"/>
            <a:chExt cx="8176188" cy="4333128"/>
          </a:xfrm>
        </p:grpSpPr>
        <p:grpSp>
          <p:nvGrpSpPr>
            <p:cNvPr id="2" name="Group 1"/>
            <p:cNvGrpSpPr/>
            <p:nvPr/>
          </p:nvGrpSpPr>
          <p:grpSpPr>
            <a:xfrm>
              <a:off x="407251" y="1632453"/>
              <a:ext cx="4505441" cy="2903986"/>
              <a:chOff x="2370815" y="891900"/>
              <a:chExt cx="4505441" cy="2903986"/>
            </a:xfrm>
          </p:grpSpPr>
          <p:pic>
            <p:nvPicPr>
              <p:cNvPr id="8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1840" y="891900"/>
                <a:ext cx="1320669" cy="1463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50" t="1" r="57940" b="4400"/>
              <a:stretch/>
            </p:blipFill>
            <p:spPr>
              <a:xfrm>
                <a:off x="3288862" y="1049042"/>
                <a:ext cx="1007115" cy="1008112"/>
              </a:xfrm>
              <a:prstGeom prst="rect">
                <a:avLst/>
              </a:prstGeom>
            </p:spPr>
          </p:pic>
          <p:pic>
            <p:nvPicPr>
              <p:cNvPr id="10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25169" y="891900"/>
                <a:ext cx="1320669" cy="1463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983"/>
              <a:stretch/>
            </p:blipFill>
            <p:spPr>
              <a:xfrm>
                <a:off x="4788024" y="1049042"/>
                <a:ext cx="1008112" cy="994986"/>
              </a:xfrm>
              <a:prstGeom prst="rect">
                <a:avLst/>
              </a:prstGeom>
            </p:spPr>
          </p:pic>
          <p:pic>
            <p:nvPicPr>
              <p:cNvPr id="12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70815" y="2332060"/>
                <a:ext cx="1320669" cy="1463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1919" y="2470560"/>
                <a:ext cx="998459" cy="1008112"/>
              </a:xfrm>
              <a:prstGeom prst="rect">
                <a:avLst/>
              </a:prstGeom>
            </p:spPr>
          </p:pic>
          <p:pic>
            <p:nvPicPr>
              <p:cNvPr id="14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64144" y="2332060"/>
                <a:ext cx="1320669" cy="1463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26567" y="2489202"/>
                <a:ext cx="995819" cy="994986"/>
              </a:xfrm>
              <a:prstGeom prst="rect">
                <a:avLst/>
              </a:prstGeom>
            </p:spPr>
          </p:pic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65650" y="2325497"/>
                <a:ext cx="1320669" cy="1463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4228" y="2476076"/>
                <a:ext cx="1003512" cy="1008112"/>
              </a:xfrm>
              <a:prstGeom prst="rect">
                <a:avLst/>
              </a:prstGeom>
            </p:spPr>
          </p:pic>
          <p:sp>
            <p:nvSpPr>
              <p:cNvPr id="21" name="Rectangle 20"/>
              <p:cNvSpPr/>
              <p:nvPr/>
            </p:nvSpPr>
            <p:spPr>
              <a:xfrm>
                <a:off x="3428272" y="1923678"/>
                <a:ext cx="11437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MV Boli" pitchFamily="2" charset="0"/>
                  </a:rPr>
                  <a:t>mum</a:t>
                </a:r>
                <a:endParaRPr lang="vi-VN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004048" y="1923678"/>
                <a:ext cx="11437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MV Boli" pitchFamily="2" charset="0"/>
                  </a:rPr>
                  <a:t>dad</a:t>
                </a:r>
                <a:endParaRPr lang="vi-VN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555776" y="3363838"/>
                <a:ext cx="11437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MV Boli" pitchFamily="2" charset="0"/>
                  </a:rPr>
                  <a:t>brother</a:t>
                </a:r>
                <a:endParaRPr lang="vi-VN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292368" y="3354546"/>
                <a:ext cx="11437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MV Boli" pitchFamily="2" charset="0"/>
                  </a:rPr>
                  <a:t>me</a:t>
                </a:r>
                <a:endParaRPr lang="vi-VN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5732528" y="3354546"/>
                <a:ext cx="11437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MV Boli" pitchFamily="2" charset="0"/>
                  </a:rPr>
                  <a:t>sister</a:t>
                </a:r>
                <a:endParaRPr lang="vi-VN" sz="240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323528" y="203311"/>
              <a:ext cx="8176188" cy="4015914"/>
              <a:chOff x="323528" y="203311"/>
              <a:chExt cx="8176188" cy="4015914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323528" y="477422"/>
                <a:ext cx="444352" cy="386182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n>
                    <a:solidFill>
                      <a:prstClr val="white"/>
                    </a:solidFill>
                  </a:ln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23528" y="339502"/>
                <a:ext cx="44435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MV Boli" pitchFamily="2" charset="0"/>
                  </a:rPr>
                  <a:t>3</a:t>
                </a:r>
                <a:endParaRPr lang="vi-VN" sz="4800">
                  <a:solidFill>
                    <a:srgbClr val="C00000"/>
                  </a:solidFill>
                </a:endParaRPr>
              </a:p>
            </p:txBody>
          </p:sp>
          <p:pic>
            <p:nvPicPr>
              <p:cNvPr id="32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3780" y="1625890"/>
                <a:ext cx="1320669" cy="1463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4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77109" y="1625890"/>
                <a:ext cx="1320669" cy="1463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7355988" y="2657668"/>
                <a:ext cx="11437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MV Boli" pitchFamily="2" charset="0"/>
                  </a:rPr>
                  <a:t>ant</a:t>
                </a:r>
                <a:endParaRPr lang="vi-VN" sz="2400">
                  <a:solidFill>
                    <a:srgbClr val="FF0000"/>
                  </a:solidFill>
                </a:endParaRPr>
              </a:p>
            </p:txBody>
          </p:sp>
          <p:pic>
            <p:nvPicPr>
              <p:cNvPr id="49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2532" y="203311"/>
                <a:ext cx="1320669" cy="1463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0" name="Rectangle 49"/>
              <p:cNvSpPr/>
              <p:nvPr/>
            </p:nvSpPr>
            <p:spPr>
              <a:xfrm>
                <a:off x="3628810" y="352096"/>
                <a:ext cx="1008112" cy="98854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prstClr val="white"/>
                  </a:solidFill>
                </a:endParaRPr>
              </a:p>
            </p:txBody>
          </p:sp>
          <p:pic>
            <p:nvPicPr>
              <p:cNvPr id="51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9322" y="203311"/>
                <a:ext cx="1320669" cy="1463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3" name="Rectangle 52"/>
              <p:cNvSpPr/>
              <p:nvPr/>
            </p:nvSpPr>
            <p:spPr>
              <a:xfrm>
                <a:off x="4930487" y="339502"/>
                <a:ext cx="1038338" cy="100113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3649473" y="1203598"/>
                <a:ext cx="11437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MV Boli" pitchFamily="2" charset="0"/>
                  </a:rPr>
                  <a:t>grandma</a:t>
                </a:r>
                <a:endParaRPr lang="vi-VN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5012448" y="1203598"/>
                <a:ext cx="11437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MV Boli" pitchFamily="2" charset="0"/>
                  </a:rPr>
                  <a:t>grandpa</a:t>
                </a:r>
                <a:endParaRPr lang="vi-VN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7133387" y="1790760"/>
                <a:ext cx="1008112" cy="99382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5676245" y="1805709"/>
                <a:ext cx="983987" cy="96275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prstClr val="white"/>
                  </a:solidFill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5780212" y="2657668"/>
                <a:ext cx="11437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MV Boli" pitchFamily="2" charset="0"/>
                  </a:rPr>
                  <a:t>uncle</a:t>
                </a:r>
                <a:endParaRPr lang="vi-VN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6411922" y="3229754"/>
                <a:ext cx="1004346" cy="98947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60" name="Rectangle 59"/>
          <p:cNvSpPr/>
          <p:nvPr/>
        </p:nvSpPr>
        <p:spPr>
          <a:xfrm>
            <a:off x="6516216" y="4088536"/>
            <a:ext cx="1143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V Boli" pitchFamily="2" charset="0"/>
              </a:rPr>
              <a:t>cousin</a:t>
            </a:r>
            <a:endParaRPr lang="vi-VN" sz="2400">
              <a:solidFill>
                <a:srgbClr val="FF0000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900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9182" y="230690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067614" y="2377291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007714" y="1563342"/>
            <a:ext cx="3579826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Assessment 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6599" y="337980"/>
            <a:ext cx="3348997" cy="1746508"/>
          </a:xfrm>
          <a:prstGeom prst="rect">
            <a:avLst/>
          </a:prstGeom>
        </p:spPr>
      </p:pic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1895" y="1472388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266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23">
            <a:extLst>
              <a:ext uri="{FF2B5EF4-FFF2-40B4-BE49-F238E27FC236}">
                <a16:creationId xmlns:a16="http://schemas.microsoft.com/office/drawing/2014/main" id="{56CD052D-A353-46C6-9D38-52A2511205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-877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8453718 w 9144000"/>
              <a:gd name="connsiteY3" fmla="*/ 5143500 h 5143500"/>
              <a:gd name="connsiteX4" fmla="*/ 8453718 w 9144000"/>
              <a:gd name="connsiteY4" fmla="*/ 4959766 h 5143500"/>
              <a:gd name="connsiteX5" fmla="*/ 5674668 w 9144000"/>
              <a:gd name="connsiteY5" fmla="*/ 4959766 h 5143500"/>
              <a:gd name="connsiteX6" fmla="*/ 5674668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8453718" y="5143500"/>
                </a:lnTo>
                <a:lnTo>
                  <a:pt x="8453718" y="4959766"/>
                </a:lnTo>
                <a:lnTo>
                  <a:pt x="5674668" y="4959766"/>
                </a:lnTo>
                <a:lnTo>
                  <a:pt x="5674668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85E446-EFBB-40F9-8173-34F647EA74C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246"/>
          <a:stretch/>
        </p:blipFill>
        <p:spPr>
          <a:xfrm>
            <a:off x="107504" y="339502"/>
            <a:ext cx="8784976" cy="4536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51FB017-7859-43E4-92F6-39E8AA1B2A9F}"/>
              </a:ext>
            </a:extLst>
          </p:cNvPr>
          <p:cNvSpPr/>
          <p:nvPr/>
        </p:nvSpPr>
        <p:spPr>
          <a:xfrm>
            <a:off x="317408" y="1625408"/>
            <a:ext cx="1656184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randma</a:t>
            </a:r>
            <a:endParaRPr lang="en-US" sz="20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68E82E-3BA8-4506-9787-7D16B4A95F65}"/>
              </a:ext>
            </a:extLst>
          </p:cNvPr>
          <p:cNvSpPr/>
          <p:nvPr/>
        </p:nvSpPr>
        <p:spPr>
          <a:xfrm>
            <a:off x="381678" y="2709002"/>
            <a:ext cx="1656184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randpa</a:t>
            </a:r>
            <a:endParaRPr lang="en-US" sz="20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4B7343-6B3F-46DE-A66C-119E17473593}"/>
              </a:ext>
            </a:extLst>
          </p:cNvPr>
          <p:cNvSpPr/>
          <p:nvPr/>
        </p:nvSpPr>
        <p:spPr>
          <a:xfrm>
            <a:off x="322323" y="3925904"/>
            <a:ext cx="1656184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ncle</a:t>
            </a:r>
            <a:endParaRPr lang="en-US" sz="20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FA8BD-52C9-4498-B7B3-3F28A9303D9E}"/>
              </a:ext>
            </a:extLst>
          </p:cNvPr>
          <p:cNvSpPr/>
          <p:nvPr/>
        </p:nvSpPr>
        <p:spPr>
          <a:xfrm>
            <a:off x="7571879" y="1900875"/>
            <a:ext cx="1656184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unt</a:t>
            </a:r>
            <a:endParaRPr lang="en-US" sz="20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41867A-65DF-4C9F-9FC4-5B2EAEC42F7B}"/>
              </a:ext>
            </a:extLst>
          </p:cNvPr>
          <p:cNvSpPr/>
          <p:nvPr/>
        </p:nvSpPr>
        <p:spPr>
          <a:xfrm>
            <a:off x="7739664" y="2924915"/>
            <a:ext cx="1656184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ousin</a:t>
            </a:r>
            <a:endParaRPr lang="en-US" sz="20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505540" y="1228523"/>
            <a:ext cx="2672080" cy="762240"/>
          </a:xfrm>
          <a:custGeom>
            <a:avLst/>
            <a:gdLst>
              <a:gd name="connsiteX0" fmla="*/ 0 w 2672080"/>
              <a:gd name="connsiteY0" fmla="*/ 762240 h 762240"/>
              <a:gd name="connsiteX1" fmla="*/ 1209040 w 2672080"/>
              <a:gd name="connsiteY1" fmla="*/ 240 h 762240"/>
              <a:gd name="connsiteX2" fmla="*/ 2672080 w 2672080"/>
              <a:gd name="connsiteY2" fmla="*/ 680960 h 762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72080" h="762240">
                <a:moveTo>
                  <a:pt x="0" y="762240"/>
                </a:moveTo>
                <a:cubicBezTo>
                  <a:pt x="381846" y="388013"/>
                  <a:pt x="763693" y="13787"/>
                  <a:pt x="1209040" y="240"/>
                </a:cubicBezTo>
                <a:cubicBezTo>
                  <a:pt x="1654387" y="-13307"/>
                  <a:pt x="2418080" y="550573"/>
                  <a:pt x="2672080" y="68096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382782" y="1909280"/>
            <a:ext cx="1075938" cy="1238534"/>
          </a:xfrm>
          <a:custGeom>
            <a:avLst/>
            <a:gdLst>
              <a:gd name="connsiteX0" fmla="*/ 0 w 965200"/>
              <a:gd name="connsiteY0" fmla="*/ 1026960 h 1026960"/>
              <a:gd name="connsiteX1" fmla="*/ 365760 w 965200"/>
              <a:gd name="connsiteY1" fmla="*/ 132880 h 1026960"/>
              <a:gd name="connsiteX2" fmla="*/ 965200 w 965200"/>
              <a:gd name="connsiteY2" fmla="*/ 21120 h 102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5200" h="1026960">
                <a:moveTo>
                  <a:pt x="0" y="1026960"/>
                </a:moveTo>
                <a:cubicBezTo>
                  <a:pt x="102446" y="663740"/>
                  <a:pt x="204893" y="300520"/>
                  <a:pt x="365760" y="132880"/>
                </a:cubicBezTo>
                <a:cubicBezTo>
                  <a:pt x="526627" y="-34760"/>
                  <a:pt x="745913" y="-6820"/>
                  <a:pt x="965200" y="2112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336092" y="2325316"/>
            <a:ext cx="5983402" cy="2904997"/>
          </a:xfrm>
          <a:custGeom>
            <a:avLst/>
            <a:gdLst>
              <a:gd name="connsiteX0" fmla="*/ 0 w 5983402"/>
              <a:gd name="connsiteY0" fmla="*/ 1991360 h 2904997"/>
              <a:gd name="connsiteX1" fmla="*/ 3241040 w 5983402"/>
              <a:gd name="connsiteY1" fmla="*/ 2722880 h 2904997"/>
              <a:gd name="connsiteX2" fmla="*/ 5892800 w 5983402"/>
              <a:gd name="connsiteY2" fmla="*/ 2651760 h 2904997"/>
              <a:gd name="connsiteX3" fmla="*/ 5364480 w 5983402"/>
              <a:gd name="connsiteY3" fmla="*/ 0 h 290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3402" h="2904997">
                <a:moveTo>
                  <a:pt x="0" y="1991360"/>
                </a:moveTo>
                <a:cubicBezTo>
                  <a:pt x="1129453" y="2302086"/>
                  <a:pt x="2258907" y="2612813"/>
                  <a:pt x="3241040" y="2722880"/>
                </a:cubicBezTo>
                <a:cubicBezTo>
                  <a:pt x="4223173" y="2832947"/>
                  <a:pt x="5538893" y="3105573"/>
                  <a:pt x="5892800" y="2651760"/>
                </a:cubicBezTo>
                <a:cubicBezTo>
                  <a:pt x="6246707" y="2197947"/>
                  <a:pt x="5455920" y="472440"/>
                  <a:pt x="536448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5260920" y="913341"/>
            <a:ext cx="3271520" cy="1154353"/>
          </a:xfrm>
          <a:custGeom>
            <a:avLst/>
            <a:gdLst>
              <a:gd name="connsiteX0" fmla="*/ 0 w 3271520"/>
              <a:gd name="connsiteY0" fmla="*/ 778433 h 1154353"/>
              <a:gd name="connsiteX1" fmla="*/ 1828800 w 3271520"/>
              <a:gd name="connsiteY1" fmla="*/ 6273 h 1154353"/>
              <a:gd name="connsiteX2" fmla="*/ 3271520 w 3271520"/>
              <a:gd name="connsiteY2" fmla="*/ 1154353 h 1154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71520" h="1154353">
                <a:moveTo>
                  <a:pt x="0" y="778433"/>
                </a:moveTo>
                <a:cubicBezTo>
                  <a:pt x="641773" y="361026"/>
                  <a:pt x="1283547" y="-56380"/>
                  <a:pt x="1828800" y="6273"/>
                </a:cubicBezTo>
                <a:cubicBezTo>
                  <a:pt x="2374053" y="68926"/>
                  <a:pt x="2822786" y="611639"/>
                  <a:pt x="3271520" y="1154353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5652120" y="2499742"/>
            <a:ext cx="1793134" cy="1278072"/>
          </a:xfrm>
          <a:custGeom>
            <a:avLst/>
            <a:gdLst>
              <a:gd name="connsiteX0" fmla="*/ 1483360 w 1483360"/>
              <a:gd name="connsiteY0" fmla="*/ 1097280 h 1294084"/>
              <a:gd name="connsiteX1" fmla="*/ 965200 w 1483360"/>
              <a:gd name="connsiteY1" fmla="*/ 1209040 h 1294084"/>
              <a:gd name="connsiteX2" fmla="*/ 0 w 1483360"/>
              <a:gd name="connsiteY2" fmla="*/ 0 h 1294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83360" h="1294084">
                <a:moveTo>
                  <a:pt x="1483360" y="1097280"/>
                </a:moveTo>
                <a:cubicBezTo>
                  <a:pt x="1347893" y="1244600"/>
                  <a:pt x="1212427" y="1391920"/>
                  <a:pt x="965200" y="1209040"/>
                </a:cubicBezTo>
                <a:cubicBezTo>
                  <a:pt x="717973" y="1026160"/>
                  <a:pt x="160867" y="191347"/>
                  <a:pt x="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352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7" grpId="0" build="p"/>
      <p:bldP spid="19" grpId="0" build="p"/>
      <p:bldP spid="22" grpId="0" build="p"/>
      <p:bldP spid="12" grpId="0" animBg="1"/>
      <p:bldP spid="20" grpId="0" animBg="1"/>
      <p:bldP spid="25" grpId="0" animBg="1"/>
      <p:bldP spid="26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8"/>
            <a:ext cx="1173108" cy="562483"/>
          </a:xfrm>
          <a:prstGeom prst="rect">
            <a:avLst/>
          </a:prstGeom>
        </p:spPr>
      </p:pic>
      <p:pic>
        <p:nvPicPr>
          <p:cNvPr id="4" name="Family members- Vocabular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771550"/>
            <a:ext cx="9144000" cy="43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5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101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d background">
            <a:extLst>
              <a:ext uri="{FF2B5EF4-FFF2-40B4-BE49-F238E27FC236}">
                <a16:creationId xmlns:a16="http://schemas.microsoft.com/office/drawing/2014/main" id="{730386DC-A936-4C84-A902-229ABB460C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8043" y="0"/>
            <a:ext cx="9144000" cy="5143500"/>
          </a:xfrm>
          <a:prstGeom prst="rect">
            <a:avLst/>
          </a:prstGeom>
        </p:spPr>
      </p:pic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0849F992-A617-4A83-8ED4-0FFC4584CDE9}"/>
              </a:ext>
            </a:extLst>
          </p:cNvPr>
          <p:cNvSpPr/>
          <p:nvPr/>
        </p:nvSpPr>
        <p:spPr>
          <a:xfrm>
            <a:off x="251520" y="26749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marL="0" marR="0" lvl="0" indent="0" algn="ctr" defTabSz="6856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/>
          <a:stretch/>
        </p:blipFill>
        <p:spPr>
          <a:xfrm>
            <a:off x="251520" y="1275606"/>
            <a:ext cx="8543042" cy="3600400"/>
          </a:xfrm>
          <a:prstGeom prst="rect">
            <a:avLst/>
          </a:prstGeom>
        </p:spPr>
      </p:pic>
      <p:sp>
        <p:nvSpPr>
          <p:cNvPr id="5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827584" y="380114"/>
            <a:ext cx="5965022" cy="76174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Review</a:t>
            </a:r>
            <a:endParaRPr lang="en-PH" sz="45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6" name="1.1.mp3" descr="1.1.mp3">
            <a:hlinkClick r:id="" action="ppaction://media"/>
            <a:extLst>
              <a:ext uri="{FF2B5EF4-FFF2-40B4-BE49-F238E27FC236}">
                <a16:creationId xmlns:a16="http://schemas.microsoft.com/office/drawing/2014/main" id="{20DCC910-3629-60A3-62CC-A52AF9920A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8894" y="522402"/>
            <a:ext cx="437379" cy="4373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1454" y="281434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4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d background">
            <a:extLst>
              <a:ext uri="{FF2B5EF4-FFF2-40B4-BE49-F238E27FC236}">
                <a16:creationId xmlns:a16="http://schemas.microsoft.com/office/drawing/2014/main" id="{730386DC-A936-4C84-A902-229ABB460C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8043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849F992-A617-4A83-8ED4-0FFC4584CDE9}"/>
              </a:ext>
            </a:extLst>
          </p:cNvPr>
          <p:cNvSpPr/>
          <p:nvPr/>
        </p:nvSpPr>
        <p:spPr>
          <a:xfrm>
            <a:off x="255455" y="155548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marL="0" marR="0" lvl="0" indent="0" algn="ctr" defTabSz="6856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A7A41BA-A319-43D0-8546-9A2D27FB25A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96714"/>
          <a:stretch/>
        </p:blipFill>
        <p:spPr>
          <a:xfrm>
            <a:off x="2" y="0"/>
            <a:ext cx="300475" cy="51435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9" y="1159497"/>
            <a:ext cx="8416908" cy="29317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16355">
            <a:off x="2246478" y="3954614"/>
            <a:ext cx="744238" cy="4026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16355">
            <a:off x="5414832" y="3954614"/>
            <a:ext cx="744238" cy="4026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16355">
            <a:off x="8522160" y="4012808"/>
            <a:ext cx="744238" cy="4026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12" name="1.3.mp3" descr="1.3.mp3">
            <a:hlinkClick r:id="" action="ppaction://media"/>
            <a:extLst>
              <a:ext uri="{FF2B5EF4-FFF2-40B4-BE49-F238E27FC236}">
                <a16:creationId xmlns:a16="http://schemas.microsoft.com/office/drawing/2014/main" id="{59006536-4E03-95E2-AB00-F255905569C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4771" y="634091"/>
            <a:ext cx="493336" cy="4933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607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512" y="2851145"/>
            <a:ext cx="9172575" cy="2295525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683569" y="1653648"/>
            <a:ext cx="5688632" cy="2268252"/>
          </a:xfrm>
          <a:prstGeom prst="rect">
            <a:avLst/>
          </a:prstGeom>
          <a:pattFill prst="dkHorz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grpSp>
        <p:nvGrpSpPr>
          <p:cNvPr id="21" name="20 Grupo"/>
          <p:cNvGrpSpPr/>
          <p:nvPr/>
        </p:nvGrpSpPr>
        <p:grpSpPr>
          <a:xfrm>
            <a:off x="1259632" y="1923678"/>
            <a:ext cx="913908" cy="681376"/>
            <a:chOff x="-1764704" y="2204864"/>
            <a:chExt cx="913908" cy="908501"/>
          </a:xfrm>
        </p:grpSpPr>
        <p:sp>
          <p:nvSpPr>
            <p:cNvPr id="20" name="19 Rectángulo"/>
            <p:cNvSpPr/>
            <p:nvPr/>
          </p:nvSpPr>
          <p:spPr>
            <a:xfrm>
              <a:off x="-1692696" y="2276872"/>
              <a:ext cx="792088" cy="792088"/>
            </a:xfrm>
            <a:prstGeom prst="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es-ES">
                <a:solidFill>
                  <a:prstClr val="white"/>
                </a:solidFill>
              </a:endParaRPr>
            </a:p>
          </p:txBody>
        </p:sp>
        <p:pic>
          <p:nvPicPr>
            <p:cNvPr id="2054" name="Picture 6" descr="http://www.carinbisa.com/imagenes/gif/ventana1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64704" y="2204864"/>
              <a:ext cx="913908" cy="908501"/>
            </a:xfrm>
            <a:prstGeom prst="rect">
              <a:avLst/>
            </a:prstGeom>
            <a:noFill/>
          </p:spPr>
        </p:pic>
      </p:grpSp>
      <p:grpSp>
        <p:nvGrpSpPr>
          <p:cNvPr id="22" name="21 Grupo"/>
          <p:cNvGrpSpPr/>
          <p:nvPr/>
        </p:nvGrpSpPr>
        <p:grpSpPr>
          <a:xfrm>
            <a:off x="3010020" y="1923678"/>
            <a:ext cx="913908" cy="681376"/>
            <a:chOff x="-1764704" y="2204864"/>
            <a:chExt cx="913908" cy="908501"/>
          </a:xfrm>
        </p:grpSpPr>
        <p:sp>
          <p:nvSpPr>
            <p:cNvPr id="23" name="22 Rectángulo"/>
            <p:cNvSpPr/>
            <p:nvPr/>
          </p:nvSpPr>
          <p:spPr>
            <a:xfrm>
              <a:off x="-1692696" y="2276872"/>
              <a:ext cx="792088" cy="792088"/>
            </a:xfrm>
            <a:prstGeom prst="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es-ES">
                <a:solidFill>
                  <a:prstClr val="white"/>
                </a:solidFill>
              </a:endParaRPr>
            </a:p>
          </p:txBody>
        </p:sp>
        <p:pic>
          <p:nvPicPr>
            <p:cNvPr id="24" name="Picture 6" descr="http://www.carinbisa.com/imagenes/gif/ventana1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64704" y="2204864"/>
              <a:ext cx="913908" cy="908501"/>
            </a:xfrm>
            <a:prstGeom prst="rect">
              <a:avLst/>
            </a:prstGeom>
            <a:noFill/>
          </p:spPr>
        </p:pic>
      </p:grpSp>
      <p:grpSp>
        <p:nvGrpSpPr>
          <p:cNvPr id="25" name="24 Grupo"/>
          <p:cNvGrpSpPr/>
          <p:nvPr/>
        </p:nvGrpSpPr>
        <p:grpSpPr>
          <a:xfrm>
            <a:off x="4788024" y="1923678"/>
            <a:ext cx="913908" cy="681376"/>
            <a:chOff x="-1764704" y="2204864"/>
            <a:chExt cx="913908" cy="908501"/>
          </a:xfrm>
        </p:grpSpPr>
        <p:sp>
          <p:nvSpPr>
            <p:cNvPr id="26" name="25 Rectángulo"/>
            <p:cNvSpPr/>
            <p:nvPr/>
          </p:nvSpPr>
          <p:spPr>
            <a:xfrm>
              <a:off x="-1692696" y="2276872"/>
              <a:ext cx="792088" cy="792088"/>
            </a:xfrm>
            <a:prstGeom prst="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es-ES">
                <a:solidFill>
                  <a:prstClr val="white"/>
                </a:solidFill>
              </a:endParaRPr>
            </a:p>
          </p:txBody>
        </p:sp>
        <p:pic>
          <p:nvPicPr>
            <p:cNvPr id="27" name="Picture 6" descr="http://www.carinbisa.com/imagenes/gif/ventana1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64704" y="2204864"/>
              <a:ext cx="913908" cy="908501"/>
            </a:xfrm>
            <a:prstGeom prst="rect">
              <a:avLst/>
            </a:prstGeom>
            <a:noFill/>
          </p:spPr>
        </p:pic>
      </p:grpSp>
      <p:grpSp>
        <p:nvGrpSpPr>
          <p:cNvPr id="28" name="27 Grupo"/>
          <p:cNvGrpSpPr/>
          <p:nvPr/>
        </p:nvGrpSpPr>
        <p:grpSpPr>
          <a:xfrm>
            <a:off x="1259632" y="2949792"/>
            <a:ext cx="913908" cy="681376"/>
            <a:chOff x="-1764704" y="2204864"/>
            <a:chExt cx="913908" cy="908501"/>
          </a:xfrm>
        </p:grpSpPr>
        <p:sp>
          <p:nvSpPr>
            <p:cNvPr id="29" name="28 Rectángulo"/>
            <p:cNvSpPr/>
            <p:nvPr/>
          </p:nvSpPr>
          <p:spPr>
            <a:xfrm>
              <a:off x="-1692696" y="2276872"/>
              <a:ext cx="792088" cy="792088"/>
            </a:xfrm>
            <a:prstGeom prst="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es-ES">
                <a:solidFill>
                  <a:prstClr val="white"/>
                </a:solidFill>
              </a:endParaRPr>
            </a:p>
          </p:txBody>
        </p:sp>
        <p:pic>
          <p:nvPicPr>
            <p:cNvPr id="30" name="Picture 6" descr="http://www.carinbisa.com/imagenes/gif/ventana1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64704" y="2204864"/>
              <a:ext cx="913908" cy="908501"/>
            </a:xfrm>
            <a:prstGeom prst="rect">
              <a:avLst/>
            </a:prstGeom>
            <a:noFill/>
          </p:spPr>
        </p:pic>
      </p:grpSp>
      <p:grpSp>
        <p:nvGrpSpPr>
          <p:cNvPr id="31" name="30 Grupo"/>
          <p:cNvGrpSpPr/>
          <p:nvPr/>
        </p:nvGrpSpPr>
        <p:grpSpPr>
          <a:xfrm>
            <a:off x="4788024" y="2949792"/>
            <a:ext cx="913908" cy="681376"/>
            <a:chOff x="-1764704" y="2204864"/>
            <a:chExt cx="913908" cy="908501"/>
          </a:xfrm>
        </p:grpSpPr>
        <p:sp>
          <p:nvSpPr>
            <p:cNvPr id="32" name="31 Rectángulo"/>
            <p:cNvSpPr/>
            <p:nvPr/>
          </p:nvSpPr>
          <p:spPr>
            <a:xfrm>
              <a:off x="-1692696" y="2276872"/>
              <a:ext cx="792088" cy="792088"/>
            </a:xfrm>
            <a:prstGeom prst="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es-ES">
                <a:solidFill>
                  <a:prstClr val="white"/>
                </a:solidFill>
              </a:endParaRPr>
            </a:p>
          </p:txBody>
        </p:sp>
        <p:pic>
          <p:nvPicPr>
            <p:cNvPr id="33" name="Picture 6" descr="http://www.carinbisa.com/imagenes/gif/ventana1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64704" y="2204864"/>
              <a:ext cx="913908" cy="908501"/>
            </a:xfrm>
            <a:prstGeom prst="rect">
              <a:avLst/>
            </a:prstGeom>
            <a:noFill/>
          </p:spPr>
        </p:pic>
      </p:grpSp>
      <p:pic>
        <p:nvPicPr>
          <p:cNvPr id="2056" name="Picture 8" descr="http://us.123rf.com/400wm/400/400/willierossin/willierossin1205/willierossin120500001/13705624-ilustracion-realista-de-una-puerta-de-madera-con-vidrio-esmerilado-panelisolated-sobre-fondo-blanco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73" t="3042" r="13386" b="5704"/>
          <a:stretch>
            <a:fillRect/>
          </a:stretch>
        </p:blipFill>
        <p:spPr bwMode="auto">
          <a:xfrm>
            <a:off x="2843808" y="2841784"/>
            <a:ext cx="1224136" cy="1134127"/>
          </a:xfrm>
          <a:prstGeom prst="rect">
            <a:avLst/>
          </a:prstGeom>
          <a:noFill/>
        </p:spPr>
      </p:pic>
      <p:sp>
        <p:nvSpPr>
          <p:cNvPr id="38" name="37 Triángulo isósceles"/>
          <p:cNvSpPr/>
          <p:nvPr/>
        </p:nvSpPr>
        <p:spPr>
          <a:xfrm>
            <a:off x="2843808" y="2679762"/>
            <a:ext cx="1224136" cy="216024"/>
          </a:xfrm>
          <a:prstGeom prst="triangle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sp>
        <p:nvSpPr>
          <p:cNvPr id="40" name="39 Forma libre"/>
          <p:cNvSpPr/>
          <p:nvPr/>
        </p:nvSpPr>
        <p:spPr>
          <a:xfrm>
            <a:off x="6518565" y="3925101"/>
            <a:ext cx="2244436" cy="1218400"/>
          </a:xfrm>
          <a:custGeom>
            <a:avLst/>
            <a:gdLst>
              <a:gd name="connsiteX0" fmla="*/ 0 w 1676400"/>
              <a:gd name="connsiteY0" fmla="*/ 0 h 1511300"/>
              <a:gd name="connsiteX1" fmla="*/ 1143000 w 1676400"/>
              <a:gd name="connsiteY1" fmla="*/ 12700 h 1511300"/>
              <a:gd name="connsiteX2" fmla="*/ 1676400 w 1676400"/>
              <a:gd name="connsiteY2" fmla="*/ 1511300 h 1511300"/>
              <a:gd name="connsiteX3" fmla="*/ 190500 w 1676400"/>
              <a:gd name="connsiteY3" fmla="*/ 1511300 h 1511300"/>
              <a:gd name="connsiteX4" fmla="*/ 0 w 1676400"/>
              <a:gd name="connsiteY4" fmla="*/ 0 h 1511300"/>
              <a:gd name="connsiteX0" fmla="*/ 0 w 2244436"/>
              <a:gd name="connsiteY0" fmla="*/ 80 h 1498600"/>
              <a:gd name="connsiteX1" fmla="*/ 1711036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  <a:gd name="connsiteX0" fmla="*/ 0 w 2244436"/>
              <a:gd name="connsiteY0" fmla="*/ 80 h 1498600"/>
              <a:gd name="connsiteX1" fmla="*/ 1143000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498600">
                <a:moveTo>
                  <a:pt x="0" y="80"/>
                </a:moveTo>
                <a:lnTo>
                  <a:pt x="1143000" y="0"/>
                </a:lnTo>
                <a:lnTo>
                  <a:pt x="2244436" y="1498600"/>
                </a:lnTo>
                <a:lnTo>
                  <a:pt x="758536" y="1498600"/>
                </a:lnTo>
                <a:lnTo>
                  <a:pt x="0" y="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sp>
        <p:nvSpPr>
          <p:cNvPr id="41" name="40 Trapecio"/>
          <p:cNvSpPr/>
          <p:nvPr/>
        </p:nvSpPr>
        <p:spPr>
          <a:xfrm>
            <a:off x="2699794" y="3921900"/>
            <a:ext cx="1584176" cy="1221600"/>
          </a:xfrm>
          <a:prstGeom prst="trapezoid">
            <a:avLst>
              <a:gd name="adj" fmla="val 20591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sp>
        <p:nvSpPr>
          <p:cNvPr id="10" name="Trapezoid 9"/>
          <p:cNvSpPr/>
          <p:nvPr/>
        </p:nvSpPr>
        <p:spPr>
          <a:xfrm>
            <a:off x="393620" y="958343"/>
            <a:ext cx="6196524" cy="666074"/>
          </a:xfrm>
          <a:prstGeom prst="trapezoid">
            <a:avLst>
              <a:gd name="adj" fmla="val 89176"/>
            </a:avLst>
          </a:prstGeom>
          <a:blipFill>
            <a:blip r:embed="rId7"/>
            <a:stretch>
              <a:fillRect t="-5000" r="1000" b="-20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spcCol="0" rtlCol="0" anchor="ctr"/>
          <a:lstStyle/>
          <a:p>
            <a:pPr algn="ctr" defTabSz="914310"/>
            <a:endParaRPr lang="vi-VN">
              <a:solidFill>
                <a:prstClr val="white"/>
              </a:solidFill>
            </a:endParaRPr>
          </a:p>
        </p:txBody>
      </p:sp>
      <p:pic>
        <p:nvPicPr>
          <p:cNvPr id="50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600458" y="479287"/>
            <a:ext cx="2151419" cy="2351384"/>
          </a:xfrm>
          <a:prstGeom prst="rect">
            <a:avLst/>
          </a:prstGeom>
        </p:spPr>
      </p:pic>
      <p:sp>
        <p:nvSpPr>
          <p:cNvPr id="52" name="11 Rectángulo"/>
          <p:cNvSpPr/>
          <p:nvPr/>
        </p:nvSpPr>
        <p:spPr>
          <a:xfrm>
            <a:off x="6372202" y="3550957"/>
            <a:ext cx="1435538" cy="32900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3" name="12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544" y="3177885"/>
            <a:ext cx="1206355" cy="658012"/>
          </a:xfrm>
          <a:prstGeom prst="rect">
            <a:avLst/>
          </a:prstGeom>
        </p:spPr>
      </p:pic>
      <p:sp>
        <p:nvSpPr>
          <p:cNvPr id="54" name="13 Rectángulo"/>
          <p:cNvSpPr/>
          <p:nvPr/>
        </p:nvSpPr>
        <p:spPr>
          <a:xfrm>
            <a:off x="6596611" y="2907855"/>
            <a:ext cx="1004276" cy="173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cxnSp>
        <p:nvCxnSpPr>
          <p:cNvPr id="55" name="15 Conector recto"/>
          <p:cNvCxnSpPr>
            <a:stCxn id="54" idx="0"/>
            <a:endCxn id="54" idx="2"/>
          </p:cNvCxnSpPr>
          <p:nvPr/>
        </p:nvCxnSpPr>
        <p:spPr>
          <a:xfrm>
            <a:off x="7098747" y="2907855"/>
            <a:ext cx="0" cy="17309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36 Rectángulo"/>
          <p:cNvSpPr/>
          <p:nvPr/>
        </p:nvSpPr>
        <p:spPr>
          <a:xfrm>
            <a:off x="6376749" y="2745836"/>
            <a:ext cx="1512168" cy="1188132"/>
          </a:xfrm>
          <a:prstGeom prst="rect">
            <a:avLst/>
          </a:prstGeom>
          <a:pattFill prst="dkHorz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7" name="Picture 10" descr="http://www.coprosider.com/FitxersWeb/22389/ocasion-puertas-basculantes-de-garaje.jpg"/>
          <p:cNvPicPr>
            <a:picLocks noChangeAspect="1" noChangeArrowheads="1"/>
          </p:cNvPicPr>
          <p:nvPr/>
        </p:nvPicPr>
        <p:blipFill>
          <a:blip r:embed="rId11" cstate="print"/>
          <a:srcRect l="13817" t="5620" r="13150" b="4447"/>
          <a:stretch>
            <a:fillRect/>
          </a:stretch>
        </p:blipFill>
        <p:spPr bwMode="auto">
          <a:xfrm rot="5400000">
            <a:off x="6651281" y="2912356"/>
            <a:ext cx="891099" cy="11521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58" name="43 Forma libre"/>
          <p:cNvSpPr/>
          <p:nvPr/>
        </p:nvSpPr>
        <p:spPr>
          <a:xfrm>
            <a:off x="6372203" y="2499745"/>
            <a:ext cx="1615199" cy="246095"/>
          </a:xfrm>
          <a:custGeom>
            <a:avLst/>
            <a:gdLst>
              <a:gd name="connsiteX0" fmla="*/ 0 w 1506828"/>
              <a:gd name="connsiteY0" fmla="*/ 283335 h 296214"/>
              <a:gd name="connsiteX1" fmla="*/ 1506828 w 1506828"/>
              <a:gd name="connsiteY1" fmla="*/ 296214 h 296214"/>
              <a:gd name="connsiteX2" fmla="*/ 1081826 w 1506828"/>
              <a:gd name="connsiteY2" fmla="*/ 25758 h 296214"/>
              <a:gd name="connsiteX3" fmla="*/ 25758 w 1506828"/>
              <a:gd name="connsiteY3" fmla="*/ 0 h 296214"/>
              <a:gd name="connsiteX4" fmla="*/ 0 w 1506828"/>
              <a:gd name="connsiteY4" fmla="*/ 283335 h 29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6828" h="296214">
                <a:moveTo>
                  <a:pt x="0" y="283335"/>
                </a:moveTo>
                <a:lnTo>
                  <a:pt x="1506828" y="296214"/>
                </a:lnTo>
                <a:lnTo>
                  <a:pt x="1081826" y="25758"/>
                </a:lnTo>
                <a:lnTo>
                  <a:pt x="25758" y="0"/>
                </a:lnTo>
                <a:lnTo>
                  <a:pt x="0" y="283335"/>
                </a:lnTo>
                <a:close/>
              </a:path>
            </a:pathLst>
          </a:custGeom>
          <a:pattFill prst="shingle">
            <a:fgClr>
              <a:schemeClr val="bg1">
                <a:lumMod val="50000"/>
              </a:schemeClr>
            </a:fgClr>
            <a:bgClr>
              <a:schemeClr val="bg1">
                <a:lumMod val="65000"/>
              </a:schemeClr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61749" y="4443958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88930" y="4443958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23168" y="3835898"/>
            <a:ext cx="899991" cy="1207305"/>
          </a:xfrm>
          <a:prstGeom prst="rect">
            <a:avLst/>
          </a:prstGeom>
        </p:spPr>
      </p:pic>
      <p:pic>
        <p:nvPicPr>
          <p:cNvPr id="68" name="Pictur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923160" y="4106026"/>
            <a:ext cx="676832" cy="907946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621" y="4489450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6512" y="4489450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619022" y="3975601"/>
            <a:ext cx="345306" cy="370934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0" y="43491"/>
            <a:ext cx="1040534" cy="103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3 Imagen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" t="9573" r="4096" b="30795"/>
          <a:stretch/>
        </p:blipFill>
        <p:spPr>
          <a:xfrm>
            <a:off x="1302905" y="228113"/>
            <a:ext cx="5239324" cy="4723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Grandfather transparent background PNG cliparts free download | HiClipart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30410" y1="12750" x2="25933" y2="15125"/>
                        <a14:foregroundMark x1="38993" y1="12125" x2="38993" y2="14000"/>
                        <a14:foregroundMark x1="63619" y1="12125" x2="56343" y2="12375"/>
                        <a14:foregroundMark x1="67724" y1="11750" x2="73134" y2="17625"/>
                        <a14:foregroundMark x1="61381" y1="18625" x2="36567" y2="20125"/>
                        <a14:foregroundMark x1="38433" y1="25875" x2="63433" y2="26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192" y="3435846"/>
            <a:ext cx="1063230" cy="158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andma Clipart Png - Grandmother Clipart - 357x473 PNG Download - PNGkit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549" b="95882" l="34634" r="671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418" r="32392"/>
          <a:stretch/>
        </p:blipFill>
        <p:spPr bwMode="auto">
          <a:xfrm>
            <a:off x="4737500" y="3420655"/>
            <a:ext cx="891474" cy="167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ng Pinterest Clip - Only Father Clipart, Transparent Png , Transparent Png  Image - PNGitem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2093" b="96163" l="23721" r="776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48" r="22351"/>
          <a:stretch/>
        </p:blipFill>
        <p:spPr bwMode="auto">
          <a:xfrm>
            <a:off x="2667036" y="3219615"/>
            <a:ext cx="1013419" cy="18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0" descr="Clip Art Mother Openclipart Illustration Image, PNG, 486x1280px, Mother,  Art, Cartoon, Child, Costume Download Fre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406" b="9875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998" y="3295561"/>
            <a:ext cx="1187703" cy="185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ig Brother Clipart Images PNG Transparent – Free PNG Images Vector, PSD,  Clipart, Templates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442" y="4227237"/>
            <a:ext cx="1238280" cy="85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374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1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33 Rectángulo"/>
          <p:cNvSpPr/>
          <p:nvPr/>
        </p:nvSpPr>
        <p:spPr>
          <a:xfrm>
            <a:off x="-55760" y="4597908"/>
            <a:ext cx="9376072" cy="577330"/>
          </a:xfrm>
          <a:prstGeom prst="rect">
            <a:avLst/>
          </a:prstGeom>
          <a:blipFill>
            <a:blip r:embed="rId8"/>
            <a:stretch>
              <a:fillRect t="-5000" r="1000" b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62985" y="4549967"/>
            <a:ext cx="7236605" cy="584769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914333"/>
            <a:r>
              <a:rPr lang="es-ES_tradnl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_______ </a:t>
            </a:r>
            <a:r>
              <a:rPr lang="es-ES_tradnl" sz="32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</a:t>
            </a:r>
            <a:r>
              <a:rPr lang="es-ES_tradnl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</a:t>
            </a:r>
            <a:r>
              <a:rPr lang="es-ES_tradnl" sz="32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the</a:t>
            </a:r>
            <a:r>
              <a:rPr lang="es-ES_tradnl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200" b="1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bedroom</a:t>
            </a:r>
            <a:r>
              <a:rPr lang="es-ES_tradnl" sz="32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3" name="39 Forma libre"/>
          <p:cNvSpPr/>
          <p:nvPr/>
        </p:nvSpPr>
        <p:spPr>
          <a:xfrm>
            <a:off x="7487582" y="4299942"/>
            <a:ext cx="2124876" cy="727942"/>
          </a:xfrm>
          <a:custGeom>
            <a:avLst/>
            <a:gdLst>
              <a:gd name="connsiteX0" fmla="*/ 0 w 1676400"/>
              <a:gd name="connsiteY0" fmla="*/ 0 h 1511300"/>
              <a:gd name="connsiteX1" fmla="*/ 1143000 w 1676400"/>
              <a:gd name="connsiteY1" fmla="*/ 12700 h 1511300"/>
              <a:gd name="connsiteX2" fmla="*/ 1676400 w 1676400"/>
              <a:gd name="connsiteY2" fmla="*/ 1511300 h 1511300"/>
              <a:gd name="connsiteX3" fmla="*/ 190500 w 1676400"/>
              <a:gd name="connsiteY3" fmla="*/ 1511300 h 1511300"/>
              <a:gd name="connsiteX4" fmla="*/ 0 w 1676400"/>
              <a:gd name="connsiteY4" fmla="*/ 0 h 1511300"/>
              <a:gd name="connsiteX0" fmla="*/ 0 w 2244436"/>
              <a:gd name="connsiteY0" fmla="*/ 80 h 1498600"/>
              <a:gd name="connsiteX1" fmla="*/ 1711036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  <a:gd name="connsiteX0" fmla="*/ 0 w 2244436"/>
              <a:gd name="connsiteY0" fmla="*/ 80 h 1498600"/>
              <a:gd name="connsiteX1" fmla="*/ 1143000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498600">
                <a:moveTo>
                  <a:pt x="0" y="80"/>
                </a:moveTo>
                <a:lnTo>
                  <a:pt x="1143000" y="0"/>
                </a:lnTo>
                <a:lnTo>
                  <a:pt x="2244436" y="1498600"/>
                </a:lnTo>
                <a:lnTo>
                  <a:pt x="758536" y="1498600"/>
                </a:lnTo>
                <a:lnTo>
                  <a:pt x="0" y="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2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540568" y="1463378"/>
            <a:ext cx="2880320" cy="3035911"/>
          </a:xfrm>
          <a:prstGeom prst="rect">
            <a:avLst/>
          </a:prstGeom>
        </p:spPr>
      </p:pic>
      <p:sp>
        <p:nvSpPr>
          <p:cNvPr id="55" name="Trapezoid 54"/>
          <p:cNvSpPr/>
          <p:nvPr/>
        </p:nvSpPr>
        <p:spPr>
          <a:xfrm>
            <a:off x="1547664" y="699542"/>
            <a:ext cx="5926072" cy="682584"/>
          </a:xfrm>
          <a:prstGeom prst="trapezoid">
            <a:avLst>
              <a:gd name="adj" fmla="val 89176"/>
            </a:avLst>
          </a:prstGeom>
          <a:blipFill>
            <a:blip r:embed="rId11"/>
            <a:stretch>
              <a:fillRect t="-5000" r="1000" b="-20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spcCol="0" rtlCol="0" anchor="ctr"/>
          <a:lstStyle/>
          <a:p>
            <a:pPr algn="ctr" defTabSz="914310"/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11 Rectángulo"/>
          <p:cNvSpPr/>
          <p:nvPr/>
        </p:nvSpPr>
        <p:spPr>
          <a:xfrm>
            <a:off x="7321336" y="4032547"/>
            <a:ext cx="1435538" cy="32900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7" name="12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79" y="3659475"/>
            <a:ext cx="1206355" cy="658012"/>
          </a:xfrm>
          <a:prstGeom prst="rect">
            <a:avLst/>
          </a:prstGeom>
        </p:spPr>
      </p:pic>
      <p:sp>
        <p:nvSpPr>
          <p:cNvPr id="58" name="13 Rectángulo"/>
          <p:cNvSpPr/>
          <p:nvPr/>
        </p:nvSpPr>
        <p:spPr>
          <a:xfrm>
            <a:off x="7545745" y="3389446"/>
            <a:ext cx="1004276" cy="173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cxnSp>
        <p:nvCxnSpPr>
          <p:cNvPr id="59" name="15 Conector recto"/>
          <p:cNvCxnSpPr>
            <a:stCxn id="58" idx="0"/>
            <a:endCxn id="58" idx="2"/>
          </p:cNvCxnSpPr>
          <p:nvPr/>
        </p:nvCxnSpPr>
        <p:spPr>
          <a:xfrm>
            <a:off x="8047882" y="3389446"/>
            <a:ext cx="0" cy="17309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36 Rectángulo"/>
          <p:cNvSpPr/>
          <p:nvPr/>
        </p:nvSpPr>
        <p:spPr>
          <a:xfrm>
            <a:off x="7325884" y="3227426"/>
            <a:ext cx="1512168" cy="1188132"/>
          </a:xfrm>
          <a:prstGeom prst="rect">
            <a:avLst/>
          </a:prstGeom>
          <a:pattFill prst="dkHorz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61" name="Picture 10" descr="http://www.coprosider.com/FitxersWeb/22389/ocasion-puertas-basculantes-de-garaje.jpg"/>
          <p:cNvPicPr>
            <a:picLocks noChangeAspect="1" noChangeArrowheads="1"/>
          </p:cNvPicPr>
          <p:nvPr/>
        </p:nvPicPr>
        <p:blipFill>
          <a:blip r:embed="rId13" cstate="print"/>
          <a:srcRect l="13817" t="5620" r="13150" b="4447"/>
          <a:stretch>
            <a:fillRect/>
          </a:stretch>
        </p:blipFill>
        <p:spPr bwMode="auto">
          <a:xfrm rot="5400000">
            <a:off x="7600418" y="3393946"/>
            <a:ext cx="891099" cy="11521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62" name="43 Forma libre"/>
          <p:cNvSpPr/>
          <p:nvPr/>
        </p:nvSpPr>
        <p:spPr>
          <a:xfrm>
            <a:off x="7321338" y="2981335"/>
            <a:ext cx="1615199" cy="246095"/>
          </a:xfrm>
          <a:custGeom>
            <a:avLst/>
            <a:gdLst>
              <a:gd name="connsiteX0" fmla="*/ 0 w 1506828"/>
              <a:gd name="connsiteY0" fmla="*/ 283335 h 296214"/>
              <a:gd name="connsiteX1" fmla="*/ 1506828 w 1506828"/>
              <a:gd name="connsiteY1" fmla="*/ 296214 h 296214"/>
              <a:gd name="connsiteX2" fmla="*/ 1081826 w 1506828"/>
              <a:gd name="connsiteY2" fmla="*/ 25758 h 296214"/>
              <a:gd name="connsiteX3" fmla="*/ 25758 w 1506828"/>
              <a:gd name="connsiteY3" fmla="*/ 0 h 296214"/>
              <a:gd name="connsiteX4" fmla="*/ 0 w 1506828"/>
              <a:gd name="connsiteY4" fmla="*/ 283335 h 29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6828" h="296214">
                <a:moveTo>
                  <a:pt x="0" y="283335"/>
                </a:moveTo>
                <a:lnTo>
                  <a:pt x="1506828" y="296214"/>
                </a:lnTo>
                <a:lnTo>
                  <a:pt x="1081826" y="25758"/>
                </a:lnTo>
                <a:lnTo>
                  <a:pt x="25758" y="0"/>
                </a:lnTo>
                <a:lnTo>
                  <a:pt x="0" y="283335"/>
                </a:lnTo>
                <a:close/>
              </a:path>
            </a:pathLst>
          </a:custGeom>
          <a:pattFill prst="shingle">
            <a:fgClr>
              <a:schemeClr val="bg1">
                <a:lumMod val="50000"/>
              </a:schemeClr>
            </a:fgClr>
            <a:bgClr>
              <a:schemeClr val="bg1">
                <a:lumMod val="65000"/>
              </a:schemeClr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9737" y="4435111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66915" y="4435111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694" y="761200"/>
            <a:ext cx="1040534" cy="103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20,916 Rejoice Stock Vector Illustration and Royalty Free Rejoice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defTabSz="914310"/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AutoShape 9" descr="20,916 Rejoice Stock Vector Illustration and Royalty Free Rejoice Clipart"/>
          <p:cNvSpPr>
            <a:spLocks noChangeAspect="1" noChangeArrowheads="1"/>
          </p:cNvSpPr>
          <p:nvPr/>
        </p:nvSpPr>
        <p:spPr bwMode="auto">
          <a:xfrm>
            <a:off x="307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defTabSz="914310"/>
            <a:endParaRPr lang="vi-VN">
              <a:solidFill>
                <a:prstClr val="black"/>
              </a:solidFill>
            </a:endParaRPr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857" b="93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48" y="4768905"/>
            <a:ext cx="913040" cy="39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1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857" b="93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9" y="4768905"/>
            <a:ext cx="913040" cy="39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1 CuadroTexto"/>
          <p:cNvSpPr txBox="1"/>
          <p:nvPr/>
        </p:nvSpPr>
        <p:spPr>
          <a:xfrm>
            <a:off x="1992687" y="4450881"/>
            <a:ext cx="3913930" cy="646325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914333"/>
            <a:r>
              <a:rPr lang="es-ES_tradnl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Brother</a:t>
            </a:r>
            <a:endParaRPr lang="es-ES" sz="3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084168" y="3916980"/>
            <a:ext cx="216024" cy="2311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34" tIns="45717" rIns="91434" bIns="45717" spcCol="0" rtlCol="0" anchor="ctr"/>
          <a:lstStyle/>
          <a:p>
            <a:pPr algn="ctr" defTabSz="914310"/>
            <a:endParaRPr lang="vi-VN">
              <a:solidFill>
                <a:prstClr val="white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3E17F86-3992-4832-9925-1DDC52231BA4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r="31222"/>
          <a:stretch/>
        </p:blipFill>
        <p:spPr>
          <a:xfrm>
            <a:off x="1825887" y="2889757"/>
            <a:ext cx="2917876" cy="14852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85984" y="3140919"/>
            <a:ext cx="773718" cy="1446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32F1227-62A7-4C87-931F-F8A2ADCF9562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r="25111"/>
          <a:stretch/>
        </p:blipFill>
        <p:spPr>
          <a:xfrm>
            <a:off x="2423358" y="1410134"/>
            <a:ext cx="2221683" cy="14221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7" name="Picture 6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03"/>
          <a:stretch/>
        </p:blipFill>
        <p:spPr bwMode="auto">
          <a:xfrm>
            <a:off x="3757511" y="1938128"/>
            <a:ext cx="570828" cy="80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0D1A6D0-51DA-4C3E-9367-05BFBC81DB46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r="30889"/>
          <a:stretch/>
        </p:blipFill>
        <p:spPr>
          <a:xfrm>
            <a:off x="4788024" y="2874715"/>
            <a:ext cx="2583394" cy="1497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8306" y="3130908"/>
            <a:ext cx="823962" cy="128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D087D68-1D75-49DE-B89E-131C370F9637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t="5958" r="37333"/>
          <a:stretch/>
        </p:blipFill>
        <p:spPr>
          <a:xfrm>
            <a:off x="4701562" y="1402481"/>
            <a:ext cx="2165199" cy="14148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6113" y="1696758"/>
            <a:ext cx="617460" cy="113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71E20C0-2310-4F9E-9F1D-81D3D875BD3B}"/>
              </a:ext>
            </a:extLst>
          </p:cNvPr>
          <p:cNvSpPr/>
          <p:nvPr/>
        </p:nvSpPr>
        <p:spPr>
          <a:xfrm>
            <a:off x="2390228" y="1392584"/>
            <a:ext cx="2254813" cy="1421727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Picture 8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8737" y="3227426"/>
            <a:ext cx="755206" cy="112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142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39000"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  <p:bldLst>
      <p:bldP spid="7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1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33 Rectángulo"/>
          <p:cNvSpPr/>
          <p:nvPr/>
        </p:nvSpPr>
        <p:spPr>
          <a:xfrm>
            <a:off x="-55760" y="4597908"/>
            <a:ext cx="9376072" cy="577330"/>
          </a:xfrm>
          <a:prstGeom prst="rect">
            <a:avLst/>
          </a:prstGeom>
          <a:blipFill>
            <a:blip r:embed="rId7"/>
            <a:stretch>
              <a:fillRect t="-5000" r="1000" b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62986" y="4549967"/>
            <a:ext cx="7399638" cy="646325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914333"/>
            <a:r>
              <a:rPr lang="es-ES_tradnl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_____ </a:t>
            </a:r>
            <a:r>
              <a:rPr lang="es-ES_tradnl" sz="36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</a:t>
            </a:r>
            <a:r>
              <a:rPr lang="es-ES_tradnl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</a:t>
            </a:r>
            <a:r>
              <a:rPr lang="es-ES_tradnl" sz="36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the</a:t>
            </a:r>
            <a:r>
              <a:rPr lang="es-ES_tradnl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600" b="1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kitchen</a:t>
            </a:r>
            <a:r>
              <a:rPr lang="es-ES_tradnl" sz="3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3" name="39 Forma libre"/>
          <p:cNvSpPr/>
          <p:nvPr/>
        </p:nvSpPr>
        <p:spPr>
          <a:xfrm>
            <a:off x="7487582" y="4299942"/>
            <a:ext cx="2124876" cy="727942"/>
          </a:xfrm>
          <a:custGeom>
            <a:avLst/>
            <a:gdLst>
              <a:gd name="connsiteX0" fmla="*/ 0 w 1676400"/>
              <a:gd name="connsiteY0" fmla="*/ 0 h 1511300"/>
              <a:gd name="connsiteX1" fmla="*/ 1143000 w 1676400"/>
              <a:gd name="connsiteY1" fmla="*/ 12700 h 1511300"/>
              <a:gd name="connsiteX2" fmla="*/ 1676400 w 1676400"/>
              <a:gd name="connsiteY2" fmla="*/ 1511300 h 1511300"/>
              <a:gd name="connsiteX3" fmla="*/ 190500 w 1676400"/>
              <a:gd name="connsiteY3" fmla="*/ 1511300 h 1511300"/>
              <a:gd name="connsiteX4" fmla="*/ 0 w 1676400"/>
              <a:gd name="connsiteY4" fmla="*/ 0 h 1511300"/>
              <a:gd name="connsiteX0" fmla="*/ 0 w 2244436"/>
              <a:gd name="connsiteY0" fmla="*/ 80 h 1498600"/>
              <a:gd name="connsiteX1" fmla="*/ 1711036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  <a:gd name="connsiteX0" fmla="*/ 0 w 2244436"/>
              <a:gd name="connsiteY0" fmla="*/ 80 h 1498600"/>
              <a:gd name="connsiteX1" fmla="*/ 1143000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498600">
                <a:moveTo>
                  <a:pt x="0" y="80"/>
                </a:moveTo>
                <a:lnTo>
                  <a:pt x="1143000" y="0"/>
                </a:lnTo>
                <a:lnTo>
                  <a:pt x="2244436" y="1498600"/>
                </a:lnTo>
                <a:lnTo>
                  <a:pt x="758536" y="1498600"/>
                </a:lnTo>
                <a:lnTo>
                  <a:pt x="0" y="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2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540568" y="1463378"/>
            <a:ext cx="2880320" cy="3035911"/>
          </a:xfrm>
          <a:prstGeom prst="rect">
            <a:avLst/>
          </a:prstGeom>
        </p:spPr>
      </p:pic>
      <p:pic>
        <p:nvPicPr>
          <p:cNvPr id="54" name="3 Imagen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9799" y="1382127"/>
            <a:ext cx="5604405" cy="306183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Trapezoid 54"/>
          <p:cNvSpPr/>
          <p:nvPr/>
        </p:nvSpPr>
        <p:spPr>
          <a:xfrm>
            <a:off x="1547664" y="737038"/>
            <a:ext cx="5926072" cy="682584"/>
          </a:xfrm>
          <a:prstGeom prst="trapezoid">
            <a:avLst>
              <a:gd name="adj" fmla="val 89176"/>
            </a:avLst>
          </a:prstGeom>
          <a:blipFill>
            <a:blip r:embed="rId11"/>
            <a:stretch>
              <a:fillRect t="-5000" r="1000" b="-20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spcCol="0" rtlCol="0" anchor="ctr"/>
          <a:lstStyle/>
          <a:p>
            <a:pPr algn="ctr" defTabSz="914310"/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11 Rectángulo"/>
          <p:cNvSpPr/>
          <p:nvPr/>
        </p:nvSpPr>
        <p:spPr>
          <a:xfrm>
            <a:off x="7321336" y="4032547"/>
            <a:ext cx="1435538" cy="32900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7" name="12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79" y="3659475"/>
            <a:ext cx="1206355" cy="658012"/>
          </a:xfrm>
          <a:prstGeom prst="rect">
            <a:avLst/>
          </a:prstGeom>
        </p:spPr>
      </p:pic>
      <p:sp>
        <p:nvSpPr>
          <p:cNvPr id="58" name="13 Rectángulo"/>
          <p:cNvSpPr/>
          <p:nvPr/>
        </p:nvSpPr>
        <p:spPr>
          <a:xfrm>
            <a:off x="7545745" y="3389446"/>
            <a:ext cx="1004276" cy="173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cxnSp>
        <p:nvCxnSpPr>
          <p:cNvPr id="59" name="15 Conector recto"/>
          <p:cNvCxnSpPr>
            <a:stCxn id="58" idx="0"/>
            <a:endCxn id="58" idx="2"/>
          </p:cNvCxnSpPr>
          <p:nvPr/>
        </p:nvCxnSpPr>
        <p:spPr>
          <a:xfrm>
            <a:off x="8047882" y="3389446"/>
            <a:ext cx="0" cy="17309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36 Rectángulo"/>
          <p:cNvSpPr/>
          <p:nvPr/>
        </p:nvSpPr>
        <p:spPr>
          <a:xfrm>
            <a:off x="7240842" y="3177881"/>
            <a:ext cx="1512168" cy="1188132"/>
          </a:xfrm>
          <a:prstGeom prst="rect">
            <a:avLst/>
          </a:prstGeom>
          <a:pattFill prst="dkHorz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61" name="Picture 10" descr="http://www.coprosider.com/FitxersWeb/22389/ocasion-puertas-basculantes-de-garaje.jpg"/>
          <p:cNvPicPr>
            <a:picLocks noChangeAspect="1" noChangeArrowheads="1"/>
          </p:cNvPicPr>
          <p:nvPr/>
        </p:nvPicPr>
        <p:blipFill>
          <a:blip r:embed="rId13" cstate="print"/>
          <a:srcRect l="13817" t="5620" r="13150" b="4447"/>
          <a:stretch>
            <a:fillRect/>
          </a:stretch>
        </p:blipFill>
        <p:spPr bwMode="auto">
          <a:xfrm rot="5400000">
            <a:off x="7515376" y="3344401"/>
            <a:ext cx="891099" cy="11521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62" name="43 Forma libre"/>
          <p:cNvSpPr/>
          <p:nvPr/>
        </p:nvSpPr>
        <p:spPr>
          <a:xfrm>
            <a:off x="7236296" y="2931790"/>
            <a:ext cx="1615199" cy="246095"/>
          </a:xfrm>
          <a:custGeom>
            <a:avLst/>
            <a:gdLst>
              <a:gd name="connsiteX0" fmla="*/ 0 w 1506828"/>
              <a:gd name="connsiteY0" fmla="*/ 283335 h 296214"/>
              <a:gd name="connsiteX1" fmla="*/ 1506828 w 1506828"/>
              <a:gd name="connsiteY1" fmla="*/ 296214 h 296214"/>
              <a:gd name="connsiteX2" fmla="*/ 1081826 w 1506828"/>
              <a:gd name="connsiteY2" fmla="*/ 25758 h 296214"/>
              <a:gd name="connsiteX3" fmla="*/ 25758 w 1506828"/>
              <a:gd name="connsiteY3" fmla="*/ 0 h 296214"/>
              <a:gd name="connsiteX4" fmla="*/ 0 w 1506828"/>
              <a:gd name="connsiteY4" fmla="*/ 283335 h 29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6828" h="296214">
                <a:moveTo>
                  <a:pt x="0" y="283335"/>
                </a:moveTo>
                <a:lnTo>
                  <a:pt x="1506828" y="296214"/>
                </a:lnTo>
                <a:lnTo>
                  <a:pt x="1081826" y="25758"/>
                </a:lnTo>
                <a:lnTo>
                  <a:pt x="25758" y="0"/>
                </a:lnTo>
                <a:lnTo>
                  <a:pt x="0" y="283335"/>
                </a:lnTo>
                <a:close/>
              </a:path>
            </a:pathLst>
          </a:custGeom>
          <a:pattFill prst="shingle">
            <a:fgClr>
              <a:schemeClr val="bg1">
                <a:lumMod val="50000"/>
              </a:schemeClr>
            </a:fgClr>
            <a:bgClr>
              <a:schemeClr val="bg1">
                <a:lumMod val="65000"/>
              </a:schemeClr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9737" y="4435111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66915" y="4435111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90" y="616860"/>
            <a:ext cx="1040534" cy="103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20,916 Rejoice Stock Vector Illustration and Royalty Free Rejoice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defTabSz="914310"/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AutoShape 9" descr="20,916 Rejoice Stock Vector Illustration and Royalty Free Rejoice Clipart"/>
          <p:cNvSpPr>
            <a:spLocks noChangeAspect="1" noChangeArrowheads="1"/>
          </p:cNvSpPr>
          <p:nvPr/>
        </p:nvSpPr>
        <p:spPr bwMode="auto">
          <a:xfrm>
            <a:off x="307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defTabSz="914310"/>
            <a:endParaRPr lang="vi-VN">
              <a:solidFill>
                <a:prstClr val="black"/>
              </a:solidFill>
            </a:endParaRP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7778" y="1545041"/>
            <a:ext cx="708107" cy="129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6"/>
          <a:stretch/>
        </p:blipFill>
        <p:spPr bwMode="auto">
          <a:xfrm>
            <a:off x="5163393" y="2030082"/>
            <a:ext cx="542868" cy="75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57" b="93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48" y="4768905"/>
            <a:ext cx="913040" cy="39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1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57" b="93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9" y="4768905"/>
            <a:ext cx="913040" cy="39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1 CuadroTexto"/>
          <p:cNvSpPr txBox="1"/>
          <p:nvPr/>
        </p:nvSpPr>
        <p:spPr>
          <a:xfrm>
            <a:off x="2143787" y="4525210"/>
            <a:ext cx="1892256" cy="646325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914333"/>
            <a:r>
              <a:rPr lang="es-ES_tradnl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Mum</a:t>
            </a:r>
            <a:endParaRPr lang="es-ES" sz="3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1" name="Picture 8">
            <a:extLst>
              <a:ext uri="{FF2B5EF4-FFF2-40B4-BE49-F238E27FC236}">
                <a16:creationId xmlns:a16="http://schemas.microsoft.com/office/drawing/2014/main" id="{DE2F1CE6-3C19-4358-BE7B-80A8731D0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8986" y="3235545"/>
            <a:ext cx="731699" cy="1087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3">
            <a:extLst>
              <a:ext uri="{FF2B5EF4-FFF2-40B4-BE49-F238E27FC236}">
                <a16:creationId xmlns:a16="http://schemas.microsoft.com/office/drawing/2014/main" id="{3841FA66-3CDB-4657-B819-5FAADCEA3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7044" y="2994058"/>
            <a:ext cx="916465" cy="1428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6">
            <a:extLst>
              <a:ext uri="{FF2B5EF4-FFF2-40B4-BE49-F238E27FC236}">
                <a16:creationId xmlns:a16="http://schemas.microsoft.com/office/drawing/2014/main" id="{2E3FE25A-91B0-4E19-AC34-140DB20F9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85"/>
          <a:stretch/>
        </p:blipFill>
        <p:spPr bwMode="auto">
          <a:xfrm>
            <a:off x="2891838" y="2067694"/>
            <a:ext cx="456026" cy="65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10">
            <a:extLst>
              <a:ext uri="{FF2B5EF4-FFF2-40B4-BE49-F238E27FC236}">
                <a16:creationId xmlns:a16="http://schemas.microsoft.com/office/drawing/2014/main" id="{158D3C7D-B10D-483A-8280-06E9220C4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046720" y="3457008"/>
            <a:ext cx="675229" cy="126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93C2C88-0C8E-4CC6-BBD6-E003DB13F6B4}"/>
              </a:ext>
            </a:extLst>
          </p:cNvPr>
          <p:cNvSpPr/>
          <p:nvPr/>
        </p:nvSpPr>
        <p:spPr>
          <a:xfrm>
            <a:off x="4729459" y="2875280"/>
            <a:ext cx="2506837" cy="1442207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31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5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</p:childTnLst>
        </p:cTn>
      </p:par>
    </p:tnLst>
    <p:bldLst>
      <p:bldP spid="73" grpId="0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1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33 Rectángulo"/>
          <p:cNvSpPr/>
          <p:nvPr/>
        </p:nvSpPr>
        <p:spPr>
          <a:xfrm>
            <a:off x="-55760" y="4597908"/>
            <a:ext cx="9376072" cy="577330"/>
          </a:xfrm>
          <a:prstGeom prst="rect">
            <a:avLst/>
          </a:prstGeom>
          <a:blipFill>
            <a:blip r:embed="rId7"/>
            <a:stretch>
              <a:fillRect t="-5000" r="1000" b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62986" y="4549967"/>
            <a:ext cx="7357326" cy="584769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914333"/>
            <a:r>
              <a:rPr lang="es-ES_tradnl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____ </a:t>
            </a:r>
            <a:r>
              <a:rPr lang="es-ES_tradnl" sz="32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</a:t>
            </a:r>
            <a:r>
              <a:rPr lang="es-ES_tradnl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</a:t>
            </a:r>
            <a:r>
              <a:rPr lang="es-ES_tradnl" sz="32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the</a:t>
            </a:r>
            <a:r>
              <a:rPr lang="es-ES_tradnl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200" b="1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bathroom</a:t>
            </a:r>
            <a:r>
              <a:rPr lang="es-ES_tradnl" sz="32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3" name="39 Forma libre"/>
          <p:cNvSpPr/>
          <p:nvPr/>
        </p:nvSpPr>
        <p:spPr>
          <a:xfrm>
            <a:off x="7487582" y="4299942"/>
            <a:ext cx="2124876" cy="727942"/>
          </a:xfrm>
          <a:custGeom>
            <a:avLst/>
            <a:gdLst>
              <a:gd name="connsiteX0" fmla="*/ 0 w 1676400"/>
              <a:gd name="connsiteY0" fmla="*/ 0 h 1511300"/>
              <a:gd name="connsiteX1" fmla="*/ 1143000 w 1676400"/>
              <a:gd name="connsiteY1" fmla="*/ 12700 h 1511300"/>
              <a:gd name="connsiteX2" fmla="*/ 1676400 w 1676400"/>
              <a:gd name="connsiteY2" fmla="*/ 1511300 h 1511300"/>
              <a:gd name="connsiteX3" fmla="*/ 190500 w 1676400"/>
              <a:gd name="connsiteY3" fmla="*/ 1511300 h 1511300"/>
              <a:gd name="connsiteX4" fmla="*/ 0 w 1676400"/>
              <a:gd name="connsiteY4" fmla="*/ 0 h 1511300"/>
              <a:gd name="connsiteX0" fmla="*/ 0 w 2244436"/>
              <a:gd name="connsiteY0" fmla="*/ 80 h 1498600"/>
              <a:gd name="connsiteX1" fmla="*/ 1711036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  <a:gd name="connsiteX0" fmla="*/ 0 w 2244436"/>
              <a:gd name="connsiteY0" fmla="*/ 80 h 1498600"/>
              <a:gd name="connsiteX1" fmla="*/ 1143000 w 2244436"/>
              <a:gd name="connsiteY1" fmla="*/ 0 h 1498600"/>
              <a:gd name="connsiteX2" fmla="*/ 2244436 w 2244436"/>
              <a:gd name="connsiteY2" fmla="*/ 1498600 h 1498600"/>
              <a:gd name="connsiteX3" fmla="*/ 758536 w 2244436"/>
              <a:gd name="connsiteY3" fmla="*/ 1498600 h 1498600"/>
              <a:gd name="connsiteX4" fmla="*/ 0 w 2244436"/>
              <a:gd name="connsiteY4" fmla="*/ 80 h 14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498600">
                <a:moveTo>
                  <a:pt x="0" y="80"/>
                </a:moveTo>
                <a:lnTo>
                  <a:pt x="1143000" y="0"/>
                </a:lnTo>
                <a:lnTo>
                  <a:pt x="2244436" y="1498600"/>
                </a:lnTo>
                <a:lnTo>
                  <a:pt x="758536" y="1498600"/>
                </a:lnTo>
                <a:lnTo>
                  <a:pt x="0" y="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2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540568" y="1463378"/>
            <a:ext cx="2880320" cy="3035911"/>
          </a:xfrm>
          <a:prstGeom prst="rect">
            <a:avLst/>
          </a:prstGeom>
        </p:spPr>
      </p:pic>
      <p:pic>
        <p:nvPicPr>
          <p:cNvPr id="54" name="3 Imagen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9799" y="1382127"/>
            <a:ext cx="5604405" cy="306183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Trapezoid 54"/>
          <p:cNvSpPr/>
          <p:nvPr/>
        </p:nvSpPr>
        <p:spPr>
          <a:xfrm>
            <a:off x="1547664" y="737038"/>
            <a:ext cx="5926072" cy="682584"/>
          </a:xfrm>
          <a:prstGeom prst="trapezoid">
            <a:avLst>
              <a:gd name="adj" fmla="val 89176"/>
            </a:avLst>
          </a:prstGeom>
          <a:blipFill>
            <a:blip r:embed="rId11"/>
            <a:stretch>
              <a:fillRect t="-5000" r="1000" b="-20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spcCol="0" rtlCol="0" anchor="ctr"/>
          <a:lstStyle/>
          <a:p>
            <a:pPr algn="ctr" defTabSz="914310"/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11 Rectángulo"/>
          <p:cNvSpPr/>
          <p:nvPr/>
        </p:nvSpPr>
        <p:spPr>
          <a:xfrm>
            <a:off x="7321336" y="4032547"/>
            <a:ext cx="1435538" cy="32900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57" name="12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79" y="3659475"/>
            <a:ext cx="1206355" cy="658012"/>
          </a:xfrm>
          <a:prstGeom prst="rect">
            <a:avLst/>
          </a:prstGeom>
        </p:spPr>
      </p:pic>
      <p:sp>
        <p:nvSpPr>
          <p:cNvPr id="58" name="13 Rectángulo"/>
          <p:cNvSpPr/>
          <p:nvPr/>
        </p:nvSpPr>
        <p:spPr>
          <a:xfrm>
            <a:off x="7545745" y="3389446"/>
            <a:ext cx="1004276" cy="173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cxnSp>
        <p:nvCxnSpPr>
          <p:cNvPr id="59" name="15 Conector recto"/>
          <p:cNvCxnSpPr>
            <a:stCxn id="58" idx="0"/>
            <a:endCxn id="58" idx="2"/>
          </p:cNvCxnSpPr>
          <p:nvPr/>
        </p:nvCxnSpPr>
        <p:spPr>
          <a:xfrm>
            <a:off x="8047882" y="3389446"/>
            <a:ext cx="0" cy="17309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36 Rectángulo"/>
          <p:cNvSpPr/>
          <p:nvPr/>
        </p:nvSpPr>
        <p:spPr>
          <a:xfrm>
            <a:off x="7240842" y="3177881"/>
            <a:ext cx="1512168" cy="1188132"/>
          </a:xfrm>
          <a:prstGeom prst="rect">
            <a:avLst/>
          </a:prstGeom>
          <a:pattFill prst="dkHorz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61" name="Picture 10" descr="http://www.coprosider.com/FitxersWeb/22389/ocasion-puertas-basculantes-de-garaje.jpg"/>
          <p:cNvPicPr>
            <a:picLocks noChangeAspect="1" noChangeArrowheads="1"/>
          </p:cNvPicPr>
          <p:nvPr/>
        </p:nvPicPr>
        <p:blipFill>
          <a:blip r:embed="rId13" cstate="print"/>
          <a:srcRect l="13817" t="5620" r="13150" b="4447"/>
          <a:stretch>
            <a:fillRect/>
          </a:stretch>
        </p:blipFill>
        <p:spPr bwMode="auto">
          <a:xfrm rot="5400000">
            <a:off x="7515376" y="3344401"/>
            <a:ext cx="891099" cy="11521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62" name="43 Forma libre"/>
          <p:cNvSpPr/>
          <p:nvPr/>
        </p:nvSpPr>
        <p:spPr>
          <a:xfrm>
            <a:off x="7236296" y="2931790"/>
            <a:ext cx="1615199" cy="246095"/>
          </a:xfrm>
          <a:custGeom>
            <a:avLst/>
            <a:gdLst>
              <a:gd name="connsiteX0" fmla="*/ 0 w 1506828"/>
              <a:gd name="connsiteY0" fmla="*/ 283335 h 296214"/>
              <a:gd name="connsiteX1" fmla="*/ 1506828 w 1506828"/>
              <a:gd name="connsiteY1" fmla="*/ 296214 h 296214"/>
              <a:gd name="connsiteX2" fmla="*/ 1081826 w 1506828"/>
              <a:gd name="connsiteY2" fmla="*/ 25758 h 296214"/>
              <a:gd name="connsiteX3" fmla="*/ 25758 w 1506828"/>
              <a:gd name="connsiteY3" fmla="*/ 0 h 296214"/>
              <a:gd name="connsiteX4" fmla="*/ 0 w 1506828"/>
              <a:gd name="connsiteY4" fmla="*/ 283335 h 29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6828" h="296214">
                <a:moveTo>
                  <a:pt x="0" y="283335"/>
                </a:moveTo>
                <a:lnTo>
                  <a:pt x="1506828" y="296214"/>
                </a:lnTo>
                <a:lnTo>
                  <a:pt x="1081826" y="25758"/>
                </a:lnTo>
                <a:lnTo>
                  <a:pt x="25758" y="0"/>
                </a:lnTo>
                <a:lnTo>
                  <a:pt x="0" y="283335"/>
                </a:lnTo>
                <a:close/>
              </a:path>
            </a:pathLst>
          </a:custGeom>
          <a:pattFill prst="shingle">
            <a:fgClr>
              <a:schemeClr val="bg1">
                <a:lumMod val="50000"/>
              </a:schemeClr>
            </a:fgClr>
            <a:bgClr>
              <a:schemeClr val="bg1">
                <a:lumMod val="65000"/>
              </a:schemeClr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s-ES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9737" y="4435111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66915" y="4435111"/>
            <a:ext cx="659854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486" y="687593"/>
            <a:ext cx="1040534" cy="103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20,916 Rejoice Stock Vector Illustration and Royalty Free Rejoice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defTabSz="914310"/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AutoShape 9" descr="20,916 Rejoice Stock Vector Illustration and Royalty Free Rejoice Clipart"/>
          <p:cNvSpPr>
            <a:spLocks noChangeAspect="1" noChangeArrowheads="1"/>
          </p:cNvSpPr>
          <p:nvPr/>
        </p:nvSpPr>
        <p:spPr bwMode="auto">
          <a:xfrm>
            <a:off x="307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defTabSz="914310"/>
            <a:endParaRPr lang="vi-VN">
              <a:solidFill>
                <a:prstClr val="black"/>
              </a:solidFill>
            </a:endParaRP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7778" y="1545041"/>
            <a:ext cx="708107" cy="129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57" b="93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48" y="4768905"/>
            <a:ext cx="913040" cy="39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1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57" b="93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9" y="4768905"/>
            <a:ext cx="913040" cy="39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1 CuadroTexto"/>
          <p:cNvSpPr txBox="1"/>
          <p:nvPr/>
        </p:nvSpPr>
        <p:spPr>
          <a:xfrm>
            <a:off x="2094403" y="4500529"/>
            <a:ext cx="1541493" cy="646325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914333"/>
            <a:r>
              <a:rPr lang="es-ES_tradnl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Dad</a:t>
            </a:r>
            <a:endParaRPr lang="es-ES" sz="24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1" name="Picture 13">
            <a:extLst>
              <a:ext uri="{FF2B5EF4-FFF2-40B4-BE49-F238E27FC236}">
                <a16:creationId xmlns:a16="http://schemas.microsoft.com/office/drawing/2014/main" id="{9E364C5F-EE0C-43CF-8256-C793D83BC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6"/>
          <a:stretch/>
        </p:blipFill>
        <p:spPr bwMode="auto">
          <a:xfrm>
            <a:off x="5475968" y="2017701"/>
            <a:ext cx="544810" cy="758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8">
            <a:extLst>
              <a:ext uri="{FF2B5EF4-FFF2-40B4-BE49-F238E27FC236}">
                <a16:creationId xmlns:a16="http://schemas.microsoft.com/office/drawing/2014/main" id="{1642BB81-3F9F-49FB-9BE9-95831A1E5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80483" y="3475994"/>
            <a:ext cx="713475" cy="133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6">
            <a:extLst>
              <a:ext uri="{FF2B5EF4-FFF2-40B4-BE49-F238E27FC236}">
                <a16:creationId xmlns:a16="http://schemas.microsoft.com/office/drawing/2014/main" id="{C573C131-1BE7-4A8C-970C-A42E3051B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46"/>
          <a:stretch/>
        </p:blipFill>
        <p:spPr bwMode="auto">
          <a:xfrm>
            <a:off x="2974996" y="2125780"/>
            <a:ext cx="432048" cy="65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10">
            <a:extLst>
              <a:ext uri="{FF2B5EF4-FFF2-40B4-BE49-F238E27FC236}">
                <a16:creationId xmlns:a16="http://schemas.microsoft.com/office/drawing/2014/main" id="{ABD97E60-2480-4D86-8EB6-5035C422F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955778" y="3227426"/>
            <a:ext cx="731292" cy="108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3">
            <a:extLst>
              <a:ext uri="{FF2B5EF4-FFF2-40B4-BE49-F238E27FC236}">
                <a16:creationId xmlns:a16="http://schemas.microsoft.com/office/drawing/2014/main" id="{B3A13E1F-F9BA-4F2B-9995-4F4E3AA0B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6463" y="3041323"/>
            <a:ext cx="828140" cy="12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6F3D992F-4E68-4191-BFDD-DEF767FDE45A}"/>
              </a:ext>
            </a:extLst>
          </p:cNvPr>
          <p:cNvSpPr/>
          <p:nvPr/>
        </p:nvSpPr>
        <p:spPr>
          <a:xfrm>
            <a:off x="3594885" y="1419622"/>
            <a:ext cx="1337156" cy="1422194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959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5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73" grpId="0"/>
      <p:bldP spid="3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.Unit 1-lesson 2-period 1"/>
  <p:tag name="ISPRING_LMS_API_VERSION" val="SCORM 2004 (2nd edition)"/>
  <p:tag name="ISPRING_ULTRA_SCORM_COURSE_ID" val="FFE11F94-3FFE-4EF5-8E94-59EE14556B32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2.Unit 1-lesson 2-period 1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DAZU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wGV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DAZU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MBl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DAZU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MBl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DAZUdVe8ZnLmYAAABoAAAAHAAAAHVuaXZlcnNhbC9sb2NhbF9zZXR0aW5ncy54bWyzsa/IzVEoSy0qzszPs1Uy1DNQUkjNS85PycxLt1UKDXHTtVBSKC5JzEtJzMnPS7VVystXUrC347LJyU9OzAlOLSkBKixWKMhJrEwtCknNBTJKUv0Sc4EqQzxd/RRcXTxDlPTtuABQSwMEFAACAAgAwGV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MBlR1WhbY9iTAAAAGsAAAAbAAAAdW5pdmVyc2FsL3VuaXZlcnNhbC5wbmcueG1ss7GvyM1RKEstKs7Mz7NVMtQzULK34+WyKShKLctMLVeoAIoBBSFASaHSVsnECMEtz0wpyQCpMDBBCGakZqZnlNgqWRhZwAX1gWYCAFBLAQIAABQAAgAIAIxeVlE2YVgCRwMAAOEJAAAUAAAAAAAAAAEAAAAAAAAAAAB1bml2ZXJzYWwvcGxheWVyLnhtbFBLAQIAABQAAgAIAMBlR1WcXjIIFAYAADcXAAAdAAAAAAAAAAEAAAAAAHkDAAB1bml2ZXJzYWwvY29tbW9uX21lc3NhZ2VzLmxuZ1BLAQIAABQAAgAIAMBlR1UVHmAbowAAAH8BAAAuAAAAAAAAAAEAAAAAAMgJAAB1bml2ZXJzYWwvcGxheWJhY2tfYW5kX25hdmlnYXRpb25fc2V0dGluZ3MueG1sUEsBAgAAFAACAAgAwGVHVaenV+h8BAAAbxcAACcAAAAAAAAAAQAAAAAAtwoAAHVuaXZlcnNhbC9mbGFzaF9wdWJsaXNoaW5nX3NldHRpbmdzLnhtbFBLAQIAABQAAgAIAMBlR1XlX+THbQMAAKEMAAAhAAAAAAAAAAEAAAAAAHgPAAB1bml2ZXJzYWwvZmxhc2hfc2tpbl9zZXR0aW5ncy54bWxQSwECAAAUAAIACADAZUdVF9vd2HcEAAD5FgAAJgAAAAAAAAABAAAAAAAkEwAAdW5pdmVyc2FsL2h0bWxfcHVibGlzaGluZ19zZXR0aW5ncy54bWxQSwECAAAUAAIACADAZUdVJR/xB6oBAABoBgAAHwAAAAAAAAABAAAAAADfFwAAdW5pdmVyc2FsL2h0bWxfc2tpbl9zZXR0aW5ncy5qc1BLAQIAABQAAgAIAMBlR1V7xmcuZgAAAGgAAAAcAAAAAAAAAAEAAAAAAMYZAAB1bml2ZXJzYWwvbG9jYWxfc2V0dGluZ3MueG1sUEsBAgAAFAACAAgAwGVHVRbuq+5BBgAAWxwAABcAAAAAAAAAAAAAAAAAZhoAAHVuaXZlcnNhbC91bml2ZXJzYWwucG5nUEsBAgAAFAACAAgAwGV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\uFFFD\uFFFD|x{7070F873-55FB-4E49-8DA2-6F658BF36F6A}&quot;,&quot;C:\\Users\\Admin\\Desktop\\Slide Bai giang-WW3\\UNIT 1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A74F74-B4CC-453D-9C4D-EB2A2C0D4E5B}:32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8F427D-2A19-4571-BA21-89CC7C2DF915}:30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9793AB-11F2-48CF-96A5-4A55FBE3EEFF}:31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564B1D-5B1F-4E91-9210-FB9141F62738}:33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E2F93E-2DC4-4260-9A75-B5401AF4A7AC}:31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BEC70A-D74C-4779-A639-8B56284172CD}:34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F12832-4206-4AC9-8D82-14F106E89633}:33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AD2476-5D8B-46E4-B4E5-C534E5180CA1}:33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A26B95-A1C9-4D6C-AC18-00E36616E68B}:28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1BC1D6-2E97-4641-8D10-D29C9037B465}:3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DA9C6C-BDBA-48BD-8747-2E371294C7A5}:34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7DB62F-4727-4B89-89C8-AFFDE29A3AE0}:35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A7BA2C-5293-4044-B148-AC4A962472C5}:35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2E83E9-A57F-4D5C-BEA1-1397D18E2301}:35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5FEDA5-DB7C-4224-B38F-EB5605C7F144}:42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160FA0-036C-4CAF-A1B8-8827EF17DA3E}:30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524B3F-9D9F-453C-B4AA-564253EE0434}:30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70AAA3-EEB1-4FBC-AC4E-920B8706161D}:31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46D05D-5673-4256-A977-E1316BA1498E}:35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ECDC8A-B276-4C8F-8E48-308D139681B4}:28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DC9CD6-F6BB-4609-B26C-1996B3AE0C82}:32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62B660-89DB-4517-A1BA-ABB4DD163192}:32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B5121A-9D72-4A79-938E-87CCF21B6DC4}:32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E8E711-53D2-4B7C-8A44-B735DBF02797}:3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C5DAE6-6B81-4057-90FB-63D3F952946F}:33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</TotalTime>
  <Words>862</Words>
  <Application>Microsoft Office PowerPoint</Application>
  <PresentationFormat>On-screen Show (16:9)</PresentationFormat>
  <Paragraphs>148</Paragraphs>
  <Slides>30</Slides>
  <Notes>29</Notes>
  <HiddenSlides>0</HiddenSlides>
  <MMClips>8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30</vt:i4>
      </vt:variant>
    </vt:vector>
  </HeadingPairs>
  <TitlesOfParts>
    <vt:vector size="57" baseType="lpstr">
      <vt:lpstr>微软雅黑</vt:lpstr>
      <vt:lpstr>宋体</vt:lpstr>
      <vt:lpstr>.VnVogue</vt:lpstr>
      <vt:lpstr>Arial</vt:lpstr>
      <vt:lpstr>Bebas Neue</vt:lpstr>
      <vt:lpstr>Calibri</vt:lpstr>
      <vt:lpstr>Calibri Light</vt:lpstr>
      <vt:lpstr>Comic Sans MS</vt:lpstr>
      <vt:lpstr>Life Savers</vt:lpstr>
      <vt:lpstr>Life Savers ExtraBold</vt:lpstr>
      <vt:lpstr>MV Boli</vt:lpstr>
      <vt:lpstr>Nunito</vt:lpstr>
      <vt:lpstr>PT Sans</vt:lpstr>
      <vt:lpstr>Quicksand</vt:lpstr>
      <vt:lpstr>Quicksand SemiBold</vt:lpstr>
      <vt:lpstr>Roboto</vt:lpstr>
      <vt:lpstr>黑体</vt:lpstr>
      <vt:lpstr>Times New Roman</vt:lpstr>
      <vt:lpstr>1_Office Theme</vt:lpstr>
      <vt:lpstr>Tema de Office</vt:lpstr>
      <vt:lpstr>2_Science Subject for Elementary - 3rd Grade: Physical, Life, and Earth by Slidesgo</vt:lpstr>
      <vt:lpstr>第一PPT，www.1ppt.com</vt:lpstr>
      <vt:lpstr>2_Office Theme</vt:lpstr>
      <vt:lpstr>1_第一PPT，www.1ppt.com</vt:lpstr>
      <vt:lpstr>4_第一PPT，www.1ppt.com</vt:lpstr>
      <vt:lpstr>3_第一PPT，www.1ppt.com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12.Unit 1-lesson 2-period 1</dc:title>
  <dc:creator>Chiêm Thủy</dc:creator>
  <cp:lastModifiedBy>Admin</cp:lastModifiedBy>
  <cp:revision>229</cp:revision>
  <dcterms:created xsi:type="dcterms:W3CDTF">2022-02-24T14:48:04Z</dcterms:created>
  <dcterms:modified xsi:type="dcterms:W3CDTF">2023-05-20T03:35:55Z</dcterms:modified>
</cp:coreProperties>
</file>