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ppt/tags/tag24.xml" ContentType="application/vnd.openxmlformats-officedocument.presentationml.tags+xml"/>
  <Override PartName="/ppt/notesSlides/notesSlide23.xml" ContentType="application/vnd.openxmlformats-officedocument.presentationml.notesSlide+xml"/>
  <Override PartName="/ppt/tags/tag25.xml" ContentType="application/vnd.openxmlformats-officedocument.presentationml.tags+xml"/>
  <Override PartName="/ppt/notesSlides/notesSlide24.xml" ContentType="application/vnd.openxmlformats-officedocument.presentationml.notesSlide+xml"/>
  <Override PartName="/ppt/tags/tag26.xml" ContentType="application/vnd.openxmlformats-officedocument.presentationml.tags+xml"/>
  <Override PartName="/ppt/notesSlides/notesSlide25.xml" ContentType="application/vnd.openxmlformats-officedocument.presentationml.notesSlide+xml"/>
  <Override PartName="/ppt/tags/tag27.xml" ContentType="application/vnd.openxmlformats-officedocument.presentationml.tags+xml"/>
  <Override PartName="/ppt/notesSlides/notesSlide26.xml" ContentType="application/vnd.openxmlformats-officedocument.presentationml.notesSlide+xml"/>
  <Override PartName="/ppt/tags/tag28.xml" ContentType="application/vnd.openxmlformats-officedocument.presentationml.tags+xml"/>
  <Override PartName="/ppt/notesSlides/notesSlide27.xml" ContentType="application/vnd.openxmlformats-officedocument.presentationml.notesSlide+xml"/>
  <Override PartName="/ppt/media/audio9.wav" ContentType="audio/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  <p:sldMasterId id="2147483686" r:id="rId2"/>
    <p:sldMasterId id="2147483694" r:id="rId3"/>
  </p:sldMasterIdLst>
  <p:notesMasterIdLst>
    <p:notesMasterId r:id="rId31"/>
  </p:notesMasterIdLst>
  <p:handoutMasterIdLst>
    <p:handoutMasterId r:id="rId32"/>
  </p:handoutMasterIdLst>
  <p:sldIdLst>
    <p:sldId id="338" r:id="rId4"/>
    <p:sldId id="301" r:id="rId5"/>
    <p:sldId id="302" r:id="rId6"/>
    <p:sldId id="377" r:id="rId7"/>
    <p:sldId id="304" r:id="rId8"/>
    <p:sldId id="379" r:id="rId9"/>
    <p:sldId id="305" r:id="rId10"/>
    <p:sldId id="337" r:id="rId11"/>
    <p:sldId id="309" r:id="rId12"/>
    <p:sldId id="318" r:id="rId13"/>
    <p:sldId id="315" r:id="rId14"/>
    <p:sldId id="319" r:id="rId15"/>
    <p:sldId id="317" r:id="rId16"/>
    <p:sldId id="380" r:id="rId17"/>
    <p:sldId id="381" r:id="rId18"/>
    <p:sldId id="382" r:id="rId19"/>
    <p:sldId id="383" r:id="rId20"/>
    <p:sldId id="310" r:id="rId21"/>
    <p:sldId id="320" r:id="rId22"/>
    <p:sldId id="385" r:id="rId23"/>
    <p:sldId id="386" r:id="rId24"/>
    <p:sldId id="311" r:id="rId25"/>
    <p:sldId id="331" r:id="rId26"/>
    <p:sldId id="333" r:id="rId27"/>
    <p:sldId id="312" r:id="rId28"/>
    <p:sldId id="334" r:id="rId29"/>
    <p:sldId id="336" r:id="rId30"/>
  </p:sldIdLst>
  <p:sldSz cx="9144000" cy="5143500" type="screen16x9"/>
  <p:notesSz cx="6858000" cy="9144000"/>
  <p:custDataLst>
    <p:tags r:id="rId3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saac Sacristán Formariz" initials="ISF" lastIdx="1" clrIdx="0">
    <p:extLst>
      <p:ext uri="{19B8F6BF-5375-455C-9EA6-DF929625EA0E}">
        <p15:presenceInfo xmlns:p15="http://schemas.microsoft.com/office/powerpoint/2012/main" userId="Isaac Sacristán Formariz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  <a:srgbClr val="080808"/>
    <a:srgbClr val="142659"/>
    <a:srgbClr val="E07E6A"/>
    <a:srgbClr val="6E6EE3"/>
    <a:srgbClr val="ABB2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843" autoAdjust="0"/>
    <p:restoredTop sz="95253" autoAdjust="0"/>
  </p:normalViewPr>
  <p:slideViewPr>
    <p:cSldViewPr snapToGrid="0" showGuides="1">
      <p:cViewPr varScale="1">
        <p:scale>
          <a:sx n="114" d="100"/>
          <a:sy n="114" d="100"/>
        </p:scale>
        <p:origin x="162" y="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4" d="100"/>
          <a:sy n="84" d="100"/>
        </p:scale>
        <p:origin x="382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commentAuthors" Target="commentAuthor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gs" Target="tags/tag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handoutMaster" Target="handoutMasters/handoutMaster1.xml"/><Relationship Id="rId37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C4E129FF-5083-411C-9AB1-BF9B6F8C14F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5473878-7B96-42F6-B117-A7928CD7515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B0001C-EE83-436A-921B-DF3B044BE248}" type="datetimeFigureOut">
              <a:rPr lang="es-ES" smtClean="0"/>
              <a:t>29/06/2023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B4BE4CD8-E2F1-453B-9F27-9CC55BAE542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46C6D6C-0195-497C-AA23-E6AC56E949A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938058-D967-4F31-BEC8-8DF5DBBD175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268249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F9DFCC-5E2C-445F-B354-94E4DA4030CF}" type="datetimeFigureOut">
              <a:rPr lang="es-ES" smtClean="0"/>
              <a:t>29/06/2023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D74425-8516-48D9-890A-6F6D1B285DE4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0631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227550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D74425-8516-48D9-890A-6F6D1B285DE4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082219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D74425-8516-48D9-890A-6F6D1B285DE4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734845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D74425-8516-48D9-890A-6F6D1B285DE4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530609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6" name="Google Shape;2656;g10354c2aa4f_0_12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7" name="Google Shape;2657;g10354c2aa4f_0_12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374735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6" name="Google Shape;2656;g10354c2aa4f_0_12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7" name="Google Shape;2657;g10354c2aa4f_0_12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570206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6" name="Google Shape;2656;g10354c2aa4f_0_12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7" name="Google Shape;2657;g10354c2aa4f_0_12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76950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6" name="Google Shape;2656;g10354c2aa4f_0_12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7" name="Google Shape;2657;g10354c2aa4f_0_12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349797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6" name="Google Shape;2656;g10354c2aa4f_0_12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7" name="Google Shape;2657;g10354c2aa4f_0_12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1296733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D74425-8516-48D9-890A-6F6D1B285DE4}" type="slidenum">
              <a:rPr lang="es-ES" smtClean="0"/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6377699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D74425-8516-48D9-890A-6F6D1B285DE4}" type="slidenum">
              <a:rPr lang="es-ES" smtClean="0"/>
              <a:t>19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09525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D74425-8516-48D9-890A-6F6D1B285DE4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789226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6" name="Google Shape;2656;g10354c2aa4f_0_12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7" name="Google Shape;2657;g10354c2aa4f_0_12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2442927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6" name="Google Shape;2656;g10354c2aa4f_0_12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7" name="Google Shape;2657;g10354c2aa4f_0_12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4048377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D74425-8516-48D9-890A-6F6D1B285DE4}" type="slidenum">
              <a:rPr lang="es-ES" smtClean="0"/>
              <a:t>22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675283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D74425-8516-48D9-890A-6F6D1B285DE4}" type="slidenum">
              <a:rPr lang="es-ES" smtClean="0"/>
              <a:t>23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2253155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D74425-8516-48D9-890A-6F6D1B285DE4}" type="slidenum">
              <a:rPr lang="es-ES" smtClean="0"/>
              <a:t>24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8751294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D74425-8516-48D9-890A-6F6D1B285DE4}" type="slidenum">
              <a:rPr lang="es-ES" smtClean="0"/>
              <a:t>25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299817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HOẠT</a:t>
            </a:r>
            <a:r>
              <a:rPr lang="en-US" baseline="0" dirty="0"/>
              <a:t> ĐỘNG TƯƠNG TÁC</a:t>
            </a:r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D74425-8516-48D9-890A-6F6D1B285DE4}" type="slidenum">
              <a:rPr lang="es-ES" smtClean="0"/>
              <a:t>26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6163308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9A0DB2DC-4C9A-4742-B13C-FB6460FD3503}" type="slidenum">
              <a:rPr lang="en-US" altLang="zh-CN" dirty="0">
                <a:solidFill>
                  <a:prstClr val="black"/>
                </a:solidFill>
              </a:rPr>
              <a:pPr/>
              <a:t>27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4395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D74425-8516-48D9-890A-6F6D1B285DE4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005821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6146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D74425-8516-48D9-890A-6F6D1B285DE4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416048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D74425-8516-48D9-890A-6F6D1B285DE4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84807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D74425-8516-48D9-890A-6F6D1B285DE4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66967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D74425-8516-48D9-890A-6F6D1B285DE4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140173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D74425-8516-48D9-890A-6F6D1B285DE4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63290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8447" y="1347526"/>
            <a:ext cx="5307106" cy="2028024"/>
          </a:xfrm>
        </p:spPr>
        <p:txBody>
          <a:bodyPr anchor="b">
            <a:noAutofit/>
          </a:bodyPr>
          <a:lstStyle>
            <a:lvl1pPr algn="ctr">
              <a:defRPr sz="8000">
                <a:solidFill>
                  <a:schemeClr val="accent2"/>
                </a:solidFill>
                <a:latin typeface="Mountains of Christmas" panose="030005000506000A0004" pitchFamily="66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18447" y="3423231"/>
            <a:ext cx="5307106" cy="351388"/>
          </a:xfrm>
        </p:spPr>
        <p:txBody>
          <a:bodyPr/>
          <a:lstStyle>
            <a:lvl1pPr marL="0" indent="0" algn="ctr">
              <a:buNone/>
              <a:defRPr sz="18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8230023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7631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four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7">
            <a:extLst>
              <a:ext uri="{FF2B5EF4-FFF2-40B4-BE49-F238E27FC236}">
                <a16:creationId xmlns:a16="http://schemas.microsoft.com/office/drawing/2014/main" id="{E1A90284-BB8E-44FF-BAF3-4210A062E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552450"/>
            <a:ext cx="7696200" cy="715566"/>
          </a:xfrm>
        </p:spPr>
        <p:txBody>
          <a:bodyPr/>
          <a:lstStyle>
            <a:lvl1pPr>
              <a:defRPr>
                <a:latin typeface="Mountains of Christmas" panose="030005000506000A0004" pitchFamily="66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44EB6436-7B2F-4CF4-A7B3-637707BBD7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10929" y="2379600"/>
            <a:ext cx="2550242" cy="39248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4B9F2CB4-854C-4A2D-8E5A-AE2CAEDF36C6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1410929" y="1987117"/>
            <a:ext cx="2550242" cy="392482"/>
          </a:xfrm>
        </p:spPr>
        <p:txBody>
          <a:bodyPr>
            <a:noAutofit/>
          </a:bodyPr>
          <a:lstStyle>
            <a:lvl1pPr marL="0" indent="0" algn="ctr">
              <a:buNone/>
              <a:defRPr sz="2500">
                <a:solidFill>
                  <a:schemeClr val="tx1"/>
                </a:solidFill>
                <a:latin typeface="Mountains of Christmas" panose="030005000506000A0004" pitchFamily="66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CD50625D-D1D2-4BED-A57E-AF2558964A5D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5182831" y="2379600"/>
            <a:ext cx="2550242" cy="39248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79B24D4A-24D4-4C19-B8E4-B7B34D055A22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5182831" y="1987117"/>
            <a:ext cx="2550242" cy="392482"/>
          </a:xfrm>
        </p:spPr>
        <p:txBody>
          <a:bodyPr>
            <a:noAutofit/>
          </a:bodyPr>
          <a:lstStyle>
            <a:lvl1pPr marL="0" indent="0" algn="ctr">
              <a:buNone/>
              <a:defRPr sz="2500">
                <a:solidFill>
                  <a:schemeClr val="tx1"/>
                </a:solidFill>
                <a:latin typeface="Mountains of Christmas" panose="030005000506000A0004" pitchFamily="66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4529610B-4413-481B-B9E0-8FEBA647F1CE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5182829" y="3848948"/>
            <a:ext cx="2550242" cy="39248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79E34447-83CD-4552-9429-F4C44AEEADE0}"/>
              </a:ext>
            </a:extLst>
          </p:cNvPr>
          <p:cNvSpPr>
            <a:spLocks noGrp="1"/>
          </p:cNvSpPr>
          <p:nvPr>
            <p:ph type="body" idx="19"/>
          </p:nvPr>
        </p:nvSpPr>
        <p:spPr>
          <a:xfrm>
            <a:off x="5182829" y="3456465"/>
            <a:ext cx="2550242" cy="392482"/>
          </a:xfrm>
        </p:spPr>
        <p:txBody>
          <a:bodyPr>
            <a:noAutofit/>
          </a:bodyPr>
          <a:lstStyle>
            <a:lvl1pPr marL="0" indent="0" algn="ctr">
              <a:buNone/>
              <a:defRPr sz="2500">
                <a:solidFill>
                  <a:schemeClr val="tx1"/>
                </a:solidFill>
                <a:latin typeface="Mountains of Christmas" panose="030005000506000A0004" pitchFamily="66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C1443ACC-3C2E-43B1-9C41-F1B650BA568E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1410929" y="3848948"/>
            <a:ext cx="2550242" cy="39248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B307829D-4950-496A-B2D0-D6A3A027FF4A}"/>
              </a:ext>
            </a:extLst>
          </p:cNvPr>
          <p:cNvSpPr>
            <a:spLocks noGrp="1"/>
          </p:cNvSpPr>
          <p:nvPr>
            <p:ph type="body" idx="22"/>
          </p:nvPr>
        </p:nvSpPr>
        <p:spPr>
          <a:xfrm>
            <a:off x="1410929" y="3456465"/>
            <a:ext cx="2550242" cy="392482"/>
          </a:xfrm>
        </p:spPr>
        <p:txBody>
          <a:bodyPr>
            <a:noAutofit/>
          </a:bodyPr>
          <a:lstStyle>
            <a:lvl1pPr marL="0" indent="0" algn="ctr">
              <a:buNone/>
              <a:defRPr sz="2500">
                <a:solidFill>
                  <a:schemeClr val="tx1"/>
                </a:solidFill>
                <a:latin typeface="Mountains of Christmas" panose="030005000506000A0004" pitchFamily="66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814488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le and tex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500">
                <a:solidFill>
                  <a:schemeClr val="accent2"/>
                </a:solidFill>
                <a:latin typeface="Mountains of Christmas" panose="030005000506000A0004" pitchFamily="66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0B0BCE6-1226-41AE-BA03-EED6195DE9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0" y="1699452"/>
            <a:ext cx="7696200" cy="1238655"/>
          </a:xfrm>
        </p:spPr>
        <p:txBody>
          <a:bodyPr>
            <a:normAutofit/>
          </a:bodyPr>
          <a:lstStyle>
            <a:lvl1pPr marL="171450" indent="-171450">
              <a:lnSpc>
                <a:spcPct val="90000"/>
              </a:lnSpc>
              <a:buFont typeface="Arial" panose="020B0604020202020204" pitchFamily="34" charset="0"/>
              <a:buChar char="•"/>
              <a:defRPr sz="1200">
                <a:solidFill>
                  <a:schemeClr val="accent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B9DED004-DFC0-4526-9871-FE95E2E20425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723899" y="1280264"/>
            <a:ext cx="6617239" cy="309665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579135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1_Caption">
    <p:bg>
      <p:bgPr>
        <a:solidFill>
          <a:srgbClr val="FFFFFF"/>
        </a:solidFill>
        <a:effectLst/>
      </p:bgPr>
    </p:bg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10"/>
          <p:cNvSpPr/>
          <p:nvPr/>
        </p:nvSpPr>
        <p:spPr>
          <a:xfrm rot="8520079">
            <a:off x="81164" y="-2457805"/>
            <a:ext cx="8981680" cy="7139037"/>
          </a:xfrm>
          <a:custGeom>
            <a:avLst/>
            <a:gdLst/>
            <a:ahLst/>
            <a:cxnLst/>
            <a:rect l="l" t="t" r="r" b="b"/>
            <a:pathLst>
              <a:path w="42951" h="38661" extrusionOk="0">
                <a:moveTo>
                  <a:pt x="42058" y="37558"/>
                </a:moveTo>
                <a:lnTo>
                  <a:pt x="42058" y="37558"/>
                </a:lnTo>
                <a:cubicBezTo>
                  <a:pt x="41163" y="38567"/>
                  <a:pt x="39620" y="38660"/>
                  <a:pt x="38611" y="37767"/>
                </a:cubicBezTo>
                <a:lnTo>
                  <a:pt x="1103" y="4550"/>
                </a:lnTo>
                <a:cubicBezTo>
                  <a:pt x="94" y="3656"/>
                  <a:pt x="1" y="2113"/>
                  <a:pt x="894" y="1103"/>
                </a:cubicBezTo>
                <a:lnTo>
                  <a:pt x="894" y="1103"/>
                </a:lnTo>
                <a:cubicBezTo>
                  <a:pt x="1789" y="93"/>
                  <a:pt x="3332" y="0"/>
                  <a:pt x="4341" y="893"/>
                </a:cubicBezTo>
                <a:lnTo>
                  <a:pt x="41847" y="34111"/>
                </a:lnTo>
                <a:cubicBezTo>
                  <a:pt x="42858" y="35005"/>
                  <a:pt x="42951" y="36550"/>
                  <a:pt x="42058" y="37558"/>
                </a:cubicBezTo>
                <a:close/>
              </a:path>
            </a:pathLst>
          </a:custGeom>
          <a:gradFill>
            <a:gsLst>
              <a:gs pos="0">
                <a:schemeClr val="lt2"/>
              </a:gs>
              <a:gs pos="47000">
                <a:schemeClr val="accent1"/>
              </a:gs>
              <a:gs pos="100000">
                <a:schemeClr val="accent2"/>
              </a:gs>
              <a:gs pos="100000">
                <a:srgbClr val="737373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p10"/>
          <p:cNvSpPr txBox="1">
            <a:spLocks noGrp="1"/>
          </p:cNvSpPr>
          <p:nvPr>
            <p:ph type="title"/>
          </p:nvPr>
        </p:nvSpPr>
        <p:spPr>
          <a:xfrm>
            <a:off x="-335400" y="420700"/>
            <a:ext cx="9814800" cy="145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486" name="Google Shape;486;p10"/>
          <p:cNvGrpSpPr/>
          <p:nvPr/>
        </p:nvGrpSpPr>
        <p:grpSpPr>
          <a:xfrm>
            <a:off x="8676491" y="1037614"/>
            <a:ext cx="211118" cy="209432"/>
            <a:chOff x="2805975" y="1724475"/>
            <a:chExt cx="2006825" cy="1990800"/>
          </a:xfrm>
        </p:grpSpPr>
        <p:sp>
          <p:nvSpPr>
            <p:cNvPr id="487" name="Google Shape;487;p10"/>
            <p:cNvSpPr/>
            <p:nvPr/>
          </p:nvSpPr>
          <p:spPr>
            <a:xfrm>
              <a:off x="2805975" y="1724475"/>
              <a:ext cx="2006825" cy="1990800"/>
            </a:xfrm>
            <a:custGeom>
              <a:avLst/>
              <a:gdLst/>
              <a:ahLst/>
              <a:cxnLst/>
              <a:rect l="l" t="t" r="r" b="b"/>
              <a:pathLst>
                <a:path w="80273" h="79632" extrusionOk="0">
                  <a:moveTo>
                    <a:pt x="72568" y="79632"/>
                  </a:moveTo>
                  <a:cubicBezTo>
                    <a:pt x="70705" y="79632"/>
                    <a:pt x="68921" y="78891"/>
                    <a:pt x="67604" y="77577"/>
                  </a:cubicBezTo>
                  <a:lnTo>
                    <a:pt x="2721" y="12648"/>
                  </a:lnTo>
                  <a:cubicBezTo>
                    <a:pt x="1" y="9886"/>
                    <a:pt x="36" y="5442"/>
                    <a:pt x="2796" y="2721"/>
                  </a:cubicBezTo>
                  <a:cubicBezTo>
                    <a:pt x="5529" y="30"/>
                    <a:pt x="9915" y="30"/>
                    <a:pt x="12648" y="2721"/>
                  </a:cubicBezTo>
                  <a:lnTo>
                    <a:pt x="77533" y="67650"/>
                  </a:lnTo>
                  <a:cubicBezTo>
                    <a:pt x="80272" y="70394"/>
                    <a:pt x="80270" y="74838"/>
                    <a:pt x="77529" y="77579"/>
                  </a:cubicBezTo>
                  <a:cubicBezTo>
                    <a:pt x="76210" y="78893"/>
                    <a:pt x="74429" y="79632"/>
                    <a:pt x="72568" y="79632"/>
                  </a:cubicBezTo>
                  <a:close/>
                  <a:moveTo>
                    <a:pt x="7682" y="79632"/>
                  </a:moveTo>
                  <a:cubicBezTo>
                    <a:pt x="3804" y="79630"/>
                    <a:pt x="664" y="76484"/>
                    <a:pt x="666" y="72609"/>
                  </a:cubicBezTo>
                  <a:cubicBezTo>
                    <a:pt x="666" y="70748"/>
                    <a:pt x="1407" y="68967"/>
                    <a:pt x="2721" y="67650"/>
                  </a:cubicBezTo>
                  <a:lnTo>
                    <a:pt x="67606" y="2721"/>
                  </a:lnTo>
                  <a:cubicBezTo>
                    <a:pt x="70369" y="0"/>
                    <a:pt x="74813" y="36"/>
                    <a:pt x="77533" y="2800"/>
                  </a:cubicBezTo>
                  <a:cubicBezTo>
                    <a:pt x="80220" y="5533"/>
                    <a:pt x="80220" y="9917"/>
                    <a:pt x="77533" y="12650"/>
                  </a:cubicBezTo>
                  <a:lnTo>
                    <a:pt x="12648" y="77579"/>
                  </a:lnTo>
                  <a:cubicBezTo>
                    <a:pt x="11329" y="78893"/>
                    <a:pt x="9543" y="79632"/>
                    <a:pt x="7682" y="796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10"/>
            <p:cNvSpPr/>
            <p:nvPr/>
          </p:nvSpPr>
          <p:spPr>
            <a:xfrm rot="2704147">
              <a:off x="3632449" y="2551358"/>
              <a:ext cx="351715" cy="35468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9" name="Google Shape;489;p10"/>
          <p:cNvGrpSpPr/>
          <p:nvPr/>
        </p:nvGrpSpPr>
        <p:grpSpPr>
          <a:xfrm>
            <a:off x="256391" y="1037614"/>
            <a:ext cx="211118" cy="209432"/>
            <a:chOff x="2805975" y="1724475"/>
            <a:chExt cx="2006825" cy="1990800"/>
          </a:xfrm>
        </p:grpSpPr>
        <p:sp>
          <p:nvSpPr>
            <p:cNvPr id="490" name="Google Shape;490;p10"/>
            <p:cNvSpPr/>
            <p:nvPr/>
          </p:nvSpPr>
          <p:spPr>
            <a:xfrm>
              <a:off x="2805975" y="1724475"/>
              <a:ext cx="2006825" cy="1990800"/>
            </a:xfrm>
            <a:custGeom>
              <a:avLst/>
              <a:gdLst/>
              <a:ahLst/>
              <a:cxnLst/>
              <a:rect l="l" t="t" r="r" b="b"/>
              <a:pathLst>
                <a:path w="80273" h="79632" extrusionOk="0">
                  <a:moveTo>
                    <a:pt x="72568" y="79632"/>
                  </a:moveTo>
                  <a:cubicBezTo>
                    <a:pt x="70705" y="79632"/>
                    <a:pt x="68921" y="78891"/>
                    <a:pt x="67604" y="77577"/>
                  </a:cubicBezTo>
                  <a:lnTo>
                    <a:pt x="2721" y="12648"/>
                  </a:lnTo>
                  <a:cubicBezTo>
                    <a:pt x="1" y="9886"/>
                    <a:pt x="36" y="5442"/>
                    <a:pt x="2796" y="2721"/>
                  </a:cubicBezTo>
                  <a:cubicBezTo>
                    <a:pt x="5529" y="30"/>
                    <a:pt x="9915" y="30"/>
                    <a:pt x="12648" y="2721"/>
                  </a:cubicBezTo>
                  <a:lnTo>
                    <a:pt x="77533" y="67650"/>
                  </a:lnTo>
                  <a:cubicBezTo>
                    <a:pt x="80272" y="70394"/>
                    <a:pt x="80270" y="74838"/>
                    <a:pt x="77529" y="77579"/>
                  </a:cubicBezTo>
                  <a:cubicBezTo>
                    <a:pt x="76210" y="78893"/>
                    <a:pt x="74429" y="79632"/>
                    <a:pt x="72568" y="79632"/>
                  </a:cubicBezTo>
                  <a:close/>
                  <a:moveTo>
                    <a:pt x="7682" y="79632"/>
                  </a:moveTo>
                  <a:cubicBezTo>
                    <a:pt x="3804" y="79630"/>
                    <a:pt x="664" y="76484"/>
                    <a:pt x="666" y="72609"/>
                  </a:cubicBezTo>
                  <a:cubicBezTo>
                    <a:pt x="666" y="70748"/>
                    <a:pt x="1407" y="68967"/>
                    <a:pt x="2721" y="67650"/>
                  </a:cubicBezTo>
                  <a:lnTo>
                    <a:pt x="67606" y="2721"/>
                  </a:lnTo>
                  <a:cubicBezTo>
                    <a:pt x="70369" y="0"/>
                    <a:pt x="74813" y="36"/>
                    <a:pt x="77533" y="2800"/>
                  </a:cubicBezTo>
                  <a:cubicBezTo>
                    <a:pt x="80220" y="5533"/>
                    <a:pt x="80220" y="9917"/>
                    <a:pt x="77533" y="12650"/>
                  </a:cubicBezTo>
                  <a:lnTo>
                    <a:pt x="12648" y="77579"/>
                  </a:lnTo>
                  <a:cubicBezTo>
                    <a:pt x="11329" y="78893"/>
                    <a:pt x="9543" y="79632"/>
                    <a:pt x="7682" y="796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10"/>
            <p:cNvSpPr/>
            <p:nvPr/>
          </p:nvSpPr>
          <p:spPr>
            <a:xfrm rot="2704147">
              <a:off x="3632449" y="2551358"/>
              <a:ext cx="351715" cy="35468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5361801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88780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715100" y="697825"/>
            <a:ext cx="4643100" cy="21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85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765975" y="2965225"/>
            <a:ext cx="3276000" cy="7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1900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7677736" y="506712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5787486" y="1027326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642432" y="-11"/>
            <a:ext cx="1807340" cy="520459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7381483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899063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161200" y="1069725"/>
            <a:ext cx="4821600" cy="6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25" y="843910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25" y="2447901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25" y="1651780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25" y="4040638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25" y="3245075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720000" y="470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433388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25" y="4041495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25" y="2032326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25" y="3221195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25" y="843910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25" y="1235476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181425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4836300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181425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4836300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949547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232085" y="4343701"/>
            <a:ext cx="744991" cy="745685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269394" y="340296"/>
            <a:ext cx="804107" cy="701546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7798574" y="4259140"/>
            <a:ext cx="713803" cy="882266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269411" y="2390686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6826860" y="909911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599543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2364811" y="506712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474561" y="1027326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068558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7020424" y="4053372"/>
            <a:ext cx="1905167" cy="1088034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73362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3076" y="2511263"/>
            <a:ext cx="3945642" cy="1155774"/>
          </a:xfrm>
        </p:spPr>
        <p:txBody>
          <a:bodyPr anchor="b">
            <a:noAutofit/>
          </a:bodyPr>
          <a:lstStyle>
            <a:lvl1pPr algn="ctr">
              <a:lnSpc>
                <a:spcPct val="70000"/>
              </a:lnSpc>
              <a:defRPr sz="6000">
                <a:solidFill>
                  <a:schemeClr val="accent2"/>
                </a:solidFill>
                <a:latin typeface="Mountains of Christmas" panose="030005000506000A0004" pitchFamily="66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2344" y="3762252"/>
            <a:ext cx="5307106" cy="273224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accent2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53FEA4E8-678D-4279-BA7C-4E624B9ABEBE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3919092" y="1149339"/>
            <a:ext cx="1305813" cy="799236"/>
          </a:xfrm>
        </p:spPr>
        <p:txBody>
          <a:bodyPr>
            <a:noAutofit/>
          </a:bodyPr>
          <a:lstStyle>
            <a:lvl1pPr marL="0" indent="0" algn="ctr">
              <a:buNone/>
              <a:defRPr sz="8000">
                <a:solidFill>
                  <a:schemeClr val="bg1"/>
                </a:solidFill>
                <a:latin typeface="Mountains of Christmas" panose="030005000506000A0004" pitchFamily="66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53918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402265" y="1810173"/>
            <a:ext cx="8274335" cy="893824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252514" y="95395"/>
            <a:ext cx="8679841" cy="126294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3586860" y="4053372"/>
            <a:ext cx="1905167" cy="1088034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679223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B1CF2E77-4E87-4338-A6B2-93E833A84A3C}" type="datetimeFigureOut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29/6/2023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796E19DA-92E0-4635-8627-DEB5FDE3EBA8}" type="slidenum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991344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66D3E-A7AE-4239-AF27-51160B6894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5FE903-AC65-4567-A582-A8A6EC15A2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B73632-DB48-4427-8687-EDBBE1002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29/6/2023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89996E-E97A-43A0-A805-A7C824633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57BDA4-10FF-488C-9160-B98FAAB9F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7645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29/6/2023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85239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5AF95-DF5D-4A77-95C2-FB547886B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4D19B2-07BA-40CD-BB10-6D5A2F7A2E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227AE5-DFB2-4346-82F2-13F7B8BDA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29/6/2023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395F30-A379-4602-8265-B297AF97C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86633A-8D18-4BB7-A1BA-AAB894AE9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4577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49CCC8-61B8-4C5F-90F8-05CF85D25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8FED8E-A20A-4D73-BEAF-32ADC74DFB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50C982-76E3-4629-AA09-23B7580677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02277D-AF8F-4BAA-8802-2263257E2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29/6/2023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63E950-8BDB-4E44-8DF1-7322A7DC2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A1E88E-AAC4-49C5-A0AB-67FF5D5F8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0573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39B8B-A89A-4AE5-849B-8515D32D8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7B050D-04A7-4E70-8D39-A1AA6FA2C8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44CBC2-D5AA-440E-B059-1A047A3C4C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06C4ED-86DC-4C68-8AAD-F3CBDE5021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6EE21E-BEA1-404A-887B-644BBFA1DD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45D0675-C9C4-42F6-83F5-11E8F5DBC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29/6/2023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566768-20BA-4668-9B56-B92DE3ACD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9ACF4C-6AC6-437C-B436-076543305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0860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41B50-A971-4907-8FF4-1C005E65C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CEF20C8-092E-4ACF-957F-0C0F1A1E3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29/6/2023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B79C48-239D-4DAF-9C28-6CEDB8DF6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6C44B1-C017-4149-AF28-7FE9CF4CE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81631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4F5A18-10E7-46E7-894E-B99F0F888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29/6/2023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A33DBF-B7EB-423A-B26D-E2B8CB185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42017B-3D78-4336-991E-36EC45627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65856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9CF0F-B1A6-49AA-ACD3-239639F68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255BFA-03E6-4156-90BF-C5C405C9A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6EDA9C-7682-4091-9873-BAA7D956F6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DFF84D-4F1A-4010-897F-C755CB92E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29/6/2023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C13EA7-D7C5-4CBA-BB6D-7F26E3017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5ACA3B-F0D0-4BC3-8DED-4331EED93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282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500">
                <a:solidFill>
                  <a:schemeClr val="accent2"/>
                </a:solidFill>
                <a:latin typeface="Mountains of Christmas" panose="030005000506000A0004" pitchFamily="66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3900" y="1537327"/>
            <a:ext cx="7696200" cy="2852695"/>
          </a:xfrm>
        </p:spPr>
        <p:txBody>
          <a:bodyPr>
            <a:normAutofit/>
          </a:bodyPr>
          <a:lstStyle>
            <a:lvl1pPr marL="228600" indent="-228600">
              <a:lnSpc>
                <a:spcPct val="90000"/>
              </a:lnSpc>
              <a:buFont typeface="+mj-lt"/>
              <a:buAutoNum type="arabicPeriod"/>
              <a:defRPr sz="1000">
                <a:solidFill>
                  <a:schemeClr val="accent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1FB8DA-4F98-414C-8F88-59D641E129D0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723899" y="1280264"/>
            <a:ext cx="6617239" cy="250221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BFF256C9-F131-444F-A527-6CAFB6B8D403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723899" y="4390022"/>
            <a:ext cx="6617239" cy="192277"/>
          </a:xfrm>
        </p:spPr>
        <p:txBody>
          <a:bodyPr>
            <a:noAutofit/>
          </a:bodyPr>
          <a:lstStyle>
            <a:lvl1pPr marL="0" indent="0">
              <a:buNone/>
              <a:defRPr sz="100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2659506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18F36-1332-4343-900F-827658D8C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D66408-603E-45FB-9BAD-051716D738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DFCF8-8C8E-4026-AC52-9BB9C37FD6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33CEAB-1AA4-4AC6-BCBD-239ED98B2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29/6/2023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3D47F7-FFE8-4EA6-AC25-A8050333B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7FBB16-8166-4612-A1D0-7384ED574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83115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71944-94DA-47AA-B0BD-F5DC7F8F4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295114-96C8-41C1-B4CE-705A919CEE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8477EE-221A-40F3-86F3-1977DB99A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29/6/2023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CEDBF4-23EC-4BD1-843A-2C5AF0EC8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A4DB0C-E348-43B8-802F-B1BCFABA4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64543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327FB4-0D47-4C47-9864-39FD9E1926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56189D-C4F7-454E-A89A-5F5862803F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6C8F00-201B-44BD-A2A4-D8AC2F67D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29/6/2023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70474E-F93A-4FDC-96BF-9CD78906D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33CD92-D875-47A1-B604-088DE2936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27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7138" y="3103873"/>
            <a:ext cx="3338498" cy="591377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algn="ctr">
              <a:defRPr sz="14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 algn="ctr">
              <a:defRPr sz="14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 algn="ctr">
              <a:defRPr sz="14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 algn="ctr">
              <a:defRPr sz="14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8365" y="3103873"/>
            <a:ext cx="3338498" cy="591377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algn="ctr">
              <a:defRPr sz="14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 algn="ctr">
              <a:defRPr sz="14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 algn="ctr">
              <a:defRPr sz="14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 algn="ctr">
              <a:defRPr sz="14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647D2E8C-1B66-4B58-9E61-419F96DF9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ountains of Christmas" panose="030005000506000A0004" pitchFamily="66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57D406E-515A-4F43-9A01-A05A4C6D1924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1098755" y="2600162"/>
            <a:ext cx="2915263" cy="392482"/>
          </a:xfrm>
        </p:spPr>
        <p:txBody>
          <a:bodyPr>
            <a:noAutofit/>
          </a:bodyPr>
          <a:lstStyle>
            <a:lvl1pPr marL="0" indent="0" algn="ctr">
              <a:buNone/>
              <a:defRPr sz="2500">
                <a:solidFill>
                  <a:schemeClr val="accent2"/>
                </a:solidFill>
                <a:latin typeface="Mountains of Christmas" panose="030005000506000A0004" pitchFamily="66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5C9BD97-A085-490E-8875-69685121698A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5129982" y="2600162"/>
            <a:ext cx="2915263" cy="392482"/>
          </a:xfrm>
        </p:spPr>
        <p:txBody>
          <a:bodyPr>
            <a:noAutofit/>
          </a:bodyPr>
          <a:lstStyle>
            <a:lvl1pPr marL="0" indent="0" algn="ctr">
              <a:buNone/>
              <a:defRPr sz="2500">
                <a:solidFill>
                  <a:schemeClr val="accent2"/>
                </a:solidFill>
                <a:latin typeface="Mountains of Christmas" panose="030005000506000A0004" pitchFamily="66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02294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ountains of Christmas" panose="030005000506000A0004" pitchFamily="66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968183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809043F-2CB1-4697-ADC0-1A4B5CEE0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243260"/>
            <a:ext cx="7886700" cy="2656981"/>
          </a:xfrm>
        </p:spPr>
        <p:txBody>
          <a:bodyPr/>
          <a:lstStyle>
            <a:lvl1pPr>
              <a:defRPr>
                <a:latin typeface="Mountains of Christmas" panose="030005000506000A0004" pitchFamily="66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04782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and 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3900" y="552450"/>
            <a:ext cx="2949178" cy="1200150"/>
          </a:xfrm>
        </p:spPr>
        <p:txBody>
          <a:bodyPr anchor="b">
            <a:normAutofit/>
          </a:bodyPr>
          <a:lstStyle>
            <a:lvl1pPr>
              <a:defRPr sz="3500">
                <a:latin typeface="Mountains of Christmas" panose="030005000506000A0004" pitchFamily="66" charset="0"/>
              </a:defRPr>
            </a:lvl1pPr>
          </a:lstStyle>
          <a:p>
            <a:r>
              <a:rPr lang="en-US" dirty="0"/>
              <a:t>to edit Master title </a:t>
            </a:r>
            <a:r>
              <a:rPr lang="en-US" dirty="0" err="1"/>
              <a:t>stClickyle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175260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35800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973393"/>
            <a:ext cx="3425536" cy="1550425"/>
          </a:xfrm>
        </p:spPr>
        <p:txBody>
          <a:bodyPr anchor="b">
            <a:noAutofit/>
          </a:bodyPr>
          <a:lstStyle>
            <a:lvl1pPr>
              <a:defRPr sz="3500">
                <a:latin typeface="Mountains of Christmas" panose="030005000506000A0004" pitchFamily="66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72000" y="744140"/>
            <a:ext cx="384810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914273"/>
            <a:ext cx="3425536" cy="1121342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04375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A138118C-7525-42C5-83E9-649111189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1243260"/>
            <a:ext cx="7696200" cy="2656981"/>
          </a:xfrm>
        </p:spPr>
        <p:txBody>
          <a:bodyPr/>
          <a:lstStyle>
            <a:lvl1pPr>
              <a:defRPr>
                <a:latin typeface="Mountains of Christmas" panose="030005000506000A0004" pitchFamily="66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58148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23900" y="552450"/>
            <a:ext cx="7696200" cy="7155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3900" y="1369219"/>
            <a:ext cx="7696200" cy="32218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3900" y="4767263"/>
            <a:ext cx="19621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13EFF7-90E2-431F-8E31-BA0CE4C55B2F}" type="datetimeFigureOut">
              <a:rPr lang="en-US" smtClean="0"/>
              <a:t>29/6/2023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19621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0CEFFA-EA14-4325-A0F4-7973582784D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0480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6" r:id="rId2"/>
    <p:sldLayoutId id="2147483665" r:id="rId3"/>
    <p:sldLayoutId id="2147483667" r:id="rId4"/>
    <p:sldLayoutId id="2147483669" r:id="rId5"/>
    <p:sldLayoutId id="2147483658" r:id="rId6"/>
    <p:sldLayoutId id="2147483671" r:id="rId7"/>
    <p:sldLayoutId id="2147483672" r:id="rId8"/>
    <p:sldLayoutId id="2147483659" r:id="rId9"/>
    <p:sldLayoutId id="2147483670" r:id="rId10"/>
    <p:sldLayoutId id="2147483679" r:id="rId11"/>
    <p:sldLayoutId id="2147483683" r:id="rId12"/>
    <p:sldLayoutId id="2147483684" r:id="rId13"/>
    <p:sldLayoutId id="2147483685" r:id="rId1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500" kern="1200">
          <a:solidFill>
            <a:schemeClr val="accent2"/>
          </a:solidFill>
          <a:latin typeface="Mountains of Christmas" panose="030005000506000A0004" pitchFamily="66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accent2"/>
          </a:solidFill>
          <a:latin typeface="+mj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accent2"/>
          </a:solidFill>
          <a:latin typeface="+mj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accent2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accent2"/>
          </a:solidFill>
          <a:latin typeface="+mj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accent2"/>
          </a:solidFill>
          <a:latin typeface="+mj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84775" y="445025"/>
            <a:ext cx="8174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84775" y="1152475"/>
            <a:ext cx="8174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4611874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17A48C-4F12-4FCF-996F-CBE4DE9F5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7476DA-93C2-4165-B512-7F845D0666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6442C6-84C8-43DE-BCC4-82D4ADF768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80E242-997F-4685-9228-DC4B29F92E34}" type="datetimeFigureOut">
              <a:rPr lang="en-US" smtClean="0"/>
              <a:t>29/6/2023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A2DDBF-5F3C-4253-9ECC-4AACD0C6D9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2C2EB4-7F2D-40DB-BD45-85C1E580B8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382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3.wdp"/><Relationship Id="rId18" Type="http://schemas.openxmlformats.org/officeDocument/2006/relationships/image" Target="../media/image9.png"/><Relationship Id="rId26" Type="http://schemas.openxmlformats.org/officeDocument/2006/relationships/image" Target="../media/image13.png"/><Relationship Id="rId39" Type="http://schemas.openxmlformats.org/officeDocument/2006/relationships/image" Target="../media/image21.png"/><Relationship Id="rId3" Type="http://schemas.openxmlformats.org/officeDocument/2006/relationships/audio" Target="../media/media1.mp3"/><Relationship Id="rId21" Type="http://schemas.microsoft.com/office/2007/relationships/hdphoto" Target="../media/hdphoto7.wdp"/><Relationship Id="rId34" Type="http://schemas.openxmlformats.org/officeDocument/2006/relationships/image" Target="../media/image17.png"/><Relationship Id="rId42" Type="http://schemas.openxmlformats.org/officeDocument/2006/relationships/image" Target="../media/image23.png"/><Relationship Id="rId7" Type="http://schemas.openxmlformats.org/officeDocument/2006/relationships/image" Target="../media/image3.png"/><Relationship Id="rId12" Type="http://schemas.openxmlformats.org/officeDocument/2006/relationships/image" Target="../media/image6.png"/><Relationship Id="rId17" Type="http://schemas.microsoft.com/office/2007/relationships/hdphoto" Target="../media/hdphoto5.wdp"/><Relationship Id="rId25" Type="http://schemas.microsoft.com/office/2007/relationships/hdphoto" Target="../media/hdphoto9.wdp"/><Relationship Id="rId33" Type="http://schemas.microsoft.com/office/2007/relationships/hdphoto" Target="../media/hdphoto13.wdp"/><Relationship Id="rId38" Type="http://schemas.openxmlformats.org/officeDocument/2006/relationships/image" Target="../media/image20.gif"/><Relationship Id="rId2" Type="http://schemas.microsoft.com/office/2007/relationships/media" Target="../media/media1.mp3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29" Type="http://schemas.microsoft.com/office/2007/relationships/hdphoto" Target="../media/hdphoto11.wdp"/><Relationship Id="rId41" Type="http://schemas.openxmlformats.org/officeDocument/2006/relationships/image" Target="../media/image22.jpeg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11" Type="http://schemas.microsoft.com/office/2007/relationships/hdphoto" Target="../media/hdphoto2.wdp"/><Relationship Id="rId24" Type="http://schemas.openxmlformats.org/officeDocument/2006/relationships/image" Target="../media/image12.png"/><Relationship Id="rId32" Type="http://schemas.openxmlformats.org/officeDocument/2006/relationships/image" Target="../media/image16.png"/><Relationship Id="rId37" Type="http://schemas.openxmlformats.org/officeDocument/2006/relationships/image" Target="../media/image19.png"/><Relationship Id="rId40" Type="http://schemas.microsoft.com/office/2007/relationships/hdphoto" Target="../media/hdphoto15.wdp"/><Relationship Id="rId5" Type="http://schemas.openxmlformats.org/officeDocument/2006/relationships/notesSlide" Target="../notesSlides/notesSlide1.xml"/><Relationship Id="rId15" Type="http://schemas.microsoft.com/office/2007/relationships/hdphoto" Target="../media/hdphoto4.wdp"/><Relationship Id="rId23" Type="http://schemas.microsoft.com/office/2007/relationships/hdphoto" Target="../media/hdphoto8.wdp"/><Relationship Id="rId28" Type="http://schemas.openxmlformats.org/officeDocument/2006/relationships/image" Target="../media/image14.png"/><Relationship Id="rId36" Type="http://schemas.openxmlformats.org/officeDocument/2006/relationships/image" Target="../media/image18.emf"/><Relationship Id="rId10" Type="http://schemas.openxmlformats.org/officeDocument/2006/relationships/image" Target="../media/image5.png"/><Relationship Id="rId19" Type="http://schemas.microsoft.com/office/2007/relationships/hdphoto" Target="../media/hdphoto6.wdp"/><Relationship Id="rId31" Type="http://schemas.microsoft.com/office/2007/relationships/hdphoto" Target="../media/hdphoto12.wdp"/><Relationship Id="rId4" Type="http://schemas.openxmlformats.org/officeDocument/2006/relationships/slideLayout" Target="../slideLayouts/slideLayout15.xml"/><Relationship Id="rId9" Type="http://schemas.openxmlformats.org/officeDocument/2006/relationships/image" Target="../media/image4.png"/><Relationship Id="rId14" Type="http://schemas.openxmlformats.org/officeDocument/2006/relationships/image" Target="../media/image7.png"/><Relationship Id="rId22" Type="http://schemas.openxmlformats.org/officeDocument/2006/relationships/image" Target="../media/image11.png"/><Relationship Id="rId27" Type="http://schemas.microsoft.com/office/2007/relationships/hdphoto" Target="../media/hdphoto10.wdp"/><Relationship Id="rId30" Type="http://schemas.openxmlformats.org/officeDocument/2006/relationships/image" Target="../media/image15.png"/><Relationship Id="rId35" Type="http://schemas.microsoft.com/office/2007/relationships/hdphoto" Target="../media/hdphoto14.wdp"/><Relationship Id="rId43" Type="http://schemas.openxmlformats.org/officeDocument/2006/relationships/image" Target="../media/image2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audio" Target="../media/media2.mp3"/><Relationship Id="rId7" Type="http://schemas.openxmlformats.org/officeDocument/2006/relationships/image" Target="../media/image35.png"/><Relationship Id="rId2" Type="http://schemas.microsoft.com/office/2007/relationships/media" Target="../media/media2.mp3"/><Relationship Id="rId1" Type="http://schemas.openxmlformats.org/officeDocument/2006/relationships/tags" Target="../tags/tag11.xml"/><Relationship Id="rId6" Type="http://schemas.openxmlformats.org/officeDocument/2006/relationships/image" Target="../media/image1.png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10.xml"/><Relationship Id="rId9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1.png"/><Relationship Id="rId12" Type="http://schemas.openxmlformats.org/officeDocument/2006/relationships/image" Target="../media/image24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2.xml"/><Relationship Id="rId6" Type="http://schemas.openxmlformats.org/officeDocument/2006/relationships/audio" Target="../media/audio5.wav"/><Relationship Id="rId11" Type="http://schemas.microsoft.com/office/2007/relationships/hdphoto" Target="../media/hdphoto19.wdp"/><Relationship Id="rId5" Type="http://schemas.openxmlformats.org/officeDocument/2006/relationships/audio" Target="../media/audio4.mp3"/><Relationship Id="rId10" Type="http://schemas.openxmlformats.org/officeDocument/2006/relationships/image" Target="../media/image41.png"/><Relationship Id="rId4" Type="http://schemas.openxmlformats.org/officeDocument/2006/relationships/audio" Target="../media/audio3.mp3"/><Relationship Id="rId9" Type="http://schemas.microsoft.com/office/2007/relationships/hdphoto" Target="../media/hdphoto18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1.png"/><Relationship Id="rId12" Type="http://schemas.openxmlformats.org/officeDocument/2006/relationships/image" Target="../media/image24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3.xml"/><Relationship Id="rId6" Type="http://schemas.openxmlformats.org/officeDocument/2006/relationships/audio" Target="../media/audio8.wav"/><Relationship Id="rId11" Type="http://schemas.microsoft.com/office/2007/relationships/hdphoto" Target="../media/hdphoto19.wdp"/><Relationship Id="rId5" Type="http://schemas.openxmlformats.org/officeDocument/2006/relationships/audio" Target="../media/audio7.mp3"/><Relationship Id="rId10" Type="http://schemas.openxmlformats.org/officeDocument/2006/relationships/image" Target="../media/image41.png"/><Relationship Id="rId4" Type="http://schemas.openxmlformats.org/officeDocument/2006/relationships/audio" Target="../media/audio6.mp3"/><Relationship Id="rId9" Type="http://schemas.microsoft.com/office/2007/relationships/hdphoto" Target="../media/hdphoto18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notesSlide" Target="../notesSlides/notesSlide13.xml"/><Relationship Id="rId7" Type="http://schemas.openxmlformats.org/officeDocument/2006/relationships/audio" Target="../media/audio7.mp3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4.xml"/><Relationship Id="rId6" Type="http://schemas.openxmlformats.org/officeDocument/2006/relationships/audio" Target="../media/audio4.mp3"/><Relationship Id="rId5" Type="http://schemas.openxmlformats.org/officeDocument/2006/relationships/audio" Target="../media/audio6.mp3"/><Relationship Id="rId4" Type="http://schemas.openxmlformats.org/officeDocument/2006/relationships/audio" Target="../media/audio3.mp3"/><Relationship Id="rId9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mp3"/><Relationship Id="rId3" Type="http://schemas.openxmlformats.org/officeDocument/2006/relationships/audio" Target="../media/media3.mp3"/><Relationship Id="rId7" Type="http://schemas.openxmlformats.org/officeDocument/2006/relationships/notesSlide" Target="../notesSlides/notesSlide14.xml"/><Relationship Id="rId2" Type="http://schemas.microsoft.com/office/2007/relationships/media" Target="../media/media3.mp3"/><Relationship Id="rId1" Type="http://schemas.openxmlformats.org/officeDocument/2006/relationships/tags" Target="../tags/tag15.xml"/><Relationship Id="rId6" Type="http://schemas.openxmlformats.org/officeDocument/2006/relationships/slideLayout" Target="../slideLayouts/slideLayout10.xml"/><Relationship Id="rId11" Type="http://schemas.openxmlformats.org/officeDocument/2006/relationships/image" Target="../media/image24.png"/><Relationship Id="rId5" Type="http://schemas.openxmlformats.org/officeDocument/2006/relationships/audio" Target="../media/media4.mp3"/><Relationship Id="rId10" Type="http://schemas.openxmlformats.org/officeDocument/2006/relationships/image" Target="../media/image19.png"/><Relationship Id="rId4" Type="http://schemas.microsoft.com/office/2007/relationships/media" Target="../media/media4.mp3"/><Relationship Id="rId9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mp3"/><Relationship Id="rId3" Type="http://schemas.openxmlformats.org/officeDocument/2006/relationships/audio" Target="../media/media3.mp3"/><Relationship Id="rId7" Type="http://schemas.openxmlformats.org/officeDocument/2006/relationships/notesSlide" Target="../notesSlides/notesSlide15.xml"/><Relationship Id="rId2" Type="http://schemas.microsoft.com/office/2007/relationships/media" Target="../media/media3.mp3"/><Relationship Id="rId1" Type="http://schemas.openxmlformats.org/officeDocument/2006/relationships/tags" Target="../tags/tag16.xml"/><Relationship Id="rId6" Type="http://schemas.openxmlformats.org/officeDocument/2006/relationships/slideLayout" Target="../slideLayouts/slideLayout10.xml"/><Relationship Id="rId11" Type="http://schemas.openxmlformats.org/officeDocument/2006/relationships/image" Target="../media/image24.png"/><Relationship Id="rId5" Type="http://schemas.openxmlformats.org/officeDocument/2006/relationships/audio" Target="../media/media4.mp3"/><Relationship Id="rId10" Type="http://schemas.openxmlformats.org/officeDocument/2006/relationships/image" Target="../media/image19.png"/><Relationship Id="rId4" Type="http://schemas.microsoft.com/office/2007/relationships/media" Target="../media/media4.mp3"/><Relationship Id="rId9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media3.mp3"/><Relationship Id="rId7" Type="http://schemas.openxmlformats.org/officeDocument/2006/relationships/notesSlide" Target="../notesSlides/notesSlide16.xml"/><Relationship Id="rId2" Type="http://schemas.microsoft.com/office/2007/relationships/media" Target="../media/media3.mp3"/><Relationship Id="rId1" Type="http://schemas.openxmlformats.org/officeDocument/2006/relationships/tags" Target="../tags/tag17.xml"/><Relationship Id="rId6" Type="http://schemas.openxmlformats.org/officeDocument/2006/relationships/slideLayout" Target="../slideLayouts/slideLayout10.xml"/><Relationship Id="rId11" Type="http://schemas.openxmlformats.org/officeDocument/2006/relationships/image" Target="../media/image24.png"/><Relationship Id="rId5" Type="http://schemas.openxmlformats.org/officeDocument/2006/relationships/audio" Target="../media/media4.mp3"/><Relationship Id="rId10" Type="http://schemas.openxmlformats.org/officeDocument/2006/relationships/image" Target="../media/image19.png"/><Relationship Id="rId4" Type="http://schemas.microsoft.com/office/2007/relationships/media" Target="../media/media4.mp3"/><Relationship Id="rId9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media3.mp3"/><Relationship Id="rId7" Type="http://schemas.openxmlformats.org/officeDocument/2006/relationships/notesSlide" Target="../notesSlides/notesSlide17.xml"/><Relationship Id="rId2" Type="http://schemas.microsoft.com/office/2007/relationships/media" Target="../media/media3.mp3"/><Relationship Id="rId1" Type="http://schemas.openxmlformats.org/officeDocument/2006/relationships/tags" Target="../tags/tag18.xml"/><Relationship Id="rId6" Type="http://schemas.openxmlformats.org/officeDocument/2006/relationships/slideLayout" Target="../slideLayouts/slideLayout10.xml"/><Relationship Id="rId11" Type="http://schemas.openxmlformats.org/officeDocument/2006/relationships/image" Target="../media/image24.png"/><Relationship Id="rId5" Type="http://schemas.openxmlformats.org/officeDocument/2006/relationships/audio" Target="../media/media4.mp3"/><Relationship Id="rId10" Type="http://schemas.openxmlformats.org/officeDocument/2006/relationships/image" Target="../media/image19.png"/><Relationship Id="rId4" Type="http://schemas.microsoft.com/office/2007/relationships/media" Target="../media/media4.mp3"/><Relationship Id="rId9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6" Type="http://schemas.microsoft.com/office/2007/relationships/hdphoto" Target="../media/hdphoto16.wdp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audio" Target="../media/media5.mp3"/><Relationship Id="rId7" Type="http://schemas.openxmlformats.org/officeDocument/2006/relationships/image" Target="../media/image24.png"/><Relationship Id="rId2" Type="http://schemas.microsoft.com/office/2007/relationships/media" Target="../media/media5.mp3"/><Relationship Id="rId1" Type="http://schemas.openxmlformats.org/officeDocument/2006/relationships/tags" Target="../tags/tag20.xml"/><Relationship Id="rId6" Type="http://schemas.openxmlformats.org/officeDocument/2006/relationships/image" Target="../media/image42.png"/><Relationship Id="rId5" Type="http://schemas.openxmlformats.org/officeDocument/2006/relationships/notesSlide" Target="../notesSlides/notesSlide19.xml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24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45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21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45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2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Relationship Id="rId6" Type="http://schemas.microsoft.com/office/2007/relationships/hdphoto" Target="../media/hdphoto16.wdp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24.xml"/><Relationship Id="rId6" Type="http://schemas.microsoft.com/office/2007/relationships/hdphoto" Target="../media/hdphoto20.wdp"/><Relationship Id="rId5" Type="http://schemas.openxmlformats.org/officeDocument/2006/relationships/image" Target="../media/image47.png"/><Relationship Id="rId4" Type="http://schemas.openxmlformats.org/officeDocument/2006/relationships/image" Target="../media/image4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5.xml"/><Relationship Id="rId6" Type="http://schemas.microsoft.com/office/2007/relationships/hdphoto" Target="../media/hdphoto20.wdp"/><Relationship Id="rId5" Type="http://schemas.openxmlformats.org/officeDocument/2006/relationships/image" Target="../media/image47.png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Relationship Id="rId6" Type="http://schemas.microsoft.com/office/2007/relationships/hdphoto" Target="../media/hdphoto16.wdp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Relationship Id="rId4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audio" Target="../media/media6.mp3"/><Relationship Id="rId7" Type="http://schemas.openxmlformats.org/officeDocument/2006/relationships/image" Target="../media/image48.jpeg"/><Relationship Id="rId12" Type="http://schemas.openxmlformats.org/officeDocument/2006/relationships/image" Target="../media/image24.png"/><Relationship Id="rId2" Type="http://schemas.microsoft.com/office/2007/relationships/media" Target="../media/media6.mp3"/><Relationship Id="rId1" Type="http://schemas.openxmlformats.org/officeDocument/2006/relationships/tags" Target="../tags/tag28.xml"/><Relationship Id="rId6" Type="http://schemas.openxmlformats.org/officeDocument/2006/relationships/audio" Target="../media/audio9.wav"/><Relationship Id="rId11" Type="http://schemas.openxmlformats.org/officeDocument/2006/relationships/image" Target="../media/image19.png"/><Relationship Id="rId5" Type="http://schemas.openxmlformats.org/officeDocument/2006/relationships/notesSlide" Target="../notesSlides/notesSlide27.xml"/><Relationship Id="rId10" Type="http://schemas.openxmlformats.org/officeDocument/2006/relationships/image" Target="../media/image51.png"/><Relationship Id="rId4" Type="http://schemas.openxmlformats.org/officeDocument/2006/relationships/slideLayout" Target="../slideLayouts/slideLayout14.xml"/><Relationship Id="rId9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microsoft.com/office/2007/relationships/hdphoto" Target="../media/hdphoto16.wdp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5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.xml"/><Relationship Id="rId6" Type="http://schemas.openxmlformats.org/officeDocument/2006/relationships/image" Target="../media/image2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7.xml"/><Relationship Id="rId6" Type="http://schemas.openxmlformats.org/officeDocument/2006/relationships/image" Target="../media/image34.png"/><Relationship Id="rId5" Type="http://schemas.openxmlformats.org/officeDocument/2006/relationships/audio" Target="../media/audio2.wav"/><Relationship Id="rId10" Type="http://schemas.openxmlformats.org/officeDocument/2006/relationships/image" Target="../media/image24.png"/><Relationship Id="rId4" Type="http://schemas.openxmlformats.org/officeDocument/2006/relationships/audio" Target="../media/audio1.wav"/><Relationship Id="rId9" Type="http://schemas.microsoft.com/office/2007/relationships/hdphoto" Target="../media/hdphoto17.wdp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7.wdp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8.xml"/><Relationship Id="rId6" Type="http://schemas.openxmlformats.org/officeDocument/2006/relationships/image" Target="../media/image34.png"/><Relationship Id="rId5" Type="http://schemas.openxmlformats.org/officeDocument/2006/relationships/audio" Target="../media/audio2.wav"/><Relationship Id="rId10" Type="http://schemas.openxmlformats.org/officeDocument/2006/relationships/image" Target="../media/image24.png"/><Relationship Id="rId4" Type="http://schemas.openxmlformats.org/officeDocument/2006/relationships/audio" Target="../media/audio1.wav"/><Relationship Id="rId9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7.wdp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9.xml"/><Relationship Id="rId6" Type="http://schemas.openxmlformats.org/officeDocument/2006/relationships/image" Target="../media/image34.png"/><Relationship Id="rId5" Type="http://schemas.openxmlformats.org/officeDocument/2006/relationships/audio" Target="../media/audio2.wav"/><Relationship Id="rId10" Type="http://schemas.openxmlformats.org/officeDocument/2006/relationships/image" Target="../media/image24.png"/><Relationship Id="rId4" Type="http://schemas.openxmlformats.org/officeDocument/2006/relationships/audio" Target="../media/audio1.wav"/><Relationship Id="rId9" Type="http://schemas.openxmlformats.org/officeDocument/2006/relationships/image" Target="../media/image3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microsoft.com/office/2007/relationships/hdphoto" Target="../media/hdphoto16.wdp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6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74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82" y="362270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47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088" y="3407069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1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139634" y="3460124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80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8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561888" y="289456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foregroundMark x1="11379" y1="23482" x2="11379" y2="23482"/>
                        <a14:foregroundMark x1="19037" y1="37247" x2="36105" y2="34211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5" y="2779412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foregroundMark x1="67871" y1="33952" x2="67871" y2="33952"/>
                        <a14:foregroundMark x1="80723" y1="32653" x2="80723" y2="32653"/>
                        <a14:foregroundMark x1="74900" y1="76809" x2="79317" y2="64378"/>
                        <a14:foregroundMark x1="93574" y1="76809" x2="82731" y2="67718"/>
                        <a14:foregroundMark x1="67871" y1="53061" x2="77912" y2="51206"/>
                        <a14:foregroundMark x1="89157" y1="50464" x2="89960" y2="57699"/>
                        <a14:foregroundMark x1="65663" y1="53803" x2="65663" y2="53803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25665" y="2791680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4" cstate="print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1" y="3171331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7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699586" y="643363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46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9" cstate="print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4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7">
            <a:extLst>
              <a:ext uri="{FF2B5EF4-FFF2-40B4-BE49-F238E27FC236}">
                <a16:creationId xmlns:a16="http://schemas.microsoft.com/office/drawing/2014/main" id="{226515EE-1FEC-4474-98D7-30A4E2B3CA23}"/>
              </a:ext>
            </a:extLst>
          </p:cNvPr>
          <p:cNvPicPr>
            <a:picLocks noChangeAspect="1"/>
          </p:cNvPicPr>
          <p:nvPr/>
        </p:nvPicPr>
        <p:blipFill>
          <a:blip r:embed="rId4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7425480" y="3695805"/>
            <a:ext cx="869289" cy="1212125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1571058" y="403164"/>
            <a:ext cx="5714813" cy="2488325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43238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167641" y="151875"/>
            <a:ext cx="6791960" cy="55467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  <a:latin typeface="Comic Sans MS" panose="030F0702030302020204" pitchFamily="66" charset="0"/>
              </a:rPr>
              <a:t>Task 7. Listen and repeat.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09797" y="3797300"/>
            <a:ext cx="6324405" cy="76944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dirty="0"/>
              <a:t>It’s </a:t>
            </a:r>
            <a:r>
              <a:rPr lang="en-US" sz="4400" dirty="0">
                <a:solidFill>
                  <a:srgbClr val="FF0000"/>
                </a:solidFill>
              </a:rPr>
              <a:t>w</a:t>
            </a:r>
            <a:r>
              <a:rPr lang="en-US" sz="4400" dirty="0"/>
              <a:t>et and c</a:t>
            </a:r>
            <a:r>
              <a:rPr lang="en-US" sz="4400" dirty="0">
                <a:solidFill>
                  <a:srgbClr val="FF0000"/>
                </a:solidFill>
              </a:rPr>
              <a:t>o</a:t>
            </a:r>
            <a:r>
              <a:rPr lang="en-US" sz="4400" dirty="0"/>
              <a:t>ld in winter. </a:t>
            </a:r>
            <a:endParaRPr lang="en-US" sz="4400" dirty="0">
              <a:latin typeface="Comic Sans MS" panose="030F0702030302020204" pitchFamily="66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69053" y="1671148"/>
            <a:ext cx="1146468" cy="76944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latin typeface="Comic Sans MS" panose="030F0702030302020204" pitchFamily="66" charset="0"/>
              </a:rPr>
              <a:t>w</a:t>
            </a:r>
            <a:r>
              <a:rPr lang="en-US" sz="4400" dirty="0">
                <a:latin typeface="Comic Sans MS" panose="030F0702030302020204" pitchFamily="66" charset="0"/>
              </a:rPr>
              <a:t>et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066137" y="1671147"/>
            <a:ext cx="1257075" cy="76944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n-US" sz="4400" dirty="0">
                <a:latin typeface="Comic Sans MS" panose="030F0702030302020204" pitchFamily="66" charset="0"/>
              </a:rPr>
              <a:t>c</a:t>
            </a:r>
            <a:r>
              <a:rPr lang="en-US" sz="4400" dirty="0">
                <a:solidFill>
                  <a:srgbClr val="FF0000"/>
                </a:solidFill>
                <a:latin typeface="Comic Sans MS" panose="030F0702030302020204" pitchFamily="66" charset="0"/>
              </a:rPr>
              <a:t>o</a:t>
            </a:r>
            <a:r>
              <a:rPr lang="en-US" sz="4400" dirty="0">
                <a:latin typeface="Comic Sans MS" panose="030F0702030302020204" pitchFamily="66" charset="0"/>
              </a:rPr>
              <a:t>ld</a:t>
            </a:r>
            <a:endParaRPr lang="en-US" sz="4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49168" y="963209"/>
            <a:ext cx="4008120" cy="247167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  <p:pic>
        <p:nvPicPr>
          <p:cNvPr id="4" name="10.12.mp3" descr="10.12.mp3">
            <a:hlinkClick r:id="" action="ppaction://media"/>
            <a:extLst>
              <a:ext uri="{FF2B5EF4-FFF2-40B4-BE49-F238E27FC236}">
                <a16:creationId xmlns:a16="http://schemas.microsoft.com/office/drawing/2014/main" id="{C7FC2A3F-F2E5-F9BB-E989-E049891F423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>
            <a:duotone>
              <a:prstClr val="black"/>
              <a:schemeClr val="accent6">
                <a:lumMod val="5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327135" y="151874"/>
            <a:ext cx="642723" cy="64272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404643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420688"/>
            <a:ext cx="9813925" cy="1455737"/>
          </a:xfrm>
        </p:spPr>
        <p:txBody>
          <a:bodyPr>
            <a:normAutofit fontScale="90000"/>
          </a:bodyPr>
          <a:lstStyle/>
          <a:p>
            <a:br>
              <a:rPr lang="en-AU" sz="9600" kern="1200" dirty="0">
                <a:solidFill>
                  <a:schemeClr val="bg1"/>
                </a:solidFill>
                <a:latin typeface="Colonna MT" panose="04020805060202030203" pitchFamily="82" charset="0"/>
              </a:rPr>
            </a:br>
            <a:r>
              <a:rPr lang="en-AU" sz="9600" kern="1200" dirty="0">
                <a:solidFill>
                  <a:schemeClr val="bg1"/>
                </a:solidFill>
                <a:latin typeface="Colonna MT" panose="04020805060202030203" pitchFamily="82" charset="0"/>
              </a:rPr>
              <a:t> </a:t>
            </a:r>
            <a:br>
              <a:rPr lang="en-US" sz="9600" dirty="0">
                <a:solidFill>
                  <a:schemeClr val="bg1"/>
                </a:solidFill>
                <a:latin typeface="Colonna MT" panose="04020805060202030203" pitchFamily="82" charset="0"/>
              </a:rPr>
            </a:br>
            <a:endParaRPr lang="en-US" sz="960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415934" y="420700"/>
            <a:ext cx="2558714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19140">
              <a:buClrTx/>
              <a:defRPr/>
            </a:pPr>
            <a:r>
              <a:rPr lang="en-AU" sz="9600" kern="1200" dirty="0">
                <a:solidFill>
                  <a:schemeClr val="bg1"/>
                </a:solidFill>
                <a:latin typeface="Colonna MT" panose="04020805060202030203" pitchFamily="82" charset="0"/>
              </a:rPr>
              <a:t>/</a:t>
            </a:r>
            <a:r>
              <a:rPr lang="en-US" sz="9600" dirty="0">
                <a:solidFill>
                  <a:schemeClr val="bg1"/>
                </a:solidFill>
                <a:latin typeface="Comic Sans MS" panose="030F0702030302020204" pitchFamily="66" charset="0"/>
              </a:rPr>
              <a:t>w</a:t>
            </a:r>
            <a:r>
              <a:rPr lang="en-AU" sz="9600" kern="1200" dirty="0">
                <a:solidFill>
                  <a:schemeClr val="bg1"/>
                </a:solidFill>
                <a:latin typeface="Colonna MT" panose="04020805060202030203" pitchFamily="82" charset="0"/>
              </a:rPr>
              <a:t>/ </a:t>
            </a:r>
            <a:endParaRPr lang="en-US" sz="9600" dirty="0">
              <a:solidFill>
                <a:schemeClr val="bg1"/>
              </a:solidFill>
              <a:latin typeface="Colonna MT" panose="04020805060202030203" pitchFamily="82" charset="0"/>
            </a:endParaRPr>
          </a:p>
        </p:txBody>
      </p:sp>
      <p:sp>
        <p:nvSpPr>
          <p:cNvPr id="6" name="Google Shape;2659;p51"/>
          <p:cNvSpPr txBox="1">
            <a:spLocks/>
          </p:cNvSpPr>
          <p:nvPr/>
        </p:nvSpPr>
        <p:spPr>
          <a:xfrm>
            <a:off x="3537136" y="3113909"/>
            <a:ext cx="4204378" cy="128427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Char char="●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Char char="○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Char char="■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Char char="●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Char char="○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Char char="■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Char char="●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Char char="○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Calibri"/>
              <a:buChar char="■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 algn="ctr">
              <a:buFont typeface="Calibri"/>
              <a:buNone/>
            </a:pPr>
            <a:r>
              <a:rPr lang="en-US" sz="9600" dirty="0">
                <a:solidFill>
                  <a:srgbClr val="FF0000"/>
                </a:solidFill>
                <a:latin typeface="Comic Sans MS" panose="030F0702030302020204" pitchFamily="66" charset="0"/>
              </a:rPr>
              <a:t>w</a:t>
            </a:r>
            <a:r>
              <a:rPr lang="en-US" sz="9600" dirty="0">
                <a:solidFill>
                  <a:schemeClr val="tx1"/>
                </a:solidFill>
                <a:latin typeface="Comic Sans MS" panose="030F0702030302020204" pitchFamily="66" charset="0"/>
              </a:rPr>
              <a:t>et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867" b="100000" l="9780" r="95010">
                        <a14:foregroundMark x1="36128" y1="86267" x2="27146" y2="95067"/>
                        <a14:foregroundMark x1="60878" y1="84667" x2="75649" y2="96000"/>
                        <a14:foregroundMark x1="39122" y1="88667" x2="35729" y2="961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2110" y="221408"/>
            <a:ext cx="3181514" cy="476274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8973" l="9937" r="95772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08070" y="221408"/>
            <a:ext cx="3922269" cy="198077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917170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0.12.mp3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0.12-2.mp3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0 (mp3cut.net) (5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  <p:bldP spid="6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420688"/>
            <a:ext cx="9813925" cy="1455737"/>
          </a:xfrm>
        </p:spPr>
        <p:txBody>
          <a:bodyPr>
            <a:normAutofit fontScale="90000"/>
          </a:bodyPr>
          <a:lstStyle/>
          <a:p>
            <a:br>
              <a:rPr lang="en-AU" sz="9600" kern="1200" dirty="0">
                <a:solidFill>
                  <a:schemeClr val="bg1"/>
                </a:solidFill>
                <a:latin typeface="Colonna MT" panose="04020805060202030203" pitchFamily="82" charset="0"/>
              </a:rPr>
            </a:br>
            <a:r>
              <a:rPr lang="en-AU" sz="9600" kern="1200" dirty="0">
                <a:solidFill>
                  <a:schemeClr val="bg1"/>
                </a:solidFill>
                <a:latin typeface="Colonna MT" panose="04020805060202030203" pitchFamily="82" charset="0"/>
              </a:rPr>
              <a:t> </a:t>
            </a:r>
            <a:br>
              <a:rPr lang="en-US" sz="9600" dirty="0">
                <a:solidFill>
                  <a:schemeClr val="bg1"/>
                </a:solidFill>
                <a:latin typeface="Colonna MT" panose="04020805060202030203" pitchFamily="82" charset="0"/>
              </a:rPr>
            </a:br>
            <a:endParaRPr lang="en-US" sz="960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12916" y="420700"/>
            <a:ext cx="236475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19140">
              <a:buClrTx/>
              <a:defRPr/>
            </a:pPr>
            <a:r>
              <a:rPr lang="en-AU" sz="9600" kern="1200" dirty="0">
                <a:solidFill>
                  <a:schemeClr val="bg1"/>
                </a:solidFill>
                <a:latin typeface="Colonna MT" panose="04020805060202030203" pitchFamily="82" charset="0"/>
              </a:rPr>
              <a:t>/</a:t>
            </a:r>
            <a:r>
              <a:rPr lang="en-US" sz="9600" dirty="0">
                <a:solidFill>
                  <a:schemeClr val="bg1"/>
                </a:solidFill>
                <a:latin typeface="Comic Sans MS" panose="030F0702030302020204" pitchFamily="66" charset="0"/>
              </a:rPr>
              <a:t>o</a:t>
            </a:r>
            <a:r>
              <a:rPr lang="en-AU" sz="9600" kern="1200" dirty="0">
                <a:solidFill>
                  <a:schemeClr val="bg1"/>
                </a:solidFill>
                <a:latin typeface="Colonna MT" panose="04020805060202030203" pitchFamily="82" charset="0"/>
              </a:rPr>
              <a:t>/ </a:t>
            </a:r>
            <a:endParaRPr lang="en-US" sz="9600" dirty="0">
              <a:solidFill>
                <a:schemeClr val="bg1"/>
              </a:solidFill>
              <a:latin typeface="Colonna MT" panose="04020805060202030203" pitchFamily="82" charset="0"/>
            </a:endParaRPr>
          </a:p>
        </p:txBody>
      </p:sp>
      <p:sp>
        <p:nvSpPr>
          <p:cNvPr id="6" name="Google Shape;2659;p51"/>
          <p:cNvSpPr txBox="1">
            <a:spLocks/>
          </p:cNvSpPr>
          <p:nvPr/>
        </p:nvSpPr>
        <p:spPr>
          <a:xfrm>
            <a:off x="3537136" y="3056545"/>
            <a:ext cx="4204378" cy="128427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Char char="●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Char char="○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Char char="■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Char char="●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Char char="○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Char char="■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Char char="●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Char char="○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Calibri"/>
              <a:buChar char="■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 algn="ctr">
              <a:buFont typeface="Calibri"/>
              <a:buNone/>
            </a:pPr>
            <a:r>
              <a:rPr lang="en-US" sz="9600" dirty="0">
                <a:solidFill>
                  <a:schemeClr val="tx1"/>
                </a:solidFill>
                <a:latin typeface="Comic Sans MS" panose="030F0702030302020204" pitchFamily="66" charset="0"/>
              </a:rPr>
              <a:t>c</a:t>
            </a:r>
            <a:r>
              <a:rPr lang="en-US" sz="9600" dirty="0">
                <a:solidFill>
                  <a:srgbClr val="FF0000"/>
                </a:solidFill>
                <a:latin typeface="Comic Sans MS" panose="030F0702030302020204" pitchFamily="66" charset="0"/>
              </a:rPr>
              <a:t>o</a:t>
            </a:r>
            <a:r>
              <a:rPr lang="en-US" sz="9600" dirty="0">
                <a:solidFill>
                  <a:schemeClr val="tx1"/>
                </a:solidFill>
                <a:latin typeface="Comic Sans MS" panose="030F0702030302020204" pitchFamily="66" charset="0"/>
              </a:rPr>
              <a:t>ld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867" b="100000" l="9780" r="95010">
                        <a14:foregroundMark x1="36128" y1="86267" x2="27146" y2="95067"/>
                        <a14:foregroundMark x1="60878" y1="84667" x2="75649" y2="96000"/>
                        <a14:foregroundMark x1="39122" y1="88667" x2="35729" y2="961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2110" y="221408"/>
            <a:ext cx="3181514" cy="476274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8973" l="9937" r="95772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39490" y="221408"/>
            <a:ext cx="3922269" cy="198077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738992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0.12-3.mp3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0.12-4.mp3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0 (mp3cut.net) (7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  <p:bldP spid="6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4000" y="210294"/>
            <a:ext cx="8686800" cy="8216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2154781" y="2863164"/>
            <a:ext cx="2295299" cy="1898819"/>
          </a:xfrm>
          <a:prstGeom prst="ellips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40">
              <a:buClrTx/>
              <a:defRPr/>
            </a:pPr>
            <a:r>
              <a:rPr lang="en-US" sz="6600" dirty="0">
                <a:latin typeface="Colonna MT" panose="04020805060202030203" pitchFamily="82" charset="0"/>
              </a:rPr>
              <a:t>/</a:t>
            </a:r>
            <a:r>
              <a:rPr lang="en-US" sz="6600" dirty="0">
                <a:latin typeface="Comic Sans MS" panose="030F0702030302020204" pitchFamily="66" charset="0"/>
              </a:rPr>
              <a:t>w</a:t>
            </a:r>
            <a:r>
              <a:rPr lang="en-US" sz="6600" dirty="0">
                <a:latin typeface="Colonna MT" panose="04020805060202030203" pitchFamily="82" charset="0"/>
              </a:rPr>
              <a:t>/</a:t>
            </a:r>
            <a:endParaRPr lang="en-US" sz="6600" dirty="0">
              <a:latin typeface="Comic Sans MS" panose="030F0702030302020204" pitchFamily="66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5557267" y="2946984"/>
            <a:ext cx="2824734" cy="1898819"/>
          </a:xfrm>
          <a:prstGeom prst="ellips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40">
              <a:buClrTx/>
              <a:defRPr/>
            </a:pPr>
            <a:r>
              <a:rPr lang="en-AU" sz="7200" kern="1200" dirty="0">
                <a:latin typeface="Colonna MT" panose="04020805060202030203" pitchFamily="82" charset="0"/>
              </a:rPr>
              <a:t>/</a:t>
            </a:r>
            <a:r>
              <a:rPr lang="en-US" sz="6600" dirty="0" err="1"/>
              <a:t>əʊ</a:t>
            </a:r>
            <a:r>
              <a:rPr lang="en-AU" sz="7200" kern="1200" dirty="0">
                <a:latin typeface="Colonna MT" panose="04020805060202030203" pitchFamily="82" charset="0"/>
              </a:rPr>
              <a:t>/ </a:t>
            </a:r>
            <a:endParaRPr lang="en-US" sz="7200" dirty="0">
              <a:latin typeface="Colonna MT" panose="04020805060202030203" pitchFamily="82" charset="0"/>
            </a:endParaRPr>
          </a:p>
        </p:txBody>
      </p:sp>
      <p:sp>
        <p:nvSpPr>
          <p:cNvPr id="2659" name="Google Shape;2659;p51"/>
          <p:cNvSpPr txBox="1">
            <a:spLocks noGrp="1"/>
          </p:cNvSpPr>
          <p:nvPr>
            <p:ph type="subTitle" idx="4294967295"/>
          </p:nvPr>
        </p:nvSpPr>
        <p:spPr>
          <a:xfrm>
            <a:off x="1754633" y="1661444"/>
            <a:ext cx="2908300" cy="996311"/>
          </a:xfrm>
          <a:prstGeom prst="rect">
            <a:avLst/>
          </a:prstGeom>
          <a:solidFill>
            <a:schemeClr val="accent2"/>
          </a:solidFill>
          <a:ln w="38100">
            <a:solidFill>
              <a:srgbClr val="FF0000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dirty="0">
                <a:solidFill>
                  <a:schemeClr val="tx1"/>
                </a:solidFill>
              </a:rPr>
              <a:t>wet</a:t>
            </a:r>
            <a:endParaRPr sz="7200" dirty="0">
              <a:solidFill>
                <a:schemeClr val="tx1"/>
              </a:solidFill>
            </a:endParaRPr>
          </a:p>
        </p:txBody>
      </p:sp>
      <p:sp>
        <p:nvSpPr>
          <p:cNvPr id="2660" name="Google Shape;2660;p51"/>
          <p:cNvSpPr txBox="1">
            <a:spLocks noGrp="1"/>
          </p:cNvSpPr>
          <p:nvPr>
            <p:ph type="subTitle" idx="4294967295"/>
          </p:nvPr>
        </p:nvSpPr>
        <p:spPr>
          <a:xfrm>
            <a:off x="5517352" y="1609924"/>
            <a:ext cx="2908300" cy="104783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dirty="0">
                <a:solidFill>
                  <a:schemeClr val="tx1"/>
                </a:solidFill>
              </a:rPr>
              <a:t>cold</a:t>
            </a:r>
            <a:endParaRPr sz="7200" dirty="0">
              <a:solidFill>
                <a:srgbClr val="FF0000"/>
              </a:solidFill>
            </a:endParaRPr>
          </a:p>
        </p:txBody>
      </p:sp>
      <p:grpSp>
        <p:nvGrpSpPr>
          <p:cNvPr id="2666" name="Google Shape;2666;p51"/>
          <p:cNvGrpSpPr/>
          <p:nvPr/>
        </p:nvGrpSpPr>
        <p:grpSpPr>
          <a:xfrm rot="3415144">
            <a:off x="7181169" y="782401"/>
            <a:ext cx="735942" cy="836896"/>
            <a:chOff x="5647465" y="415650"/>
            <a:chExt cx="489752" cy="556934"/>
          </a:xfrm>
        </p:grpSpPr>
        <p:sp>
          <p:nvSpPr>
            <p:cNvPr id="2667" name="Google Shape;2667;p51"/>
            <p:cNvSpPr/>
            <p:nvPr/>
          </p:nvSpPr>
          <p:spPr>
            <a:xfrm>
              <a:off x="5647465" y="415650"/>
              <a:ext cx="489752" cy="528132"/>
            </a:xfrm>
            <a:custGeom>
              <a:avLst/>
              <a:gdLst/>
              <a:ahLst/>
              <a:cxnLst/>
              <a:rect l="l" t="t" r="r" b="b"/>
              <a:pathLst>
                <a:path w="4940" h="5327" extrusionOk="0">
                  <a:moveTo>
                    <a:pt x="4657" y="1603"/>
                  </a:moveTo>
                  <a:cubicBezTo>
                    <a:pt x="4746" y="1764"/>
                    <a:pt x="4804" y="1934"/>
                    <a:pt x="4833" y="2116"/>
                  </a:cubicBezTo>
                  <a:cubicBezTo>
                    <a:pt x="4862" y="2292"/>
                    <a:pt x="4886" y="2469"/>
                    <a:pt x="4908" y="2645"/>
                  </a:cubicBezTo>
                  <a:cubicBezTo>
                    <a:pt x="4940" y="2908"/>
                    <a:pt x="4919" y="3168"/>
                    <a:pt x="4881" y="3428"/>
                  </a:cubicBezTo>
                  <a:cubicBezTo>
                    <a:pt x="4838" y="3710"/>
                    <a:pt x="4765" y="3986"/>
                    <a:pt x="4650" y="4248"/>
                  </a:cubicBezTo>
                  <a:cubicBezTo>
                    <a:pt x="4646" y="4258"/>
                    <a:pt x="4641" y="4268"/>
                    <a:pt x="4637" y="4279"/>
                  </a:cubicBezTo>
                  <a:cubicBezTo>
                    <a:pt x="4561" y="4508"/>
                    <a:pt x="4421" y="4695"/>
                    <a:pt x="4265" y="4872"/>
                  </a:cubicBezTo>
                  <a:cubicBezTo>
                    <a:pt x="4188" y="4959"/>
                    <a:pt x="4098" y="5024"/>
                    <a:pt x="3988" y="5066"/>
                  </a:cubicBezTo>
                  <a:cubicBezTo>
                    <a:pt x="3911" y="5096"/>
                    <a:pt x="3837" y="5137"/>
                    <a:pt x="3761" y="5168"/>
                  </a:cubicBezTo>
                  <a:cubicBezTo>
                    <a:pt x="3434" y="5301"/>
                    <a:pt x="3100" y="5327"/>
                    <a:pt x="2755" y="5256"/>
                  </a:cubicBezTo>
                  <a:cubicBezTo>
                    <a:pt x="2418" y="5187"/>
                    <a:pt x="2100" y="5067"/>
                    <a:pt x="1800" y="4900"/>
                  </a:cubicBezTo>
                  <a:cubicBezTo>
                    <a:pt x="1387" y="4671"/>
                    <a:pt x="1026" y="4379"/>
                    <a:pt x="731" y="4009"/>
                  </a:cubicBezTo>
                  <a:cubicBezTo>
                    <a:pt x="524" y="3749"/>
                    <a:pt x="351" y="3468"/>
                    <a:pt x="238" y="3154"/>
                  </a:cubicBezTo>
                  <a:cubicBezTo>
                    <a:pt x="0" y="2492"/>
                    <a:pt x="47" y="1849"/>
                    <a:pt x="397" y="1234"/>
                  </a:cubicBezTo>
                  <a:cubicBezTo>
                    <a:pt x="548" y="969"/>
                    <a:pt x="741" y="735"/>
                    <a:pt x="979" y="540"/>
                  </a:cubicBezTo>
                  <a:cubicBezTo>
                    <a:pt x="1212" y="349"/>
                    <a:pt x="1464" y="190"/>
                    <a:pt x="1757" y="103"/>
                  </a:cubicBezTo>
                  <a:cubicBezTo>
                    <a:pt x="2058" y="14"/>
                    <a:pt x="2362" y="1"/>
                    <a:pt x="2669" y="58"/>
                  </a:cubicBezTo>
                  <a:cubicBezTo>
                    <a:pt x="3014" y="121"/>
                    <a:pt x="3331" y="252"/>
                    <a:pt x="3615" y="460"/>
                  </a:cubicBezTo>
                  <a:cubicBezTo>
                    <a:pt x="3907" y="675"/>
                    <a:pt x="4172" y="917"/>
                    <a:pt x="4394" y="1204"/>
                  </a:cubicBezTo>
                  <a:cubicBezTo>
                    <a:pt x="4441" y="1264"/>
                    <a:pt x="4486" y="1325"/>
                    <a:pt x="4528" y="1388"/>
                  </a:cubicBezTo>
                  <a:cubicBezTo>
                    <a:pt x="4573" y="1458"/>
                    <a:pt x="4614" y="1531"/>
                    <a:pt x="4657" y="1603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rgbClr val="F1C232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51"/>
            <p:cNvSpPr/>
            <p:nvPr/>
          </p:nvSpPr>
          <p:spPr>
            <a:xfrm rot="-1602938">
              <a:off x="5998625" y="915725"/>
              <a:ext cx="54174" cy="47200"/>
            </a:xfrm>
            <a:custGeom>
              <a:avLst/>
              <a:gdLst/>
              <a:ahLst/>
              <a:cxnLst/>
              <a:rect l="l" t="t" r="r" b="b"/>
              <a:pathLst>
                <a:path w="1127" h="982" extrusionOk="0">
                  <a:moveTo>
                    <a:pt x="1127" y="925"/>
                  </a:moveTo>
                  <a:cubicBezTo>
                    <a:pt x="1041" y="978"/>
                    <a:pt x="972" y="981"/>
                    <a:pt x="904" y="980"/>
                  </a:cubicBezTo>
                  <a:cubicBezTo>
                    <a:pt x="608" y="973"/>
                    <a:pt x="312" y="963"/>
                    <a:pt x="0" y="954"/>
                  </a:cubicBezTo>
                  <a:cubicBezTo>
                    <a:pt x="13" y="916"/>
                    <a:pt x="17" y="882"/>
                    <a:pt x="33" y="857"/>
                  </a:cubicBezTo>
                  <a:cubicBezTo>
                    <a:pt x="95" y="765"/>
                    <a:pt x="159" y="676"/>
                    <a:pt x="224" y="586"/>
                  </a:cubicBezTo>
                  <a:cubicBezTo>
                    <a:pt x="338" y="430"/>
                    <a:pt x="447" y="270"/>
                    <a:pt x="527" y="93"/>
                  </a:cubicBezTo>
                  <a:cubicBezTo>
                    <a:pt x="539" y="69"/>
                    <a:pt x="554" y="45"/>
                    <a:pt x="571" y="25"/>
                  </a:cubicBezTo>
                  <a:cubicBezTo>
                    <a:pt x="589" y="1"/>
                    <a:pt x="646" y="6"/>
                    <a:pt x="662" y="32"/>
                  </a:cubicBezTo>
                  <a:cubicBezTo>
                    <a:pt x="673" y="50"/>
                    <a:pt x="684" y="67"/>
                    <a:pt x="690" y="87"/>
                  </a:cubicBezTo>
                  <a:cubicBezTo>
                    <a:pt x="760" y="321"/>
                    <a:pt x="887" y="527"/>
                    <a:pt x="1017" y="731"/>
                  </a:cubicBezTo>
                  <a:cubicBezTo>
                    <a:pt x="1053" y="788"/>
                    <a:pt x="1084" y="849"/>
                    <a:pt x="1127" y="925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rgbClr val="F1C232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7" name="Straight Connector 6"/>
          <p:cNvCxnSpPr>
            <a:cxnSpLocks/>
          </p:cNvCxnSpPr>
          <p:nvPr/>
        </p:nvCxnSpPr>
        <p:spPr>
          <a:xfrm>
            <a:off x="1514585" y="1185223"/>
            <a:ext cx="0" cy="3752537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61314" y="1907206"/>
            <a:ext cx="16807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Words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6561" y="3661909"/>
            <a:ext cx="16807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Sounds</a:t>
            </a:r>
          </a:p>
        </p:txBody>
      </p:sp>
      <p:sp>
        <p:nvSpPr>
          <p:cNvPr id="22" name="Google Shape;2807;p55"/>
          <p:cNvSpPr txBox="1">
            <a:spLocks/>
          </p:cNvSpPr>
          <p:nvPr/>
        </p:nvSpPr>
        <p:spPr>
          <a:xfrm>
            <a:off x="904044" y="297697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4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Listen and say </a:t>
            </a:r>
          </a:p>
        </p:txBody>
      </p:sp>
      <p:cxnSp>
        <p:nvCxnSpPr>
          <p:cNvPr id="11" name="Straight Connector 10"/>
          <p:cNvCxnSpPr>
            <a:cxnSpLocks/>
          </p:cNvCxnSpPr>
          <p:nvPr/>
        </p:nvCxnSpPr>
        <p:spPr>
          <a:xfrm>
            <a:off x="182880" y="1185223"/>
            <a:ext cx="8757920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69" name="Google Shape;2669;p51"/>
          <p:cNvGrpSpPr/>
          <p:nvPr/>
        </p:nvGrpSpPr>
        <p:grpSpPr>
          <a:xfrm rot="2100346">
            <a:off x="8140354" y="763536"/>
            <a:ext cx="735918" cy="836868"/>
            <a:chOff x="5647465" y="415650"/>
            <a:chExt cx="489752" cy="556934"/>
          </a:xfrm>
        </p:grpSpPr>
        <p:sp>
          <p:nvSpPr>
            <p:cNvPr id="2670" name="Google Shape;2670;p51"/>
            <p:cNvSpPr/>
            <p:nvPr/>
          </p:nvSpPr>
          <p:spPr>
            <a:xfrm>
              <a:off x="5647465" y="415650"/>
              <a:ext cx="489752" cy="528132"/>
            </a:xfrm>
            <a:custGeom>
              <a:avLst/>
              <a:gdLst/>
              <a:ahLst/>
              <a:cxnLst/>
              <a:rect l="l" t="t" r="r" b="b"/>
              <a:pathLst>
                <a:path w="4940" h="5327" extrusionOk="0">
                  <a:moveTo>
                    <a:pt x="4657" y="1603"/>
                  </a:moveTo>
                  <a:cubicBezTo>
                    <a:pt x="4746" y="1764"/>
                    <a:pt x="4804" y="1934"/>
                    <a:pt x="4833" y="2116"/>
                  </a:cubicBezTo>
                  <a:cubicBezTo>
                    <a:pt x="4862" y="2292"/>
                    <a:pt x="4886" y="2469"/>
                    <a:pt x="4908" y="2645"/>
                  </a:cubicBezTo>
                  <a:cubicBezTo>
                    <a:pt x="4940" y="2908"/>
                    <a:pt x="4919" y="3168"/>
                    <a:pt x="4881" y="3428"/>
                  </a:cubicBezTo>
                  <a:cubicBezTo>
                    <a:pt x="4838" y="3710"/>
                    <a:pt x="4765" y="3986"/>
                    <a:pt x="4650" y="4248"/>
                  </a:cubicBezTo>
                  <a:cubicBezTo>
                    <a:pt x="4646" y="4258"/>
                    <a:pt x="4641" y="4268"/>
                    <a:pt x="4637" y="4279"/>
                  </a:cubicBezTo>
                  <a:cubicBezTo>
                    <a:pt x="4561" y="4508"/>
                    <a:pt x="4421" y="4695"/>
                    <a:pt x="4265" y="4872"/>
                  </a:cubicBezTo>
                  <a:cubicBezTo>
                    <a:pt x="4188" y="4959"/>
                    <a:pt x="4098" y="5024"/>
                    <a:pt x="3988" y="5066"/>
                  </a:cubicBezTo>
                  <a:cubicBezTo>
                    <a:pt x="3911" y="5096"/>
                    <a:pt x="3837" y="5137"/>
                    <a:pt x="3761" y="5168"/>
                  </a:cubicBezTo>
                  <a:cubicBezTo>
                    <a:pt x="3434" y="5301"/>
                    <a:pt x="3100" y="5327"/>
                    <a:pt x="2755" y="5256"/>
                  </a:cubicBezTo>
                  <a:cubicBezTo>
                    <a:pt x="2418" y="5187"/>
                    <a:pt x="2100" y="5067"/>
                    <a:pt x="1800" y="4900"/>
                  </a:cubicBezTo>
                  <a:cubicBezTo>
                    <a:pt x="1387" y="4671"/>
                    <a:pt x="1026" y="4379"/>
                    <a:pt x="731" y="4009"/>
                  </a:cubicBezTo>
                  <a:cubicBezTo>
                    <a:pt x="524" y="3749"/>
                    <a:pt x="351" y="3468"/>
                    <a:pt x="238" y="3154"/>
                  </a:cubicBezTo>
                  <a:cubicBezTo>
                    <a:pt x="0" y="2492"/>
                    <a:pt x="47" y="1849"/>
                    <a:pt x="397" y="1234"/>
                  </a:cubicBezTo>
                  <a:cubicBezTo>
                    <a:pt x="548" y="969"/>
                    <a:pt x="741" y="735"/>
                    <a:pt x="979" y="540"/>
                  </a:cubicBezTo>
                  <a:cubicBezTo>
                    <a:pt x="1212" y="349"/>
                    <a:pt x="1464" y="190"/>
                    <a:pt x="1757" y="103"/>
                  </a:cubicBezTo>
                  <a:cubicBezTo>
                    <a:pt x="2058" y="14"/>
                    <a:pt x="2362" y="1"/>
                    <a:pt x="2669" y="58"/>
                  </a:cubicBezTo>
                  <a:cubicBezTo>
                    <a:pt x="3014" y="121"/>
                    <a:pt x="3331" y="252"/>
                    <a:pt x="3615" y="460"/>
                  </a:cubicBezTo>
                  <a:cubicBezTo>
                    <a:pt x="3907" y="675"/>
                    <a:pt x="4172" y="917"/>
                    <a:pt x="4394" y="1204"/>
                  </a:cubicBezTo>
                  <a:cubicBezTo>
                    <a:pt x="4441" y="1264"/>
                    <a:pt x="4486" y="1325"/>
                    <a:pt x="4528" y="1388"/>
                  </a:cubicBezTo>
                  <a:cubicBezTo>
                    <a:pt x="4573" y="1458"/>
                    <a:pt x="4614" y="1531"/>
                    <a:pt x="4657" y="1603"/>
                  </a:cubicBezTo>
                  <a:close/>
                </a:path>
              </a:pathLst>
            </a:custGeom>
            <a:gradFill>
              <a:gsLst>
                <a:gs pos="0">
                  <a:schemeClr val="accent2"/>
                </a:gs>
                <a:gs pos="100000">
                  <a:srgbClr val="21AA84"/>
                </a:gs>
                <a:gs pos="100000">
                  <a:srgbClr val="737373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51"/>
            <p:cNvSpPr/>
            <p:nvPr/>
          </p:nvSpPr>
          <p:spPr>
            <a:xfrm rot="-1602938">
              <a:off x="5998625" y="915725"/>
              <a:ext cx="54174" cy="47200"/>
            </a:xfrm>
            <a:custGeom>
              <a:avLst/>
              <a:gdLst/>
              <a:ahLst/>
              <a:cxnLst/>
              <a:rect l="l" t="t" r="r" b="b"/>
              <a:pathLst>
                <a:path w="1127" h="982" extrusionOk="0">
                  <a:moveTo>
                    <a:pt x="1127" y="925"/>
                  </a:moveTo>
                  <a:cubicBezTo>
                    <a:pt x="1041" y="978"/>
                    <a:pt x="972" y="981"/>
                    <a:pt x="904" y="980"/>
                  </a:cubicBezTo>
                  <a:cubicBezTo>
                    <a:pt x="608" y="973"/>
                    <a:pt x="312" y="963"/>
                    <a:pt x="0" y="954"/>
                  </a:cubicBezTo>
                  <a:cubicBezTo>
                    <a:pt x="13" y="916"/>
                    <a:pt x="17" y="882"/>
                    <a:pt x="33" y="857"/>
                  </a:cubicBezTo>
                  <a:cubicBezTo>
                    <a:pt x="95" y="765"/>
                    <a:pt x="159" y="676"/>
                    <a:pt x="224" y="586"/>
                  </a:cubicBezTo>
                  <a:cubicBezTo>
                    <a:pt x="338" y="430"/>
                    <a:pt x="447" y="270"/>
                    <a:pt x="527" y="93"/>
                  </a:cubicBezTo>
                  <a:cubicBezTo>
                    <a:pt x="539" y="69"/>
                    <a:pt x="554" y="45"/>
                    <a:pt x="571" y="25"/>
                  </a:cubicBezTo>
                  <a:cubicBezTo>
                    <a:pt x="589" y="1"/>
                    <a:pt x="646" y="6"/>
                    <a:pt x="662" y="32"/>
                  </a:cubicBezTo>
                  <a:cubicBezTo>
                    <a:pt x="673" y="50"/>
                    <a:pt x="684" y="67"/>
                    <a:pt x="690" y="87"/>
                  </a:cubicBezTo>
                  <a:cubicBezTo>
                    <a:pt x="760" y="321"/>
                    <a:pt x="887" y="527"/>
                    <a:pt x="1017" y="731"/>
                  </a:cubicBezTo>
                  <a:cubicBezTo>
                    <a:pt x="1053" y="788"/>
                    <a:pt x="1084" y="849"/>
                    <a:pt x="1127" y="925"/>
                  </a:cubicBezTo>
                  <a:close/>
                </a:path>
              </a:pathLst>
            </a:custGeom>
            <a:gradFill>
              <a:gsLst>
                <a:gs pos="0">
                  <a:schemeClr val="accent2"/>
                </a:gs>
                <a:gs pos="100000">
                  <a:srgbClr val="21AA84"/>
                </a:gs>
                <a:gs pos="100000">
                  <a:srgbClr val="737373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816072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0.12.mp3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0.12-3.mp3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6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265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2659">
                                            <p:bg/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0.12-2.mp3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59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6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266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2660">
                                            <p:bg/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10.12-4.mp3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26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26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10.12-4.mp3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60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14" grpId="0" animBg="1"/>
      <p:bldP spid="14" grpId="1" animBg="1"/>
      <p:bldP spid="2659" grpId="0" build="p" animBg="1"/>
      <p:bldP spid="2660" grpId="0" build="p" animBg="1"/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214575"/>
            <a:ext cx="8686800" cy="8216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666" name="Google Shape;2666;p51"/>
          <p:cNvGrpSpPr/>
          <p:nvPr/>
        </p:nvGrpSpPr>
        <p:grpSpPr>
          <a:xfrm rot="3415144">
            <a:off x="7181169" y="782401"/>
            <a:ext cx="735942" cy="836896"/>
            <a:chOff x="5647465" y="415650"/>
            <a:chExt cx="489752" cy="556934"/>
          </a:xfrm>
        </p:grpSpPr>
        <p:sp>
          <p:nvSpPr>
            <p:cNvPr id="2667" name="Google Shape;2667;p51"/>
            <p:cNvSpPr/>
            <p:nvPr/>
          </p:nvSpPr>
          <p:spPr>
            <a:xfrm>
              <a:off x="5647465" y="415650"/>
              <a:ext cx="489752" cy="528132"/>
            </a:xfrm>
            <a:custGeom>
              <a:avLst/>
              <a:gdLst/>
              <a:ahLst/>
              <a:cxnLst/>
              <a:rect l="l" t="t" r="r" b="b"/>
              <a:pathLst>
                <a:path w="4940" h="5327" extrusionOk="0">
                  <a:moveTo>
                    <a:pt x="4657" y="1603"/>
                  </a:moveTo>
                  <a:cubicBezTo>
                    <a:pt x="4746" y="1764"/>
                    <a:pt x="4804" y="1934"/>
                    <a:pt x="4833" y="2116"/>
                  </a:cubicBezTo>
                  <a:cubicBezTo>
                    <a:pt x="4862" y="2292"/>
                    <a:pt x="4886" y="2469"/>
                    <a:pt x="4908" y="2645"/>
                  </a:cubicBezTo>
                  <a:cubicBezTo>
                    <a:pt x="4940" y="2908"/>
                    <a:pt x="4919" y="3168"/>
                    <a:pt x="4881" y="3428"/>
                  </a:cubicBezTo>
                  <a:cubicBezTo>
                    <a:pt x="4838" y="3710"/>
                    <a:pt x="4765" y="3986"/>
                    <a:pt x="4650" y="4248"/>
                  </a:cubicBezTo>
                  <a:cubicBezTo>
                    <a:pt x="4646" y="4258"/>
                    <a:pt x="4641" y="4268"/>
                    <a:pt x="4637" y="4279"/>
                  </a:cubicBezTo>
                  <a:cubicBezTo>
                    <a:pt x="4561" y="4508"/>
                    <a:pt x="4421" y="4695"/>
                    <a:pt x="4265" y="4872"/>
                  </a:cubicBezTo>
                  <a:cubicBezTo>
                    <a:pt x="4188" y="4959"/>
                    <a:pt x="4098" y="5024"/>
                    <a:pt x="3988" y="5066"/>
                  </a:cubicBezTo>
                  <a:cubicBezTo>
                    <a:pt x="3911" y="5096"/>
                    <a:pt x="3837" y="5137"/>
                    <a:pt x="3761" y="5168"/>
                  </a:cubicBezTo>
                  <a:cubicBezTo>
                    <a:pt x="3434" y="5301"/>
                    <a:pt x="3100" y="5327"/>
                    <a:pt x="2755" y="5256"/>
                  </a:cubicBezTo>
                  <a:cubicBezTo>
                    <a:pt x="2418" y="5187"/>
                    <a:pt x="2100" y="5067"/>
                    <a:pt x="1800" y="4900"/>
                  </a:cubicBezTo>
                  <a:cubicBezTo>
                    <a:pt x="1387" y="4671"/>
                    <a:pt x="1026" y="4379"/>
                    <a:pt x="731" y="4009"/>
                  </a:cubicBezTo>
                  <a:cubicBezTo>
                    <a:pt x="524" y="3749"/>
                    <a:pt x="351" y="3468"/>
                    <a:pt x="238" y="3154"/>
                  </a:cubicBezTo>
                  <a:cubicBezTo>
                    <a:pt x="0" y="2492"/>
                    <a:pt x="47" y="1849"/>
                    <a:pt x="397" y="1234"/>
                  </a:cubicBezTo>
                  <a:cubicBezTo>
                    <a:pt x="548" y="969"/>
                    <a:pt x="741" y="735"/>
                    <a:pt x="979" y="540"/>
                  </a:cubicBezTo>
                  <a:cubicBezTo>
                    <a:pt x="1212" y="349"/>
                    <a:pt x="1464" y="190"/>
                    <a:pt x="1757" y="103"/>
                  </a:cubicBezTo>
                  <a:cubicBezTo>
                    <a:pt x="2058" y="14"/>
                    <a:pt x="2362" y="1"/>
                    <a:pt x="2669" y="58"/>
                  </a:cubicBezTo>
                  <a:cubicBezTo>
                    <a:pt x="3014" y="121"/>
                    <a:pt x="3331" y="252"/>
                    <a:pt x="3615" y="460"/>
                  </a:cubicBezTo>
                  <a:cubicBezTo>
                    <a:pt x="3907" y="675"/>
                    <a:pt x="4172" y="917"/>
                    <a:pt x="4394" y="1204"/>
                  </a:cubicBezTo>
                  <a:cubicBezTo>
                    <a:pt x="4441" y="1264"/>
                    <a:pt x="4486" y="1325"/>
                    <a:pt x="4528" y="1388"/>
                  </a:cubicBezTo>
                  <a:cubicBezTo>
                    <a:pt x="4573" y="1458"/>
                    <a:pt x="4614" y="1531"/>
                    <a:pt x="4657" y="1603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rgbClr val="F1C232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51"/>
            <p:cNvSpPr/>
            <p:nvPr/>
          </p:nvSpPr>
          <p:spPr>
            <a:xfrm rot="-1602938">
              <a:off x="5998625" y="915725"/>
              <a:ext cx="54174" cy="47200"/>
            </a:xfrm>
            <a:custGeom>
              <a:avLst/>
              <a:gdLst/>
              <a:ahLst/>
              <a:cxnLst/>
              <a:rect l="l" t="t" r="r" b="b"/>
              <a:pathLst>
                <a:path w="1127" h="982" extrusionOk="0">
                  <a:moveTo>
                    <a:pt x="1127" y="925"/>
                  </a:moveTo>
                  <a:cubicBezTo>
                    <a:pt x="1041" y="978"/>
                    <a:pt x="972" y="981"/>
                    <a:pt x="904" y="980"/>
                  </a:cubicBezTo>
                  <a:cubicBezTo>
                    <a:pt x="608" y="973"/>
                    <a:pt x="312" y="963"/>
                    <a:pt x="0" y="954"/>
                  </a:cubicBezTo>
                  <a:cubicBezTo>
                    <a:pt x="13" y="916"/>
                    <a:pt x="17" y="882"/>
                    <a:pt x="33" y="857"/>
                  </a:cubicBezTo>
                  <a:cubicBezTo>
                    <a:pt x="95" y="765"/>
                    <a:pt x="159" y="676"/>
                    <a:pt x="224" y="586"/>
                  </a:cubicBezTo>
                  <a:cubicBezTo>
                    <a:pt x="338" y="430"/>
                    <a:pt x="447" y="270"/>
                    <a:pt x="527" y="93"/>
                  </a:cubicBezTo>
                  <a:cubicBezTo>
                    <a:pt x="539" y="69"/>
                    <a:pt x="554" y="45"/>
                    <a:pt x="571" y="25"/>
                  </a:cubicBezTo>
                  <a:cubicBezTo>
                    <a:pt x="589" y="1"/>
                    <a:pt x="646" y="6"/>
                    <a:pt x="662" y="32"/>
                  </a:cubicBezTo>
                  <a:cubicBezTo>
                    <a:pt x="673" y="50"/>
                    <a:pt x="684" y="67"/>
                    <a:pt x="690" y="87"/>
                  </a:cubicBezTo>
                  <a:cubicBezTo>
                    <a:pt x="760" y="321"/>
                    <a:pt x="887" y="527"/>
                    <a:pt x="1017" y="731"/>
                  </a:cubicBezTo>
                  <a:cubicBezTo>
                    <a:pt x="1053" y="788"/>
                    <a:pt x="1084" y="849"/>
                    <a:pt x="1127" y="925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rgbClr val="F1C232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" name="Google Shape;2807;p55"/>
          <p:cNvSpPr txBox="1">
            <a:spLocks/>
          </p:cNvSpPr>
          <p:nvPr/>
        </p:nvSpPr>
        <p:spPr>
          <a:xfrm>
            <a:off x="904044" y="297697"/>
            <a:ext cx="695332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4400" b="1">
                <a:solidFill>
                  <a:srgbClr val="FF0000"/>
                </a:solidFill>
                <a:latin typeface="Comic Sans MS" panose="030F0702030302020204" pitchFamily="66" charset="0"/>
              </a:rPr>
              <a:t>Sound checking</a:t>
            </a:r>
            <a:endParaRPr lang="en-US" sz="4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669" name="Google Shape;2669;p51"/>
          <p:cNvGrpSpPr/>
          <p:nvPr/>
        </p:nvGrpSpPr>
        <p:grpSpPr>
          <a:xfrm rot="2100346">
            <a:off x="8140354" y="763536"/>
            <a:ext cx="735918" cy="836868"/>
            <a:chOff x="5647465" y="415650"/>
            <a:chExt cx="489752" cy="556934"/>
          </a:xfrm>
        </p:grpSpPr>
        <p:sp>
          <p:nvSpPr>
            <p:cNvPr id="2670" name="Google Shape;2670;p51"/>
            <p:cNvSpPr/>
            <p:nvPr/>
          </p:nvSpPr>
          <p:spPr>
            <a:xfrm>
              <a:off x="5647465" y="415650"/>
              <a:ext cx="489752" cy="528132"/>
            </a:xfrm>
            <a:custGeom>
              <a:avLst/>
              <a:gdLst/>
              <a:ahLst/>
              <a:cxnLst/>
              <a:rect l="l" t="t" r="r" b="b"/>
              <a:pathLst>
                <a:path w="4940" h="5327" extrusionOk="0">
                  <a:moveTo>
                    <a:pt x="4657" y="1603"/>
                  </a:moveTo>
                  <a:cubicBezTo>
                    <a:pt x="4746" y="1764"/>
                    <a:pt x="4804" y="1934"/>
                    <a:pt x="4833" y="2116"/>
                  </a:cubicBezTo>
                  <a:cubicBezTo>
                    <a:pt x="4862" y="2292"/>
                    <a:pt x="4886" y="2469"/>
                    <a:pt x="4908" y="2645"/>
                  </a:cubicBezTo>
                  <a:cubicBezTo>
                    <a:pt x="4940" y="2908"/>
                    <a:pt x="4919" y="3168"/>
                    <a:pt x="4881" y="3428"/>
                  </a:cubicBezTo>
                  <a:cubicBezTo>
                    <a:pt x="4838" y="3710"/>
                    <a:pt x="4765" y="3986"/>
                    <a:pt x="4650" y="4248"/>
                  </a:cubicBezTo>
                  <a:cubicBezTo>
                    <a:pt x="4646" y="4258"/>
                    <a:pt x="4641" y="4268"/>
                    <a:pt x="4637" y="4279"/>
                  </a:cubicBezTo>
                  <a:cubicBezTo>
                    <a:pt x="4561" y="4508"/>
                    <a:pt x="4421" y="4695"/>
                    <a:pt x="4265" y="4872"/>
                  </a:cubicBezTo>
                  <a:cubicBezTo>
                    <a:pt x="4188" y="4959"/>
                    <a:pt x="4098" y="5024"/>
                    <a:pt x="3988" y="5066"/>
                  </a:cubicBezTo>
                  <a:cubicBezTo>
                    <a:pt x="3911" y="5096"/>
                    <a:pt x="3837" y="5137"/>
                    <a:pt x="3761" y="5168"/>
                  </a:cubicBezTo>
                  <a:cubicBezTo>
                    <a:pt x="3434" y="5301"/>
                    <a:pt x="3100" y="5327"/>
                    <a:pt x="2755" y="5256"/>
                  </a:cubicBezTo>
                  <a:cubicBezTo>
                    <a:pt x="2418" y="5187"/>
                    <a:pt x="2100" y="5067"/>
                    <a:pt x="1800" y="4900"/>
                  </a:cubicBezTo>
                  <a:cubicBezTo>
                    <a:pt x="1387" y="4671"/>
                    <a:pt x="1026" y="4379"/>
                    <a:pt x="731" y="4009"/>
                  </a:cubicBezTo>
                  <a:cubicBezTo>
                    <a:pt x="524" y="3749"/>
                    <a:pt x="351" y="3468"/>
                    <a:pt x="238" y="3154"/>
                  </a:cubicBezTo>
                  <a:cubicBezTo>
                    <a:pt x="0" y="2492"/>
                    <a:pt x="47" y="1849"/>
                    <a:pt x="397" y="1234"/>
                  </a:cubicBezTo>
                  <a:cubicBezTo>
                    <a:pt x="548" y="969"/>
                    <a:pt x="741" y="735"/>
                    <a:pt x="979" y="540"/>
                  </a:cubicBezTo>
                  <a:cubicBezTo>
                    <a:pt x="1212" y="349"/>
                    <a:pt x="1464" y="190"/>
                    <a:pt x="1757" y="103"/>
                  </a:cubicBezTo>
                  <a:cubicBezTo>
                    <a:pt x="2058" y="14"/>
                    <a:pt x="2362" y="1"/>
                    <a:pt x="2669" y="58"/>
                  </a:cubicBezTo>
                  <a:cubicBezTo>
                    <a:pt x="3014" y="121"/>
                    <a:pt x="3331" y="252"/>
                    <a:pt x="3615" y="460"/>
                  </a:cubicBezTo>
                  <a:cubicBezTo>
                    <a:pt x="3907" y="675"/>
                    <a:pt x="4172" y="917"/>
                    <a:pt x="4394" y="1204"/>
                  </a:cubicBezTo>
                  <a:cubicBezTo>
                    <a:pt x="4441" y="1264"/>
                    <a:pt x="4486" y="1325"/>
                    <a:pt x="4528" y="1388"/>
                  </a:cubicBezTo>
                  <a:cubicBezTo>
                    <a:pt x="4573" y="1458"/>
                    <a:pt x="4614" y="1531"/>
                    <a:pt x="4657" y="1603"/>
                  </a:cubicBezTo>
                  <a:close/>
                </a:path>
              </a:pathLst>
            </a:custGeom>
            <a:gradFill>
              <a:gsLst>
                <a:gs pos="0">
                  <a:schemeClr val="accent2"/>
                </a:gs>
                <a:gs pos="100000">
                  <a:srgbClr val="21AA84"/>
                </a:gs>
                <a:gs pos="100000">
                  <a:srgbClr val="737373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51"/>
            <p:cNvSpPr/>
            <p:nvPr/>
          </p:nvSpPr>
          <p:spPr>
            <a:xfrm rot="-1602938">
              <a:off x="5998625" y="915725"/>
              <a:ext cx="54174" cy="47200"/>
            </a:xfrm>
            <a:custGeom>
              <a:avLst/>
              <a:gdLst/>
              <a:ahLst/>
              <a:cxnLst/>
              <a:rect l="l" t="t" r="r" b="b"/>
              <a:pathLst>
                <a:path w="1127" h="982" extrusionOk="0">
                  <a:moveTo>
                    <a:pt x="1127" y="925"/>
                  </a:moveTo>
                  <a:cubicBezTo>
                    <a:pt x="1041" y="978"/>
                    <a:pt x="972" y="981"/>
                    <a:pt x="904" y="980"/>
                  </a:cubicBezTo>
                  <a:cubicBezTo>
                    <a:pt x="608" y="973"/>
                    <a:pt x="312" y="963"/>
                    <a:pt x="0" y="954"/>
                  </a:cubicBezTo>
                  <a:cubicBezTo>
                    <a:pt x="13" y="916"/>
                    <a:pt x="17" y="882"/>
                    <a:pt x="33" y="857"/>
                  </a:cubicBezTo>
                  <a:cubicBezTo>
                    <a:pt x="95" y="765"/>
                    <a:pt x="159" y="676"/>
                    <a:pt x="224" y="586"/>
                  </a:cubicBezTo>
                  <a:cubicBezTo>
                    <a:pt x="338" y="430"/>
                    <a:pt x="447" y="270"/>
                    <a:pt x="527" y="93"/>
                  </a:cubicBezTo>
                  <a:cubicBezTo>
                    <a:pt x="539" y="69"/>
                    <a:pt x="554" y="45"/>
                    <a:pt x="571" y="25"/>
                  </a:cubicBezTo>
                  <a:cubicBezTo>
                    <a:pt x="589" y="1"/>
                    <a:pt x="646" y="6"/>
                    <a:pt x="662" y="32"/>
                  </a:cubicBezTo>
                  <a:cubicBezTo>
                    <a:pt x="673" y="50"/>
                    <a:pt x="684" y="67"/>
                    <a:pt x="690" y="87"/>
                  </a:cubicBezTo>
                  <a:cubicBezTo>
                    <a:pt x="760" y="321"/>
                    <a:pt x="887" y="527"/>
                    <a:pt x="1017" y="731"/>
                  </a:cubicBezTo>
                  <a:cubicBezTo>
                    <a:pt x="1053" y="788"/>
                    <a:pt x="1084" y="849"/>
                    <a:pt x="1127" y="925"/>
                  </a:cubicBezTo>
                  <a:close/>
                </a:path>
              </a:pathLst>
            </a:custGeom>
            <a:gradFill>
              <a:gsLst>
                <a:gs pos="0">
                  <a:schemeClr val="accent2"/>
                </a:gs>
                <a:gs pos="100000">
                  <a:srgbClr val="21AA84"/>
                </a:gs>
                <a:gs pos="100000">
                  <a:srgbClr val="737373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C0BFCB20-89CC-DD8C-1584-6C8F3DA5C66C}"/>
              </a:ext>
            </a:extLst>
          </p:cNvPr>
          <p:cNvSpPr/>
          <p:nvPr/>
        </p:nvSpPr>
        <p:spPr>
          <a:xfrm>
            <a:off x="3157271" y="1262866"/>
            <a:ext cx="2568663" cy="1308884"/>
          </a:xfrm>
          <a:prstGeom prst="ellips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40">
              <a:buClrTx/>
              <a:defRPr/>
            </a:pPr>
            <a:r>
              <a:rPr lang="en-US" sz="6600" dirty="0">
                <a:latin typeface="Colonna MT" panose="04020805060202030203" pitchFamily="82" charset="0"/>
              </a:rPr>
              <a:t>/</a:t>
            </a:r>
            <a:r>
              <a:rPr lang="en-US" sz="6600" dirty="0">
                <a:latin typeface="Comic Sans MS" panose="030F0702030302020204" pitchFamily="66" charset="0"/>
              </a:rPr>
              <a:t>w</a:t>
            </a:r>
            <a:r>
              <a:rPr lang="en-US" sz="6600" dirty="0">
                <a:latin typeface="Colonna MT" panose="04020805060202030203" pitchFamily="82" charset="0"/>
              </a:rPr>
              <a:t>/</a:t>
            </a:r>
            <a:endParaRPr lang="en-US" sz="6600" dirty="0">
              <a:latin typeface="Comic Sans MS" panose="030F0702030302020204" pitchFamily="66" charset="0"/>
            </a:endParaRPr>
          </a:p>
        </p:txBody>
      </p:sp>
      <p:sp>
        <p:nvSpPr>
          <p:cNvPr id="5" name="Đúng">
            <a:extLst>
              <a:ext uri="{FF2B5EF4-FFF2-40B4-BE49-F238E27FC236}">
                <a16:creationId xmlns:a16="http://schemas.microsoft.com/office/drawing/2014/main" id="{2B6664FA-A083-04A1-7EF8-D522709CDB0E}"/>
              </a:ext>
            </a:extLst>
          </p:cNvPr>
          <p:cNvSpPr/>
          <p:nvPr/>
        </p:nvSpPr>
        <p:spPr>
          <a:xfrm>
            <a:off x="1244135" y="3738880"/>
            <a:ext cx="1920240" cy="1005840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chemeClr val="accent2"/>
                </a:solidFill>
              </a:rPr>
              <a:t>winter</a:t>
            </a:r>
          </a:p>
        </p:txBody>
      </p:sp>
      <p:sp>
        <p:nvSpPr>
          <p:cNvPr id="6" name="Sai1">
            <a:extLst>
              <a:ext uri="{FF2B5EF4-FFF2-40B4-BE49-F238E27FC236}">
                <a16:creationId xmlns:a16="http://schemas.microsoft.com/office/drawing/2014/main" id="{FFDAC6F1-FBB6-3460-D4C3-905A88EF329B}"/>
              </a:ext>
            </a:extLst>
          </p:cNvPr>
          <p:cNvSpPr/>
          <p:nvPr/>
        </p:nvSpPr>
        <p:spPr>
          <a:xfrm>
            <a:off x="3748575" y="3738880"/>
            <a:ext cx="1920240" cy="1005840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chemeClr val="accent2"/>
                </a:solidFill>
              </a:rPr>
              <a:t>snowy</a:t>
            </a:r>
          </a:p>
        </p:txBody>
      </p:sp>
      <p:sp>
        <p:nvSpPr>
          <p:cNvPr id="9" name="Sai 2">
            <a:extLst>
              <a:ext uri="{FF2B5EF4-FFF2-40B4-BE49-F238E27FC236}">
                <a16:creationId xmlns:a16="http://schemas.microsoft.com/office/drawing/2014/main" id="{B7EF0D08-910E-090D-DC25-CF15F4484E15}"/>
              </a:ext>
            </a:extLst>
          </p:cNvPr>
          <p:cNvSpPr/>
          <p:nvPr/>
        </p:nvSpPr>
        <p:spPr>
          <a:xfrm>
            <a:off x="6073819" y="3738880"/>
            <a:ext cx="1920240" cy="1005840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chemeClr val="accent2"/>
                </a:solidFill>
              </a:rPr>
              <a:t>cold</a:t>
            </a:r>
          </a:p>
        </p:txBody>
      </p:sp>
      <p:pic>
        <p:nvPicPr>
          <p:cNvPr id="10" name="Nhac bao sai">
            <a:hlinkClick r:id="" action="ppaction://media"/>
            <a:extLst>
              <a:ext uri="{FF2B5EF4-FFF2-40B4-BE49-F238E27FC236}">
                <a16:creationId xmlns:a16="http://schemas.microsoft.com/office/drawing/2014/main" id="{0594BC41-87D8-4FED-5004-EF32BE55860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650571" y="1836028"/>
            <a:ext cx="487363" cy="487363"/>
          </a:xfrm>
          <a:prstGeom prst="rect">
            <a:avLst/>
          </a:prstGeom>
        </p:spPr>
      </p:pic>
      <p:pic>
        <p:nvPicPr>
          <p:cNvPr id="12" name="Nhac bao dung">
            <a:hlinkClick r:id="" action="ppaction://media"/>
            <a:extLst>
              <a:ext uri="{FF2B5EF4-FFF2-40B4-BE49-F238E27FC236}">
                <a16:creationId xmlns:a16="http://schemas.microsoft.com/office/drawing/2014/main" id="{973CA588-741E-CABF-EFAB-57AFCE2AF116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712325" y="2709620"/>
            <a:ext cx="487363" cy="48736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615591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10.12.mp3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08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08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5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909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1.35802E-6 L 0.23681 -0.20309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40" y="-10154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6" grpId="1" animBg="1"/>
      <p:bldP spid="9" grpId="0" animBg="1"/>
      <p:bldP spid="9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214575"/>
            <a:ext cx="8686800" cy="8216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666" name="Google Shape;2666;p51"/>
          <p:cNvGrpSpPr/>
          <p:nvPr/>
        </p:nvGrpSpPr>
        <p:grpSpPr>
          <a:xfrm rot="3415144">
            <a:off x="7181169" y="782401"/>
            <a:ext cx="735942" cy="836896"/>
            <a:chOff x="5647465" y="415650"/>
            <a:chExt cx="489752" cy="556934"/>
          </a:xfrm>
        </p:grpSpPr>
        <p:sp>
          <p:nvSpPr>
            <p:cNvPr id="2667" name="Google Shape;2667;p51"/>
            <p:cNvSpPr/>
            <p:nvPr/>
          </p:nvSpPr>
          <p:spPr>
            <a:xfrm>
              <a:off x="5647465" y="415650"/>
              <a:ext cx="489752" cy="528132"/>
            </a:xfrm>
            <a:custGeom>
              <a:avLst/>
              <a:gdLst/>
              <a:ahLst/>
              <a:cxnLst/>
              <a:rect l="l" t="t" r="r" b="b"/>
              <a:pathLst>
                <a:path w="4940" h="5327" extrusionOk="0">
                  <a:moveTo>
                    <a:pt x="4657" y="1603"/>
                  </a:moveTo>
                  <a:cubicBezTo>
                    <a:pt x="4746" y="1764"/>
                    <a:pt x="4804" y="1934"/>
                    <a:pt x="4833" y="2116"/>
                  </a:cubicBezTo>
                  <a:cubicBezTo>
                    <a:pt x="4862" y="2292"/>
                    <a:pt x="4886" y="2469"/>
                    <a:pt x="4908" y="2645"/>
                  </a:cubicBezTo>
                  <a:cubicBezTo>
                    <a:pt x="4940" y="2908"/>
                    <a:pt x="4919" y="3168"/>
                    <a:pt x="4881" y="3428"/>
                  </a:cubicBezTo>
                  <a:cubicBezTo>
                    <a:pt x="4838" y="3710"/>
                    <a:pt x="4765" y="3986"/>
                    <a:pt x="4650" y="4248"/>
                  </a:cubicBezTo>
                  <a:cubicBezTo>
                    <a:pt x="4646" y="4258"/>
                    <a:pt x="4641" y="4268"/>
                    <a:pt x="4637" y="4279"/>
                  </a:cubicBezTo>
                  <a:cubicBezTo>
                    <a:pt x="4561" y="4508"/>
                    <a:pt x="4421" y="4695"/>
                    <a:pt x="4265" y="4872"/>
                  </a:cubicBezTo>
                  <a:cubicBezTo>
                    <a:pt x="4188" y="4959"/>
                    <a:pt x="4098" y="5024"/>
                    <a:pt x="3988" y="5066"/>
                  </a:cubicBezTo>
                  <a:cubicBezTo>
                    <a:pt x="3911" y="5096"/>
                    <a:pt x="3837" y="5137"/>
                    <a:pt x="3761" y="5168"/>
                  </a:cubicBezTo>
                  <a:cubicBezTo>
                    <a:pt x="3434" y="5301"/>
                    <a:pt x="3100" y="5327"/>
                    <a:pt x="2755" y="5256"/>
                  </a:cubicBezTo>
                  <a:cubicBezTo>
                    <a:pt x="2418" y="5187"/>
                    <a:pt x="2100" y="5067"/>
                    <a:pt x="1800" y="4900"/>
                  </a:cubicBezTo>
                  <a:cubicBezTo>
                    <a:pt x="1387" y="4671"/>
                    <a:pt x="1026" y="4379"/>
                    <a:pt x="731" y="4009"/>
                  </a:cubicBezTo>
                  <a:cubicBezTo>
                    <a:pt x="524" y="3749"/>
                    <a:pt x="351" y="3468"/>
                    <a:pt x="238" y="3154"/>
                  </a:cubicBezTo>
                  <a:cubicBezTo>
                    <a:pt x="0" y="2492"/>
                    <a:pt x="47" y="1849"/>
                    <a:pt x="397" y="1234"/>
                  </a:cubicBezTo>
                  <a:cubicBezTo>
                    <a:pt x="548" y="969"/>
                    <a:pt x="741" y="735"/>
                    <a:pt x="979" y="540"/>
                  </a:cubicBezTo>
                  <a:cubicBezTo>
                    <a:pt x="1212" y="349"/>
                    <a:pt x="1464" y="190"/>
                    <a:pt x="1757" y="103"/>
                  </a:cubicBezTo>
                  <a:cubicBezTo>
                    <a:pt x="2058" y="14"/>
                    <a:pt x="2362" y="1"/>
                    <a:pt x="2669" y="58"/>
                  </a:cubicBezTo>
                  <a:cubicBezTo>
                    <a:pt x="3014" y="121"/>
                    <a:pt x="3331" y="252"/>
                    <a:pt x="3615" y="460"/>
                  </a:cubicBezTo>
                  <a:cubicBezTo>
                    <a:pt x="3907" y="675"/>
                    <a:pt x="4172" y="917"/>
                    <a:pt x="4394" y="1204"/>
                  </a:cubicBezTo>
                  <a:cubicBezTo>
                    <a:pt x="4441" y="1264"/>
                    <a:pt x="4486" y="1325"/>
                    <a:pt x="4528" y="1388"/>
                  </a:cubicBezTo>
                  <a:cubicBezTo>
                    <a:pt x="4573" y="1458"/>
                    <a:pt x="4614" y="1531"/>
                    <a:pt x="4657" y="1603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rgbClr val="F1C232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51"/>
            <p:cNvSpPr/>
            <p:nvPr/>
          </p:nvSpPr>
          <p:spPr>
            <a:xfrm rot="-1602938">
              <a:off x="5998625" y="915725"/>
              <a:ext cx="54174" cy="47200"/>
            </a:xfrm>
            <a:custGeom>
              <a:avLst/>
              <a:gdLst/>
              <a:ahLst/>
              <a:cxnLst/>
              <a:rect l="l" t="t" r="r" b="b"/>
              <a:pathLst>
                <a:path w="1127" h="982" extrusionOk="0">
                  <a:moveTo>
                    <a:pt x="1127" y="925"/>
                  </a:moveTo>
                  <a:cubicBezTo>
                    <a:pt x="1041" y="978"/>
                    <a:pt x="972" y="981"/>
                    <a:pt x="904" y="980"/>
                  </a:cubicBezTo>
                  <a:cubicBezTo>
                    <a:pt x="608" y="973"/>
                    <a:pt x="312" y="963"/>
                    <a:pt x="0" y="954"/>
                  </a:cubicBezTo>
                  <a:cubicBezTo>
                    <a:pt x="13" y="916"/>
                    <a:pt x="17" y="882"/>
                    <a:pt x="33" y="857"/>
                  </a:cubicBezTo>
                  <a:cubicBezTo>
                    <a:pt x="95" y="765"/>
                    <a:pt x="159" y="676"/>
                    <a:pt x="224" y="586"/>
                  </a:cubicBezTo>
                  <a:cubicBezTo>
                    <a:pt x="338" y="430"/>
                    <a:pt x="447" y="270"/>
                    <a:pt x="527" y="93"/>
                  </a:cubicBezTo>
                  <a:cubicBezTo>
                    <a:pt x="539" y="69"/>
                    <a:pt x="554" y="45"/>
                    <a:pt x="571" y="25"/>
                  </a:cubicBezTo>
                  <a:cubicBezTo>
                    <a:pt x="589" y="1"/>
                    <a:pt x="646" y="6"/>
                    <a:pt x="662" y="32"/>
                  </a:cubicBezTo>
                  <a:cubicBezTo>
                    <a:pt x="673" y="50"/>
                    <a:pt x="684" y="67"/>
                    <a:pt x="690" y="87"/>
                  </a:cubicBezTo>
                  <a:cubicBezTo>
                    <a:pt x="760" y="321"/>
                    <a:pt x="887" y="527"/>
                    <a:pt x="1017" y="731"/>
                  </a:cubicBezTo>
                  <a:cubicBezTo>
                    <a:pt x="1053" y="788"/>
                    <a:pt x="1084" y="849"/>
                    <a:pt x="1127" y="925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rgbClr val="F1C232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" name="Google Shape;2807;p55"/>
          <p:cNvSpPr txBox="1">
            <a:spLocks/>
          </p:cNvSpPr>
          <p:nvPr/>
        </p:nvSpPr>
        <p:spPr>
          <a:xfrm>
            <a:off x="904044" y="297697"/>
            <a:ext cx="695332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4400" b="1">
                <a:solidFill>
                  <a:srgbClr val="FF0000"/>
                </a:solidFill>
                <a:latin typeface="Comic Sans MS" panose="030F0702030302020204" pitchFamily="66" charset="0"/>
              </a:rPr>
              <a:t>Sound checking</a:t>
            </a:r>
            <a:endParaRPr lang="en-US" sz="4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669" name="Google Shape;2669;p51"/>
          <p:cNvGrpSpPr/>
          <p:nvPr/>
        </p:nvGrpSpPr>
        <p:grpSpPr>
          <a:xfrm rot="2100346">
            <a:off x="8140354" y="763536"/>
            <a:ext cx="735918" cy="836868"/>
            <a:chOff x="5647465" y="415650"/>
            <a:chExt cx="489752" cy="556934"/>
          </a:xfrm>
        </p:grpSpPr>
        <p:sp>
          <p:nvSpPr>
            <p:cNvPr id="2670" name="Google Shape;2670;p51"/>
            <p:cNvSpPr/>
            <p:nvPr/>
          </p:nvSpPr>
          <p:spPr>
            <a:xfrm>
              <a:off x="5647465" y="415650"/>
              <a:ext cx="489752" cy="528132"/>
            </a:xfrm>
            <a:custGeom>
              <a:avLst/>
              <a:gdLst/>
              <a:ahLst/>
              <a:cxnLst/>
              <a:rect l="l" t="t" r="r" b="b"/>
              <a:pathLst>
                <a:path w="4940" h="5327" extrusionOk="0">
                  <a:moveTo>
                    <a:pt x="4657" y="1603"/>
                  </a:moveTo>
                  <a:cubicBezTo>
                    <a:pt x="4746" y="1764"/>
                    <a:pt x="4804" y="1934"/>
                    <a:pt x="4833" y="2116"/>
                  </a:cubicBezTo>
                  <a:cubicBezTo>
                    <a:pt x="4862" y="2292"/>
                    <a:pt x="4886" y="2469"/>
                    <a:pt x="4908" y="2645"/>
                  </a:cubicBezTo>
                  <a:cubicBezTo>
                    <a:pt x="4940" y="2908"/>
                    <a:pt x="4919" y="3168"/>
                    <a:pt x="4881" y="3428"/>
                  </a:cubicBezTo>
                  <a:cubicBezTo>
                    <a:pt x="4838" y="3710"/>
                    <a:pt x="4765" y="3986"/>
                    <a:pt x="4650" y="4248"/>
                  </a:cubicBezTo>
                  <a:cubicBezTo>
                    <a:pt x="4646" y="4258"/>
                    <a:pt x="4641" y="4268"/>
                    <a:pt x="4637" y="4279"/>
                  </a:cubicBezTo>
                  <a:cubicBezTo>
                    <a:pt x="4561" y="4508"/>
                    <a:pt x="4421" y="4695"/>
                    <a:pt x="4265" y="4872"/>
                  </a:cubicBezTo>
                  <a:cubicBezTo>
                    <a:pt x="4188" y="4959"/>
                    <a:pt x="4098" y="5024"/>
                    <a:pt x="3988" y="5066"/>
                  </a:cubicBezTo>
                  <a:cubicBezTo>
                    <a:pt x="3911" y="5096"/>
                    <a:pt x="3837" y="5137"/>
                    <a:pt x="3761" y="5168"/>
                  </a:cubicBezTo>
                  <a:cubicBezTo>
                    <a:pt x="3434" y="5301"/>
                    <a:pt x="3100" y="5327"/>
                    <a:pt x="2755" y="5256"/>
                  </a:cubicBezTo>
                  <a:cubicBezTo>
                    <a:pt x="2418" y="5187"/>
                    <a:pt x="2100" y="5067"/>
                    <a:pt x="1800" y="4900"/>
                  </a:cubicBezTo>
                  <a:cubicBezTo>
                    <a:pt x="1387" y="4671"/>
                    <a:pt x="1026" y="4379"/>
                    <a:pt x="731" y="4009"/>
                  </a:cubicBezTo>
                  <a:cubicBezTo>
                    <a:pt x="524" y="3749"/>
                    <a:pt x="351" y="3468"/>
                    <a:pt x="238" y="3154"/>
                  </a:cubicBezTo>
                  <a:cubicBezTo>
                    <a:pt x="0" y="2492"/>
                    <a:pt x="47" y="1849"/>
                    <a:pt x="397" y="1234"/>
                  </a:cubicBezTo>
                  <a:cubicBezTo>
                    <a:pt x="548" y="969"/>
                    <a:pt x="741" y="735"/>
                    <a:pt x="979" y="540"/>
                  </a:cubicBezTo>
                  <a:cubicBezTo>
                    <a:pt x="1212" y="349"/>
                    <a:pt x="1464" y="190"/>
                    <a:pt x="1757" y="103"/>
                  </a:cubicBezTo>
                  <a:cubicBezTo>
                    <a:pt x="2058" y="14"/>
                    <a:pt x="2362" y="1"/>
                    <a:pt x="2669" y="58"/>
                  </a:cubicBezTo>
                  <a:cubicBezTo>
                    <a:pt x="3014" y="121"/>
                    <a:pt x="3331" y="252"/>
                    <a:pt x="3615" y="460"/>
                  </a:cubicBezTo>
                  <a:cubicBezTo>
                    <a:pt x="3907" y="675"/>
                    <a:pt x="4172" y="917"/>
                    <a:pt x="4394" y="1204"/>
                  </a:cubicBezTo>
                  <a:cubicBezTo>
                    <a:pt x="4441" y="1264"/>
                    <a:pt x="4486" y="1325"/>
                    <a:pt x="4528" y="1388"/>
                  </a:cubicBezTo>
                  <a:cubicBezTo>
                    <a:pt x="4573" y="1458"/>
                    <a:pt x="4614" y="1531"/>
                    <a:pt x="4657" y="1603"/>
                  </a:cubicBezTo>
                  <a:close/>
                </a:path>
              </a:pathLst>
            </a:custGeom>
            <a:gradFill>
              <a:gsLst>
                <a:gs pos="0">
                  <a:schemeClr val="accent2"/>
                </a:gs>
                <a:gs pos="100000">
                  <a:srgbClr val="21AA84"/>
                </a:gs>
                <a:gs pos="100000">
                  <a:srgbClr val="737373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51"/>
            <p:cNvSpPr/>
            <p:nvPr/>
          </p:nvSpPr>
          <p:spPr>
            <a:xfrm rot="-1602938">
              <a:off x="5998625" y="915725"/>
              <a:ext cx="54174" cy="47200"/>
            </a:xfrm>
            <a:custGeom>
              <a:avLst/>
              <a:gdLst/>
              <a:ahLst/>
              <a:cxnLst/>
              <a:rect l="l" t="t" r="r" b="b"/>
              <a:pathLst>
                <a:path w="1127" h="982" extrusionOk="0">
                  <a:moveTo>
                    <a:pt x="1127" y="925"/>
                  </a:moveTo>
                  <a:cubicBezTo>
                    <a:pt x="1041" y="978"/>
                    <a:pt x="972" y="981"/>
                    <a:pt x="904" y="980"/>
                  </a:cubicBezTo>
                  <a:cubicBezTo>
                    <a:pt x="608" y="973"/>
                    <a:pt x="312" y="963"/>
                    <a:pt x="0" y="954"/>
                  </a:cubicBezTo>
                  <a:cubicBezTo>
                    <a:pt x="13" y="916"/>
                    <a:pt x="17" y="882"/>
                    <a:pt x="33" y="857"/>
                  </a:cubicBezTo>
                  <a:cubicBezTo>
                    <a:pt x="95" y="765"/>
                    <a:pt x="159" y="676"/>
                    <a:pt x="224" y="586"/>
                  </a:cubicBezTo>
                  <a:cubicBezTo>
                    <a:pt x="338" y="430"/>
                    <a:pt x="447" y="270"/>
                    <a:pt x="527" y="93"/>
                  </a:cubicBezTo>
                  <a:cubicBezTo>
                    <a:pt x="539" y="69"/>
                    <a:pt x="554" y="45"/>
                    <a:pt x="571" y="25"/>
                  </a:cubicBezTo>
                  <a:cubicBezTo>
                    <a:pt x="589" y="1"/>
                    <a:pt x="646" y="6"/>
                    <a:pt x="662" y="32"/>
                  </a:cubicBezTo>
                  <a:cubicBezTo>
                    <a:pt x="673" y="50"/>
                    <a:pt x="684" y="67"/>
                    <a:pt x="690" y="87"/>
                  </a:cubicBezTo>
                  <a:cubicBezTo>
                    <a:pt x="760" y="321"/>
                    <a:pt x="887" y="527"/>
                    <a:pt x="1017" y="731"/>
                  </a:cubicBezTo>
                  <a:cubicBezTo>
                    <a:pt x="1053" y="788"/>
                    <a:pt x="1084" y="849"/>
                    <a:pt x="1127" y="925"/>
                  </a:cubicBezTo>
                  <a:close/>
                </a:path>
              </a:pathLst>
            </a:custGeom>
            <a:gradFill>
              <a:gsLst>
                <a:gs pos="0">
                  <a:schemeClr val="accent2"/>
                </a:gs>
                <a:gs pos="100000">
                  <a:srgbClr val="21AA84"/>
                </a:gs>
                <a:gs pos="100000">
                  <a:srgbClr val="737373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" name="Đúng">
            <a:extLst>
              <a:ext uri="{FF2B5EF4-FFF2-40B4-BE49-F238E27FC236}">
                <a16:creationId xmlns:a16="http://schemas.microsoft.com/office/drawing/2014/main" id="{2B6664FA-A083-04A1-7EF8-D522709CDB0E}"/>
              </a:ext>
            </a:extLst>
          </p:cNvPr>
          <p:cNvSpPr/>
          <p:nvPr/>
        </p:nvSpPr>
        <p:spPr>
          <a:xfrm>
            <a:off x="6071469" y="3738880"/>
            <a:ext cx="1920240" cy="1005840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chemeClr val="accent2"/>
                </a:solidFill>
              </a:rPr>
              <a:t>hold</a:t>
            </a:r>
          </a:p>
        </p:txBody>
      </p:sp>
      <p:sp>
        <p:nvSpPr>
          <p:cNvPr id="6" name="Sai1">
            <a:extLst>
              <a:ext uri="{FF2B5EF4-FFF2-40B4-BE49-F238E27FC236}">
                <a16:creationId xmlns:a16="http://schemas.microsoft.com/office/drawing/2014/main" id="{FFDAC6F1-FBB6-3460-D4C3-905A88EF329B}"/>
              </a:ext>
            </a:extLst>
          </p:cNvPr>
          <p:cNvSpPr/>
          <p:nvPr/>
        </p:nvSpPr>
        <p:spPr>
          <a:xfrm>
            <a:off x="3748575" y="3738880"/>
            <a:ext cx="1920240" cy="1005840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chemeClr val="accent2"/>
                </a:solidFill>
              </a:rPr>
              <a:t>summer</a:t>
            </a:r>
          </a:p>
        </p:txBody>
      </p:sp>
      <p:sp>
        <p:nvSpPr>
          <p:cNvPr id="9" name="Sai 2">
            <a:extLst>
              <a:ext uri="{FF2B5EF4-FFF2-40B4-BE49-F238E27FC236}">
                <a16:creationId xmlns:a16="http://schemas.microsoft.com/office/drawing/2014/main" id="{B7EF0D08-910E-090D-DC25-CF15F4484E15}"/>
              </a:ext>
            </a:extLst>
          </p:cNvPr>
          <p:cNvSpPr/>
          <p:nvPr/>
        </p:nvSpPr>
        <p:spPr>
          <a:xfrm>
            <a:off x="1542459" y="3738880"/>
            <a:ext cx="1920240" cy="1005840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accent2"/>
                </a:solidFill>
              </a:rPr>
              <a:t>cool</a:t>
            </a:r>
          </a:p>
        </p:txBody>
      </p:sp>
      <p:pic>
        <p:nvPicPr>
          <p:cNvPr id="10" name="Nhac bao sai">
            <a:hlinkClick r:id="" action="ppaction://media"/>
            <a:extLst>
              <a:ext uri="{FF2B5EF4-FFF2-40B4-BE49-F238E27FC236}">
                <a16:creationId xmlns:a16="http://schemas.microsoft.com/office/drawing/2014/main" id="{0594BC41-87D8-4FED-5004-EF32BE55860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650571" y="1836028"/>
            <a:ext cx="487363" cy="487363"/>
          </a:xfrm>
          <a:prstGeom prst="rect">
            <a:avLst/>
          </a:prstGeom>
        </p:spPr>
      </p:pic>
      <p:pic>
        <p:nvPicPr>
          <p:cNvPr id="12" name="Nhac bao dung">
            <a:hlinkClick r:id="" action="ppaction://media"/>
            <a:extLst>
              <a:ext uri="{FF2B5EF4-FFF2-40B4-BE49-F238E27FC236}">
                <a16:creationId xmlns:a16="http://schemas.microsoft.com/office/drawing/2014/main" id="{973CA588-741E-CABF-EFAB-57AFCE2AF116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712325" y="2709620"/>
            <a:ext cx="487363" cy="487363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67B9A60C-00EA-F4D5-04EC-130C7FBC42A8}"/>
              </a:ext>
            </a:extLst>
          </p:cNvPr>
          <p:cNvSpPr/>
          <p:nvPr/>
        </p:nvSpPr>
        <p:spPr>
          <a:xfrm>
            <a:off x="3068067" y="1054482"/>
            <a:ext cx="2824734" cy="1655137"/>
          </a:xfrm>
          <a:prstGeom prst="ellips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40">
              <a:buClrTx/>
              <a:defRPr/>
            </a:pPr>
            <a:r>
              <a:rPr lang="en-AU" sz="7200" kern="1200" dirty="0">
                <a:latin typeface="Colonna MT" panose="04020805060202030203" pitchFamily="82" charset="0"/>
              </a:rPr>
              <a:t>/</a:t>
            </a:r>
            <a:r>
              <a:rPr lang="en-US" sz="6600" dirty="0" err="1"/>
              <a:t>əʊ</a:t>
            </a:r>
            <a:r>
              <a:rPr lang="en-AU" sz="7200" kern="1200" dirty="0">
                <a:latin typeface="Colonna MT" panose="04020805060202030203" pitchFamily="82" charset="0"/>
              </a:rPr>
              <a:t>/ </a:t>
            </a:r>
            <a:endParaRPr lang="en-US" sz="7200" dirty="0">
              <a:latin typeface="Colonna MT" panose="04020805060202030203" pitchFamily="82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01431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" fill="hold">
                      <p:stCondLst>
                        <p:cond delay="0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08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08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909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1.35802E-6 L -0.26892 -0.19568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55" y="-9784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10.12-3.mp3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6" grpId="1" animBg="1"/>
      <p:bldP spid="9" grpId="0" animBg="1"/>
      <p:bldP spid="9" grpId="1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214575"/>
            <a:ext cx="8686800" cy="8216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666" name="Google Shape;2666;p51"/>
          <p:cNvGrpSpPr/>
          <p:nvPr/>
        </p:nvGrpSpPr>
        <p:grpSpPr>
          <a:xfrm rot="3415144">
            <a:off x="7181169" y="782401"/>
            <a:ext cx="735942" cy="836896"/>
            <a:chOff x="5647465" y="415650"/>
            <a:chExt cx="489752" cy="556934"/>
          </a:xfrm>
        </p:grpSpPr>
        <p:sp>
          <p:nvSpPr>
            <p:cNvPr id="2667" name="Google Shape;2667;p51"/>
            <p:cNvSpPr/>
            <p:nvPr/>
          </p:nvSpPr>
          <p:spPr>
            <a:xfrm>
              <a:off x="5647465" y="415650"/>
              <a:ext cx="489752" cy="528132"/>
            </a:xfrm>
            <a:custGeom>
              <a:avLst/>
              <a:gdLst/>
              <a:ahLst/>
              <a:cxnLst/>
              <a:rect l="l" t="t" r="r" b="b"/>
              <a:pathLst>
                <a:path w="4940" h="5327" extrusionOk="0">
                  <a:moveTo>
                    <a:pt x="4657" y="1603"/>
                  </a:moveTo>
                  <a:cubicBezTo>
                    <a:pt x="4746" y="1764"/>
                    <a:pt x="4804" y="1934"/>
                    <a:pt x="4833" y="2116"/>
                  </a:cubicBezTo>
                  <a:cubicBezTo>
                    <a:pt x="4862" y="2292"/>
                    <a:pt x="4886" y="2469"/>
                    <a:pt x="4908" y="2645"/>
                  </a:cubicBezTo>
                  <a:cubicBezTo>
                    <a:pt x="4940" y="2908"/>
                    <a:pt x="4919" y="3168"/>
                    <a:pt x="4881" y="3428"/>
                  </a:cubicBezTo>
                  <a:cubicBezTo>
                    <a:pt x="4838" y="3710"/>
                    <a:pt x="4765" y="3986"/>
                    <a:pt x="4650" y="4248"/>
                  </a:cubicBezTo>
                  <a:cubicBezTo>
                    <a:pt x="4646" y="4258"/>
                    <a:pt x="4641" y="4268"/>
                    <a:pt x="4637" y="4279"/>
                  </a:cubicBezTo>
                  <a:cubicBezTo>
                    <a:pt x="4561" y="4508"/>
                    <a:pt x="4421" y="4695"/>
                    <a:pt x="4265" y="4872"/>
                  </a:cubicBezTo>
                  <a:cubicBezTo>
                    <a:pt x="4188" y="4959"/>
                    <a:pt x="4098" y="5024"/>
                    <a:pt x="3988" y="5066"/>
                  </a:cubicBezTo>
                  <a:cubicBezTo>
                    <a:pt x="3911" y="5096"/>
                    <a:pt x="3837" y="5137"/>
                    <a:pt x="3761" y="5168"/>
                  </a:cubicBezTo>
                  <a:cubicBezTo>
                    <a:pt x="3434" y="5301"/>
                    <a:pt x="3100" y="5327"/>
                    <a:pt x="2755" y="5256"/>
                  </a:cubicBezTo>
                  <a:cubicBezTo>
                    <a:pt x="2418" y="5187"/>
                    <a:pt x="2100" y="5067"/>
                    <a:pt x="1800" y="4900"/>
                  </a:cubicBezTo>
                  <a:cubicBezTo>
                    <a:pt x="1387" y="4671"/>
                    <a:pt x="1026" y="4379"/>
                    <a:pt x="731" y="4009"/>
                  </a:cubicBezTo>
                  <a:cubicBezTo>
                    <a:pt x="524" y="3749"/>
                    <a:pt x="351" y="3468"/>
                    <a:pt x="238" y="3154"/>
                  </a:cubicBezTo>
                  <a:cubicBezTo>
                    <a:pt x="0" y="2492"/>
                    <a:pt x="47" y="1849"/>
                    <a:pt x="397" y="1234"/>
                  </a:cubicBezTo>
                  <a:cubicBezTo>
                    <a:pt x="548" y="969"/>
                    <a:pt x="741" y="735"/>
                    <a:pt x="979" y="540"/>
                  </a:cubicBezTo>
                  <a:cubicBezTo>
                    <a:pt x="1212" y="349"/>
                    <a:pt x="1464" y="190"/>
                    <a:pt x="1757" y="103"/>
                  </a:cubicBezTo>
                  <a:cubicBezTo>
                    <a:pt x="2058" y="14"/>
                    <a:pt x="2362" y="1"/>
                    <a:pt x="2669" y="58"/>
                  </a:cubicBezTo>
                  <a:cubicBezTo>
                    <a:pt x="3014" y="121"/>
                    <a:pt x="3331" y="252"/>
                    <a:pt x="3615" y="460"/>
                  </a:cubicBezTo>
                  <a:cubicBezTo>
                    <a:pt x="3907" y="675"/>
                    <a:pt x="4172" y="917"/>
                    <a:pt x="4394" y="1204"/>
                  </a:cubicBezTo>
                  <a:cubicBezTo>
                    <a:pt x="4441" y="1264"/>
                    <a:pt x="4486" y="1325"/>
                    <a:pt x="4528" y="1388"/>
                  </a:cubicBezTo>
                  <a:cubicBezTo>
                    <a:pt x="4573" y="1458"/>
                    <a:pt x="4614" y="1531"/>
                    <a:pt x="4657" y="1603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rgbClr val="F1C232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51"/>
            <p:cNvSpPr/>
            <p:nvPr/>
          </p:nvSpPr>
          <p:spPr>
            <a:xfrm rot="-1602938">
              <a:off x="5998625" y="915725"/>
              <a:ext cx="54174" cy="47200"/>
            </a:xfrm>
            <a:custGeom>
              <a:avLst/>
              <a:gdLst/>
              <a:ahLst/>
              <a:cxnLst/>
              <a:rect l="l" t="t" r="r" b="b"/>
              <a:pathLst>
                <a:path w="1127" h="982" extrusionOk="0">
                  <a:moveTo>
                    <a:pt x="1127" y="925"/>
                  </a:moveTo>
                  <a:cubicBezTo>
                    <a:pt x="1041" y="978"/>
                    <a:pt x="972" y="981"/>
                    <a:pt x="904" y="980"/>
                  </a:cubicBezTo>
                  <a:cubicBezTo>
                    <a:pt x="608" y="973"/>
                    <a:pt x="312" y="963"/>
                    <a:pt x="0" y="954"/>
                  </a:cubicBezTo>
                  <a:cubicBezTo>
                    <a:pt x="13" y="916"/>
                    <a:pt x="17" y="882"/>
                    <a:pt x="33" y="857"/>
                  </a:cubicBezTo>
                  <a:cubicBezTo>
                    <a:pt x="95" y="765"/>
                    <a:pt x="159" y="676"/>
                    <a:pt x="224" y="586"/>
                  </a:cubicBezTo>
                  <a:cubicBezTo>
                    <a:pt x="338" y="430"/>
                    <a:pt x="447" y="270"/>
                    <a:pt x="527" y="93"/>
                  </a:cubicBezTo>
                  <a:cubicBezTo>
                    <a:pt x="539" y="69"/>
                    <a:pt x="554" y="45"/>
                    <a:pt x="571" y="25"/>
                  </a:cubicBezTo>
                  <a:cubicBezTo>
                    <a:pt x="589" y="1"/>
                    <a:pt x="646" y="6"/>
                    <a:pt x="662" y="32"/>
                  </a:cubicBezTo>
                  <a:cubicBezTo>
                    <a:pt x="673" y="50"/>
                    <a:pt x="684" y="67"/>
                    <a:pt x="690" y="87"/>
                  </a:cubicBezTo>
                  <a:cubicBezTo>
                    <a:pt x="760" y="321"/>
                    <a:pt x="887" y="527"/>
                    <a:pt x="1017" y="731"/>
                  </a:cubicBezTo>
                  <a:cubicBezTo>
                    <a:pt x="1053" y="788"/>
                    <a:pt x="1084" y="849"/>
                    <a:pt x="1127" y="925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rgbClr val="F1C232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" name="Google Shape;2807;p55"/>
          <p:cNvSpPr txBox="1">
            <a:spLocks/>
          </p:cNvSpPr>
          <p:nvPr/>
        </p:nvSpPr>
        <p:spPr>
          <a:xfrm>
            <a:off x="904044" y="297697"/>
            <a:ext cx="695332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4400" b="1">
                <a:solidFill>
                  <a:srgbClr val="FF0000"/>
                </a:solidFill>
                <a:latin typeface="Comic Sans MS" panose="030F0702030302020204" pitchFamily="66" charset="0"/>
              </a:rPr>
              <a:t>Sound checking</a:t>
            </a:r>
            <a:endParaRPr lang="en-US" sz="4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669" name="Google Shape;2669;p51"/>
          <p:cNvGrpSpPr/>
          <p:nvPr/>
        </p:nvGrpSpPr>
        <p:grpSpPr>
          <a:xfrm rot="2100346">
            <a:off x="8140354" y="763536"/>
            <a:ext cx="735918" cy="836868"/>
            <a:chOff x="5647465" y="415650"/>
            <a:chExt cx="489752" cy="556934"/>
          </a:xfrm>
        </p:grpSpPr>
        <p:sp>
          <p:nvSpPr>
            <p:cNvPr id="2670" name="Google Shape;2670;p51"/>
            <p:cNvSpPr/>
            <p:nvPr/>
          </p:nvSpPr>
          <p:spPr>
            <a:xfrm>
              <a:off x="5647465" y="415650"/>
              <a:ext cx="489752" cy="528132"/>
            </a:xfrm>
            <a:custGeom>
              <a:avLst/>
              <a:gdLst/>
              <a:ahLst/>
              <a:cxnLst/>
              <a:rect l="l" t="t" r="r" b="b"/>
              <a:pathLst>
                <a:path w="4940" h="5327" extrusionOk="0">
                  <a:moveTo>
                    <a:pt x="4657" y="1603"/>
                  </a:moveTo>
                  <a:cubicBezTo>
                    <a:pt x="4746" y="1764"/>
                    <a:pt x="4804" y="1934"/>
                    <a:pt x="4833" y="2116"/>
                  </a:cubicBezTo>
                  <a:cubicBezTo>
                    <a:pt x="4862" y="2292"/>
                    <a:pt x="4886" y="2469"/>
                    <a:pt x="4908" y="2645"/>
                  </a:cubicBezTo>
                  <a:cubicBezTo>
                    <a:pt x="4940" y="2908"/>
                    <a:pt x="4919" y="3168"/>
                    <a:pt x="4881" y="3428"/>
                  </a:cubicBezTo>
                  <a:cubicBezTo>
                    <a:pt x="4838" y="3710"/>
                    <a:pt x="4765" y="3986"/>
                    <a:pt x="4650" y="4248"/>
                  </a:cubicBezTo>
                  <a:cubicBezTo>
                    <a:pt x="4646" y="4258"/>
                    <a:pt x="4641" y="4268"/>
                    <a:pt x="4637" y="4279"/>
                  </a:cubicBezTo>
                  <a:cubicBezTo>
                    <a:pt x="4561" y="4508"/>
                    <a:pt x="4421" y="4695"/>
                    <a:pt x="4265" y="4872"/>
                  </a:cubicBezTo>
                  <a:cubicBezTo>
                    <a:pt x="4188" y="4959"/>
                    <a:pt x="4098" y="5024"/>
                    <a:pt x="3988" y="5066"/>
                  </a:cubicBezTo>
                  <a:cubicBezTo>
                    <a:pt x="3911" y="5096"/>
                    <a:pt x="3837" y="5137"/>
                    <a:pt x="3761" y="5168"/>
                  </a:cubicBezTo>
                  <a:cubicBezTo>
                    <a:pt x="3434" y="5301"/>
                    <a:pt x="3100" y="5327"/>
                    <a:pt x="2755" y="5256"/>
                  </a:cubicBezTo>
                  <a:cubicBezTo>
                    <a:pt x="2418" y="5187"/>
                    <a:pt x="2100" y="5067"/>
                    <a:pt x="1800" y="4900"/>
                  </a:cubicBezTo>
                  <a:cubicBezTo>
                    <a:pt x="1387" y="4671"/>
                    <a:pt x="1026" y="4379"/>
                    <a:pt x="731" y="4009"/>
                  </a:cubicBezTo>
                  <a:cubicBezTo>
                    <a:pt x="524" y="3749"/>
                    <a:pt x="351" y="3468"/>
                    <a:pt x="238" y="3154"/>
                  </a:cubicBezTo>
                  <a:cubicBezTo>
                    <a:pt x="0" y="2492"/>
                    <a:pt x="47" y="1849"/>
                    <a:pt x="397" y="1234"/>
                  </a:cubicBezTo>
                  <a:cubicBezTo>
                    <a:pt x="548" y="969"/>
                    <a:pt x="741" y="735"/>
                    <a:pt x="979" y="540"/>
                  </a:cubicBezTo>
                  <a:cubicBezTo>
                    <a:pt x="1212" y="349"/>
                    <a:pt x="1464" y="190"/>
                    <a:pt x="1757" y="103"/>
                  </a:cubicBezTo>
                  <a:cubicBezTo>
                    <a:pt x="2058" y="14"/>
                    <a:pt x="2362" y="1"/>
                    <a:pt x="2669" y="58"/>
                  </a:cubicBezTo>
                  <a:cubicBezTo>
                    <a:pt x="3014" y="121"/>
                    <a:pt x="3331" y="252"/>
                    <a:pt x="3615" y="460"/>
                  </a:cubicBezTo>
                  <a:cubicBezTo>
                    <a:pt x="3907" y="675"/>
                    <a:pt x="4172" y="917"/>
                    <a:pt x="4394" y="1204"/>
                  </a:cubicBezTo>
                  <a:cubicBezTo>
                    <a:pt x="4441" y="1264"/>
                    <a:pt x="4486" y="1325"/>
                    <a:pt x="4528" y="1388"/>
                  </a:cubicBezTo>
                  <a:cubicBezTo>
                    <a:pt x="4573" y="1458"/>
                    <a:pt x="4614" y="1531"/>
                    <a:pt x="4657" y="1603"/>
                  </a:cubicBezTo>
                  <a:close/>
                </a:path>
              </a:pathLst>
            </a:custGeom>
            <a:gradFill>
              <a:gsLst>
                <a:gs pos="0">
                  <a:schemeClr val="accent2"/>
                </a:gs>
                <a:gs pos="100000">
                  <a:srgbClr val="21AA84"/>
                </a:gs>
                <a:gs pos="100000">
                  <a:srgbClr val="737373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51"/>
            <p:cNvSpPr/>
            <p:nvPr/>
          </p:nvSpPr>
          <p:spPr>
            <a:xfrm rot="-1602938">
              <a:off x="5998625" y="915725"/>
              <a:ext cx="54174" cy="47200"/>
            </a:xfrm>
            <a:custGeom>
              <a:avLst/>
              <a:gdLst/>
              <a:ahLst/>
              <a:cxnLst/>
              <a:rect l="l" t="t" r="r" b="b"/>
              <a:pathLst>
                <a:path w="1127" h="982" extrusionOk="0">
                  <a:moveTo>
                    <a:pt x="1127" y="925"/>
                  </a:moveTo>
                  <a:cubicBezTo>
                    <a:pt x="1041" y="978"/>
                    <a:pt x="972" y="981"/>
                    <a:pt x="904" y="980"/>
                  </a:cubicBezTo>
                  <a:cubicBezTo>
                    <a:pt x="608" y="973"/>
                    <a:pt x="312" y="963"/>
                    <a:pt x="0" y="954"/>
                  </a:cubicBezTo>
                  <a:cubicBezTo>
                    <a:pt x="13" y="916"/>
                    <a:pt x="17" y="882"/>
                    <a:pt x="33" y="857"/>
                  </a:cubicBezTo>
                  <a:cubicBezTo>
                    <a:pt x="95" y="765"/>
                    <a:pt x="159" y="676"/>
                    <a:pt x="224" y="586"/>
                  </a:cubicBezTo>
                  <a:cubicBezTo>
                    <a:pt x="338" y="430"/>
                    <a:pt x="447" y="270"/>
                    <a:pt x="527" y="93"/>
                  </a:cubicBezTo>
                  <a:cubicBezTo>
                    <a:pt x="539" y="69"/>
                    <a:pt x="554" y="45"/>
                    <a:pt x="571" y="25"/>
                  </a:cubicBezTo>
                  <a:cubicBezTo>
                    <a:pt x="589" y="1"/>
                    <a:pt x="646" y="6"/>
                    <a:pt x="662" y="32"/>
                  </a:cubicBezTo>
                  <a:cubicBezTo>
                    <a:pt x="673" y="50"/>
                    <a:pt x="684" y="67"/>
                    <a:pt x="690" y="87"/>
                  </a:cubicBezTo>
                  <a:cubicBezTo>
                    <a:pt x="760" y="321"/>
                    <a:pt x="887" y="527"/>
                    <a:pt x="1017" y="731"/>
                  </a:cubicBezTo>
                  <a:cubicBezTo>
                    <a:pt x="1053" y="788"/>
                    <a:pt x="1084" y="849"/>
                    <a:pt x="1127" y="925"/>
                  </a:cubicBezTo>
                  <a:close/>
                </a:path>
              </a:pathLst>
            </a:custGeom>
            <a:gradFill>
              <a:gsLst>
                <a:gs pos="0">
                  <a:schemeClr val="accent2"/>
                </a:gs>
                <a:gs pos="100000">
                  <a:srgbClr val="21AA84"/>
                </a:gs>
                <a:gs pos="100000">
                  <a:srgbClr val="737373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" name="Đúng">
            <a:extLst>
              <a:ext uri="{FF2B5EF4-FFF2-40B4-BE49-F238E27FC236}">
                <a16:creationId xmlns:a16="http://schemas.microsoft.com/office/drawing/2014/main" id="{2B6664FA-A083-04A1-7EF8-D522709CDB0E}"/>
              </a:ext>
            </a:extLst>
          </p:cNvPr>
          <p:cNvSpPr/>
          <p:nvPr/>
        </p:nvSpPr>
        <p:spPr>
          <a:xfrm>
            <a:off x="6071469" y="3738880"/>
            <a:ext cx="1920240" cy="1005840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accent2"/>
                </a:solidFill>
              </a:rPr>
              <a:t>old</a:t>
            </a:r>
          </a:p>
        </p:txBody>
      </p:sp>
      <p:sp>
        <p:nvSpPr>
          <p:cNvPr id="6" name="Sai1">
            <a:extLst>
              <a:ext uri="{FF2B5EF4-FFF2-40B4-BE49-F238E27FC236}">
                <a16:creationId xmlns:a16="http://schemas.microsoft.com/office/drawing/2014/main" id="{FFDAC6F1-FBB6-3460-D4C3-905A88EF329B}"/>
              </a:ext>
            </a:extLst>
          </p:cNvPr>
          <p:cNvSpPr/>
          <p:nvPr/>
        </p:nvSpPr>
        <p:spPr>
          <a:xfrm>
            <a:off x="3748575" y="3738880"/>
            <a:ext cx="1920240" cy="1005840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accent2"/>
                </a:solidFill>
              </a:rPr>
              <a:t>tour</a:t>
            </a:r>
          </a:p>
        </p:txBody>
      </p:sp>
      <p:sp>
        <p:nvSpPr>
          <p:cNvPr id="9" name="Sai 2">
            <a:extLst>
              <a:ext uri="{FF2B5EF4-FFF2-40B4-BE49-F238E27FC236}">
                <a16:creationId xmlns:a16="http://schemas.microsoft.com/office/drawing/2014/main" id="{B7EF0D08-910E-090D-DC25-CF15F4484E15}"/>
              </a:ext>
            </a:extLst>
          </p:cNvPr>
          <p:cNvSpPr/>
          <p:nvPr/>
        </p:nvSpPr>
        <p:spPr>
          <a:xfrm>
            <a:off x="1542459" y="3738880"/>
            <a:ext cx="1920240" cy="1005840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accent2"/>
                </a:solidFill>
              </a:rPr>
              <a:t>hot</a:t>
            </a:r>
          </a:p>
        </p:txBody>
      </p:sp>
      <p:pic>
        <p:nvPicPr>
          <p:cNvPr id="10" name="Nhac bao sai">
            <a:hlinkClick r:id="" action="ppaction://media"/>
            <a:extLst>
              <a:ext uri="{FF2B5EF4-FFF2-40B4-BE49-F238E27FC236}">
                <a16:creationId xmlns:a16="http://schemas.microsoft.com/office/drawing/2014/main" id="{0594BC41-87D8-4FED-5004-EF32BE55860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650571" y="1836028"/>
            <a:ext cx="487363" cy="487363"/>
          </a:xfrm>
          <a:prstGeom prst="rect">
            <a:avLst/>
          </a:prstGeom>
        </p:spPr>
      </p:pic>
      <p:pic>
        <p:nvPicPr>
          <p:cNvPr id="12" name="Nhac bao dung">
            <a:hlinkClick r:id="" action="ppaction://media"/>
            <a:extLst>
              <a:ext uri="{FF2B5EF4-FFF2-40B4-BE49-F238E27FC236}">
                <a16:creationId xmlns:a16="http://schemas.microsoft.com/office/drawing/2014/main" id="{973CA588-741E-CABF-EFAB-57AFCE2AF116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712325" y="2709620"/>
            <a:ext cx="487363" cy="487363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48332C4C-CBE4-56B8-9ECD-E51E8A27EFCA}"/>
              </a:ext>
            </a:extLst>
          </p:cNvPr>
          <p:cNvSpPr/>
          <p:nvPr/>
        </p:nvSpPr>
        <p:spPr>
          <a:xfrm>
            <a:off x="3159633" y="1054483"/>
            <a:ext cx="2824734" cy="1655137"/>
          </a:xfrm>
          <a:prstGeom prst="ellips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40">
              <a:buClrTx/>
              <a:defRPr/>
            </a:pPr>
            <a:r>
              <a:rPr lang="en-AU" sz="7200" kern="1200" dirty="0">
                <a:latin typeface="Colonna MT" panose="04020805060202030203" pitchFamily="82" charset="0"/>
              </a:rPr>
              <a:t>/</a:t>
            </a:r>
            <a:r>
              <a:rPr lang="en-US" sz="6600" dirty="0" err="1"/>
              <a:t>əʊ</a:t>
            </a:r>
            <a:r>
              <a:rPr lang="en-AU" sz="7200" kern="1200" dirty="0">
                <a:latin typeface="Colonna MT" panose="04020805060202030203" pitchFamily="82" charset="0"/>
              </a:rPr>
              <a:t>/ </a:t>
            </a:r>
            <a:endParaRPr lang="en-US" sz="7200" dirty="0">
              <a:latin typeface="Colonna MT" panose="04020805060202030203" pitchFamily="82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356357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" fill="hold">
                      <p:stCondLst>
                        <p:cond delay="0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08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08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909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1.35802E-6 L -0.26892 -0.19568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55" y="-9784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10 (mp3cut.net) (7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6" grpId="1" animBg="1"/>
      <p:bldP spid="9" grpId="0" animBg="1"/>
      <p:bldP spid="9" grpId="1" animBg="1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214575"/>
            <a:ext cx="8686800" cy="8216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666" name="Google Shape;2666;p51"/>
          <p:cNvGrpSpPr/>
          <p:nvPr/>
        </p:nvGrpSpPr>
        <p:grpSpPr>
          <a:xfrm rot="3415144">
            <a:off x="7181169" y="782401"/>
            <a:ext cx="735942" cy="836896"/>
            <a:chOff x="5647465" y="415650"/>
            <a:chExt cx="489752" cy="556934"/>
          </a:xfrm>
        </p:grpSpPr>
        <p:sp>
          <p:nvSpPr>
            <p:cNvPr id="2667" name="Google Shape;2667;p51"/>
            <p:cNvSpPr/>
            <p:nvPr/>
          </p:nvSpPr>
          <p:spPr>
            <a:xfrm>
              <a:off x="5647465" y="415650"/>
              <a:ext cx="489752" cy="528132"/>
            </a:xfrm>
            <a:custGeom>
              <a:avLst/>
              <a:gdLst/>
              <a:ahLst/>
              <a:cxnLst/>
              <a:rect l="l" t="t" r="r" b="b"/>
              <a:pathLst>
                <a:path w="4940" h="5327" extrusionOk="0">
                  <a:moveTo>
                    <a:pt x="4657" y="1603"/>
                  </a:moveTo>
                  <a:cubicBezTo>
                    <a:pt x="4746" y="1764"/>
                    <a:pt x="4804" y="1934"/>
                    <a:pt x="4833" y="2116"/>
                  </a:cubicBezTo>
                  <a:cubicBezTo>
                    <a:pt x="4862" y="2292"/>
                    <a:pt x="4886" y="2469"/>
                    <a:pt x="4908" y="2645"/>
                  </a:cubicBezTo>
                  <a:cubicBezTo>
                    <a:pt x="4940" y="2908"/>
                    <a:pt x="4919" y="3168"/>
                    <a:pt x="4881" y="3428"/>
                  </a:cubicBezTo>
                  <a:cubicBezTo>
                    <a:pt x="4838" y="3710"/>
                    <a:pt x="4765" y="3986"/>
                    <a:pt x="4650" y="4248"/>
                  </a:cubicBezTo>
                  <a:cubicBezTo>
                    <a:pt x="4646" y="4258"/>
                    <a:pt x="4641" y="4268"/>
                    <a:pt x="4637" y="4279"/>
                  </a:cubicBezTo>
                  <a:cubicBezTo>
                    <a:pt x="4561" y="4508"/>
                    <a:pt x="4421" y="4695"/>
                    <a:pt x="4265" y="4872"/>
                  </a:cubicBezTo>
                  <a:cubicBezTo>
                    <a:pt x="4188" y="4959"/>
                    <a:pt x="4098" y="5024"/>
                    <a:pt x="3988" y="5066"/>
                  </a:cubicBezTo>
                  <a:cubicBezTo>
                    <a:pt x="3911" y="5096"/>
                    <a:pt x="3837" y="5137"/>
                    <a:pt x="3761" y="5168"/>
                  </a:cubicBezTo>
                  <a:cubicBezTo>
                    <a:pt x="3434" y="5301"/>
                    <a:pt x="3100" y="5327"/>
                    <a:pt x="2755" y="5256"/>
                  </a:cubicBezTo>
                  <a:cubicBezTo>
                    <a:pt x="2418" y="5187"/>
                    <a:pt x="2100" y="5067"/>
                    <a:pt x="1800" y="4900"/>
                  </a:cubicBezTo>
                  <a:cubicBezTo>
                    <a:pt x="1387" y="4671"/>
                    <a:pt x="1026" y="4379"/>
                    <a:pt x="731" y="4009"/>
                  </a:cubicBezTo>
                  <a:cubicBezTo>
                    <a:pt x="524" y="3749"/>
                    <a:pt x="351" y="3468"/>
                    <a:pt x="238" y="3154"/>
                  </a:cubicBezTo>
                  <a:cubicBezTo>
                    <a:pt x="0" y="2492"/>
                    <a:pt x="47" y="1849"/>
                    <a:pt x="397" y="1234"/>
                  </a:cubicBezTo>
                  <a:cubicBezTo>
                    <a:pt x="548" y="969"/>
                    <a:pt x="741" y="735"/>
                    <a:pt x="979" y="540"/>
                  </a:cubicBezTo>
                  <a:cubicBezTo>
                    <a:pt x="1212" y="349"/>
                    <a:pt x="1464" y="190"/>
                    <a:pt x="1757" y="103"/>
                  </a:cubicBezTo>
                  <a:cubicBezTo>
                    <a:pt x="2058" y="14"/>
                    <a:pt x="2362" y="1"/>
                    <a:pt x="2669" y="58"/>
                  </a:cubicBezTo>
                  <a:cubicBezTo>
                    <a:pt x="3014" y="121"/>
                    <a:pt x="3331" y="252"/>
                    <a:pt x="3615" y="460"/>
                  </a:cubicBezTo>
                  <a:cubicBezTo>
                    <a:pt x="3907" y="675"/>
                    <a:pt x="4172" y="917"/>
                    <a:pt x="4394" y="1204"/>
                  </a:cubicBezTo>
                  <a:cubicBezTo>
                    <a:pt x="4441" y="1264"/>
                    <a:pt x="4486" y="1325"/>
                    <a:pt x="4528" y="1388"/>
                  </a:cubicBezTo>
                  <a:cubicBezTo>
                    <a:pt x="4573" y="1458"/>
                    <a:pt x="4614" y="1531"/>
                    <a:pt x="4657" y="1603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rgbClr val="F1C232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51"/>
            <p:cNvSpPr/>
            <p:nvPr/>
          </p:nvSpPr>
          <p:spPr>
            <a:xfrm rot="-1602938">
              <a:off x="5998625" y="915725"/>
              <a:ext cx="54174" cy="47200"/>
            </a:xfrm>
            <a:custGeom>
              <a:avLst/>
              <a:gdLst/>
              <a:ahLst/>
              <a:cxnLst/>
              <a:rect l="l" t="t" r="r" b="b"/>
              <a:pathLst>
                <a:path w="1127" h="982" extrusionOk="0">
                  <a:moveTo>
                    <a:pt x="1127" y="925"/>
                  </a:moveTo>
                  <a:cubicBezTo>
                    <a:pt x="1041" y="978"/>
                    <a:pt x="972" y="981"/>
                    <a:pt x="904" y="980"/>
                  </a:cubicBezTo>
                  <a:cubicBezTo>
                    <a:pt x="608" y="973"/>
                    <a:pt x="312" y="963"/>
                    <a:pt x="0" y="954"/>
                  </a:cubicBezTo>
                  <a:cubicBezTo>
                    <a:pt x="13" y="916"/>
                    <a:pt x="17" y="882"/>
                    <a:pt x="33" y="857"/>
                  </a:cubicBezTo>
                  <a:cubicBezTo>
                    <a:pt x="95" y="765"/>
                    <a:pt x="159" y="676"/>
                    <a:pt x="224" y="586"/>
                  </a:cubicBezTo>
                  <a:cubicBezTo>
                    <a:pt x="338" y="430"/>
                    <a:pt x="447" y="270"/>
                    <a:pt x="527" y="93"/>
                  </a:cubicBezTo>
                  <a:cubicBezTo>
                    <a:pt x="539" y="69"/>
                    <a:pt x="554" y="45"/>
                    <a:pt x="571" y="25"/>
                  </a:cubicBezTo>
                  <a:cubicBezTo>
                    <a:pt x="589" y="1"/>
                    <a:pt x="646" y="6"/>
                    <a:pt x="662" y="32"/>
                  </a:cubicBezTo>
                  <a:cubicBezTo>
                    <a:pt x="673" y="50"/>
                    <a:pt x="684" y="67"/>
                    <a:pt x="690" y="87"/>
                  </a:cubicBezTo>
                  <a:cubicBezTo>
                    <a:pt x="760" y="321"/>
                    <a:pt x="887" y="527"/>
                    <a:pt x="1017" y="731"/>
                  </a:cubicBezTo>
                  <a:cubicBezTo>
                    <a:pt x="1053" y="788"/>
                    <a:pt x="1084" y="849"/>
                    <a:pt x="1127" y="925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rgbClr val="F1C232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" name="Google Shape;2807;p55"/>
          <p:cNvSpPr txBox="1">
            <a:spLocks/>
          </p:cNvSpPr>
          <p:nvPr/>
        </p:nvSpPr>
        <p:spPr>
          <a:xfrm>
            <a:off x="904044" y="297697"/>
            <a:ext cx="695332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4400" b="1">
                <a:solidFill>
                  <a:srgbClr val="FF0000"/>
                </a:solidFill>
                <a:latin typeface="Comic Sans MS" panose="030F0702030302020204" pitchFamily="66" charset="0"/>
              </a:rPr>
              <a:t>Sound checking</a:t>
            </a:r>
            <a:endParaRPr lang="en-US" sz="4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669" name="Google Shape;2669;p51"/>
          <p:cNvGrpSpPr/>
          <p:nvPr/>
        </p:nvGrpSpPr>
        <p:grpSpPr>
          <a:xfrm rot="2100346">
            <a:off x="8140354" y="763536"/>
            <a:ext cx="735918" cy="836868"/>
            <a:chOff x="5647465" y="415650"/>
            <a:chExt cx="489752" cy="556934"/>
          </a:xfrm>
        </p:grpSpPr>
        <p:sp>
          <p:nvSpPr>
            <p:cNvPr id="2670" name="Google Shape;2670;p51"/>
            <p:cNvSpPr/>
            <p:nvPr/>
          </p:nvSpPr>
          <p:spPr>
            <a:xfrm>
              <a:off x="5647465" y="415650"/>
              <a:ext cx="489752" cy="528132"/>
            </a:xfrm>
            <a:custGeom>
              <a:avLst/>
              <a:gdLst/>
              <a:ahLst/>
              <a:cxnLst/>
              <a:rect l="l" t="t" r="r" b="b"/>
              <a:pathLst>
                <a:path w="4940" h="5327" extrusionOk="0">
                  <a:moveTo>
                    <a:pt x="4657" y="1603"/>
                  </a:moveTo>
                  <a:cubicBezTo>
                    <a:pt x="4746" y="1764"/>
                    <a:pt x="4804" y="1934"/>
                    <a:pt x="4833" y="2116"/>
                  </a:cubicBezTo>
                  <a:cubicBezTo>
                    <a:pt x="4862" y="2292"/>
                    <a:pt x="4886" y="2469"/>
                    <a:pt x="4908" y="2645"/>
                  </a:cubicBezTo>
                  <a:cubicBezTo>
                    <a:pt x="4940" y="2908"/>
                    <a:pt x="4919" y="3168"/>
                    <a:pt x="4881" y="3428"/>
                  </a:cubicBezTo>
                  <a:cubicBezTo>
                    <a:pt x="4838" y="3710"/>
                    <a:pt x="4765" y="3986"/>
                    <a:pt x="4650" y="4248"/>
                  </a:cubicBezTo>
                  <a:cubicBezTo>
                    <a:pt x="4646" y="4258"/>
                    <a:pt x="4641" y="4268"/>
                    <a:pt x="4637" y="4279"/>
                  </a:cubicBezTo>
                  <a:cubicBezTo>
                    <a:pt x="4561" y="4508"/>
                    <a:pt x="4421" y="4695"/>
                    <a:pt x="4265" y="4872"/>
                  </a:cubicBezTo>
                  <a:cubicBezTo>
                    <a:pt x="4188" y="4959"/>
                    <a:pt x="4098" y="5024"/>
                    <a:pt x="3988" y="5066"/>
                  </a:cubicBezTo>
                  <a:cubicBezTo>
                    <a:pt x="3911" y="5096"/>
                    <a:pt x="3837" y="5137"/>
                    <a:pt x="3761" y="5168"/>
                  </a:cubicBezTo>
                  <a:cubicBezTo>
                    <a:pt x="3434" y="5301"/>
                    <a:pt x="3100" y="5327"/>
                    <a:pt x="2755" y="5256"/>
                  </a:cubicBezTo>
                  <a:cubicBezTo>
                    <a:pt x="2418" y="5187"/>
                    <a:pt x="2100" y="5067"/>
                    <a:pt x="1800" y="4900"/>
                  </a:cubicBezTo>
                  <a:cubicBezTo>
                    <a:pt x="1387" y="4671"/>
                    <a:pt x="1026" y="4379"/>
                    <a:pt x="731" y="4009"/>
                  </a:cubicBezTo>
                  <a:cubicBezTo>
                    <a:pt x="524" y="3749"/>
                    <a:pt x="351" y="3468"/>
                    <a:pt x="238" y="3154"/>
                  </a:cubicBezTo>
                  <a:cubicBezTo>
                    <a:pt x="0" y="2492"/>
                    <a:pt x="47" y="1849"/>
                    <a:pt x="397" y="1234"/>
                  </a:cubicBezTo>
                  <a:cubicBezTo>
                    <a:pt x="548" y="969"/>
                    <a:pt x="741" y="735"/>
                    <a:pt x="979" y="540"/>
                  </a:cubicBezTo>
                  <a:cubicBezTo>
                    <a:pt x="1212" y="349"/>
                    <a:pt x="1464" y="190"/>
                    <a:pt x="1757" y="103"/>
                  </a:cubicBezTo>
                  <a:cubicBezTo>
                    <a:pt x="2058" y="14"/>
                    <a:pt x="2362" y="1"/>
                    <a:pt x="2669" y="58"/>
                  </a:cubicBezTo>
                  <a:cubicBezTo>
                    <a:pt x="3014" y="121"/>
                    <a:pt x="3331" y="252"/>
                    <a:pt x="3615" y="460"/>
                  </a:cubicBezTo>
                  <a:cubicBezTo>
                    <a:pt x="3907" y="675"/>
                    <a:pt x="4172" y="917"/>
                    <a:pt x="4394" y="1204"/>
                  </a:cubicBezTo>
                  <a:cubicBezTo>
                    <a:pt x="4441" y="1264"/>
                    <a:pt x="4486" y="1325"/>
                    <a:pt x="4528" y="1388"/>
                  </a:cubicBezTo>
                  <a:cubicBezTo>
                    <a:pt x="4573" y="1458"/>
                    <a:pt x="4614" y="1531"/>
                    <a:pt x="4657" y="1603"/>
                  </a:cubicBezTo>
                  <a:close/>
                </a:path>
              </a:pathLst>
            </a:custGeom>
            <a:gradFill>
              <a:gsLst>
                <a:gs pos="0">
                  <a:schemeClr val="accent2"/>
                </a:gs>
                <a:gs pos="100000">
                  <a:srgbClr val="21AA84"/>
                </a:gs>
                <a:gs pos="100000">
                  <a:srgbClr val="737373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51"/>
            <p:cNvSpPr/>
            <p:nvPr/>
          </p:nvSpPr>
          <p:spPr>
            <a:xfrm rot="-1602938">
              <a:off x="5998625" y="915725"/>
              <a:ext cx="54174" cy="47200"/>
            </a:xfrm>
            <a:custGeom>
              <a:avLst/>
              <a:gdLst/>
              <a:ahLst/>
              <a:cxnLst/>
              <a:rect l="l" t="t" r="r" b="b"/>
              <a:pathLst>
                <a:path w="1127" h="982" extrusionOk="0">
                  <a:moveTo>
                    <a:pt x="1127" y="925"/>
                  </a:moveTo>
                  <a:cubicBezTo>
                    <a:pt x="1041" y="978"/>
                    <a:pt x="972" y="981"/>
                    <a:pt x="904" y="980"/>
                  </a:cubicBezTo>
                  <a:cubicBezTo>
                    <a:pt x="608" y="973"/>
                    <a:pt x="312" y="963"/>
                    <a:pt x="0" y="954"/>
                  </a:cubicBezTo>
                  <a:cubicBezTo>
                    <a:pt x="13" y="916"/>
                    <a:pt x="17" y="882"/>
                    <a:pt x="33" y="857"/>
                  </a:cubicBezTo>
                  <a:cubicBezTo>
                    <a:pt x="95" y="765"/>
                    <a:pt x="159" y="676"/>
                    <a:pt x="224" y="586"/>
                  </a:cubicBezTo>
                  <a:cubicBezTo>
                    <a:pt x="338" y="430"/>
                    <a:pt x="447" y="270"/>
                    <a:pt x="527" y="93"/>
                  </a:cubicBezTo>
                  <a:cubicBezTo>
                    <a:pt x="539" y="69"/>
                    <a:pt x="554" y="45"/>
                    <a:pt x="571" y="25"/>
                  </a:cubicBezTo>
                  <a:cubicBezTo>
                    <a:pt x="589" y="1"/>
                    <a:pt x="646" y="6"/>
                    <a:pt x="662" y="32"/>
                  </a:cubicBezTo>
                  <a:cubicBezTo>
                    <a:pt x="673" y="50"/>
                    <a:pt x="684" y="67"/>
                    <a:pt x="690" y="87"/>
                  </a:cubicBezTo>
                  <a:cubicBezTo>
                    <a:pt x="760" y="321"/>
                    <a:pt x="887" y="527"/>
                    <a:pt x="1017" y="731"/>
                  </a:cubicBezTo>
                  <a:cubicBezTo>
                    <a:pt x="1053" y="788"/>
                    <a:pt x="1084" y="849"/>
                    <a:pt x="1127" y="925"/>
                  </a:cubicBezTo>
                  <a:close/>
                </a:path>
              </a:pathLst>
            </a:custGeom>
            <a:gradFill>
              <a:gsLst>
                <a:gs pos="0">
                  <a:schemeClr val="accent2"/>
                </a:gs>
                <a:gs pos="100000">
                  <a:srgbClr val="21AA84"/>
                </a:gs>
                <a:gs pos="100000">
                  <a:srgbClr val="737373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C0BFCB20-89CC-DD8C-1584-6C8F3DA5C66C}"/>
              </a:ext>
            </a:extLst>
          </p:cNvPr>
          <p:cNvSpPr/>
          <p:nvPr/>
        </p:nvSpPr>
        <p:spPr>
          <a:xfrm>
            <a:off x="3157271" y="1262866"/>
            <a:ext cx="2568663" cy="1308884"/>
          </a:xfrm>
          <a:prstGeom prst="ellips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40">
              <a:buClrTx/>
              <a:defRPr/>
            </a:pPr>
            <a:r>
              <a:rPr lang="en-US" sz="6600" dirty="0">
                <a:latin typeface="Colonna MT" panose="04020805060202030203" pitchFamily="82" charset="0"/>
              </a:rPr>
              <a:t>/</a:t>
            </a:r>
            <a:r>
              <a:rPr lang="en-US" sz="6600" dirty="0">
                <a:latin typeface="Comic Sans MS" panose="030F0702030302020204" pitchFamily="66" charset="0"/>
              </a:rPr>
              <a:t>w</a:t>
            </a:r>
            <a:r>
              <a:rPr lang="en-US" sz="6600" dirty="0">
                <a:latin typeface="Colonna MT" panose="04020805060202030203" pitchFamily="82" charset="0"/>
              </a:rPr>
              <a:t>/</a:t>
            </a:r>
            <a:endParaRPr lang="en-US" sz="6600" dirty="0">
              <a:latin typeface="Comic Sans MS" panose="030F0702030302020204" pitchFamily="66" charset="0"/>
            </a:endParaRPr>
          </a:p>
        </p:txBody>
      </p:sp>
      <p:sp>
        <p:nvSpPr>
          <p:cNvPr id="5" name="Đúng">
            <a:extLst>
              <a:ext uri="{FF2B5EF4-FFF2-40B4-BE49-F238E27FC236}">
                <a16:creationId xmlns:a16="http://schemas.microsoft.com/office/drawing/2014/main" id="{2B6664FA-A083-04A1-7EF8-D522709CDB0E}"/>
              </a:ext>
            </a:extLst>
          </p:cNvPr>
          <p:cNvSpPr/>
          <p:nvPr/>
        </p:nvSpPr>
        <p:spPr>
          <a:xfrm>
            <a:off x="6046938" y="3738880"/>
            <a:ext cx="1920240" cy="1005840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chemeClr val="accent2"/>
                </a:solidFill>
              </a:rPr>
              <a:t>what</a:t>
            </a:r>
          </a:p>
        </p:txBody>
      </p:sp>
      <p:sp>
        <p:nvSpPr>
          <p:cNvPr id="6" name="Sai1">
            <a:extLst>
              <a:ext uri="{FF2B5EF4-FFF2-40B4-BE49-F238E27FC236}">
                <a16:creationId xmlns:a16="http://schemas.microsoft.com/office/drawing/2014/main" id="{FFDAC6F1-FBB6-3460-D4C3-905A88EF329B}"/>
              </a:ext>
            </a:extLst>
          </p:cNvPr>
          <p:cNvSpPr/>
          <p:nvPr/>
        </p:nvSpPr>
        <p:spPr>
          <a:xfrm>
            <a:off x="3748575" y="3738880"/>
            <a:ext cx="1920240" cy="1005840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chemeClr val="accent2"/>
                </a:solidFill>
              </a:rPr>
              <a:t>autumn</a:t>
            </a:r>
          </a:p>
        </p:txBody>
      </p:sp>
      <p:sp>
        <p:nvSpPr>
          <p:cNvPr id="9" name="Sai 2">
            <a:extLst>
              <a:ext uri="{FF2B5EF4-FFF2-40B4-BE49-F238E27FC236}">
                <a16:creationId xmlns:a16="http://schemas.microsoft.com/office/drawing/2014/main" id="{B7EF0D08-910E-090D-DC25-CF15F4484E15}"/>
              </a:ext>
            </a:extLst>
          </p:cNvPr>
          <p:cNvSpPr/>
          <p:nvPr/>
        </p:nvSpPr>
        <p:spPr>
          <a:xfrm>
            <a:off x="1562779" y="3738880"/>
            <a:ext cx="1920240" cy="1005840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chemeClr val="accent2"/>
                </a:solidFill>
              </a:rPr>
              <a:t>rainy</a:t>
            </a:r>
          </a:p>
        </p:txBody>
      </p:sp>
      <p:pic>
        <p:nvPicPr>
          <p:cNvPr id="10" name="Nhac bao sai">
            <a:hlinkClick r:id="" action="ppaction://media"/>
            <a:extLst>
              <a:ext uri="{FF2B5EF4-FFF2-40B4-BE49-F238E27FC236}">
                <a16:creationId xmlns:a16="http://schemas.microsoft.com/office/drawing/2014/main" id="{0594BC41-87D8-4FED-5004-EF32BE55860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650571" y="1836028"/>
            <a:ext cx="487363" cy="487363"/>
          </a:xfrm>
          <a:prstGeom prst="rect">
            <a:avLst/>
          </a:prstGeom>
        </p:spPr>
      </p:pic>
      <p:pic>
        <p:nvPicPr>
          <p:cNvPr id="12" name="Nhac bao dung">
            <a:hlinkClick r:id="" action="ppaction://media"/>
            <a:extLst>
              <a:ext uri="{FF2B5EF4-FFF2-40B4-BE49-F238E27FC236}">
                <a16:creationId xmlns:a16="http://schemas.microsoft.com/office/drawing/2014/main" id="{973CA588-741E-CABF-EFAB-57AFCE2AF116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712325" y="2709620"/>
            <a:ext cx="487363" cy="48736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520166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10 (mp3cut.net) (5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08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08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5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909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1.35802E-6 L -0.2809 -0.22623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045" y="-11327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6" grpId="1" animBg="1"/>
      <p:bldP spid="9" grpId="0" animBg="1"/>
      <p:bldP spid="9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98692" cy="634812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848" b="100000" l="6649" r="98507">
                        <a14:foregroundMark x1="24423" y1="61392" x2="24559" y2="66614"/>
                        <a14:foregroundMark x1="48575" y1="62658" x2="49389" y2="66139"/>
                        <a14:foregroundMark x1="78969" y1="60601" x2="78019" y2="68829"/>
                        <a14:foregroundMark x1="75034" y1="59335" x2="76255" y2="65348"/>
                        <a14:foregroundMark x1="78969" y1="68354" x2="78697" y2="73734"/>
                        <a14:foregroundMark x1="19267" y1="15981" x2="76526" y2="16772"/>
                        <a14:foregroundMark x1="48033" y1="8861" x2="53460" y2="10127"/>
                        <a14:foregroundMark x1="47083" y1="20253" x2="59430" y2="18038"/>
                        <a14:foregroundMark x1="50204" y1="91297" x2="56716" y2="93829"/>
                        <a14:foregroundMark x1="42469" y1="93671" x2="62958" y2="96044"/>
                        <a14:foregroundMark x1="65672" y1="94620" x2="61737" y2="94304"/>
                        <a14:backgroundMark x1="43012" y1="97152" x2="58345" y2="9968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72507" y="-294975"/>
            <a:ext cx="6268358" cy="5375307"/>
          </a:xfrm>
          <a:prstGeom prst="rect">
            <a:avLst/>
          </a:prstGeom>
        </p:spPr>
      </p:pic>
      <p:sp>
        <p:nvSpPr>
          <p:cNvPr id="4" name="Google Shape;6199;p43"/>
          <p:cNvSpPr/>
          <p:nvPr/>
        </p:nvSpPr>
        <p:spPr>
          <a:xfrm>
            <a:off x="4344746" y="861856"/>
            <a:ext cx="1436100" cy="1032900"/>
          </a:xfrm>
          <a:prstGeom prst="roundRect">
            <a:avLst>
              <a:gd name="adj" fmla="val 9581"/>
            </a:avLst>
          </a:prstGeom>
          <a:solidFill>
            <a:schemeClr val="accent6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6200;p43"/>
          <p:cNvSpPr txBox="1">
            <a:spLocks/>
          </p:cNvSpPr>
          <p:nvPr/>
        </p:nvSpPr>
        <p:spPr>
          <a:xfrm>
            <a:off x="2821014" y="1894756"/>
            <a:ext cx="4893212" cy="867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5400" b="1" dirty="0">
                <a:solidFill>
                  <a:schemeClr val="accent2"/>
                </a:solidFill>
                <a:latin typeface="Comic Sans MS" panose="030F0702030302020204" pitchFamily="66" charset="0"/>
              </a:rPr>
              <a:t>Practice</a:t>
            </a:r>
          </a:p>
        </p:txBody>
      </p:sp>
      <p:sp>
        <p:nvSpPr>
          <p:cNvPr id="7" name="Google Shape;6201;p43"/>
          <p:cNvSpPr txBox="1">
            <a:spLocks/>
          </p:cNvSpPr>
          <p:nvPr/>
        </p:nvSpPr>
        <p:spPr>
          <a:xfrm>
            <a:off x="4427846" y="861981"/>
            <a:ext cx="1269900" cy="1032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6000" dirty="0">
                <a:solidFill>
                  <a:srgbClr val="FF0000"/>
                </a:solidFill>
                <a:latin typeface="Comic Sans MS" panose="030F0702030302020204" pitchFamily="66" charset="0"/>
              </a:rPr>
              <a:t>03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3106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4692" y="-14260"/>
            <a:ext cx="9144000" cy="5767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23874"/>
            <a:ext cx="686531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Task 8. Listen and chant</a:t>
            </a:r>
            <a:r>
              <a:rPr lang="en-US" sz="3200" b="1">
                <a:solidFill>
                  <a:srgbClr val="FF0000"/>
                </a:solidFill>
                <a:latin typeface="Comic Sans MS" panose="030F0702030302020204" pitchFamily="66" charset="0"/>
              </a:rPr>
              <a:t>. </a:t>
            </a:r>
            <a:endParaRPr lang="en-US" sz="32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0780" y="1309409"/>
            <a:ext cx="4073213" cy="299843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6A7DC63-0704-7092-6D99-CC909EE72F41}"/>
              </a:ext>
            </a:extLst>
          </p:cNvPr>
          <p:cNvSpPr txBox="1"/>
          <p:nvPr/>
        </p:nvSpPr>
        <p:spPr>
          <a:xfrm>
            <a:off x="4836700" y="1079395"/>
            <a:ext cx="4361992" cy="33582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accent2"/>
                </a:solidFill>
                <a:latin typeface="Comic Sans MS" panose="030F0702030302020204" pitchFamily="66" charset="0"/>
              </a:rPr>
              <a:t>W, w, w!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accent2"/>
                </a:solidFill>
                <a:latin typeface="Comic Sans MS" panose="030F0702030302020204" pitchFamily="66" charset="0"/>
              </a:rPr>
              <a:t>Wet, wet, wet.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accent2"/>
                </a:solidFill>
                <a:latin typeface="Comic Sans MS" panose="030F0702030302020204" pitchFamily="66" charset="0"/>
              </a:rPr>
              <a:t>In winter, the water is wet!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accent2"/>
                </a:solidFill>
                <a:latin typeface="Comic Sans MS" panose="030F0702030302020204" pitchFamily="66" charset="0"/>
              </a:rPr>
              <a:t>O, o, o!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accent2"/>
                </a:solidFill>
                <a:latin typeface="Comic Sans MS" panose="030F0702030302020204" pitchFamily="66" charset="0"/>
              </a:rPr>
              <a:t>Cold, cold, cold.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accent2"/>
                </a:solidFill>
                <a:latin typeface="Comic Sans MS" panose="030F0702030302020204" pitchFamily="66" charset="0"/>
              </a:rPr>
              <a:t>In winter, the water is cold!</a:t>
            </a:r>
            <a:endParaRPr lang="en-US" sz="2400" dirty="0">
              <a:solidFill>
                <a:schemeClr val="accent2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  <p:pic>
        <p:nvPicPr>
          <p:cNvPr id="2" name="10.13v2.mp3" descr="10.13v2.mp3">
            <a:hlinkClick r:id="" action="ppaction://media"/>
            <a:extLst>
              <a:ext uri="{FF2B5EF4-FFF2-40B4-BE49-F238E27FC236}">
                <a16:creationId xmlns:a16="http://schemas.microsoft.com/office/drawing/2014/main" id="{662D73E7-D803-480F-F464-8BA1791A238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968791" y="-14260"/>
            <a:ext cx="720138" cy="72013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05160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38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267845"/>
            <a:ext cx="9144000" cy="5477070"/>
          </a:xfrm>
          <a:prstGeom prst="rect">
            <a:avLst/>
          </a:prstGeom>
        </p:spPr>
      </p:pic>
      <p:pic>
        <p:nvPicPr>
          <p:cNvPr id="6" name="图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3139" y="0"/>
            <a:ext cx="5578369" cy="33265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3757234" y="816323"/>
            <a:ext cx="3100529" cy="11695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43751">
              <a:defRPr/>
            </a:pPr>
            <a:r>
              <a:rPr lang="en-US" sz="3500" b="1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glow rad="101600">
                    <a:srgbClr val="4BACC6">
                      <a:satMod val="175000"/>
                      <a:alpha val="40000"/>
                    </a:srgb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Gill Sans Ultra Bold" panose="020B0A02020104020203" pitchFamily="34" charset="0"/>
              </a:rPr>
              <a:t>Unit 10</a:t>
            </a:r>
            <a:endParaRPr lang="en-US" sz="3500" b="1" dirty="0">
              <a:ln w="19050">
                <a:solidFill>
                  <a:srgbClr val="1F497D">
                    <a:tint val="1000"/>
                  </a:srgbClr>
                </a:solidFill>
                <a:prstDash val="solid"/>
              </a:ln>
              <a:solidFill>
                <a:srgbClr val="002060"/>
              </a:solidFill>
              <a:effectLst>
                <a:glow rad="101600">
                  <a:srgbClr val="4BACC6">
                    <a:satMod val="175000"/>
                    <a:alpha val="40000"/>
                  </a:srgb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Gill Sans Ultra Bold" panose="020B0A02020104020203" pitchFamily="34" charset="0"/>
            </a:endParaRPr>
          </a:p>
          <a:p>
            <a:pPr algn="ctr" defTabSz="943751">
              <a:defRPr/>
            </a:pPr>
            <a:r>
              <a:rPr lang="en-US" sz="3500" b="1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glow rad="101600">
                    <a:srgbClr val="4BACC6">
                      <a:satMod val="175000"/>
                      <a:alpha val="40000"/>
                    </a:srgb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Gill Sans Ultra Bold" panose="020B0A02020104020203" pitchFamily="34" charset="0"/>
              </a:rPr>
              <a:t>Our World</a:t>
            </a:r>
            <a:endParaRPr lang="en-US" sz="3500" b="1" dirty="0">
              <a:ln w="19050">
                <a:solidFill>
                  <a:srgbClr val="1F497D">
                    <a:tint val="1000"/>
                  </a:srgbClr>
                </a:solidFill>
                <a:prstDash val="solid"/>
              </a:ln>
              <a:solidFill>
                <a:srgbClr val="006600"/>
              </a:solidFill>
              <a:effectLst>
                <a:glow rad="101600">
                  <a:srgbClr val="4BACC6">
                    <a:satMod val="175000"/>
                    <a:alpha val="40000"/>
                  </a:srgb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Gill Sans Ultra Bold" panose="020B0A02020104020203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48906" y="1975923"/>
            <a:ext cx="319831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</a:effectLst>
                <a:latin typeface="Comic Sans MS" panose="030F0702030302020204" pitchFamily="66" charset="0"/>
              </a:rPr>
              <a:t>Lesson 3 – Task 7,8,9 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62813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25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8" grpId="0"/>
      <p:bldP spid="8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214575"/>
            <a:ext cx="8686800" cy="8216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Google Shape;2807;p55"/>
          <p:cNvSpPr txBox="1">
            <a:spLocks/>
          </p:cNvSpPr>
          <p:nvPr/>
        </p:nvSpPr>
        <p:spPr>
          <a:xfrm>
            <a:off x="228600" y="297697"/>
            <a:ext cx="7628764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4000" b="1">
                <a:solidFill>
                  <a:srgbClr val="FF0000"/>
                </a:solidFill>
                <a:latin typeface="Comic Sans MS" panose="030F0702030302020204" pitchFamily="66" charset="0"/>
              </a:rPr>
              <a:t> Task 9. Say it </a:t>
            </a:r>
            <a:endParaRPr lang="en-US" sz="4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Rounded Rectangle 15">
            <a:extLst>
              <a:ext uri="{FF2B5EF4-FFF2-40B4-BE49-F238E27FC236}">
                <a16:creationId xmlns:a16="http://schemas.microsoft.com/office/drawing/2014/main" id="{9F55807C-1651-770B-E51C-496CF5A02FB1}"/>
              </a:ext>
            </a:extLst>
          </p:cNvPr>
          <p:cNvSpPr/>
          <p:nvPr/>
        </p:nvSpPr>
        <p:spPr>
          <a:xfrm>
            <a:off x="3253439" y="1333783"/>
            <a:ext cx="2838298" cy="24887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14">
            <a:extLst>
              <a:ext uri="{FF2B5EF4-FFF2-40B4-BE49-F238E27FC236}">
                <a16:creationId xmlns:a16="http://schemas.microsoft.com/office/drawing/2014/main" id="{41358DA3-7B11-B04E-EB81-980622DCEDE3}"/>
              </a:ext>
            </a:extLst>
          </p:cNvPr>
          <p:cNvSpPr/>
          <p:nvPr/>
        </p:nvSpPr>
        <p:spPr>
          <a:xfrm>
            <a:off x="335070" y="1333784"/>
            <a:ext cx="2692401" cy="24887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13">
            <a:extLst>
              <a:ext uri="{FF2B5EF4-FFF2-40B4-BE49-F238E27FC236}">
                <a16:creationId xmlns:a16="http://schemas.microsoft.com/office/drawing/2014/main" id="{A0AB4C20-5CD9-E5BB-6569-965AF42CCEAF}"/>
              </a:ext>
            </a:extLst>
          </p:cNvPr>
          <p:cNvSpPr/>
          <p:nvPr/>
        </p:nvSpPr>
        <p:spPr>
          <a:xfrm>
            <a:off x="6341302" y="1333783"/>
            <a:ext cx="2538374" cy="243633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7EED0D0-352E-3A7A-2296-F4F7DEE218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015" y="1468987"/>
            <a:ext cx="2403896" cy="2205524"/>
          </a:xfrm>
          <a:prstGeom prst="round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6AA867A-C46A-C313-0996-10B55785B6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31151" y="1453264"/>
            <a:ext cx="2512240" cy="2236971"/>
          </a:xfrm>
          <a:prstGeom prst="round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442071E-65E9-BEF0-C61B-421CDFB4A9C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87675" y="1437653"/>
            <a:ext cx="2276098" cy="2228597"/>
          </a:xfrm>
          <a:prstGeom prst="round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67982940"/>
      </p:ext>
    </p:extLst>
  </p:cSld>
  <p:clrMapOvr>
    <a:masterClrMapping/>
  </p:clrMapOvr>
  <p:transition spd="slow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>
            <a:extLst>
              <a:ext uri="{FF2B5EF4-FFF2-40B4-BE49-F238E27FC236}">
                <a16:creationId xmlns:a16="http://schemas.microsoft.com/office/drawing/2014/main" id="{1AF4F3CF-AF9E-571F-C520-B4D9F6B43E97}"/>
              </a:ext>
            </a:extLst>
          </p:cNvPr>
          <p:cNvSpPr/>
          <p:nvPr/>
        </p:nvSpPr>
        <p:spPr>
          <a:xfrm>
            <a:off x="3330101" y="863949"/>
            <a:ext cx="2838298" cy="40042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14">
            <a:extLst>
              <a:ext uri="{FF2B5EF4-FFF2-40B4-BE49-F238E27FC236}">
                <a16:creationId xmlns:a16="http://schemas.microsoft.com/office/drawing/2014/main" id="{DCF5051A-8D7A-2E41-E3E5-18D0397B8A82}"/>
              </a:ext>
            </a:extLst>
          </p:cNvPr>
          <p:cNvSpPr/>
          <p:nvPr/>
        </p:nvSpPr>
        <p:spPr>
          <a:xfrm>
            <a:off x="337768" y="916374"/>
            <a:ext cx="2838298" cy="40042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13">
            <a:extLst>
              <a:ext uri="{FF2B5EF4-FFF2-40B4-BE49-F238E27FC236}">
                <a16:creationId xmlns:a16="http://schemas.microsoft.com/office/drawing/2014/main" id="{FABAC633-955D-4EFC-BFC3-79AF578F33E8}"/>
              </a:ext>
            </a:extLst>
          </p:cNvPr>
          <p:cNvSpPr/>
          <p:nvPr/>
        </p:nvSpPr>
        <p:spPr>
          <a:xfrm>
            <a:off x="6322134" y="863949"/>
            <a:ext cx="2538374" cy="40042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6E50E45-C958-BC5F-DFAC-CC298D0FCD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2123" y="999153"/>
            <a:ext cx="2509112" cy="2205524"/>
          </a:xfrm>
          <a:prstGeom prst="round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FB20BE7-F402-2534-4066-A408C64E30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24423" y="983430"/>
            <a:ext cx="2449653" cy="2236971"/>
          </a:xfrm>
          <a:prstGeom prst="round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2530D67-8F76-7460-9541-70C81D3A11E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35254" y="931414"/>
            <a:ext cx="2312133" cy="2228597"/>
          </a:xfrm>
          <a:prstGeom prst="roundRect">
            <a:avLst/>
          </a:prstGeom>
        </p:spPr>
      </p:pic>
      <p:sp>
        <p:nvSpPr>
          <p:cNvPr id="18" name="Rounded Rectangle 10">
            <a:extLst>
              <a:ext uri="{FF2B5EF4-FFF2-40B4-BE49-F238E27FC236}">
                <a16:creationId xmlns:a16="http://schemas.microsoft.com/office/drawing/2014/main" id="{C3E28BB0-3BD3-DAA7-9634-97E4B1FE3D3E}"/>
              </a:ext>
            </a:extLst>
          </p:cNvPr>
          <p:cNvSpPr/>
          <p:nvPr/>
        </p:nvSpPr>
        <p:spPr>
          <a:xfrm>
            <a:off x="3524423" y="3379584"/>
            <a:ext cx="2444830" cy="13294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>
                <a:solidFill>
                  <a:srgbClr val="242021"/>
                </a:solidFill>
                <a:latin typeface="Comic Sans MS" panose="030F0702030302020204" pitchFamily="66" charset="0"/>
              </a:rPr>
              <a:t>It’s summer. The water is warm.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sp>
        <p:nvSpPr>
          <p:cNvPr id="19" name="Rounded Rectangle 11">
            <a:extLst>
              <a:ext uri="{FF2B5EF4-FFF2-40B4-BE49-F238E27FC236}">
                <a16:creationId xmlns:a16="http://schemas.microsoft.com/office/drawing/2014/main" id="{A7D8B65A-B7FD-F0B5-F335-A91E88C439B2}"/>
              </a:ext>
            </a:extLst>
          </p:cNvPr>
          <p:cNvSpPr/>
          <p:nvPr/>
        </p:nvSpPr>
        <p:spPr>
          <a:xfrm>
            <a:off x="512123" y="3422411"/>
            <a:ext cx="2509113" cy="13294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>
                <a:latin typeface="Comic Sans MS" panose="030F0702030302020204" pitchFamily="66" charset="0"/>
              </a:rPr>
              <a:t>The water in the river is cold. 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sp>
        <p:nvSpPr>
          <p:cNvPr id="20" name="Rounded Rectangle 12">
            <a:extLst>
              <a:ext uri="{FF2B5EF4-FFF2-40B4-BE49-F238E27FC236}">
                <a16:creationId xmlns:a16="http://schemas.microsoft.com/office/drawing/2014/main" id="{B733979C-60A7-0459-1D03-A3857EB5899B}"/>
              </a:ext>
            </a:extLst>
          </p:cNvPr>
          <p:cNvSpPr/>
          <p:nvPr/>
        </p:nvSpPr>
        <p:spPr>
          <a:xfrm>
            <a:off x="6462282" y="3349389"/>
            <a:ext cx="2286002" cy="13294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B050"/>
                </a:solidFill>
                <a:latin typeface="Comic Sans MS" panose="030F0702030302020204" pitchFamily="66" charset="0"/>
              </a:rPr>
              <a:t>The tomatoes are wet.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784447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98692" cy="634812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848" b="100000" l="6649" r="98507">
                        <a14:foregroundMark x1="24423" y1="61392" x2="24559" y2="66614"/>
                        <a14:foregroundMark x1="48575" y1="62658" x2="49389" y2="66139"/>
                        <a14:foregroundMark x1="78969" y1="60601" x2="78019" y2="68829"/>
                        <a14:foregroundMark x1="75034" y1="59335" x2="76255" y2="65348"/>
                        <a14:foregroundMark x1="78969" y1="68354" x2="78697" y2="73734"/>
                        <a14:foregroundMark x1="19267" y1="15981" x2="76526" y2="16772"/>
                        <a14:foregroundMark x1="48033" y1="8861" x2="53460" y2="10127"/>
                        <a14:foregroundMark x1="47083" y1="20253" x2="59430" y2="18038"/>
                        <a14:foregroundMark x1="50204" y1="91297" x2="56716" y2="93829"/>
                        <a14:foregroundMark x1="42469" y1="93671" x2="62958" y2="96044"/>
                        <a14:foregroundMark x1="65672" y1="94620" x2="61737" y2="94304"/>
                        <a14:backgroundMark x1="43012" y1="97152" x2="58345" y2="9968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72507" y="-294975"/>
            <a:ext cx="6268358" cy="5375307"/>
          </a:xfrm>
          <a:prstGeom prst="rect">
            <a:avLst/>
          </a:prstGeom>
        </p:spPr>
      </p:pic>
      <p:sp>
        <p:nvSpPr>
          <p:cNvPr id="4" name="Google Shape;6199;p43"/>
          <p:cNvSpPr/>
          <p:nvPr/>
        </p:nvSpPr>
        <p:spPr>
          <a:xfrm>
            <a:off x="4344746" y="861856"/>
            <a:ext cx="1436100" cy="1032900"/>
          </a:xfrm>
          <a:prstGeom prst="roundRect">
            <a:avLst>
              <a:gd name="adj" fmla="val 9581"/>
            </a:avLst>
          </a:prstGeom>
          <a:solidFill>
            <a:schemeClr val="accent6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6200;p43"/>
          <p:cNvSpPr txBox="1">
            <a:spLocks/>
          </p:cNvSpPr>
          <p:nvPr/>
        </p:nvSpPr>
        <p:spPr>
          <a:xfrm>
            <a:off x="2821014" y="1894756"/>
            <a:ext cx="4893212" cy="867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5400" b="1" dirty="0">
                <a:solidFill>
                  <a:schemeClr val="accent2"/>
                </a:solidFill>
                <a:latin typeface="Comic Sans MS" panose="030F0702030302020204" pitchFamily="66" charset="0"/>
              </a:rPr>
              <a:t>Production</a:t>
            </a:r>
          </a:p>
        </p:txBody>
      </p:sp>
      <p:sp>
        <p:nvSpPr>
          <p:cNvPr id="7" name="Google Shape;6201;p43"/>
          <p:cNvSpPr txBox="1">
            <a:spLocks/>
          </p:cNvSpPr>
          <p:nvPr/>
        </p:nvSpPr>
        <p:spPr>
          <a:xfrm>
            <a:off x="4427846" y="861981"/>
            <a:ext cx="1269900" cy="1032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6000" dirty="0">
                <a:solidFill>
                  <a:srgbClr val="FF0000"/>
                </a:solidFill>
                <a:latin typeface="Comic Sans MS" panose="030F0702030302020204" pitchFamily="66" charset="0"/>
              </a:rPr>
              <a:t>4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94858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lassroom, Desks, Pictures, Room, Education, Teac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/>
          <p:cNvGrpSpPr/>
          <p:nvPr/>
        </p:nvGrpSpPr>
        <p:grpSpPr>
          <a:xfrm rot="873092">
            <a:off x="1871055" y="1396221"/>
            <a:ext cx="4979943" cy="3435567"/>
            <a:chOff x="869713" y="1510901"/>
            <a:chExt cx="6639924" cy="4580756"/>
          </a:xfrm>
        </p:grpSpPr>
        <p:sp>
          <p:nvSpPr>
            <p:cNvPr id="7" name="Rectangle 6"/>
            <p:cNvSpPr/>
            <p:nvPr/>
          </p:nvSpPr>
          <p:spPr>
            <a:xfrm rot="20726908">
              <a:off x="4251196" y="4184150"/>
              <a:ext cx="936069" cy="1907507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>
                <a:solidFill>
                  <a:prstClr val="white"/>
                </a:solidFill>
              </a:endParaRPr>
            </a:p>
          </p:txBody>
        </p:sp>
        <p:grpSp>
          <p:nvGrpSpPr>
            <p:cNvPr id="3" name="Group 2"/>
            <p:cNvGrpSpPr/>
            <p:nvPr/>
          </p:nvGrpSpPr>
          <p:grpSpPr>
            <a:xfrm rot="20380714" flipH="1">
              <a:off x="869713" y="1510901"/>
              <a:ext cx="6639924" cy="2802538"/>
              <a:chOff x="-3449738" y="1457368"/>
              <a:chExt cx="8505438" cy="4059403"/>
            </a:xfrm>
          </p:grpSpPr>
          <p:sp>
            <p:nvSpPr>
              <p:cNvPr id="4" name="Rectangle 3"/>
              <p:cNvSpPr/>
              <p:nvPr/>
            </p:nvSpPr>
            <p:spPr>
              <a:xfrm rot="21256043">
                <a:off x="-3449738" y="1457368"/>
                <a:ext cx="8505438" cy="4059403"/>
              </a:xfrm>
              <a:prstGeom prst="rect">
                <a:avLst/>
              </a:prstGeom>
              <a:solidFill>
                <a:srgbClr val="FFC000"/>
              </a:solidFill>
              <a:ln w="28575"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>
                  <a:solidFill>
                    <a:prstClr val="white"/>
                  </a:solidFill>
                </a:endParaRPr>
              </a:p>
            </p:txBody>
          </p:sp>
          <p:sp>
            <p:nvSpPr>
              <p:cNvPr id="5" name="Rectangle 4"/>
              <p:cNvSpPr/>
              <p:nvPr/>
            </p:nvSpPr>
            <p:spPr>
              <a:xfrm rot="21267247">
                <a:off x="-3097524" y="1922203"/>
                <a:ext cx="7918730" cy="3102913"/>
              </a:xfrm>
              <a:prstGeom prst="rect">
                <a:avLst/>
              </a:prstGeom>
              <a:solidFill>
                <a:srgbClr val="00B050"/>
              </a:solidFill>
              <a:ln w="28575"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>
                    <a:srgbClr val="000000"/>
                  </a:buClr>
                </a:pPr>
                <a:r>
                  <a:rPr lang="en-AU" sz="2700" b="1" dirty="0">
                    <a:solidFill>
                      <a:schemeClr val="accent2"/>
                    </a:solidFill>
                    <a:latin typeface="Comic Sans MS" panose="030F0702030302020204" pitchFamily="66" charset="0"/>
                  </a:rPr>
                  <a:t>Let’s compose the chant!</a:t>
                </a:r>
                <a:endParaRPr lang="en-US" sz="2700" dirty="0">
                  <a:solidFill>
                    <a:schemeClr val="accent2"/>
                  </a:solidFill>
                  <a:latin typeface="Comic Sans MS" panose="030F0702030302020204" pitchFamily="66" charset="0"/>
                  <a:cs typeface="Arial"/>
                </a:endParaRPr>
              </a:p>
            </p:txBody>
          </p:sp>
        </p:grp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40522" y1="24364" x2="40522" y2="24364"/>
                        <a14:foregroundMark x1="75426" y1="23091" x2="75426" y2="23091"/>
                        <a14:foregroundMark x1="59679" y1="33030" x2="59679" y2="33030"/>
                        <a14:foregroundMark x1="11133" y1="80061" x2="11133" y2="80061"/>
                        <a14:foregroundMark x1="27583" y1="80061" x2="27583" y2="80061"/>
                        <a14:foregroundMark x1="26881" y1="75515" x2="26881" y2="75515"/>
                        <a14:foregroundMark x1="12538" y1="59455" x2="12538" y2="594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05923" y="1223671"/>
            <a:ext cx="2376596" cy="367574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52450339"/>
      </p:ext>
    </p:extLst>
  </p:cSld>
  <p:clrMapOvr>
    <a:masterClrMapping/>
  </p:clrMapOvr>
  <p:transition spd="slow">
    <p:wip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hape, square&#10;&#10;Description automatically generated">
            <a:extLst>
              <a:ext uri="{FF2B5EF4-FFF2-40B4-BE49-F238E27FC236}">
                <a16:creationId xmlns:a16="http://schemas.microsoft.com/office/drawing/2014/main" id="{AD6F9B37-8D02-A7DC-AB5F-F278FDD6CC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1440"/>
            <a:ext cx="9144000" cy="51435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13173" y="1674344"/>
            <a:ext cx="4974069" cy="2308324"/>
          </a:xfrm>
          <a:prstGeom prst="rect">
            <a:avLst/>
          </a:prstGeom>
          <a:solidFill>
            <a:schemeClr val="accent2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omic Sans MS" panose="030F0702030302020204" pitchFamily="66" charset="0"/>
              </a:rPr>
              <a:t>W, w, w!</a:t>
            </a:r>
          </a:p>
          <a:p>
            <a:r>
              <a:rPr lang="en-US" sz="3600" dirty="0">
                <a:latin typeface="Comic Sans MS" panose="030F0702030302020204" pitchFamily="66" charset="0"/>
              </a:rPr>
              <a:t>Warm, warm, warm.</a:t>
            </a:r>
          </a:p>
          <a:p>
            <a:r>
              <a:rPr lang="en-US" sz="3600" dirty="0">
                <a:latin typeface="Comic Sans MS" panose="030F0702030302020204" pitchFamily="66" charset="0"/>
              </a:rPr>
              <a:t>It's summer. </a:t>
            </a:r>
          </a:p>
          <a:p>
            <a:r>
              <a:rPr lang="en-US" sz="3600" dirty="0">
                <a:latin typeface="Comic Sans MS" panose="030F0702030302020204" pitchFamily="66" charset="0"/>
              </a:rPr>
              <a:t>The water is warm!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Comic Sans MS" panose="030F0702030302020204" pitchFamily="66" charset="0"/>
              </a:rPr>
              <a:t>SUGGESTION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40522" y1="24364" x2="40522" y2="24364"/>
                        <a14:foregroundMark x1="75426" y1="23091" x2="75426" y2="23091"/>
                        <a14:foregroundMark x1="59679" y1="33030" x2="59679" y2="33030"/>
                        <a14:foregroundMark x1="11133" y1="80061" x2="11133" y2="80061"/>
                        <a14:foregroundMark x1="27583" y1="80061" x2="27583" y2="80061"/>
                        <a14:foregroundMark x1="26881" y1="75515" x2="26881" y2="75515"/>
                        <a14:foregroundMark x1="12538" y1="59455" x2="12538" y2="594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277323" y="1148800"/>
            <a:ext cx="2376596" cy="367574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43000527"/>
      </p:ext>
    </p:extLst>
  </p:cSld>
  <p:clrMapOvr>
    <a:masterClrMapping/>
  </p:clrMapOvr>
  <p:transition spd="slow">
    <p:wip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98692" cy="634812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848" b="100000" l="6649" r="98507">
                        <a14:foregroundMark x1="24423" y1="61392" x2="24559" y2="66614"/>
                        <a14:foregroundMark x1="48575" y1="62658" x2="49389" y2="66139"/>
                        <a14:foregroundMark x1="78969" y1="60601" x2="78019" y2="68829"/>
                        <a14:foregroundMark x1="75034" y1="59335" x2="76255" y2="65348"/>
                        <a14:foregroundMark x1="78969" y1="68354" x2="78697" y2="73734"/>
                        <a14:foregroundMark x1="19267" y1="15981" x2="76526" y2="16772"/>
                        <a14:foregroundMark x1="48033" y1="8861" x2="53460" y2="10127"/>
                        <a14:foregroundMark x1="47083" y1="20253" x2="59430" y2="18038"/>
                        <a14:foregroundMark x1="50204" y1="91297" x2="56716" y2="93829"/>
                        <a14:foregroundMark x1="42469" y1="93671" x2="62958" y2="96044"/>
                        <a14:foregroundMark x1="65672" y1="94620" x2="61737" y2="94304"/>
                        <a14:backgroundMark x1="43012" y1="97152" x2="58345" y2="9968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75327" y="-294975"/>
            <a:ext cx="6268358" cy="5375307"/>
          </a:xfrm>
          <a:prstGeom prst="rect">
            <a:avLst/>
          </a:prstGeom>
        </p:spPr>
      </p:pic>
      <p:sp>
        <p:nvSpPr>
          <p:cNvPr id="4" name="Google Shape;6199;p43"/>
          <p:cNvSpPr/>
          <p:nvPr/>
        </p:nvSpPr>
        <p:spPr>
          <a:xfrm>
            <a:off x="4344746" y="861856"/>
            <a:ext cx="1436100" cy="1032900"/>
          </a:xfrm>
          <a:prstGeom prst="roundRect">
            <a:avLst>
              <a:gd name="adj" fmla="val 9581"/>
            </a:avLst>
          </a:prstGeom>
          <a:solidFill>
            <a:schemeClr val="accent6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6200;p43"/>
          <p:cNvSpPr txBox="1">
            <a:spLocks/>
          </p:cNvSpPr>
          <p:nvPr/>
        </p:nvSpPr>
        <p:spPr>
          <a:xfrm>
            <a:off x="2486378" y="1826176"/>
            <a:ext cx="4893212" cy="867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5400" b="1" dirty="0">
                <a:solidFill>
                  <a:schemeClr val="accent2"/>
                </a:solidFill>
                <a:latin typeface="Comic Sans MS" panose="030F0702030302020204" pitchFamily="66" charset="0"/>
              </a:rPr>
              <a:t>Assessment</a:t>
            </a:r>
          </a:p>
        </p:txBody>
      </p:sp>
      <p:sp>
        <p:nvSpPr>
          <p:cNvPr id="7" name="Google Shape;6201;p43"/>
          <p:cNvSpPr txBox="1">
            <a:spLocks/>
          </p:cNvSpPr>
          <p:nvPr/>
        </p:nvSpPr>
        <p:spPr>
          <a:xfrm>
            <a:off x="4427846" y="861981"/>
            <a:ext cx="1269900" cy="1032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6000" dirty="0">
                <a:solidFill>
                  <a:srgbClr val="FF0000"/>
                </a:solidFill>
                <a:latin typeface="Comic Sans MS" panose="030F0702030302020204" pitchFamily="66" charset="0"/>
              </a:rPr>
              <a:t>5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60842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5775" y="562483"/>
            <a:ext cx="9224467" cy="809838"/>
          </a:xfrm>
          <a:solidFill>
            <a:schemeClr val="accent2"/>
          </a:solidFill>
        </p:spPr>
        <p:txBody>
          <a:bodyPr/>
          <a:lstStyle/>
          <a:p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Find the words with the sound /w/ and /</a:t>
            </a:r>
            <a:r>
              <a:rPr lang="en-US" sz="32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əʊ</a:t>
            </a: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/ and circle</a:t>
            </a:r>
          </a:p>
        </p:txBody>
      </p:sp>
      <p:sp>
        <p:nvSpPr>
          <p:cNvPr id="6" name="Rectangle 5"/>
          <p:cNvSpPr/>
          <p:nvPr/>
        </p:nvSpPr>
        <p:spPr>
          <a:xfrm>
            <a:off x="497433" y="1934804"/>
            <a:ext cx="831006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4400" dirty="0">
                <a:solidFill>
                  <a:srgbClr val="000000"/>
                </a:solidFill>
                <a:latin typeface="Comic Sans MS" panose="030F0702030302020204" pitchFamily="66" charset="0"/>
                <a:ea typeface="Times New Roman" panose="02020603050405020304" pitchFamily="18" charset="0"/>
              </a:rPr>
              <a:t>summer   cold   hot   warm</a:t>
            </a:r>
          </a:p>
          <a:p>
            <a:pPr algn="ctr">
              <a:spcAft>
                <a:spcPts val="0"/>
              </a:spcAft>
            </a:pPr>
            <a:endParaRPr lang="en-US" sz="4400" dirty="0">
              <a:solidFill>
                <a:srgbClr val="000000"/>
              </a:solidFill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US" sz="4400" dirty="0">
                <a:solidFill>
                  <a:srgbClr val="000000"/>
                </a:solidFill>
                <a:latin typeface="Comic Sans MS" panose="030F0702030302020204" pitchFamily="66" charset="0"/>
                <a:ea typeface="Times New Roman" panose="02020603050405020304" pitchFamily="18" charset="0"/>
              </a:rPr>
              <a:t>   autumn   rock   water  hello </a:t>
            </a:r>
            <a:endParaRPr lang="en-US" sz="4400" dirty="0">
              <a:solidFill>
                <a:srgbClr val="000000"/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3982720" y="2048256"/>
            <a:ext cx="391770" cy="58521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6690969" y="2048256"/>
            <a:ext cx="416967" cy="58521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337658" y="3363773"/>
            <a:ext cx="416967" cy="58521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8123530" y="3431411"/>
            <a:ext cx="416967" cy="58521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37449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" y="0"/>
            <a:ext cx="9248028" cy="51357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38709" y="1203798"/>
            <a:ext cx="1675149" cy="56010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5347" y="821202"/>
            <a:ext cx="8677340" cy="864459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053" y="525639"/>
            <a:ext cx="1270149" cy="59112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1948894" y="2250906"/>
            <a:ext cx="5090246" cy="239783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defTabSz="814454">
              <a:spcBef>
                <a:spcPct val="50000"/>
              </a:spcBef>
            </a:pPr>
            <a:r>
              <a:rPr lang="en-US" altLang="zh-CN" sz="7491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Thank you &amp; goodbye!</a:t>
            </a:r>
            <a:endParaRPr lang="zh-CN" altLang="en-US" sz="7491" b="1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498859" y="655755"/>
            <a:ext cx="330894" cy="33089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19398906"/>
      </p:ext>
    </p:extLst>
  </p:cSld>
  <p:clrMapOvr>
    <a:masterClrMapping/>
  </p:clrMapOvr>
  <p:transition spd="med">
    <p:pull/>
    <p:sndAc>
      <p:stSnd>
        <p:snd r:embed="rId6" name="breez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98692" cy="634812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848" b="100000" l="6649" r="98507">
                        <a14:foregroundMark x1="24423" y1="61392" x2="24559" y2="66614"/>
                        <a14:foregroundMark x1="48575" y1="62658" x2="49389" y2="66139"/>
                        <a14:foregroundMark x1="78969" y1="60601" x2="78019" y2="68829"/>
                        <a14:foregroundMark x1="75034" y1="59335" x2="76255" y2="65348"/>
                        <a14:foregroundMark x1="78969" y1="68354" x2="78697" y2="73734"/>
                        <a14:foregroundMark x1="19267" y1="15981" x2="76526" y2="16772"/>
                        <a14:foregroundMark x1="48033" y1="8861" x2="53460" y2="10127"/>
                        <a14:foregroundMark x1="47083" y1="20253" x2="59430" y2="18038"/>
                        <a14:foregroundMark x1="50204" y1="91297" x2="56716" y2="93829"/>
                        <a14:foregroundMark x1="42469" y1="93671" x2="62958" y2="96044"/>
                        <a14:foregroundMark x1="65672" y1="94620" x2="61737" y2="94304"/>
                        <a14:backgroundMark x1="43012" y1="97152" x2="58345" y2="9968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72507" y="-294975"/>
            <a:ext cx="6268358" cy="5375307"/>
          </a:xfrm>
          <a:prstGeom prst="rect">
            <a:avLst/>
          </a:prstGeom>
        </p:spPr>
      </p:pic>
      <p:sp>
        <p:nvSpPr>
          <p:cNvPr id="4" name="Google Shape;6199;p43"/>
          <p:cNvSpPr/>
          <p:nvPr/>
        </p:nvSpPr>
        <p:spPr>
          <a:xfrm>
            <a:off x="4344746" y="861856"/>
            <a:ext cx="1436100" cy="1032900"/>
          </a:xfrm>
          <a:prstGeom prst="roundRect">
            <a:avLst>
              <a:gd name="adj" fmla="val 9581"/>
            </a:avLst>
          </a:prstGeom>
          <a:solidFill>
            <a:schemeClr val="accent6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6200;p43"/>
          <p:cNvSpPr txBox="1">
            <a:spLocks/>
          </p:cNvSpPr>
          <p:nvPr/>
        </p:nvSpPr>
        <p:spPr>
          <a:xfrm>
            <a:off x="2660080" y="1958879"/>
            <a:ext cx="4893212" cy="867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6600" b="1" dirty="0">
                <a:solidFill>
                  <a:schemeClr val="accent2"/>
                </a:solidFill>
                <a:latin typeface="Comic Sans MS" panose="030F0702030302020204" pitchFamily="66" charset="0"/>
              </a:rPr>
              <a:t>Warm Up </a:t>
            </a:r>
          </a:p>
        </p:txBody>
      </p:sp>
      <p:sp>
        <p:nvSpPr>
          <p:cNvPr id="7" name="Google Shape;6201;p43"/>
          <p:cNvSpPr txBox="1">
            <a:spLocks/>
          </p:cNvSpPr>
          <p:nvPr/>
        </p:nvSpPr>
        <p:spPr>
          <a:xfrm>
            <a:off x="4427846" y="861981"/>
            <a:ext cx="1269900" cy="1032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6000" dirty="0">
                <a:solidFill>
                  <a:srgbClr val="FF0000"/>
                </a:solidFill>
                <a:latin typeface="Comic Sans MS" panose="030F0702030302020204" pitchFamily="66" charset="0"/>
              </a:rPr>
              <a:t>01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543761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33" name="Freeform: Shape 1032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282117" y="-190252"/>
            <a:ext cx="1370728" cy="1032741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668730" y="316609"/>
            <a:ext cx="484026" cy="484026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7532611" y="491355"/>
            <a:ext cx="515604" cy="515604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9" name="Freeform: Shape 1038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7017482" y="0"/>
            <a:ext cx="2126518" cy="111062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41" name="Isosceles Triangle 1040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982258" y="4586625"/>
            <a:ext cx="1120884" cy="556875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Big 1: Unit 1 | Baamboozle">
            <a:extLst>
              <a:ext uri="{FF2B5EF4-FFF2-40B4-BE49-F238E27FC236}">
                <a16:creationId xmlns:a16="http://schemas.microsoft.com/office/drawing/2014/main" id="{AD122F7D-2006-24C7-4E4E-1198952AD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07000" y="253727"/>
            <a:ext cx="6673170" cy="4737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3" name="Isosceles Triangle 1042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703060" y="4839857"/>
            <a:ext cx="611177" cy="303643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BDD4C67-E6D0-7710-6631-69B87ABA8C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074571">
            <a:off x="483573" y="321938"/>
            <a:ext cx="1813688" cy="136146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CA32CC8-2EAD-E962-FA3A-86EFF5F4E0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9823" y="2070071"/>
            <a:ext cx="2126518" cy="149322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70830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61E1B00E-7238-9CD9-8C1F-8322B045DD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"/>
            <a:ext cx="9144000" cy="5153713"/>
          </a:xfrm>
          <a:prstGeom prst="rect">
            <a:avLst/>
          </a:prstGeom>
        </p:spPr>
      </p:pic>
      <p:sp>
        <p:nvSpPr>
          <p:cNvPr id="18" name="Rounded Rectangle 17">
            <a:hlinkClick r:id="" action="ppaction://hlinkshowjump?jump=nextslide"/>
          </p:cNvPr>
          <p:cNvSpPr/>
          <p:nvPr/>
        </p:nvSpPr>
        <p:spPr>
          <a:xfrm>
            <a:off x="7759279" y="4374901"/>
            <a:ext cx="1155344" cy="490201"/>
          </a:xfrm>
          <a:prstGeom prst="round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75" b="1" dirty="0">
                <a:solidFill>
                  <a:srgbClr val="002060"/>
                </a:solidFill>
                <a:latin typeface="Comic Sans MS" panose="030F0702030302020204" pitchFamily="66" charset="0"/>
              </a:rPr>
              <a:t>Next</a:t>
            </a:r>
          </a:p>
        </p:txBody>
      </p:sp>
      <p:pic>
        <p:nvPicPr>
          <p:cNvPr id="22" name="Picture 21" descr="A snowy road with trees on either side of it&#10;&#10;Description automatically generated with medium confidence">
            <a:extLst>
              <a:ext uri="{FF2B5EF4-FFF2-40B4-BE49-F238E27FC236}">
                <a16:creationId xmlns:a16="http://schemas.microsoft.com/office/drawing/2014/main" id="{46CE300F-52C0-D0B5-9096-706AB97F0E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78448">
            <a:off x="4966114" y="508210"/>
            <a:ext cx="3253326" cy="330179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B62C4503-1200-79AB-C0E9-A827E4C308D5}"/>
              </a:ext>
            </a:extLst>
          </p:cNvPr>
          <p:cNvSpPr/>
          <p:nvPr/>
        </p:nvSpPr>
        <p:spPr>
          <a:xfrm rot="19702212">
            <a:off x="5805832" y="927831"/>
            <a:ext cx="1544649" cy="31547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9900" b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w</a:t>
            </a:r>
            <a:endParaRPr lang="en-US" sz="19900" b="1" cap="none" spc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08830482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38" b="8864"/>
          <a:stretch/>
        </p:blipFill>
        <p:spPr>
          <a:xfrm>
            <a:off x="0" y="0"/>
            <a:ext cx="9363453" cy="514350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  <a:latin typeface="Comic Sans MS" panose="030F0702030302020204" pitchFamily="66" charset="0"/>
              </a:rPr>
              <a:t>1. What is the missing letter? </a:t>
            </a:r>
          </a:p>
        </p:txBody>
      </p:sp>
      <p:sp>
        <p:nvSpPr>
          <p:cNvPr id="6" name="Rectangle 5"/>
          <p:cNvSpPr/>
          <p:nvPr/>
        </p:nvSpPr>
        <p:spPr>
          <a:xfrm>
            <a:off x="1890237" y="4266140"/>
            <a:ext cx="767443" cy="6041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I</a:t>
            </a:r>
          </a:p>
        </p:txBody>
      </p:sp>
      <p:sp>
        <p:nvSpPr>
          <p:cNvPr id="7" name="Rectangle 6"/>
          <p:cNvSpPr/>
          <p:nvPr/>
        </p:nvSpPr>
        <p:spPr>
          <a:xfrm>
            <a:off x="2710595" y="4270198"/>
            <a:ext cx="767443" cy="6041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N</a:t>
            </a:r>
          </a:p>
        </p:txBody>
      </p:sp>
      <p:sp>
        <p:nvSpPr>
          <p:cNvPr id="8" name="Rectangle 7"/>
          <p:cNvSpPr/>
          <p:nvPr/>
        </p:nvSpPr>
        <p:spPr>
          <a:xfrm>
            <a:off x="3505497" y="4270198"/>
            <a:ext cx="767443" cy="6041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T</a:t>
            </a:r>
          </a:p>
        </p:txBody>
      </p:sp>
      <p:sp>
        <p:nvSpPr>
          <p:cNvPr id="9" name="Rectangle 8"/>
          <p:cNvSpPr/>
          <p:nvPr/>
        </p:nvSpPr>
        <p:spPr>
          <a:xfrm>
            <a:off x="1158141" y="4270198"/>
            <a:ext cx="672514" cy="61047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189220" y="4260945"/>
            <a:ext cx="767443" cy="6041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R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739935" y="1876900"/>
            <a:ext cx="767443" cy="60415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M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739935" y="2685627"/>
            <a:ext cx="767443" cy="604157"/>
          </a:xfrm>
          <a:prstGeom prst="rect">
            <a:avLst/>
          </a:prstGeom>
          <a:solidFill>
            <a:schemeClr val="accent5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L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39935" y="3635178"/>
            <a:ext cx="767443" cy="60415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W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93003" y="4269722"/>
            <a:ext cx="767443" cy="60415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W</a:t>
            </a:r>
          </a:p>
        </p:txBody>
      </p:sp>
      <p:sp>
        <p:nvSpPr>
          <p:cNvPr id="18" name="Rounded Rectangle 17">
            <a:hlinkClick r:id="" action="ppaction://hlinkshowjump?jump=nextslide"/>
          </p:cNvPr>
          <p:cNvSpPr/>
          <p:nvPr/>
        </p:nvSpPr>
        <p:spPr>
          <a:xfrm>
            <a:off x="7759279" y="4374901"/>
            <a:ext cx="1155344" cy="490201"/>
          </a:xfrm>
          <a:prstGeom prst="round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75" b="1" dirty="0">
                <a:solidFill>
                  <a:srgbClr val="002060"/>
                </a:solidFill>
                <a:latin typeface="Comic Sans MS" panose="030F0702030302020204" pitchFamily="66" charset="0"/>
              </a:rPr>
              <a:t>Next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349297" y="4276514"/>
            <a:ext cx="767443" cy="6041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E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6622" y="1599984"/>
            <a:ext cx="3950470" cy="243612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778" b="89778" l="1778" r="89778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449055" y="3321397"/>
            <a:ext cx="887896" cy="88789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02370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EFF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EFF"/>
                                      </p:to>
                                    </p:animClr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EFF"/>
                                      </p:to>
                                    </p:animClr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EFF"/>
                                      </p:to>
                                    </p:animClr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EFF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EFF"/>
                                      </p:to>
                                    </p:animClr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38" b="8864"/>
          <a:stretch/>
        </p:blipFill>
        <p:spPr>
          <a:xfrm>
            <a:off x="0" y="0"/>
            <a:ext cx="9363453" cy="514350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  <a:latin typeface="Comic Sans MS" panose="030F0702030302020204" pitchFamily="66" charset="0"/>
              </a:rPr>
              <a:t>2. What is the missing letter? </a:t>
            </a:r>
          </a:p>
        </p:txBody>
      </p:sp>
      <p:sp>
        <p:nvSpPr>
          <p:cNvPr id="2" name="Rectangle 1"/>
          <p:cNvSpPr/>
          <p:nvPr/>
        </p:nvSpPr>
        <p:spPr>
          <a:xfrm>
            <a:off x="1485014" y="4243474"/>
            <a:ext cx="727831" cy="60415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8" name="Rectangle 7"/>
          <p:cNvSpPr/>
          <p:nvPr/>
        </p:nvSpPr>
        <p:spPr>
          <a:xfrm>
            <a:off x="3799735" y="4243475"/>
            <a:ext cx="767443" cy="60415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739935" y="1876900"/>
            <a:ext cx="767443" cy="60415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U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739934" y="2726224"/>
            <a:ext cx="767443" cy="60415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39934" y="3632783"/>
            <a:ext cx="767443" cy="60415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O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778" b="89778" l="1778" r="89778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81726" y="3330381"/>
            <a:ext cx="1598152" cy="1598152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2977020" y="4254988"/>
            <a:ext cx="736336" cy="60415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L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19479" y="1603448"/>
            <a:ext cx="2823928" cy="2526009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327393" y="4260527"/>
            <a:ext cx="577829" cy="5930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2328792" y="4243475"/>
            <a:ext cx="602651" cy="61567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O</a:t>
            </a:r>
          </a:p>
        </p:txBody>
      </p:sp>
      <p:sp>
        <p:nvSpPr>
          <p:cNvPr id="4" name="Rounded Rectangle 1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AE10451-16DC-3E5C-357C-FA16AB61F3CA}"/>
              </a:ext>
            </a:extLst>
          </p:cNvPr>
          <p:cNvSpPr/>
          <p:nvPr/>
        </p:nvSpPr>
        <p:spPr>
          <a:xfrm>
            <a:off x="7759279" y="4374901"/>
            <a:ext cx="1155344" cy="490201"/>
          </a:xfrm>
          <a:prstGeom prst="round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75" b="1" dirty="0">
                <a:solidFill>
                  <a:srgbClr val="002060"/>
                </a:solidFill>
                <a:latin typeface="Comic Sans MS" panose="030F0702030302020204" pitchFamily="66" charset="0"/>
              </a:rPr>
              <a:t>Next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638017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100DC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100DC"/>
                                      </p:to>
                                    </p:animClr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100DC"/>
                                      </p:to>
                                    </p:animClr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100DC"/>
                                      </p:to>
                                    </p:animClr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38" b="8864"/>
          <a:stretch/>
        </p:blipFill>
        <p:spPr>
          <a:xfrm>
            <a:off x="0" y="7257"/>
            <a:ext cx="9363453" cy="514350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  <a:latin typeface="Comic Sans MS" panose="030F0702030302020204" pitchFamily="66" charset="0"/>
              </a:rPr>
              <a:t>3. What is the missing letter? </a:t>
            </a:r>
          </a:p>
        </p:txBody>
      </p:sp>
      <p:sp>
        <p:nvSpPr>
          <p:cNvPr id="2" name="Rectangle 1"/>
          <p:cNvSpPr/>
          <p:nvPr/>
        </p:nvSpPr>
        <p:spPr>
          <a:xfrm>
            <a:off x="1374757" y="4225427"/>
            <a:ext cx="727831" cy="60415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W</a:t>
            </a:r>
          </a:p>
        </p:txBody>
      </p:sp>
      <p:sp>
        <p:nvSpPr>
          <p:cNvPr id="8" name="Rectangle 7"/>
          <p:cNvSpPr/>
          <p:nvPr/>
        </p:nvSpPr>
        <p:spPr>
          <a:xfrm>
            <a:off x="3720709" y="4231962"/>
            <a:ext cx="767443" cy="60415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M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739935" y="1876900"/>
            <a:ext cx="767443" cy="60415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U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739934" y="2726224"/>
            <a:ext cx="767443" cy="60415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O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39934" y="3632783"/>
            <a:ext cx="767443" cy="60415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A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778" b="89778" l="1778" r="89778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81726" y="3330381"/>
            <a:ext cx="1598152" cy="1598152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2908039" y="4243475"/>
            <a:ext cx="736336" cy="60415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R</a:t>
            </a:r>
          </a:p>
        </p:txBody>
      </p:sp>
      <p:sp>
        <p:nvSpPr>
          <p:cNvPr id="10" name="Rectangle 9"/>
          <p:cNvSpPr/>
          <p:nvPr/>
        </p:nvSpPr>
        <p:spPr>
          <a:xfrm>
            <a:off x="2224950" y="4236507"/>
            <a:ext cx="577829" cy="5930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2200128" y="4231962"/>
            <a:ext cx="602651" cy="61567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A</a:t>
            </a:r>
          </a:p>
        </p:txBody>
      </p:sp>
      <p:pic>
        <p:nvPicPr>
          <p:cNvPr id="1026" name="Picture 2" descr="Does warmer weather slow coronavirus? - ABC News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696" y="1876900"/>
            <a:ext cx="3747162" cy="1897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480608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100DC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100DC"/>
                                      </p:to>
                                    </p:animClr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100DC"/>
                                      </p:to>
                                    </p:animClr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100DC"/>
                                      </p:to>
                                    </p:animClr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 animBg="1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98692" cy="634812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848" b="100000" l="6649" r="98507">
                        <a14:foregroundMark x1="24423" y1="61392" x2="24559" y2="66614"/>
                        <a14:foregroundMark x1="48575" y1="62658" x2="49389" y2="66139"/>
                        <a14:foregroundMark x1="78969" y1="60601" x2="78019" y2="68829"/>
                        <a14:foregroundMark x1="75034" y1="59335" x2="76255" y2="65348"/>
                        <a14:foregroundMark x1="78969" y1="68354" x2="78697" y2="73734"/>
                        <a14:foregroundMark x1="19267" y1="15981" x2="76526" y2="16772"/>
                        <a14:foregroundMark x1="48033" y1="8861" x2="53460" y2="10127"/>
                        <a14:foregroundMark x1="47083" y1="20253" x2="59430" y2="18038"/>
                        <a14:foregroundMark x1="50204" y1="91297" x2="56716" y2="93829"/>
                        <a14:foregroundMark x1="42469" y1="93671" x2="62958" y2="96044"/>
                        <a14:foregroundMark x1="65672" y1="94620" x2="61737" y2="94304"/>
                        <a14:backgroundMark x1="43012" y1="97152" x2="58345" y2="9968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72507" y="-294975"/>
            <a:ext cx="6268358" cy="5375307"/>
          </a:xfrm>
          <a:prstGeom prst="rect">
            <a:avLst/>
          </a:prstGeom>
        </p:spPr>
      </p:pic>
      <p:sp>
        <p:nvSpPr>
          <p:cNvPr id="4" name="Google Shape;6199;p43"/>
          <p:cNvSpPr/>
          <p:nvPr/>
        </p:nvSpPr>
        <p:spPr>
          <a:xfrm>
            <a:off x="4344746" y="861856"/>
            <a:ext cx="1436100" cy="1032900"/>
          </a:xfrm>
          <a:prstGeom prst="roundRect">
            <a:avLst>
              <a:gd name="adj" fmla="val 9581"/>
            </a:avLst>
          </a:prstGeom>
          <a:solidFill>
            <a:schemeClr val="accent6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6200;p43"/>
          <p:cNvSpPr txBox="1">
            <a:spLocks/>
          </p:cNvSpPr>
          <p:nvPr/>
        </p:nvSpPr>
        <p:spPr>
          <a:xfrm>
            <a:off x="2821014" y="1894756"/>
            <a:ext cx="4893212" cy="867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5400" b="1" dirty="0">
                <a:solidFill>
                  <a:schemeClr val="accent2"/>
                </a:solidFill>
                <a:latin typeface="Comic Sans MS" panose="030F0702030302020204" pitchFamily="66" charset="0"/>
              </a:rPr>
              <a:t>Presentation</a:t>
            </a:r>
          </a:p>
        </p:txBody>
      </p:sp>
      <p:sp>
        <p:nvSpPr>
          <p:cNvPr id="7" name="Google Shape;6201;p43"/>
          <p:cNvSpPr txBox="1">
            <a:spLocks/>
          </p:cNvSpPr>
          <p:nvPr/>
        </p:nvSpPr>
        <p:spPr>
          <a:xfrm>
            <a:off x="4427846" y="861981"/>
            <a:ext cx="1269900" cy="1032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6000" dirty="0">
                <a:solidFill>
                  <a:srgbClr val="FF0000"/>
                </a:solidFill>
                <a:latin typeface="Comic Sans MS" panose="030F0702030302020204" pitchFamily="66" charset="0"/>
              </a:rPr>
              <a:t>02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39567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122.Unit 10 -  Lesson 3 - Period 3"/>
  <p:tag name="ISPRING_PLAYERS_CUSTOMIZATION_2" val="UEsDBBQAAgAIAOOGAlPDxJh2RwMAAOEJAAAUAAAAdW5pdmVyc2FsL3BsYXllci54bWytVltv0zAUfu6k/YfI74tbCmyrkiFAqngANKnc3io3OU1MEzvYzrLu13Pi3ENamESlVsnx+T6fy+fjem8e08R5AKW5FD5ZuHPigAhkyEXkk69f1lc35M3d5YWXJewIyuGhT3LBSwBLiBOCDhTPDILvmYl90jO4yEycTHGpuDn6ZDlH7nan5YJcXszQRWifxMZkK0qLonC5RoSItEzykkS7gUxppkCDMKBoFQZxGuzK/B2N31QKao4Z6B4yM8/fuCZpOR41H5AUS1eqiL6Yzxf0x6ePmyCGlF1xoQ0TARAHKzmzpdyx4PBJhnkCurTNvCrIDRhTBmFtM8+s+OJGOFoFPqkctilozSLQbiIiQlu/hrMhqDCNdctEuBXsgUeszG2ray/boo5Ex1KZIDc1+gDHnWQq3Lb2nr9HJyL29gnTcc2nB7lY/gOvk7F+2/J9MhabUb5LuI5xqQ/prNNJ0OGuXmprbGX7tZHtumQijoJfOVcQ2tdv7QmYL0i1YStzG6eriwAX8GnNAiPV8T3CULq1bNxWKW6lFNeCWg633X3TUZAm2z0wkytoSjXzHngI8jNTyvbrzqgcPDoy1lg6BHu0SrluUtcQLzZp8uofelP6jVrzU5/rjAX8j8Z8QKK2JlyE8Ljm6GMgxZoawGKXNtdkiVvu2cWk813aO0wDU3cSsCmYiGOYigDPfsgMo52dnoKCYhpdglyNsL2Fk+CYR3GCXzPJMF49SZMydZhk6C2cBCcyOExAW/NJ4E7JAjPUeZbhAPizeH+utx2h45aMdNmK0aMT49ALcm1kyp+s0gdz0qyspM+c3ssL59SnAb3NeAu5np9DjCbBIK5mLuzPEeBceOBQbAY8V7XVzXCIT8z68mk04EvTfTljmulcGrZZZRnPcTB5Vnk15zjPRj4h7FmemPf9hIaXh4WOEp6+N6a4vuNZlcWGP4FT8LD8a7BYYqmdGEq9++T1zbLHgFrEyTjY3ppO7biXoqmD61L7Vv3adjQ3VK2VSmanJOXVvagw1Tx4h3KMlMxFOBKAbVhNrxOcx28VMCeBPWa0eIHHQ2Y+eYkPdc63r267lK8Xtw3WxnVfbVzF8ozrqA64kx+tD1KbiFfPNXz8DVBLAwQUAAIACADmQS1VyqMDbmwGAAAoGQAAHQAAAHVuaXZlcnNhbC9jb21tb25fbWVzc2FnZXMubG5nrVnbbuM2EH0vsP9AGAjQAtvsboFdFEXiBS0zthBZ1Ep0vGlRCIxF20Qk0dXFifvUr+mH9Us6pGTH3gskOQGSIJIxZ4bDM2eG9MXHxyRGG5HlUqWXvXfnb3tIpHMVyXR52Zuyq59/7aG84GnEY5WKy16qeuhj/9UPFzFPlyVfCvj/1Q8IXSQiz+Ex7+unp2cko8ueNwixZZEgsAcOCbFv49DBA+KEA2xdh4yGAzKy3V5/pFABPyuB7sRSpikEgdTCvMhjGYmLNzVqNyeUMToJPewSp9cfqKJQCRrw7DQ0F9/YI8xs6oaDKQC7Qa/v8o1c8gJSiO5KgE/z07ADwpjtjgARz+dgIO9kLIstCkRRQC5ORXXsIen1g9MzyKi3Sx9T6665mw5tCmnz/SprBhJWWEZSoZRnmUlcB0DPwbfEDwOLAKiGpiwMpp5HfUaGEKFmi0zKuNoQmaNUFSgv12uVFSJCMjWE4kcZTlSn3ATXthuCe7O++rXt2Ow2nFCda1ZmKQLnL+bEpf4EO0foi8ULwHs+CYjLIJ3emDLa63uZyEVaiAytV6pQXfA0zUI3pFehRacuqxmHzj5NSWB23p1OBsQ/0yV9xiiD9ew+Cs46OLoBP98g1A04O41QMwwJmGD/usqJ5RN4MQxnNhv3+lYmuKbNgyxWSAbrTIuS2PC4rPhVa2eTu53SYc+rdWMX94DP75usLTqB+rsNHToCsbRHEJZK1jzdIkct1Y+/fPjw+O79h586wQRAKOcYCBmk929bALnMp04lCqFLPsNu67/d7OiUObYLhK7/6WYN1L0BvsLfRrup7wPJa4bagVEMnQuHGMW4VSVa8Y3QzWcjxYPRBygCmdV9R38wV/AiLRsrbEgnGEgEdcV829IEhUJQWbZ9XclOWaxUBu5yFMmc38VALe1Ts0p/vq7qr+KW0lIFAhaphMv0vNn1zHUoHhqSTYDdeKTVYr8oQDqCN5Te6LJ5DS4e0ljxCC0yAYA0QHy9juW8FtGa917Mt41R+HgGTQzITp0A9Gu4e9PrkzRCw4zrxXZE8XFAfADIeC6yE2xDw3VjjnAcd0MY26OxA79MhzCWy1UMv0XXODwCTPBEo1LUcoyDYEb9oU6aVmOO1jzPH1QWHbH0cD+bgG3XolAIFjsA181yDwz8kDD7ZZmYF81gECU2/K7rCpYKBAyZEQNdUkmZF1A2yToWhTDRSr0UPq8GJbFQUF+xgNnJcB+8m2JrpLmDp641DgdsL6EOL9P5qqUdFOc36+OwGkqgySHnG2Oq0WDW/AzqAmJIu1jQa9DA6y4WtwSGRPjTZHMwrYLu7URpJ3pzrjUm3taDhGbTRqoyhzc6JSBNZkfy825uAgJ93WU2dr6jrRXqbhJbyo2AOLJIZI2OQO4tMtRF9Wlq/x5eYdsxnfpL6vGtmfp4tOHpXB8n5lzv6RY+i2RkPtO0N/7/KuXfiBe11J/VXcIdks9nXeM5aizfqQheFCJZF02udcLq8E+JQpf4d0Nos/TT/O+H8hfZmYMx/tn7c3Rc6LJHjUE8M1Ptd+ulI6knfwIDi26OMGPE7a3G2u3AprojNp87nuxs9+romGGnC9Xe2qU1gKvQqRjBGHJsIg9g1EmgC7W3NWePw/DNqaO9/YwMAptB15mJu1wWjZ5NPbfur6acT2+sBzPrUbNhNnPI0S0HQMYygfijFpjTCdlloGoRRyuZqTKOTPnH8t60CchtmYivp+FFphLzNub5jv5Vm/r4nCiqxfmVU6/DPLWv4Nb7c1DAp+9SQLAPY4yFXUvPPpau9rilEZSPToXDgt3oBHWU8GK+gna8UGUatQSqjmBDcoUBrF5zIHjWPIXVAF+EUb1F9dvfOoHoiQ5ElOzB/nBVIfI/O4PoZewxqsuLQjwWzUDTgWFRENKrK5jkFosmC4YHxyGbhzZW9VF5Z9fy5MxsYP+LHEl51RQTlcCr82a/TF/YGbJgxrA1nkD9BabcVJnB0NkFYUc3i059ONLVlWsBEAwQTBaxQOSR63rrgqovfkCZzSGt15/w7B5knSkVd4rNbKAup6Lbmp7uQMoilmmnyJ/XVPWCme2FeDg0F0KQSTjv31czRAQHznl9MxSrZWswa4xd6Bpf4IlIFl0BfUL2Fz76UsNcIDiK628m/vvn3yb76pKw1mSQver5SfQ2X/ft/VNuvtO4eHPwFcf/UEsDBBQAAgAIAOZBLVUVHmAbowAAAH8BAAAuAAAAdW5pdmVyc2Fs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5kEtVaenV+h8BAAAbxcAACcAAAB1bml2ZXJzYWwvZmxhc2hfcHVibGlzaGluZ19zZXR0aW5ncy54bWzlWN1u2zYUvvdTEBp6WStpkzUNZAeZLSNGHTuz1K7BMAS0RFtcKFIlKbvu1Z5mD7Yn2aHoOHbitHRWD2l7ETgiz/nO4Xd+eKTg5GPO0JRIRQVvePv1PQ8RnoiU8knDext3nh95SGnMU8wEJw2PCw+dNGtBUY4YVVlEtAZRhQCGq+NCN7xM6+LY92ezWZ2qQppdwUoN+KqeiNwvJFGEayL9guE5/Oh5QZS3QHAAgL9c8IVas1ZDKLBI5yItGUE0Bc85NYfCrMOwyjzfio1wcj2RouRpSzAhkZyMGt5PrbC93355I2Oh2jQn3HCimrBolvUxTlNqvMAsop8IygidZODu4YGHZjTVWcN7cWBQQNq/j1Jh26Njg9ISwAHXC/icaJxije2jtafJR61uFuxSOuc4p0kMO8icv+G146uo122HV/1BHEZXZ/F5z/qwhVIcvo+3UIq7cS/cRt4V/uzyIhz2uv03V/Fg0Iu7F7dawOgaIYG/zlgAzIpSJmRJWKCzMh9xTBnk6B0aFdGQ5QzLCYlFh0IQx5gp4qE/CzL5tcSM6jkUwx4UwzUhxakqSKKHJmwNT8uSeLdwFhAcg1jepsTrZUq8Olo7um+t3x5ro5cB1honGSQPrFWuBf7q0o0YNWWEE02nkJjkziHHJWNRWRRC6qZxurK9urj04QGYYCz4GnPmGY0ES5d8kXxE0j7OyUrFRdeUd0By30NjiDEDJgcF4SjCHKqcamA3WQKocqQ01VV1dxbSp5JihgAP2hBB59E9tpMMS7UW1GVgTW0lzd/7QhP1h2XbLj0oGjEKVkxqOcmHPEVtiWfQlVzELwh3ETuDvGEmd4h0ckJitYUkOmXMRfg3UbIUzUWJGL0GTgSCqipz+C8jaLV3obEUebUK3VUjVVE4pWRG0hMXQ5dgIi9BE1p5wYi2Fj6U9BMakbGQgEvwFCiGdaosfn0r4AIrdQuKb3x8ZjtSt98O3z8zB8TpFPNkS3AoRZIXeif4eI640Dd6QEeCS4igCUpK02rP5Wz1x4dh2Q0gzl8pGmv4iuYlw18TfknICvQOQ74bK9sE/oseOJvN8LQqdFO8FTSUOIWQWEzYSKCTU764PRwAE8yR4GyOcAKXsTJtY0pFqWDFNggLrR7vodWHNK2eJnDrgEWZEukEubf/4uXB4c+vjl4f1/1//vr7+WeVFmPKBcPGnJ1TWg/OQW5ad6ahLyh9Zia6p9sRMjeJmt4zunnOc1Dv9uNweNqKu++68eUGgIq9+/dx4JtZYfPoUA1QT3VyiMLTYesMDcPobS+Ojl0yqi+geHWSQU6OzauF01gwDN85YQPhToUSRk5wAxepwRsXqaEdDS5WxgInF6DVT2zrgmbPaE4h4b6JwnWqoUfV/LdRt/955LeFv6O6JVgm2c7y6MforLsM0HdM+9N+F/6eX1jPsbwmEsVCMOV0s5WaUU7+1zaxnnBReN79ZdBr/wAt+YkyaJ+WnxHXvhsG/sYvtGYnp5zmQKt5+Vh+1m0eHuwF/uatWg3Q1j+SN2v/AlBLAwQUAAIACADmQS1VvOlThncDAADoDAAAIQAAAHVuaXZlcnNhbC9mbGFzaF9za2luX3NldHRpbmdzLnhtbJVXXW/aMBR9769A7L2swMYqBSS+JlXr2mpF9NkhF7Bw7Mh26Niv33XsJA4kDW1Uqb7nHPt++VoN1IHyzhGkooKPu/3u5KbTCTaplMD1CuKEEQ0dTmIYd9/eBt2exQUT8hW0pnynjCW3dWg07oap1oLfbgTXuMktFzImrDv58jP7CXoZs00l0KdrNVuygfKYb/0fs8VVEnfGcDZazO+bBBsRJ4SfHsVO3IZkc9hJkfLIuDYwX5Nsf0pAMsoPrR4xqvSDhrji0/Ju2V/2r5MkEpQC49L9Ytqffm9VMRICK6IfDX8Mp1dqyqM+LsyZ7EgV1Zls1B8NRsMmWUJ2UE3yfLm4Wwya+Rx3r1blQ7+sQMNf3Ro5dv4J5Kc2F0mafKZHEil2JqFnmpH5WjVMkAivHwoW9+ZrFZiAzEGtDakYjbAMQka2Fb+ar4nclEv3pz8kAnO3pWAvpghn08N0SMhgsiVMQdDLlxZUe/H+nGq8TQXBN5WkFwzxhaSqQiuNJfEPvFMe+SxnKSlrwdIY5tZln1kFSsF8Pstmi88tbJ6PEo6XRM9aUp8wt5dUz1pSX03Nnjk7XfLPISvK22JGXE1bioAwcILLImv5MofNWY/muiv/dGfJSbGIYJI12IrGYMoX9DKb9ap34VbAyZHuiMbn6bfhhacsHhX0zgDXc/UdFmiqGdQ13kakUqEzCK+r4dcgVmKfEDXVj7DVObtqLAtj3o1KPsy62vNaphct77Yr8mbXHY2vyrgbE3kAuRKCqW7H6fAm4jb2fb5UmLmNryrIB74VniZzrEnEhQZ1LVnYy3ilP0RrstnH6FLjAUVKbWXrCxi4Y+sqy9M4BLnEhqCgXJKrNsvb092e4a9eU3iHqCpoAK1S73E7TijL2Z7BdQAQudk71C0sEqdMUwZHYA71DFnATZEFCtu/Ll7TXdWe9CxXNaQbRGWnnE0oD6gRrNEvkYd6CVwx5zUJVRZZZaa0Tf58WJpu9Y63a9dKlZ0Rr0shFquST5Jq8aqJ1G7Tcu2CJ0eYchpnIwgB7/gaxGqYEInLSwbmQV3YSxfM81VsVozWGqRJYgbtpF8nyZDzKbvCCzrZSgB/wmbGG+8V+AWnUBAZPRUUF3sjbNUYIz6e2cDGUR8nOuh5JlscvyYx5dT8izJPlRYx/ZfttXQvj7s4H1FucD/EJv8BUEsDBBQAAgAIAOZBLVUX293YdwQAAPkWAAAmAAAAdW5pdmVyc2FsL2h0bWxfcHVibGlzaGluZ19zZXR0aW5ncy54bWzdWFFT2zgQfudXaHzTx8bQ0itlnDBcYoZMQ5KL3V6ZmxtGsZVYhyy5kpw0fbpfcz/sfsmtrCQkEKjCkHboAwNe73672t1vtTg4+ZIzNCFSUcHr3kFt30OEJyKlfFz3PsRnL488pDTmKWaCk7rHhYdOGntBUQ4ZVVlEtAZVhQCGq+NC171M6+LY96fTaY2qQpq3gpUa8FUtEblfSKII10T6BcMz+KVnBVHeHMEBAH5ywedmjb09hAKLdCHSkhFEU4icU3MozM51zjzfag1xcj2WouRpUzAhkRwP694vzbB10Hq90LFILZoTblKiGiA0Yn2M05SaIDCL6FeCMkLHGUT75tBDU5rqrO69OjQooO3fRamw7cmxQWkKSAHXc/icaJxije2j9afJF60WAitKZxznNInhDTLHr3ut+CrqtFvhVbcXh9HVeXzRsTFsYRSHn+ItjOJ23Am30XeFP7/sh4NOu/v+Ku71OnG7f2MFGV1LSOCvZyyAzIpSJmSZsEBnZT7kmDJo0VtpVERDkzMsxyQWZxSKOMJMEQ/9XZDx7yVmVM+AC/vAhWtCilNVkEQPTNnqnpYl8W7gLCAEBrW8aYl3y5Z4e7R2dN96vznWxigDrDVOMmgekFWhBf6qaKFGDYtwoukEGpPcOuSoZCwqi0JI3TBBV75XhcsY7oEJRoKvZc48o6Fg6TJfJB+StItzqF//jHtoBEVlkLpeQTiKMAdWUw3pTJYWqhwqTXXF5rO59qmkmCFgLIwdgi6iO+lNMizVWhWXlTRkShp/doUm6i+bXiu6VzViFLyYXnLSD3mKWhJPYQq5qPcJd1E7h0ZhplmIdApCYrWFJjplzEX5D1GyFM1EiRi9hpwIBDQqc/grI2h1WKGRFHklZVhppKoUTiiZkvTExdEluMhLsITRXTCirYfPJf2KhmQkJOASPIEUg5wqi1/bCrjASt2A4kWML+wIandb4acX5oA4nWCebAkO3CN5oXeCj2eIC72wg3QkuIQKmqKkNK3euZyt9vgyLOkPdX6iaqzhK5qXDD8l/DIhK9A7LPluvGxT+G9G4Ow2w5OK6Ia8FTRQnEJJLCa8SGDIUz6/LhwAE8yR4GyGcAK3rzJjY0JFqUBiB4SFVo+P0NpDm1ZPY9jrwKNMiXSC3D949frwza9vj94d1/z//vn35YNG872kz7BxZxeT5r2Lj5vVrfXnG0YPLEF3bM+EzE2jpnecbl7sHMzb3TgcnDbj9sd2fLkBoMre3fs48M1ysHlXqDamW6vC8MftClF4Omieo0EYfejE0bFLD3UF0FUnGXThyPz34LQIDMKPTtiQYidqhJETXM9Fq/feRWtgl4H+yiLgFAIM97EdVjDeGc0ptNizoKoTax7F8ufB1I1bPX2QqpbcO2IqwTLJdtY5z3h6/ria/MSZ3tj9atNNhSKSU2P0na6sn/l/0Assr4lEsRBMOV1dpWaUk+86FdabLQov2r/1Oq2ddh11a7tnQfWnTZ99Wn4HXPvwF/gbP7HugXz9c3Vj739QSwMEFAACAAgA5kEtVVRzGYWwAQAAgQYAAB8AAAB1bml2ZXJzYWwvaHRtbF9za2luX3NldHRpbmdzLmpzjZRBb4IwFMfvfgrCrouZ6IbupuKSJR6WzNuyQ8EnEkvbtIXJjN99tDptoWzSC/331/f6HvR/6Hn14ye+9+wd9Luev9lzrYHSNggLuLcXcNdCrhZ8gbM1rLIccEbAbyDlZe9FP14RZ2if6LBx9a4CCyOiT104c4ncJQqXWLrEL5e4d4nfdoHn4k6FGQ2PCykp6SeUSCCyTyjPkWb8uxf9mGU2YFoC/wfdoASsoI/BeBZ1kteIo1kYzScml9CcIVItaUr7MUp2KacFWZ/zD9Uw6W3FgNcffteVFmdCvkrIm4kXg0WwCLpJxkEIOOedRNNg+uSEMYoBmwWFo/Fo+gdqBW43tEGXmcjkLx0G4TAcmTRDKbS6NF9Eg2hoY6SO1epmK/mJk7CXXcUwjCrgt4SirGA3fEDGaao60kZDNZwopmidkfTERRM1nJw6rArb9W9o5+jHlK8vf8WDGibTaoZ1zbQDSV6cb+TJIIxrt7XXXXuultPQhEOTv5p1CtHIunQZRbfVNXLcbnKl23tk03vU/KMuHPEd8BWluDbVOk8htWN7n6ZLOI+Z3FxQaTeod/wBUEsDBBQAAgAIAOZBLVXahn1hYAAAAGIAAAAcAAAAdW5pdmVyc2FsL2xvY2FsX3NldHRpbmdzLnhtbLOxr8jNUShLLSrOzM+zVTLUM1BSSM1Lzk/JzEu3VQoNcdO1UFIoLknMS0nMyc9LtVXKy1dSsLfjssnJT07MCU4tKQEqLFYoyEmsTC0KSc0FMkpS/RJzgSrDw42V9O24AFBLAwQUAAIACADnQS1Vg+wKbxwGAABHEwAAFwAAAHVuaXZlcnNhbC91bml2ZXJzYWwucG5n7Zd7UNJZFMev62MrN9fN7LGpla3ZTqY5REai9NC1tlkt22J9pJkmtZS6ICmBUI4zWZuRPUwU+c1WjjWaxFCZq4JlhZPAr4dJhttvSuGXoRiRKBGwsNU+mtmd2f7mjzt37r2fe8+555z7nbkH18fHTZ705SQAwOS1a2ISAXDFAfAJZ4KHfSbe6HbT3rlQE+NWgUaF36B94EZa+d1KAIQczzcZ7vbxxLw1SVQAvDoczUWaey4LgCl9a2NWfl+YNtwXxfmK6Lsvw+pf6h0zIdA90ft87KQb8z0S5ywV1lTfqWznzgu2uqTlb07V5mxU3ce+unRKCc/z351AZHfnB6O1t5ioLwArSjtdAEiM8QLgaCAFgH1Ty10BOFvqB8Cc2AEA8o4LxK9v4/NC/aM0qsXwXDty9fkO/RLOLOSa6c4X9vuk0i7lV0nLRlY46Lg4z7pw5AbPwRXWn9l+vzJ3m8L7LZXnoNqheheQR4pbV0fvG/dymC3Y49gvHx84zg4IMF+RJQV+CvbVH6mIN1ydGYj62d1p3xS3Do3AQqzXAmI6y6R+IizYqaPz+7cc5HEIVukTS1gU6aDd4cblycuhqjHE1lGPWHVjB6QaK46VP3TepBawipSxDEVmmoHCZ7DIGqyOxu/HlWPKR09JrMMSlgCjHzWhkERvKJCMWTpU/zgw6Rz7RcfsNvFpIUIgwBYqU2Lr4aJt3Q9KGKHDY3hYz+tM2o9BhZpkZoCcMWLRlEFj8LNa8YEzuHWOmDy4e8/ULaMUXVovqF/GGGC+uIZIWG9m216hETpoQdX2In4E0ddYWJkpKhEs9JnNenVXi8IyqlLbUD+dalPfE8MbBoYEOFF6b6XKLCwaRGBqQASK4XCVkWbSLsc1wun0oGyNlGAaVOpxkDzgNJWvFVXDTPdBfI5ORThjieRJFdoGeJtYRNuVzYp+zcupETliT/RfVJMgD2kXbYWPtSI2EWR7OnqsJaxTBOCXBIxUWYz31L/BjwluFt7sKLnOqt1hrZEqiqOlSnMD2oAOe1rUqd8o9nKSXqDN1GgzfUQQiS7jbHERSZA+CesAvSwuRtGqZHrESY2VqWjzEblF+7BPYhNjzKR8OoMfAXO5R5OFSxD0hnr5FXZ8k+J97hV12YukhpHkPShyeUJ6KEw2BjGsW4jePTLD5s8uKGu4CycaftWiFloPtUfYJN8+IKNEC1qQpsZimWzY8hC/x/1RK8qDSx636nprWZA9Q81qTBpKzx96hm2MVVgjdQLMBpEOambCKZqQ9yW2UVTRP7GcxrDW1LLT+cHTNGw1BJHm+/VQWsNuk3syQwUeMotPtJaWvdlNPpxS8byrk64yw2R/93bruCUq+KKmIHX/JQJaMdP2ebkoBx4SYKQamhFnxvGC3r6bQeaPRnVhcdY0zSjSMdRl8FMJOoe69CyGHJ97OkOHIJm/SQh7CFfCXuZWd8UWKbQvv71X0h3yzId8iu21lNPWekw0Ox3uZSMp2a3d7ONUOt9MErMTyPxZOFvXyQbu35Iq9rOn8GfdoaNFdD6bOEMWyOw6ybt8ImFxQ7+Pl9l2vj1ETxY+hqi7Q6eP+gYtnKrBom969LgrrDqaTis0M3S/hKOFpsgorKPAIDOvn/Ugy3o2R5dCgE0NMDtbwahBeDY1VNW2aFcoocXSorIdztVUjDylKKa8U4VorNn3aNLLMNcsf0glcoMpURzuD0nE5UYVWUMn74QuVqIXSitj97LSRAFNBPSRjBo6Uj2WLohAmyWKvjRptnHhWrsjHC6iH9pUZk8it9du+Hom24aTWgwQkmGTKYWjRfJh2tDuJpJxJOdxbpuiyiJs+oeGwGW823/Gfwmnei5F8Zdsyb1xaOm7ly7vzy7lUd9HUPNTf6RDuPp6797bGRAhdnVUSc3/XvBcloyXd8G6Z+NNGfzVdjkAX9t9A2scLqw49IH2nthYbuglQTMzD4ffmpEpW4023Heo8YsF/77lA7n+r9OdqBN1ok7UiTpRJ+pEnagTdaJO9ONQ9dzyt9+Uw+GcqjDx+FMCltKy8Y/vSqPPx5hZldb2OkIWilbuExVcta+DtbHxMY2rthb/DlBLAwQUAAIACADnQS1VPMoRpUsAAABqAAAAGwAAAHVuaXZlcnNhbC91bml2ZXJzYWwucG5nLnhtbLOxr8jNUShLLSrOzM+zVTLUM1Cyt+PlsikoSi3LTC1XqACKGekZQICSQqWtkgkStzwzpSTDVsnCwBAhlpGamZ5RYqtkhiSoDzQSAFBLAQIAABQAAgAIAOOGAlPDxJh2RwMAAOEJAAAUAAAAAAAAAAEAAAAAAAAAAAB1bml2ZXJzYWwvcGxheWVyLnhtbFBLAQIAABQAAgAIAOZBLVXKowNubAYAACgZAAAdAAAAAAAAAAEAAAAAAHkDAAB1bml2ZXJzYWwvY29tbW9uX21lc3NhZ2VzLmxuZ1BLAQIAABQAAgAIAOZBLVUVHmAbowAAAH8BAAAuAAAAAAAAAAEAAAAAACAKAAB1bml2ZXJzYWwvcGxheWJhY2tfYW5kX25hdmlnYXRpb25fc2V0dGluZ3MueG1sUEsBAgAAFAACAAgA5kEtVaenV+h8BAAAbxcAACcAAAAAAAAAAQAAAAAADwsAAHVuaXZlcnNhbC9mbGFzaF9wdWJsaXNoaW5nX3NldHRpbmdzLnhtbFBLAQIAABQAAgAIAOZBLVW86VOGdwMAAOgMAAAhAAAAAAAAAAEAAAAAANAPAAB1bml2ZXJzYWwvZmxhc2hfc2tpbl9zZXR0aW5ncy54bWxQSwECAAAUAAIACADmQS1VF9vd2HcEAAD5FgAAJgAAAAAAAAABAAAAAACGEwAAdW5pdmVyc2FsL2h0bWxfcHVibGlzaGluZ19zZXR0aW5ncy54bWxQSwECAAAUAAIACADmQS1VVHMZhbABAACBBgAAHwAAAAAAAAABAAAAAABBGAAAdW5pdmVyc2FsL2h0bWxfc2tpbl9zZXR0aW5ncy5qc1BLAQIAABQAAgAIAOZBLVXahn1hYAAAAGIAAAAcAAAAAAAAAAEAAAAAAC4aAAB1bml2ZXJzYWwvbG9jYWxfc2V0dGluZ3MueG1sUEsBAgAAFAACAAgA50EtVYPsCm8cBgAARxMAABcAAAAAAAAAAAAAAAAAyBoAAHVuaXZlcnNhbC91bml2ZXJzYWwucG5nUEsBAgAAFAACAAgA50EtVTzKEaVLAAAAagAAABsAAAAAAAAAAQAAAAAAGSEAAHVuaXZlcnNhbC91bml2ZXJzYWwucG5nLnhtbFBLBQYAAAAACgAKAAYDAACdIQAAAAA="/>
  <p:tag name="ISPRING_LMS_API_VERSION" val="SCORM 2004 (2nd edition)"/>
  <p:tag name="ISPRING_ULTRA_SCORM_COURSE_ID" val="C544AB2D-A276-48D1-ACE1-78C6BEF5AC7E"/>
  <p:tag name="ISPRING_CMI5_LAUNCH_METHOD" val="any window"/>
  <p:tag name="ISPRINGCLOUDFOLDERID" val="1"/>
  <p:tag name="ISPRINGONLINEFOLDERID" val="1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90,&quot;optimizeImageForResolution&quot;:&quot;T_FALSE&quot;},&quot;audioQuality&quot;:90,&quot;videoQuality&quot;:8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PASSING_SCORE" val="0.000000"/>
  <p:tag name="ISPRING_CURRENT_PLAYER_ID" val="universal"/>
  <p:tag name="ISPRING_PRESENTATION_TITLE" val="122.Unit 10 -  Lesson 3 - Period 3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OUTPUT_FOLDER" val="[[&quot;\uFFFD\uFFFD~\uFFFD{952061D2-11C4-4E66-9BDA-C22EDC6CA497}&quot;,&quot;D:\\TUAN ANH&quot;],[&quot;\uFFFD\uFFFD|x{7070F873-55FB-4E49-8DA2-6F658BF36F6A}&quot;,&quot;C:\\Users\\Admin\\Desktop\\Bài giảng thiếu\\Unit 10\\Unit 10&quot;]]"/>
  <p:tag name="ISPRING_SCORM_RATE_QUIZZES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046EDAE-F8E3-47B3-81FF-C2087497C61C}:30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7040877-D5E5-4C21-8286-DC48B8416B19}:31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FC76713-812E-4423-BAFE-8825EC222C21}:31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415A293-A77B-48B1-9E86-ED78CB213F3D}:319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DAF2288-C34A-49C9-B53F-CD4597A8B501}:31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4C3C4AF-CEE6-402C-B928-76A17748F8FB}:38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78F06F4-D539-4C7A-B812-00355F9DC3B2}:38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2BD094A-735D-4E00-822C-B61C48553439}:38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FBC8644-340D-4A1A-BEB4-5B7D416D0F93}:38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1AADBC9-98D9-4A86-B2D0-186A28DB4370}:31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B963E5E-D2DC-4400-B847-DD2F5BED723E}:33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CC3B532-CBAF-40B1-B17C-8BB22AC2BCB7}:32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7B9F430-4B31-405C-A57A-1CB18B088EA4}:38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024B39E-237C-4F43-BF6D-B6A389C646DA}:38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BFBE8A7-8D6F-4A12-96A5-CDFB78FADCE2}:31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683945E-91E2-43B3-81A0-7D7BEB32CD73}:33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E94A8FF-1F2B-4076-8BF4-7C877584D193}:33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43EE67C-2ED5-461D-BE92-BFAF1FA6DA7D}:31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B122F02-84AE-4E3A-A9C4-68DAC659806C}:33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98CBF05-59B1-46E2-ADF9-AAD41867B6F4}:33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3C3FD6A-B875-4AF6-B491-BEBA4207AE0A}:30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6512277-244A-4AD8-828E-9CAAD0E3CEBB}:30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9B49BA8-E52F-4D63-87FD-6A21A0751EC9}:37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8B651F9-40B3-495F-92C6-26C4EFCFC948}:30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E30DF2D-DAA7-45EE-B5A8-E49D097DEC33}:37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B02EB8B-5DC4-4755-9C78-FCC832267A0B}:30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A1B3B36-F934-4595-951D-888CF59DF49A}:337"/>
</p:tagLst>
</file>

<file path=ppt/theme/theme1.xml><?xml version="1.0" encoding="utf-8"?>
<a:theme xmlns:a="http://schemas.openxmlformats.org/drawingml/2006/main" name="Office Theme">
  <a:themeElements>
    <a:clrScheme name="Custom 2">
      <a:dk1>
        <a:srgbClr val="142659"/>
      </a:dk1>
      <a:lt1>
        <a:srgbClr val="405AA2"/>
      </a:lt1>
      <a:dk2>
        <a:srgbClr val="C8D6F2"/>
      </a:dk2>
      <a:lt2>
        <a:srgbClr val="8099DC"/>
      </a:lt2>
      <a:accent1>
        <a:srgbClr val="E6ECF9"/>
      </a:accent1>
      <a:accent2>
        <a:srgbClr val="FFFFFF"/>
      </a:accent2>
      <a:accent3>
        <a:srgbClr val="E07E6A"/>
      </a:accent3>
      <a:accent4>
        <a:srgbClr val="FFB5AE"/>
      </a:accent4>
      <a:accent5>
        <a:srgbClr val="FEE4BD"/>
      </a:accent5>
      <a:accent6>
        <a:srgbClr val="FFFFFF"/>
      </a:accent6>
      <a:hlink>
        <a:srgbClr val="FFFFFF"/>
      </a:hlink>
      <a:folHlink>
        <a:srgbClr val="FFFFFF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8658</TotalTime>
  <Words>291</Words>
  <Application>Microsoft Office PowerPoint</Application>
  <PresentationFormat>On-screen Show (16:9)</PresentationFormat>
  <Paragraphs>121</Paragraphs>
  <Slides>27</Slides>
  <Notes>27</Notes>
  <HiddenSlides>0</HiddenSlides>
  <MMClips>12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27</vt:i4>
      </vt:variant>
    </vt:vector>
  </HeadingPairs>
  <TitlesOfParts>
    <vt:vector size="46" baseType="lpstr">
      <vt:lpstr>等线</vt:lpstr>
      <vt:lpstr>黑体</vt:lpstr>
      <vt:lpstr>Arial</vt:lpstr>
      <vt:lpstr>Bebas Neue</vt:lpstr>
      <vt:lpstr>Calibri</vt:lpstr>
      <vt:lpstr>Calibri Light</vt:lpstr>
      <vt:lpstr>Colonna MT</vt:lpstr>
      <vt:lpstr>Comic Sans MS</vt:lpstr>
      <vt:lpstr>Gill Sans Ultra Bold</vt:lpstr>
      <vt:lpstr>Life Savers</vt:lpstr>
      <vt:lpstr>Life Savers ExtraBold</vt:lpstr>
      <vt:lpstr>Mountains of Christmas</vt:lpstr>
      <vt:lpstr>Quicksand</vt:lpstr>
      <vt:lpstr>Quicksand SemiBold</vt:lpstr>
      <vt:lpstr>Roboto</vt:lpstr>
      <vt:lpstr>Times New Roman</vt:lpstr>
      <vt:lpstr>Office Theme</vt:lpstr>
      <vt:lpstr>Science Subject for Elementary - 3rd Grade: Physical, Life, and Earth by Slidesgo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What is the missing letter? </vt:lpstr>
      <vt:lpstr>2. What is the missing letter? </vt:lpstr>
      <vt:lpstr>3. What is the missing letter? </vt:lpstr>
      <vt:lpstr>PowerPoint Presentation</vt:lpstr>
      <vt:lpstr>Task 7. Listen and repeat. </vt:lpstr>
      <vt:lpstr>   </vt:lpstr>
      <vt:lpstr>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SUGGESTION</vt:lpstr>
      <vt:lpstr>PowerPoint Presentation</vt:lpstr>
      <vt:lpstr>Find the words with the sound /w/ and /əʊ/ and circle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122.Unit 10 -  Lesson 3 - Period 3</dc:title>
  <cp:lastModifiedBy>Thanh Hoà Nguyễn</cp:lastModifiedBy>
  <cp:revision>38</cp:revision>
  <dcterms:created xsi:type="dcterms:W3CDTF">2021-10-12T08:06:43Z</dcterms:created>
  <dcterms:modified xsi:type="dcterms:W3CDTF">2023-06-29T03:40:08Z</dcterms:modified>
</cp:coreProperties>
</file>