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tags/tag25.xml" ContentType="application/vnd.openxmlformats-officedocument.presentationml.tags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4" r:id="rId1"/>
  </p:sldMasterIdLst>
  <p:notesMasterIdLst>
    <p:notesMasterId r:id="rId26"/>
  </p:notesMasterIdLst>
  <p:sldIdLst>
    <p:sldId id="350" r:id="rId2"/>
    <p:sldId id="256" r:id="rId3"/>
    <p:sldId id="317" r:id="rId4"/>
    <p:sldId id="359" r:id="rId5"/>
    <p:sldId id="333" r:id="rId6"/>
    <p:sldId id="344" r:id="rId7"/>
    <p:sldId id="314" r:id="rId8"/>
    <p:sldId id="341" r:id="rId9"/>
    <p:sldId id="348" r:id="rId10"/>
    <p:sldId id="315" r:id="rId11"/>
    <p:sldId id="318" r:id="rId12"/>
    <p:sldId id="352" r:id="rId13"/>
    <p:sldId id="360" r:id="rId14"/>
    <p:sldId id="338" r:id="rId15"/>
    <p:sldId id="361" r:id="rId16"/>
    <p:sldId id="330" r:id="rId17"/>
    <p:sldId id="321" r:id="rId18"/>
    <p:sldId id="323" r:id="rId19"/>
    <p:sldId id="324" r:id="rId20"/>
    <p:sldId id="322" r:id="rId21"/>
    <p:sldId id="357" r:id="rId22"/>
    <p:sldId id="355" r:id="rId23"/>
    <p:sldId id="329" r:id="rId24"/>
    <p:sldId id="356" r:id="rId25"/>
  </p:sldIdLst>
  <p:sldSz cx="9144000" cy="5143500" type="screen16x9"/>
  <p:notesSz cx="6858000" cy="9144000"/>
  <p:embeddedFontLst>
    <p:embeddedFont>
      <p:font typeface="Comic Sans MS" panose="030F0702030302020204" pitchFamily="66" charset="0"/>
      <p:regular r:id="rId27"/>
      <p:bold r:id="rId28"/>
      <p:italic r:id="rId29"/>
      <p:boldItalic r:id="rId30"/>
    </p:embeddedFont>
    <p:embeddedFont>
      <p:font typeface="Lilita One" panose="020B0604020202020204" charset="0"/>
      <p:regular r:id="rId31"/>
    </p:embeddedFont>
    <p:embeddedFont>
      <p:font typeface="Poppins" panose="020B0604020202020204" charset="0"/>
      <p:regular r:id="rId32"/>
      <p:bold r:id="rId33"/>
      <p:italic r:id="rId34"/>
      <p:boldItalic r:id="rId35"/>
    </p:embeddedFont>
  </p:embeddedFontLst>
  <p:custDataLst>
    <p:tags r:id="rId36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5EFE729-689B-4AE1-8120-4D2983F73DF0}">
  <a:tblStyle styleId="{25EFE729-689B-4AE1-8120-4D2983F73DF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53"/>
    <p:restoredTop sz="94640"/>
  </p:normalViewPr>
  <p:slideViewPr>
    <p:cSldViewPr snapToGrid="0">
      <p:cViewPr varScale="1">
        <p:scale>
          <a:sx n="113" d="100"/>
          <a:sy n="113" d="100"/>
        </p:scale>
        <p:origin x="54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231200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bìa</a:t>
            </a:r>
            <a:r>
              <a:rPr lang="en-US" baseline="0" dirty="0"/>
              <a:t> </a:t>
            </a:r>
            <a:r>
              <a:rPr lang="en-US" baseline="0" dirty="0" err="1"/>
              <a:t>như</a:t>
            </a:r>
            <a:r>
              <a:rPr lang="en-US" baseline="0" dirty="0"/>
              <a:t> </a:t>
            </a:r>
            <a:r>
              <a:rPr lang="en-US" baseline="0" dirty="0" err="1"/>
              <a:t>này</a:t>
            </a:r>
            <a:r>
              <a:rPr lang="en-US" baseline="0" dirty="0"/>
              <a:t>,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thay</a:t>
            </a:r>
            <a:r>
              <a:rPr lang="en-US" baseline="0" dirty="0"/>
              <a:t> </a:t>
            </a:r>
            <a:r>
              <a:rPr lang="en-US" baseline="0" dirty="0" err="1"/>
              <a:t>đổi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quá</a:t>
            </a:r>
            <a:r>
              <a:rPr lang="en-US" baseline="0" dirty="0"/>
              <a:t>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. Logo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sách</a:t>
            </a:r>
            <a:r>
              <a:rPr lang="en-US" baseline="0" dirty="0"/>
              <a:t> Wonderful World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77390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1154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HOẠT</a:t>
            </a:r>
            <a:r>
              <a:rPr lang="en-US" baseline="0" dirty="0"/>
              <a:t> ĐỘNG TƯƠNG TÁC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95583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8" name="Google Shape;1398;g113a5673f4f_0_2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9" name="Google Shape;1399;g113a5673f4f_0_2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945095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8" name="Google Shape;1398;g113a5673f4f_0_2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9" name="Google Shape;1399;g113a5673f4f_0_2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744967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6065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6223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5077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3205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9285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8515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Google Shape;1081;g113a0b7eff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2" name="Google Shape;1082;g113a0b7eff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2717204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334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45852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8" name="Google Shape;1398;g113a5673f4f_0_2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9" name="Google Shape;1399;g113a5673f4f_0_2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5183234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HOẠT</a:t>
            </a:r>
            <a:r>
              <a:rPr lang="en-US" baseline="0" dirty="0"/>
              <a:t> ĐỘNG TƯƠNG TÁC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44859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2" name="Google Shape;2822;g99f2f57a71_0_1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3" name="Google Shape;2823;g99f2f57a71_0_1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638898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8" name="Google Shape;1398;g113a5673f4f_0_2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9" name="Google Shape;1399;g113a5673f4f_0_2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377099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2049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0218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6441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7465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8474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945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4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307199" y="240473"/>
            <a:ext cx="8529855" cy="4662300"/>
            <a:chOff x="307199" y="240473"/>
            <a:chExt cx="8529855" cy="4662300"/>
          </a:xfrm>
        </p:grpSpPr>
        <p:sp>
          <p:nvSpPr>
            <p:cNvPr id="11" name="Google Shape;11;p2"/>
            <p:cNvSpPr/>
            <p:nvPr/>
          </p:nvSpPr>
          <p:spPr>
            <a:xfrm>
              <a:off x="307199" y="240776"/>
              <a:ext cx="8529602" cy="4661948"/>
            </a:xfrm>
            <a:custGeom>
              <a:avLst/>
              <a:gdLst/>
              <a:ahLst/>
              <a:cxnLst/>
              <a:rect l="l" t="t" r="r" b="b"/>
              <a:pathLst>
                <a:path w="166545" h="91027" extrusionOk="0">
                  <a:moveTo>
                    <a:pt x="5435" y="3947"/>
                  </a:moveTo>
                  <a:cubicBezTo>
                    <a:pt x="6823" y="3947"/>
                    <a:pt x="7933" y="5058"/>
                    <a:pt x="7933" y="6446"/>
                  </a:cubicBezTo>
                  <a:cubicBezTo>
                    <a:pt x="7933" y="7834"/>
                    <a:pt x="6803" y="8964"/>
                    <a:pt x="5435" y="8964"/>
                  </a:cubicBezTo>
                  <a:cubicBezTo>
                    <a:pt x="4046" y="8964"/>
                    <a:pt x="2936" y="7834"/>
                    <a:pt x="2936" y="6446"/>
                  </a:cubicBezTo>
                  <a:cubicBezTo>
                    <a:pt x="2936" y="5058"/>
                    <a:pt x="4046" y="3947"/>
                    <a:pt x="5435" y="3947"/>
                  </a:cubicBezTo>
                  <a:close/>
                  <a:moveTo>
                    <a:pt x="5435" y="11761"/>
                  </a:moveTo>
                  <a:cubicBezTo>
                    <a:pt x="6823" y="11761"/>
                    <a:pt x="7933" y="12871"/>
                    <a:pt x="7933" y="14259"/>
                  </a:cubicBezTo>
                  <a:cubicBezTo>
                    <a:pt x="7914" y="15648"/>
                    <a:pt x="6803" y="16758"/>
                    <a:pt x="5435" y="16758"/>
                  </a:cubicBezTo>
                  <a:cubicBezTo>
                    <a:pt x="4046" y="16758"/>
                    <a:pt x="2936" y="15648"/>
                    <a:pt x="2936" y="14259"/>
                  </a:cubicBezTo>
                  <a:cubicBezTo>
                    <a:pt x="2936" y="12871"/>
                    <a:pt x="4046" y="11761"/>
                    <a:pt x="5435" y="11761"/>
                  </a:cubicBezTo>
                  <a:close/>
                  <a:moveTo>
                    <a:pt x="5435" y="19574"/>
                  </a:moveTo>
                  <a:cubicBezTo>
                    <a:pt x="6823" y="19574"/>
                    <a:pt x="7933" y="20685"/>
                    <a:pt x="7933" y="22073"/>
                  </a:cubicBezTo>
                  <a:cubicBezTo>
                    <a:pt x="7933" y="23461"/>
                    <a:pt x="6803" y="24572"/>
                    <a:pt x="5435" y="24572"/>
                  </a:cubicBezTo>
                  <a:cubicBezTo>
                    <a:pt x="4046" y="24572"/>
                    <a:pt x="2936" y="23461"/>
                    <a:pt x="2936" y="22073"/>
                  </a:cubicBezTo>
                  <a:cubicBezTo>
                    <a:pt x="2936" y="20685"/>
                    <a:pt x="4046" y="19574"/>
                    <a:pt x="5435" y="19574"/>
                  </a:cubicBezTo>
                  <a:close/>
                  <a:moveTo>
                    <a:pt x="5435" y="27368"/>
                  </a:moveTo>
                  <a:cubicBezTo>
                    <a:pt x="6823" y="27368"/>
                    <a:pt x="7933" y="28498"/>
                    <a:pt x="7933" y="29886"/>
                  </a:cubicBezTo>
                  <a:cubicBezTo>
                    <a:pt x="7914" y="31275"/>
                    <a:pt x="6803" y="32385"/>
                    <a:pt x="5435" y="32385"/>
                  </a:cubicBezTo>
                  <a:cubicBezTo>
                    <a:pt x="4046" y="32385"/>
                    <a:pt x="2936" y="31275"/>
                    <a:pt x="2936" y="29886"/>
                  </a:cubicBezTo>
                  <a:cubicBezTo>
                    <a:pt x="2936" y="28498"/>
                    <a:pt x="4046" y="27368"/>
                    <a:pt x="5435" y="27368"/>
                  </a:cubicBezTo>
                  <a:close/>
                  <a:moveTo>
                    <a:pt x="5435" y="35181"/>
                  </a:moveTo>
                  <a:cubicBezTo>
                    <a:pt x="6823" y="35181"/>
                    <a:pt x="7933" y="36292"/>
                    <a:pt x="7933" y="37680"/>
                  </a:cubicBezTo>
                  <a:cubicBezTo>
                    <a:pt x="7933" y="39068"/>
                    <a:pt x="6803" y="40199"/>
                    <a:pt x="5435" y="40199"/>
                  </a:cubicBezTo>
                  <a:cubicBezTo>
                    <a:pt x="4046" y="40199"/>
                    <a:pt x="2936" y="39068"/>
                    <a:pt x="2936" y="37680"/>
                  </a:cubicBezTo>
                  <a:cubicBezTo>
                    <a:pt x="2936" y="36292"/>
                    <a:pt x="4046" y="35181"/>
                    <a:pt x="5435" y="35181"/>
                  </a:cubicBezTo>
                  <a:close/>
                  <a:moveTo>
                    <a:pt x="5435" y="42995"/>
                  </a:moveTo>
                  <a:cubicBezTo>
                    <a:pt x="6823" y="42995"/>
                    <a:pt x="7933" y="44105"/>
                    <a:pt x="7933" y="45494"/>
                  </a:cubicBezTo>
                  <a:cubicBezTo>
                    <a:pt x="7914" y="46882"/>
                    <a:pt x="6803" y="47992"/>
                    <a:pt x="5435" y="47992"/>
                  </a:cubicBezTo>
                  <a:cubicBezTo>
                    <a:pt x="4046" y="47992"/>
                    <a:pt x="2936" y="46882"/>
                    <a:pt x="2936" y="45494"/>
                  </a:cubicBezTo>
                  <a:cubicBezTo>
                    <a:pt x="2936" y="44105"/>
                    <a:pt x="4046" y="42995"/>
                    <a:pt x="5435" y="42995"/>
                  </a:cubicBezTo>
                  <a:close/>
                  <a:moveTo>
                    <a:pt x="5435" y="50828"/>
                  </a:moveTo>
                  <a:cubicBezTo>
                    <a:pt x="6823" y="50828"/>
                    <a:pt x="7933" y="51939"/>
                    <a:pt x="7933" y="53327"/>
                  </a:cubicBezTo>
                  <a:cubicBezTo>
                    <a:pt x="7933" y="54715"/>
                    <a:pt x="6803" y="55826"/>
                    <a:pt x="5435" y="55826"/>
                  </a:cubicBezTo>
                  <a:cubicBezTo>
                    <a:pt x="4046" y="55826"/>
                    <a:pt x="2936" y="54715"/>
                    <a:pt x="2936" y="53327"/>
                  </a:cubicBezTo>
                  <a:cubicBezTo>
                    <a:pt x="2936" y="51939"/>
                    <a:pt x="4046" y="50828"/>
                    <a:pt x="5435" y="50828"/>
                  </a:cubicBezTo>
                  <a:close/>
                  <a:moveTo>
                    <a:pt x="5435" y="58622"/>
                  </a:moveTo>
                  <a:cubicBezTo>
                    <a:pt x="6823" y="58622"/>
                    <a:pt x="7933" y="59752"/>
                    <a:pt x="7933" y="61140"/>
                  </a:cubicBezTo>
                  <a:cubicBezTo>
                    <a:pt x="7914" y="62529"/>
                    <a:pt x="6803" y="63639"/>
                    <a:pt x="5435" y="63639"/>
                  </a:cubicBezTo>
                  <a:cubicBezTo>
                    <a:pt x="4046" y="63639"/>
                    <a:pt x="2936" y="62529"/>
                    <a:pt x="2936" y="61140"/>
                  </a:cubicBezTo>
                  <a:cubicBezTo>
                    <a:pt x="2936" y="59752"/>
                    <a:pt x="4046" y="58622"/>
                    <a:pt x="5435" y="58622"/>
                  </a:cubicBezTo>
                  <a:close/>
                  <a:moveTo>
                    <a:pt x="5435" y="66435"/>
                  </a:moveTo>
                  <a:cubicBezTo>
                    <a:pt x="6823" y="66435"/>
                    <a:pt x="7933" y="67546"/>
                    <a:pt x="7933" y="68954"/>
                  </a:cubicBezTo>
                  <a:cubicBezTo>
                    <a:pt x="7933" y="70342"/>
                    <a:pt x="6803" y="71453"/>
                    <a:pt x="5435" y="71453"/>
                  </a:cubicBezTo>
                  <a:cubicBezTo>
                    <a:pt x="4046" y="71453"/>
                    <a:pt x="2936" y="70342"/>
                    <a:pt x="2936" y="68954"/>
                  </a:cubicBezTo>
                  <a:cubicBezTo>
                    <a:pt x="2936" y="67546"/>
                    <a:pt x="4046" y="66435"/>
                    <a:pt x="5435" y="66435"/>
                  </a:cubicBezTo>
                  <a:close/>
                  <a:moveTo>
                    <a:pt x="5435" y="74249"/>
                  </a:moveTo>
                  <a:cubicBezTo>
                    <a:pt x="6823" y="74249"/>
                    <a:pt x="7933" y="75359"/>
                    <a:pt x="7933" y="76748"/>
                  </a:cubicBezTo>
                  <a:cubicBezTo>
                    <a:pt x="7933" y="78136"/>
                    <a:pt x="6803" y="79266"/>
                    <a:pt x="5435" y="79266"/>
                  </a:cubicBezTo>
                  <a:cubicBezTo>
                    <a:pt x="4046" y="79266"/>
                    <a:pt x="2936" y="78136"/>
                    <a:pt x="2936" y="76748"/>
                  </a:cubicBezTo>
                  <a:cubicBezTo>
                    <a:pt x="2936" y="75359"/>
                    <a:pt x="4046" y="74249"/>
                    <a:pt x="5435" y="74249"/>
                  </a:cubicBezTo>
                  <a:close/>
                  <a:moveTo>
                    <a:pt x="5435" y="82062"/>
                  </a:moveTo>
                  <a:cubicBezTo>
                    <a:pt x="6823" y="82062"/>
                    <a:pt x="7933" y="83173"/>
                    <a:pt x="7933" y="84561"/>
                  </a:cubicBezTo>
                  <a:cubicBezTo>
                    <a:pt x="7914" y="85949"/>
                    <a:pt x="6803" y="87060"/>
                    <a:pt x="5435" y="87060"/>
                  </a:cubicBezTo>
                  <a:cubicBezTo>
                    <a:pt x="4046" y="87060"/>
                    <a:pt x="2936" y="85949"/>
                    <a:pt x="2936" y="84561"/>
                  </a:cubicBezTo>
                  <a:cubicBezTo>
                    <a:pt x="2936" y="83173"/>
                    <a:pt x="4046" y="82062"/>
                    <a:pt x="5435" y="82062"/>
                  </a:cubicBezTo>
                  <a:close/>
                  <a:moveTo>
                    <a:pt x="5712" y="1"/>
                  </a:moveTo>
                  <a:cubicBezTo>
                    <a:pt x="2579" y="1"/>
                    <a:pt x="1" y="2559"/>
                    <a:pt x="1" y="5712"/>
                  </a:cubicBezTo>
                  <a:lnTo>
                    <a:pt x="1" y="85335"/>
                  </a:lnTo>
                  <a:cubicBezTo>
                    <a:pt x="1" y="88448"/>
                    <a:pt x="2559" y="91026"/>
                    <a:pt x="5712" y="91026"/>
                  </a:cubicBezTo>
                  <a:lnTo>
                    <a:pt x="160833" y="91026"/>
                  </a:lnTo>
                  <a:cubicBezTo>
                    <a:pt x="163967" y="91026"/>
                    <a:pt x="166545" y="88488"/>
                    <a:pt x="166545" y="85335"/>
                  </a:cubicBezTo>
                  <a:lnTo>
                    <a:pt x="166545" y="5712"/>
                  </a:lnTo>
                  <a:cubicBezTo>
                    <a:pt x="166545" y="2559"/>
                    <a:pt x="163967" y="1"/>
                    <a:pt x="1608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" name="Google Shape;12;p2"/>
            <p:cNvGrpSpPr/>
            <p:nvPr/>
          </p:nvGrpSpPr>
          <p:grpSpPr>
            <a:xfrm>
              <a:off x="899549" y="453700"/>
              <a:ext cx="7937504" cy="4239700"/>
              <a:chOff x="-20400" y="215838"/>
              <a:chExt cx="9184800" cy="4711825"/>
            </a:xfrm>
          </p:grpSpPr>
          <p:cxnSp>
            <p:nvCxnSpPr>
              <p:cNvPr id="13" name="Google Shape;13;p2"/>
              <p:cNvCxnSpPr/>
              <p:nvPr/>
            </p:nvCxnSpPr>
            <p:spPr>
              <a:xfrm>
                <a:off x="-20400" y="215838"/>
                <a:ext cx="9168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" name="Google Shape;14;p2"/>
              <p:cNvCxnSpPr/>
              <p:nvPr/>
            </p:nvCxnSpPr>
            <p:spPr>
              <a:xfrm>
                <a:off x="-20400" y="451429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" name="Google Shape;15;p2"/>
              <p:cNvCxnSpPr/>
              <p:nvPr/>
            </p:nvCxnSpPr>
            <p:spPr>
              <a:xfrm>
                <a:off x="-20400" y="687020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" name="Google Shape;16;p2"/>
              <p:cNvCxnSpPr/>
              <p:nvPr/>
            </p:nvCxnSpPr>
            <p:spPr>
              <a:xfrm>
                <a:off x="-20400" y="922611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" name="Google Shape;17;p2"/>
              <p:cNvCxnSpPr/>
              <p:nvPr/>
            </p:nvCxnSpPr>
            <p:spPr>
              <a:xfrm>
                <a:off x="-20400" y="1158203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" name="Google Shape;18;p2"/>
              <p:cNvCxnSpPr/>
              <p:nvPr/>
            </p:nvCxnSpPr>
            <p:spPr>
              <a:xfrm>
                <a:off x="-20400" y="1393794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" name="Google Shape;19;p2"/>
              <p:cNvCxnSpPr/>
              <p:nvPr/>
            </p:nvCxnSpPr>
            <p:spPr>
              <a:xfrm>
                <a:off x="-20400" y="1629385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" name="Google Shape;20;p2"/>
              <p:cNvCxnSpPr/>
              <p:nvPr/>
            </p:nvCxnSpPr>
            <p:spPr>
              <a:xfrm>
                <a:off x="-20400" y="1864976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" name="Google Shape;21;p2"/>
              <p:cNvCxnSpPr/>
              <p:nvPr/>
            </p:nvCxnSpPr>
            <p:spPr>
              <a:xfrm>
                <a:off x="-20400" y="2100568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" name="Google Shape;22;p2"/>
              <p:cNvCxnSpPr/>
              <p:nvPr/>
            </p:nvCxnSpPr>
            <p:spPr>
              <a:xfrm>
                <a:off x="-20400" y="2336159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" name="Google Shape;23;p2"/>
              <p:cNvCxnSpPr/>
              <p:nvPr/>
            </p:nvCxnSpPr>
            <p:spPr>
              <a:xfrm>
                <a:off x="-20400" y="2571750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" name="Google Shape;24;p2"/>
              <p:cNvCxnSpPr/>
              <p:nvPr/>
            </p:nvCxnSpPr>
            <p:spPr>
              <a:xfrm>
                <a:off x="-20400" y="2807341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" name="Google Shape;25;p2"/>
              <p:cNvCxnSpPr/>
              <p:nvPr/>
            </p:nvCxnSpPr>
            <p:spPr>
              <a:xfrm>
                <a:off x="-20400" y="3042933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" name="Google Shape;26;p2"/>
              <p:cNvCxnSpPr/>
              <p:nvPr/>
            </p:nvCxnSpPr>
            <p:spPr>
              <a:xfrm>
                <a:off x="-20400" y="3278524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" name="Google Shape;27;p2"/>
              <p:cNvCxnSpPr/>
              <p:nvPr/>
            </p:nvCxnSpPr>
            <p:spPr>
              <a:xfrm>
                <a:off x="-20400" y="3514115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" name="Google Shape;28;p2"/>
              <p:cNvCxnSpPr/>
              <p:nvPr/>
            </p:nvCxnSpPr>
            <p:spPr>
              <a:xfrm>
                <a:off x="-20400" y="3749706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" name="Google Shape;29;p2"/>
              <p:cNvCxnSpPr/>
              <p:nvPr/>
            </p:nvCxnSpPr>
            <p:spPr>
              <a:xfrm>
                <a:off x="-20400" y="3985298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" name="Google Shape;30;p2"/>
              <p:cNvCxnSpPr/>
              <p:nvPr/>
            </p:nvCxnSpPr>
            <p:spPr>
              <a:xfrm>
                <a:off x="-20400" y="4220889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" name="Google Shape;31;p2"/>
              <p:cNvCxnSpPr/>
              <p:nvPr/>
            </p:nvCxnSpPr>
            <p:spPr>
              <a:xfrm>
                <a:off x="-20400" y="4456480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2" name="Google Shape;32;p2"/>
              <p:cNvCxnSpPr/>
              <p:nvPr/>
            </p:nvCxnSpPr>
            <p:spPr>
              <a:xfrm>
                <a:off x="-20400" y="4692071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" name="Google Shape;33;p2"/>
              <p:cNvCxnSpPr/>
              <p:nvPr/>
            </p:nvCxnSpPr>
            <p:spPr>
              <a:xfrm>
                <a:off x="-20400" y="4927663"/>
                <a:ext cx="9169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34" name="Google Shape;34;p2"/>
            <p:cNvCxnSpPr/>
            <p:nvPr/>
          </p:nvCxnSpPr>
          <p:spPr>
            <a:xfrm>
              <a:off x="899548" y="240473"/>
              <a:ext cx="0" cy="4662300"/>
            </a:xfrm>
            <a:prstGeom prst="straightConnector1">
              <a:avLst/>
            </a:prstGeom>
            <a:noFill/>
            <a:ln w="2857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5" name="Google Shape;35;p2"/>
          <p:cNvSpPr txBox="1">
            <a:spLocks noGrp="1"/>
          </p:cNvSpPr>
          <p:nvPr>
            <p:ph type="ctrTitle"/>
          </p:nvPr>
        </p:nvSpPr>
        <p:spPr>
          <a:xfrm>
            <a:off x="1250100" y="1441725"/>
            <a:ext cx="5322300" cy="242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5000">
                <a:latin typeface="Lilita One"/>
                <a:ea typeface="Lilita One"/>
                <a:cs typeface="Lilita One"/>
                <a:sym typeface="Lilita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6" name="Google Shape;36;p2"/>
          <p:cNvSpPr txBox="1">
            <a:spLocks noGrp="1"/>
          </p:cNvSpPr>
          <p:nvPr>
            <p:ph type="subTitle" idx="1"/>
          </p:nvPr>
        </p:nvSpPr>
        <p:spPr>
          <a:xfrm>
            <a:off x="1250100" y="3875800"/>
            <a:ext cx="5322300" cy="43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372D3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10"/>
          <p:cNvSpPr txBox="1">
            <a:spLocks noGrp="1"/>
          </p:cNvSpPr>
          <p:nvPr>
            <p:ph type="title"/>
          </p:nvPr>
        </p:nvSpPr>
        <p:spPr>
          <a:xfrm>
            <a:off x="5438775" y="1590675"/>
            <a:ext cx="2715000" cy="196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55" name="Google Shape;255;p10"/>
          <p:cNvSpPr/>
          <p:nvPr/>
        </p:nvSpPr>
        <p:spPr>
          <a:xfrm>
            <a:off x="371338" y="4043225"/>
            <a:ext cx="683775" cy="854800"/>
          </a:xfrm>
          <a:custGeom>
            <a:avLst/>
            <a:gdLst/>
            <a:ahLst/>
            <a:cxnLst/>
            <a:rect l="l" t="t" r="r" b="b"/>
            <a:pathLst>
              <a:path w="27351" h="34192" extrusionOk="0">
                <a:moveTo>
                  <a:pt x="11856" y="1"/>
                </a:moveTo>
                <a:cubicBezTo>
                  <a:pt x="11671" y="1"/>
                  <a:pt x="11482" y="80"/>
                  <a:pt x="11342" y="270"/>
                </a:cubicBezTo>
                <a:cubicBezTo>
                  <a:pt x="6822" y="6757"/>
                  <a:pt x="2386" y="13202"/>
                  <a:pt x="168" y="20902"/>
                </a:cubicBezTo>
                <a:cubicBezTo>
                  <a:pt x="1" y="21638"/>
                  <a:pt x="607" y="22293"/>
                  <a:pt x="1285" y="22293"/>
                </a:cubicBezTo>
                <a:cubicBezTo>
                  <a:pt x="1456" y="22293"/>
                  <a:pt x="1631" y="22251"/>
                  <a:pt x="1800" y="22158"/>
                </a:cubicBezTo>
                <a:cubicBezTo>
                  <a:pt x="5651" y="20317"/>
                  <a:pt x="8162" y="16341"/>
                  <a:pt x="12096" y="14750"/>
                </a:cubicBezTo>
                <a:lnTo>
                  <a:pt x="12096" y="14750"/>
                </a:lnTo>
                <a:cubicBezTo>
                  <a:pt x="11970" y="21195"/>
                  <a:pt x="6278" y="26845"/>
                  <a:pt x="8287" y="33458"/>
                </a:cubicBezTo>
                <a:cubicBezTo>
                  <a:pt x="8419" y="33933"/>
                  <a:pt x="8835" y="34192"/>
                  <a:pt x="9270" y="34192"/>
                </a:cubicBezTo>
                <a:cubicBezTo>
                  <a:pt x="9525" y="34192"/>
                  <a:pt x="9787" y="34104"/>
                  <a:pt x="10003" y="33918"/>
                </a:cubicBezTo>
                <a:cubicBezTo>
                  <a:pt x="13142" y="31114"/>
                  <a:pt x="15695" y="27850"/>
                  <a:pt x="18248" y="24502"/>
                </a:cubicBezTo>
                <a:cubicBezTo>
                  <a:pt x="19587" y="22660"/>
                  <a:pt x="20968" y="20861"/>
                  <a:pt x="22433" y="19103"/>
                </a:cubicBezTo>
                <a:cubicBezTo>
                  <a:pt x="23814" y="17471"/>
                  <a:pt x="25446" y="16090"/>
                  <a:pt x="26827" y="14457"/>
                </a:cubicBezTo>
                <a:cubicBezTo>
                  <a:pt x="27351" y="13899"/>
                  <a:pt x="26943" y="13050"/>
                  <a:pt x="26308" y="13050"/>
                </a:cubicBezTo>
                <a:cubicBezTo>
                  <a:pt x="26181" y="13050"/>
                  <a:pt x="26046" y="13083"/>
                  <a:pt x="25907" y="13160"/>
                </a:cubicBezTo>
                <a:cubicBezTo>
                  <a:pt x="22475" y="15253"/>
                  <a:pt x="19922" y="19228"/>
                  <a:pt x="17536" y="22409"/>
                </a:cubicBezTo>
                <a:cubicBezTo>
                  <a:pt x="15151" y="25548"/>
                  <a:pt x="12891" y="28687"/>
                  <a:pt x="10045" y="31240"/>
                </a:cubicBezTo>
                <a:cubicBezTo>
                  <a:pt x="9668" y="25088"/>
                  <a:pt x="14983" y="19647"/>
                  <a:pt x="14230" y="13286"/>
                </a:cubicBezTo>
                <a:cubicBezTo>
                  <a:pt x="14194" y="12667"/>
                  <a:pt x="13683" y="12207"/>
                  <a:pt x="13083" y="12207"/>
                </a:cubicBezTo>
                <a:cubicBezTo>
                  <a:pt x="12993" y="12207"/>
                  <a:pt x="12900" y="12217"/>
                  <a:pt x="12807" y="12239"/>
                </a:cubicBezTo>
                <a:cubicBezTo>
                  <a:pt x="8873" y="13160"/>
                  <a:pt x="6278" y="16299"/>
                  <a:pt x="3181" y="18643"/>
                </a:cubicBezTo>
                <a:cubicBezTo>
                  <a:pt x="5316" y="12323"/>
                  <a:pt x="8873" y="6506"/>
                  <a:pt x="12389" y="856"/>
                </a:cubicBezTo>
                <a:cubicBezTo>
                  <a:pt x="12680" y="418"/>
                  <a:pt x="12281" y="1"/>
                  <a:pt x="1185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2">
    <p:bg>
      <p:bgPr>
        <a:solidFill>
          <a:schemeClr val="lt2"/>
        </a:solidFill>
        <a:effectLst/>
      </p:bgPr>
    </p:bg>
    <p:spTree>
      <p:nvGrpSpPr>
        <p:cNvPr id="1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6" name="Google Shape;926;p32"/>
          <p:cNvGrpSpPr/>
          <p:nvPr/>
        </p:nvGrpSpPr>
        <p:grpSpPr>
          <a:xfrm>
            <a:off x="307199" y="240473"/>
            <a:ext cx="8529855" cy="4662300"/>
            <a:chOff x="307199" y="240473"/>
            <a:chExt cx="8529855" cy="4662300"/>
          </a:xfrm>
        </p:grpSpPr>
        <p:sp>
          <p:nvSpPr>
            <p:cNvPr id="927" name="Google Shape;927;p32"/>
            <p:cNvSpPr/>
            <p:nvPr/>
          </p:nvSpPr>
          <p:spPr>
            <a:xfrm>
              <a:off x="307199" y="240776"/>
              <a:ext cx="8529602" cy="4661948"/>
            </a:xfrm>
            <a:custGeom>
              <a:avLst/>
              <a:gdLst/>
              <a:ahLst/>
              <a:cxnLst/>
              <a:rect l="l" t="t" r="r" b="b"/>
              <a:pathLst>
                <a:path w="166545" h="91027" extrusionOk="0">
                  <a:moveTo>
                    <a:pt x="5435" y="3947"/>
                  </a:moveTo>
                  <a:cubicBezTo>
                    <a:pt x="6823" y="3947"/>
                    <a:pt x="7933" y="5058"/>
                    <a:pt x="7933" y="6446"/>
                  </a:cubicBezTo>
                  <a:cubicBezTo>
                    <a:pt x="7933" y="7834"/>
                    <a:pt x="6803" y="8964"/>
                    <a:pt x="5435" y="8964"/>
                  </a:cubicBezTo>
                  <a:cubicBezTo>
                    <a:pt x="4046" y="8964"/>
                    <a:pt x="2936" y="7834"/>
                    <a:pt x="2936" y="6446"/>
                  </a:cubicBezTo>
                  <a:cubicBezTo>
                    <a:pt x="2936" y="5058"/>
                    <a:pt x="4046" y="3947"/>
                    <a:pt x="5435" y="3947"/>
                  </a:cubicBezTo>
                  <a:close/>
                  <a:moveTo>
                    <a:pt x="5435" y="11761"/>
                  </a:moveTo>
                  <a:cubicBezTo>
                    <a:pt x="6823" y="11761"/>
                    <a:pt x="7933" y="12871"/>
                    <a:pt x="7933" y="14259"/>
                  </a:cubicBezTo>
                  <a:cubicBezTo>
                    <a:pt x="7914" y="15648"/>
                    <a:pt x="6803" y="16758"/>
                    <a:pt x="5435" y="16758"/>
                  </a:cubicBezTo>
                  <a:cubicBezTo>
                    <a:pt x="4046" y="16758"/>
                    <a:pt x="2936" y="15648"/>
                    <a:pt x="2936" y="14259"/>
                  </a:cubicBezTo>
                  <a:cubicBezTo>
                    <a:pt x="2936" y="12871"/>
                    <a:pt x="4046" y="11761"/>
                    <a:pt x="5435" y="11761"/>
                  </a:cubicBezTo>
                  <a:close/>
                  <a:moveTo>
                    <a:pt x="5435" y="19574"/>
                  </a:moveTo>
                  <a:cubicBezTo>
                    <a:pt x="6823" y="19574"/>
                    <a:pt x="7933" y="20685"/>
                    <a:pt x="7933" y="22073"/>
                  </a:cubicBezTo>
                  <a:cubicBezTo>
                    <a:pt x="7933" y="23461"/>
                    <a:pt x="6803" y="24572"/>
                    <a:pt x="5435" y="24572"/>
                  </a:cubicBezTo>
                  <a:cubicBezTo>
                    <a:pt x="4046" y="24572"/>
                    <a:pt x="2936" y="23461"/>
                    <a:pt x="2936" y="22073"/>
                  </a:cubicBezTo>
                  <a:cubicBezTo>
                    <a:pt x="2936" y="20685"/>
                    <a:pt x="4046" y="19574"/>
                    <a:pt x="5435" y="19574"/>
                  </a:cubicBezTo>
                  <a:close/>
                  <a:moveTo>
                    <a:pt x="5435" y="27368"/>
                  </a:moveTo>
                  <a:cubicBezTo>
                    <a:pt x="6823" y="27368"/>
                    <a:pt x="7933" y="28498"/>
                    <a:pt x="7933" y="29886"/>
                  </a:cubicBezTo>
                  <a:cubicBezTo>
                    <a:pt x="7914" y="31275"/>
                    <a:pt x="6803" y="32385"/>
                    <a:pt x="5435" y="32385"/>
                  </a:cubicBezTo>
                  <a:cubicBezTo>
                    <a:pt x="4046" y="32385"/>
                    <a:pt x="2936" y="31275"/>
                    <a:pt x="2936" y="29886"/>
                  </a:cubicBezTo>
                  <a:cubicBezTo>
                    <a:pt x="2936" y="28498"/>
                    <a:pt x="4046" y="27368"/>
                    <a:pt x="5435" y="27368"/>
                  </a:cubicBezTo>
                  <a:close/>
                  <a:moveTo>
                    <a:pt x="5435" y="35181"/>
                  </a:moveTo>
                  <a:cubicBezTo>
                    <a:pt x="6823" y="35181"/>
                    <a:pt x="7933" y="36292"/>
                    <a:pt x="7933" y="37680"/>
                  </a:cubicBezTo>
                  <a:cubicBezTo>
                    <a:pt x="7933" y="39068"/>
                    <a:pt x="6803" y="40199"/>
                    <a:pt x="5435" y="40199"/>
                  </a:cubicBezTo>
                  <a:cubicBezTo>
                    <a:pt x="4046" y="40199"/>
                    <a:pt x="2936" y="39068"/>
                    <a:pt x="2936" y="37680"/>
                  </a:cubicBezTo>
                  <a:cubicBezTo>
                    <a:pt x="2936" y="36292"/>
                    <a:pt x="4046" y="35181"/>
                    <a:pt x="5435" y="35181"/>
                  </a:cubicBezTo>
                  <a:close/>
                  <a:moveTo>
                    <a:pt x="5435" y="42995"/>
                  </a:moveTo>
                  <a:cubicBezTo>
                    <a:pt x="6823" y="42995"/>
                    <a:pt x="7933" y="44105"/>
                    <a:pt x="7933" y="45494"/>
                  </a:cubicBezTo>
                  <a:cubicBezTo>
                    <a:pt x="7914" y="46882"/>
                    <a:pt x="6803" y="47992"/>
                    <a:pt x="5435" y="47992"/>
                  </a:cubicBezTo>
                  <a:cubicBezTo>
                    <a:pt x="4046" y="47992"/>
                    <a:pt x="2936" y="46882"/>
                    <a:pt x="2936" y="45494"/>
                  </a:cubicBezTo>
                  <a:cubicBezTo>
                    <a:pt x="2936" y="44105"/>
                    <a:pt x="4046" y="42995"/>
                    <a:pt x="5435" y="42995"/>
                  </a:cubicBezTo>
                  <a:close/>
                  <a:moveTo>
                    <a:pt x="5435" y="50828"/>
                  </a:moveTo>
                  <a:cubicBezTo>
                    <a:pt x="6823" y="50828"/>
                    <a:pt x="7933" y="51939"/>
                    <a:pt x="7933" y="53327"/>
                  </a:cubicBezTo>
                  <a:cubicBezTo>
                    <a:pt x="7933" y="54715"/>
                    <a:pt x="6803" y="55826"/>
                    <a:pt x="5435" y="55826"/>
                  </a:cubicBezTo>
                  <a:cubicBezTo>
                    <a:pt x="4046" y="55826"/>
                    <a:pt x="2936" y="54715"/>
                    <a:pt x="2936" y="53327"/>
                  </a:cubicBezTo>
                  <a:cubicBezTo>
                    <a:pt x="2936" y="51939"/>
                    <a:pt x="4046" y="50828"/>
                    <a:pt x="5435" y="50828"/>
                  </a:cubicBezTo>
                  <a:close/>
                  <a:moveTo>
                    <a:pt x="5435" y="58622"/>
                  </a:moveTo>
                  <a:cubicBezTo>
                    <a:pt x="6823" y="58622"/>
                    <a:pt x="7933" y="59752"/>
                    <a:pt x="7933" y="61140"/>
                  </a:cubicBezTo>
                  <a:cubicBezTo>
                    <a:pt x="7914" y="62529"/>
                    <a:pt x="6803" y="63639"/>
                    <a:pt x="5435" y="63639"/>
                  </a:cubicBezTo>
                  <a:cubicBezTo>
                    <a:pt x="4046" y="63639"/>
                    <a:pt x="2936" y="62529"/>
                    <a:pt x="2936" y="61140"/>
                  </a:cubicBezTo>
                  <a:cubicBezTo>
                    <a:pt x="2936" y="59752"/>
                    <a:pt x="4046" y="58622"/>
                    <a:pt x="5435" y="58622"/>
                  </a:cubicBezTo>
                  <a:close/>
                  <a:moveTo>
                    <a:pt x="5435" y="66435"/>
                  </a:moveTo>
                  <a:cubicBezTo>
                    <a:pt x="6823" y="66435"/>
                    <a:pt x="7933" y="67546"/>
                    <a:pt x="7933" y="68954"/>
                  </a:cubicBezTo>
                  <a:cubicBezTo>
                    <a:pt x="7933" y="70342"/>
                    <a:pt x="6803" y="71453"/>
                    <a:pt x="5435" y="71453"/>
                  </a:cubicBezTo>
                  <a:cubicBezTo>
                    <a:pt x="4046" y="71453"/>
                    <a:pt x="2936" y="70342"/>
                    <a:pt x="2936" y="68954"/>
                  </a:cubicBezTo>
                  <a:cubicBezTo>
                    <a:pt x="2936" y="67546"/>
                    <a:pt x="4046" y="66435"/>
                    <a:pt x="5435" y="66435"/>
                  </a:cubicBezTo>
                  <a:close/>
                  <a:moveTo>
                    <a:pt x="5435" y="74249"/>
                  </a:moveTo>
                  <a:cubicBezTo>
                    <a:pt x="6823" y="74249"/>
                    <a:pt x="7933" y="75359"/>
                    <a:pt x="7933" y="76748"/>
                  </a:cubicBezTo>
                  <a:cubicBezTo>
                    <a:pt x="7933" y="78136"/>
                    <a:pt x="6803" y="79266"/>
                    <a:pt x="5435" y="79266"/>
                  </a:cubicBezTo>
                  <a:cubicBezTo>
                    <a:pt x="4046" y="79266"/>
                    <a:pt x="2936" y="78136"/>
                    <a:pt x="2936" y="76748"/>
                  </a:cubicBezTo>
                  <a:cubicBezTo>
                    <a:pt x="2936" y="75359"/>
                    <a:pt x="4046" y="74249"/>
                    <a:pt x="5435" y="74249"/>
                  </a:cubicBezTo>
                  <a:close/>
                  <a:moveTo>
                    <a:pt x="5435" y="82062"/>
                  </a:moveTo>
                  <a:cubicBezTo>
                    <a:pt x="6823" y="82062"/>
                    <a:pt x="7933" y="83173"/>
                    <a:pt x="7933" y="84561"/>
                  </a:cubicBezTo>
                  <a:cubicBezTo>
                    <a:pt x="7914" y="85949"/>
                    <a:pt x="6803" y="87060"/>
                    <a:pt x="5435" y="87060"/>
                  </a:cubicBezTo>
                  <a:cubicBezTo>
                    <a:pt x="4046" y="87060"/>
                    <a:pt x="2936" y="85949"/>
                    <a:pt x="2936" y="84561"/>
                  </a:cubicBezTo>
                  <a:cubicBezTo>
                    <a:pt x="2936" y="83173"/>
                    <a:pt x="4046" y="82062"/>
                    <a:pt x="5435" y="82062"/>
                  </a:cubicBezTo>
                  <a:close/>
                  <a:moveTo>
                    <a:pt x="5712" y="1"/>
                  </a:moveTo>
                  <a:cubicBezTo>
                    <a:pt x="2579" y="1"/>
                    <a:pt x="1" y="2559"/>
                    <a:pt x="1" y="5712"/>
                  </a:cubicBezTo>
                  <a:lnTo>
                    <a:pt x="1" y="85335"/>
                  </a:lnTo>
                  <a:cubicBezTo>
                    <a:pt x="1" y="88448"/>
                    <a:pt x="2559" y="91026"/>
                    <a:pt x="5712" y="91026"/>
                  </a:cubicBezTo>
                  <a:lnTo>
                    <a:pt x="160833" y="91026"/>
                  </a:lnTo>
                  <a:cubicBezTo>
                    <a:pt x="163967" y="91026"/>
                    <a:pt x="166545" y="88488"/>
                    <a:pt x="166545" y="85335"/>
                  </a:cubicBezTo>
                  <a:lnTo>
                    <a:pt x="166545" y="5712"/>
                  </a:lnTo>
                  <a:cubicBezTo>
                    <a:pt x="166545" y="2559"/>
                    <a:pt x="163967" y="1"/>
                    <a:pt x="1608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28" name="Google Shape;928;p32"/>
            <p:cNvGrpSpPr/>
            <p:nvPr/>
          </p:nvGrpSpPr>
          <p:grpSpPr>
            <a:xfrm>
              <a:off x="899549" y="453700"/>
              <a:ext cx="7937504" cy="4239700"/>
              <a:chOff x="-20400" y="215838"/>
              <a:chExt cx="9184800" cy="4711825"/>
            </a:xfrm>
          </p:grpSpPr>
          <p:cxnSp>
            <p:nvCxnSpPr>
              <p:cNvPr id="929" name="Google Shape;929;p32"/>
              <p:cNvCxnSpPr/>
              <p:nvPr/>
            </p:nvCxnSpPr>
            <p:spPr>
              <a:xfrm>
                <a:off x="-20400" y="215838"/>
                <a:ext cx="9168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30" name="Google Shape;930;p32"/>
              <p:cNvCxnSpPr/>
              <p:nvPr/>
            </p:nvCxnSpPr>
            <p:spPr>
              <a:xfrm>
                <a:off x="-20400" y="451429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31" name="Google Shape;931;p32"/>
              <p:cNvCxnSpPr/>
              <p:nvPr/>
            </p:nvCxnSpPr>
            <p:spPr>
              <a:xfrm>
                <a:off x="-20400" y="687020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32" name="Google Shape;932;p32"/>
              <p:cNvCxnSpPr/>
              <p:nvPr/>
            </p:nvCxnSpPr>
            <p:spPr>
              <a:xfrm>
                <a:off x="-20400" y="922611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33" name="Google Shape;933;p32"/>
              <p:cNvCxnSpPr/>
              <p:nvPr/>
            </p:nvCxnSpPr>
            <p:spPr>
              <a:xfrm>
                <a:off x="-20400" y="1158203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34" name="Google Shape;934;p32"/>
              <p:cNvCxnSpPr/>
              <p:nvPr/>
            </p:nvCxnSpPr>
            <p:spPr>
              <a:xfrm>
                <a:off x="-20400" y="1393794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35" name="Google Shape;935;p32"/>
              <p:cNvCxnSpPr/>
              <p:nvPr/>
            </p:nvCxnSpPr>
            <p:spPr>
              <a:xfrm>
                <a:off x="-20400" y="1629385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36" name="Google Shape;936;p32"/>
              <p:cNvCxnSpPr/>
              <p:nvPr/>
            </p:nvCxnSpPr>
            <p:spPr>
              <a:xfrm>
                <a:off x="-20400" y="1864976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37" name="Google Shape;937;p32"/>
              <p:cNvCxnSpPr/>
              <p:nvPr/>
            </p:nvCxnSpPr>
            <p:spPr>
              <a:xfrm>
                <a:off x="-20400" y="2100568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38" name="Google Shape;938;p32"/>
              <p:cNvCxnSpPr/>
              <p:nvPr/>
            </p:nvCxnSpPr>
            <p:spPr>
              <a:xfrm>
                <a:off x="-20400" y="2336159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39" name="Google Shape;939;p32"/>
              <p:cNvCxnSpPr/>
              <p:nvPr/>
            </p:nvCxnSpPr>
            <p:spPr>
              <a:xfrm>
                <a:off x="-20400" y="2571750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40" name="Google Shape;940;p32"/>
              <p:cNvCxnSpPr/>
              <p:nvPr/>
            </p:nvCxnSpPr>
            <p:spPr>
              <a:xfrm>
                <a:off x="-20400" y="2807341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41" name="Google Shape;941;p32"/>
              <p:cNvCxnSpPr/>
              <p:nvPr/>
            </p:nvCxnSpPr>
            <p:spPr>
              <a:xfrm>
                <a:off x="-20400" y="3042933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42" name="Google Shape;942;p32"/>
              <p:cNvCxnSpPr/>
              <p:nvPr/>
            </p:nvCxnSpPr>
            <p:spPr>
              <a:xfrm>
                <a:off x="-20400" y="3278524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43" name="Google Shape;943;p32"/>
              <p:cNvCxnSpPr/>
              <p:nvPr/>
            </p:nvCxnSpPr>
            <p:spPr>
              <a:xfrm>
                <a:off x="-20400" y="3514115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44" name="Google Shape;944;p32"/>
              <p:cNvCxnSpPr/>
              <p:nvPr/>
            </p:nvCxnSpPr>
            <p:spPr>
              <a:xfrm>
                <a:off x="-20400" y="3749706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45" name="Google Shape;945;p32"/>
              <p:cNvCxnSpPr/>
              <p:nvPr/>
            </p:nvCxnSpPr>
            <p:spPr>
              <a:xfrm>
                <a:off x="-20400" y="3985298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46" name="Google Shape;946;p32"/>
              <p:cNvCxnSpPr/>
              <p:nvPr/>
            </p:nvCxnSpPr>
            <p:spPr>
              <a:xfrm>
                <a:off x="-20400" y="4220889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47" name="Google Shape;947;p32"/>
              <p:cNvCxnSpPr/>
              <p:nvPr/>
            </p:nvCxnSpPr>
            <p:spPr>
              <a:xfrm>
                <a:off x="-20400" y="4456480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48" name="Google Shape;948;p32"/>
              <p:cNvCxnSpPr/>
              <p:nvPr/>
            </p:nvCxnSpPr>
            <p:spPr>
              <a:xfrm>
                <a:off x="-20400" y="4692071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49" name="Google Shape;949;p32"/>
              <p:cNvCxnSpPr/>
              <p:nvPr/>
            </p:nvCxnSpPr>
            <p:spPr>
              <a:xfrm>
                <a:off x="-20400" y="4927663"/>
                <a:ext cx="9169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950" name="Google Shape;950;p32"/>
            <p:cNvCxnSpPr/>
            <p:nvPr/>
          </p:nvCxnSpPr>
          <p:spPr>
            <a:xfrm>
              <a:off x="899548" y="240473"/>
              <a:ext cx="0" cy="4662300"/>
            </a:xfrm>
            <a:prstGeom prst="straightConnector1">
              <a:avLst/>
            </a:prstGeom>
            <a:noFill/>
            <a:ln w="2857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951" name="Google Shape;951;p32"/>
          <p:cNvGrpSpPr/>
          <p:nvPr/>
        </p:nvGrpSpPr>
        <p:grpSpPr>
          <a:xfrm flipH="1">
            <a:off x="8147964" y="4252397"/>
            <a:ext cx="572771" cy="558909"/>
            <a:chOff x="4804725" y="-1188869"/>
            <a:chExt cx="421807" cy="411568"/>
          </a:xfrm>
        </p:grpSpPr>
        <p:sp>
          <p:nvSpPr>
            <p:cNvPr id="952" name="Google Shape;952;p32"/>
            <p:cNvSpPr/>
            <p:nvPr/>
          </p:nvSpPr>
          <p:spPr>
            <a:xfrm rot="-1420665">
              <a:off x="4852515" y="-1136262"/>
              <a:ext cx="326226" cy="306353"/>
            </a:xfrm>
            <a:custGeom>
              <a:avLst/>
              <a:gdLst/>
              <a:ahLst/>
              <a:cxnLst/>
              <a:rect l="l" t="t" r="r" b="b"/>
              <a:pathLst>
                <a:path w="7073" h="6642" extrusionOk="0">
                  <a:moveTo>
                    <a:pt x="1221" y="1"/>
                  </a:moveTo>
                  <a:cubicBezTo>
                    <a:pt x="1092" y="1"/>
                    <a:pt x="973" y="53"/>
                    <a:pt x="868" y="170"/>
                  </a:cubicBezTo>
                  <a:cubicBezTo>
                    <a:pt x="0" y="1137"/>
                    <a:pt x="2769" y="6641"/>
                    <a:pt x="2769" y="6641"/>
                  </a:cubicBezTo>
                  <a:cubicBezTo>
                    <a:pt x="2769" y="6641"/>
                    <a:pt x="7072" y="937"/>
                    <a:pt x="5604" y="270"/>
                  </a:cubicBezTo>
                  <a:cubicBezTo>
                    <a:pt x="5454" y="200"/>
                    <a:pt x="5313" y="168"/>
                    <a:pt x="5181" y="168"/>
                  </a:cubicBezTo>
                  <a:cubicBezTo>
                    <a:pt x="4002" y="168"/>
                    <a:pt x="3570" y="2705"/>
                    <a:pt x="3570" y="2705"/>
                  </a:cubicBezTo>
                  <a:cubicBezTo>
                    <a:pt x="3570" y="2705"/>
                    <a:pt x="2153" y="1"/>
                    <a:pt x="1221" y="1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28575" dist="19050" dir="5400000" algn="bl" rotWithShape="0">
                <a:schemeClr val="dk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32"/>
            <p:cNvSpPr/>
            <p:nvPr/>
          </p:nvSpPr>
          <p:spPr>
            <a:xfrm rot="-1420665">
              <a:off x="4852515" y="-1136262"/>
              <a:ext cx="326226" cy="306353"/>
            </a:xfrm>
            <a:custGeom>
              <a:avLst/>
              <a:gdLst/>
              <a:ahLst/>
              <a:cxnLst/>
              <a:rect l="l" t="t" r="r" b="b"/>
              <a:pathLst>
                <a:path w="7073" h="6642" extrusionOk="0">
                  <a:moveTo>
                    <a:pt x="1221" y="1"/>
                  </a:moveTo>
                  <a:cubicBezTo>
                    <a:pt x="1092" y="1"/>
                    <a:pt x="973" y="53"/>
                    <a:pt x="868" y="170"/>
                  </a:cubicBezTo>
                  <a:cubicBezTo>
                    <a:pt x="0" y="1137"/>
                    <a:pt x="2769" y="6641"/>
                    <a:pt x="2769" y="6641"/>
                  </a:cubicBezTo>
                  <a:cubicBezTo>
                    <a:pt x="2769" y="6641"/>
                    <a:pt x="7072" y="937"/>
                    <a:pt x="5604" y="270"/>
                  </a:cubicBezTo>
                  <a:cubicBezTo>
                    <a:pt x="5454" y="200"/>
                    <a:pt x="5313" y="168"/>
                    <a:pt x="5181" y="168"/>
                  </a:cubicBezTo>
                  <a:cubicBezTo>
                    <a:pt x="4002" y="168"/>
                    <a:pt x="3570" y="2705"/>
                    <a:pt x="3570" y="2705"/>
                  </a:cubicBezTo>
                  <a:cubicBezTo>
                    <a:pt x="3570" y="2705"/>
                    <a:pt x="2153" y="1"/>
                    <a:pt x="1221" y="1"/>
                  </a:cubicBezTo>
                  <a:close/>
                </a:path>
              </a:pathLst>
            </a:custGeom>
            <a:solidFill>
              <a:srgbClr val="F29B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54" name="Google Shape;954;p32"/>
          <p:cNvSpPr/>
          <p:nvPr/>
        </p:nvSpPr>
        <p:spPr>
          <a:xfrm>
            <a:off x="8092450" y="354875"/>
            <a:ext cx="683775" cy="854800"/>
          </a:xfrm>
          <a:custGeom>
            <a:avLst/>
            <a:gdLst/>
            <a:ahLst/>
            <a:cxnLst/>
            <a:rect l="l" t="t" r="r" b="b"/>
            <a:pathLst>
              <a:path w="27351" h="34192" extrusionOk="0">
                <a:moveTo>
                  <a:pt x="11856" y="1"/>
                </a:moveTo>
                <a:cubicBezTo>
                  <a:pt x="11671" y="1"/>
                  <a:pt x="11482" y="80"/>
                  <a:pt x="11342" y="270"/>
                </a:cubicBezTo>
                <a:cubicBezTo>
                  <a:pt x="6822" y="6757"/>
                  <a:pt x="2386" y="13202"/>
                  <a:pt x="168" y="20902"/>
                </a:cubicBezTo>
                <a:cubicBezTo>
                  <a:pt x="1" y="21638"/>
                  <a:pt x="607" y="22293"/>
                  <a:pt x="1285" y="22293"/>
                </a:cubicBezTo>
                <a:cubicBezTo>
                  <a:pt x="1456" y="22293"/>
                  <a:pt x="1631" y="22251"/>
                  <a:pt x="1800" y="22158"/>
                </a:cubicBezTo>
                <a:cubicBezTo>
                  <a:pt x="5651" y="20317"/>
                  <a:pt x="8162" y="16341"/>
                  <a:pt x="12096" y="14750"/>
                </a:cubicBezTo>
                <a:lnTo>
                  <a:pt x="12096" y="14750"/>
                </a:lnTo>
                <a:cubicBezTo>
                  <a:pt x="11970" y="21195"/>
                  <a:pt x="6278" y="26845"/>
                  <a:pt x="8287" y="33458"/>
                </a:cubicBezTo>
                <a:cubicBezTo>
                  <a:pt x="8419" y="33933"/>
                  <a:pt x="8835" y="34192"/>
                  <a:pt x="9270" y="34192"/>
                </a:cubicBezTo>
                <a:cubicBezTo>
                  <a:pt x="9525" y="34192"/>
                  <a:pt x="9787" y="34104"/>
                  <a:pt x="10003" y="33918"/>
                </a:cubicBezTo>
                <a:cubicBezTo>
                  <a:pt x="13142" y="31114"/>
                  <a:pt x="15695" y="27850"/>
                  <a:pt x="18248" y="24502"/>
                </a:cubicBezTo>
                <a:cubicBezTo>
                  <a:pt x="19587" y="22660"/>
                  <a:pt x="20968" y="20861"/>
                  <a:pt x="22433" y="19103"/>
                </a:cubicBezTo>
                <a:cubicBezTo>
                  <a:pt x="23814" y="17471"/>
                  <a:pt x="25446" y="16090"/>
                  <a:pt x="26827" y="14457"/>
                </a:cubicBezTo>
                <a:cubicBezTo>
                  <a:pt x="27351" y="13899"/>
                  <a:pt x="26943" y="13050"/>
                  <a:pt x="26308" y="13050"/>
                </a:cubicBezTo>
                <a:cubicBezTo>
                  <a:pt x="26181" y="13050"/>
                  <a:pt x="26046" y="13083"/>
                  <a:pt x="25907" y="13160"/>
                </a:cubicBezTo>
                <a:cubicBezTo>
                  <a:pt x="22475" y="15253"/>
                  <a:pt x="19922" y="19228"/>
                  <a:pt x="17536" y="22409"/>
                </a:cubicBezTo>
                <a:cubicBezTo>
                  <a:pt x="15151" y="25548"/>
                  <a:pt x="12891" y="28687"/>
                  <a:pt x="10045" y="31240"/>
                </a:cubicBezTo>
                <a:cubicBezTo>
                  <a:pt x="9668" y="25088"/>
                  <a:pt x="14983" y="19647"/>
                  <a:pt x="14230" y="13286"/>
                </a:cubicBezTo>
                <a:cubicBezTo>
                  <a:pt x="14194" y="12667"/>
                  <a:pt x="13683" y="12207"/>
                  <a:pt x="13083" y="12207"/>
                </a:cubicBezTo>
                <a:cubicBezTo>
                  <a:pt x="12993" y="12207"/>
                  <a:pt x="12900" y="12217"/>
                  <a:pt x="12807" y="12239"/>
                </a:cubicBezTo>
                <a:cubicBezTo>
                  <a:pt x="8873" y="13160"/>
                  <a:pt x="6278" y="16299"/>
                  <a:pt x="3181" y="18643"/>
                </a:cubicBezTo>
                <a:cubicBezTo>
                  <a:pt x="5316" y="12323"/>
                  <a:pt x="8873" y="6506"/>
                  <a:pt x="12389" y="856"/>
                </a:cubicBezTo>
                <a:cubicBezTo>
                  <a:pt x="12680" y="418"/>
                  <a:pt x="12281" y="1"/>
                  <a:pt x="1185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55" name="Google Shape;955;p32"/>
          <p:cNvGrpSpPr/>
          <p:nvPr/>
        </p:nvGrpSpPr>
        <p:grpSpPr>
          <a:xfrm>
            <a:off x="8147964" y="3337997"/>
            <a:ext cx="572771" cy="558909"/>
            <a:chOff x="4804725" y="-1188869"/>
            <a:chExt cx="421807" cy="411568"/>
          </a:xfrm>
        </p:grpSpPr>
        <p:sp>
          <p:nvSpPr>
            <p:cNvPr id="956" name="Google Shape;956;p32"/>
            <p:cNvSpPr/>
            <p:nvPr/>
          </p:nvSpPr>
          <p:spPr>
            <a:xfrm rot="-1420665">
              <a:off x="4852515" y="-1136262"/>
              <a:ext cx="326226" cy="306353"/>
            </a:xfrm>
            <a:custGeom>
              <a:avLst/>
              <a:gdLst/>
              <a:ahLst/>
              <a:cxnLst/>
              <a:rect l="l" t="t" r="r" b="b"/>
              <a:pathLst>
                <a:path w="7073" h="6642" extrusionOk="0">
                  <a:moveTo>
                    <a:pt x="1221" y="1"/>
                  </a:moveTo>
                  <a:cubicBezTo>
                    <a:pt x="1092" y="1"/>
                    <a:pt x="973" y="53"/>
                    <a:pt x="868" y="170"/>
                  </a:cubicBezTo>
                  <a:cubicBezTo>
                    <a:pt x="0" y="1137"/>
                    <a:pt x="2769" y="6641"/>
                    <a:pt x="2769" y="6641"/>
                  </a:cubicBezTo>
                  <a:cubicBezTo>
                    <a:pt x="2769" y="6641"/>
                    <a:pt x="7072" y="937"/>
                    <a:pt x="5604" y="270"/>
                  </a:cubicBezTo>
                  <a:cubicBezTo>
                    <a:pt x="5454" y="200"/>
                    <a:pt x="5313" y="168"/>
                    <a:pt x="5181" y="168"/>
                  </a:cubicBezTo>
                  <a:cubicBezTo>
                    <a:pt x="4002" y="168"/>
                    <a:pt x="3570" y="2705"/>
                    <a:pt x="3570" y="2705"/>
                  </a:cubicBezTo>
                  <a:cubicBezTo>
                    <a:pt x="3570" y="2705"/>
                    <a:pt x="2153" y="1"/>
                    <a:pt x="1221" y="1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28575" dist="19050" dir="5400000" algn="bl" rotWithShape="0">
                <a:schemeClr val="dk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32"/>
            <p:cNvSpPr/>
            <p:nvPr/>
          </p:nvSpPr>
          <p:spPr>
            <a:xfrm rot="-1420665">
              <a:off x="4852515" y="-1136262"/>
              <a:ext cx="326226" cy="306353"/>
            </a:xfrm>
            <a:custGeom>
              <a:avLst/>
              <a:gdLst/>
              <a:ahLst/>
              <a:cxnLst/>
              <a:rect l="l" t="t" r="r" b="b"/>
              <a:pathLst>
                <a:path w="7073" h="6642" extrusionOk="0">
                  <a:moveTo>
                    <a:pt x="1221" y="1"/>
                  </a:moveTo>
                  <a:cubicBezTo>
                    <a:pt x="1092" y="1"/>
                    <a:pt x="973" y="53"/>
                    <a:pt x="868" y="170"/>
                  </a:cubicBezTo>
                  <a:cubicBezTo>
                    <a:pt x="0" y="1137"/>
                    <a:pt x="2769" y="6641"/>
                    <a:pt x="2769" y="6641"/>
                  </a:cubicBezTo>
                  <a:cubicBezTo>
                    <a:pt x="2769" y="6641"/>
                    <a:pt x="7072" y="937"/>
                    <a:pt x="5604" y="270"/>
                  </a:cubicBezTo>
                  <a:cubicBezTo>
                    <a:pt x="5454" y="200"/>
                    <a:pt x="5313" y="168"/>
                    <a:pt x="5181" y="168"/>
                  </a:cubicBezTo>
                  <a:cubicBezTo>
                    <a:pt x="4002" y="168"/>
                    <a:pt x="3570" y="2705"/>
                    <a:pt x="3570" y="2705"/>
                  </a:cubicBezTo>
                  <a:cubicBezTo>
                    <a:pt x="3570" y="2705"/>
                    <a:pt x="2153" y="1"/>
                    <a:pt x="122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2_1">
    <p:bg>
      <p:bgPr>
        <a:solidFill>
          <a:schemeClr val="accent1"/>
        </a:solidFill>
        <a:effectLst/>
      </p:bgPr>
    </p:bg>
    <p:spTree>
      <p:nvGrpSpPr>
        <p:cNvPr id="1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9" name="Google Shape;959;p33"/>
          <p:cNvGrpSpPr/>
          <p:nvPr/>
        </p:nvGrpSpPr>
        <p:grpSpPr>
          <a:xfrm>
            <a:off x="307199" y="240473"/>
            <a:ext cx="8529855" cy="4662300"/>
            <a:chOff x="307199" y="240473"/>
            <a:chExt cx="8529855" cy="4662300"/>
          </a:xfrm>
        </p:grpSpPr>
        <p:sp>
          <p:nvSpPr>
            <p:cNvPr id="960" name="Google Shape;960;p33"/>
            <p:cNvSpPr/>
            <p:nvPr/>
          </p:nvSpPr>
          <p:spPr>
            <a:xfrm>
              <a:off x="307199" y="240776"/>
              <a:ext cx="8529602" cy="4661948"/>
            </a:xfrm>
            <a:custGeom>
              <a:avLst/>
              <a:gdLst/>
              <a:ahLst/>
              <a:cxnLst/>
              <a:rect l="l" t="t" r="r" b="b"/>
              <a:pathLst>
                <a:path w="166545" h="91027" extrusionOk="0">
                  <a:moveTo>
                    <a:pt x="5435" y="3947"/>
                  </a:moveTo>
                  <a:cubicBezTo>
                    <a:pt x="6823" y="3947"/>
                    <a:pt x="7933" y="5058"/>
                    <a:pt x="7933" y="6446"/>
                  </a:cubicBezTo>
                  <a:cubicBezTo>
                    <a:pt x="7933" y="7834"/>
                    <a:pt x="6803" y="8964"/>
                    <a:pt x="5435" y="8964"/>
                  </a:cubicBezTo>
                  <a:cubicBezTo>
                    <a:pt x="4046" y="8964"/>
                    <a:pt x="2936" y="7834"/>
                    <a:pt x="2936" y="6446"/>
                  </a:cubicBezTo>
                  <a:cubicBezTo>
                    <a:pt x="2936" y="5058"/>
                    <a:pt x="4046" y="3947"/>
                    <a:pt x="5435" y="3947"/>
                  </a:cubicBezTo>
                  <a:close/>
                  <a:moveTo>
                    <a:pt x="5435" y="11761"/>
                  </a:moveTo>
                  <a:cubicBezTo>
                    <a:pt x="6823" y="11761"/>
                    <a:pt x="7933" y="12871"/>
                    <a:pt x="7933" y="14259"/>
                  </a:cubicBezTo>
                  <a:cubicBezTo>
                    <a:pt x="7914" y="15648"/>
                    <a:pt x="6803" y="16758"/>
                    <a:pt x="5435" y="16758"/>
                  </a:cubicBezTo>
                  <a:cubicBezTo>
                    <a:pt x="4046" y="16758"/>
                    <a:pt x="2936" y="15648"/>
                    <a:pt x="2936" y="14259"/>
                  </a:cubicBezTo>
                  <a:cubicBezTo>
                    <a:pt x="2936" y="12871"/>
                    <a:pt x="4046" y="11761"/>
                    <a:pt x="5435" y="11761"/>
                  </a:cubicBezTo>
                  <a:close/>
                  <a:moveTo>
                    <a:pt x="5435" y="19574"/>
                  </a:moveTo>
                  <a:cubicBezTo>
                    <a:pt x="6823" y="19574"/>
                    <a:pt x="7933" y="20685"/>
                    <a:pt x="7933" y="22073"/>
                  </a:cubicBezTo>
                  <a:cubicBezTo>
                    <a:pt x="7933" y="23461"/>
                    <a:pt x="6803" y="24572"/>
                    <a:pt x="5435" y="24572"/>
                  </a:cubicBezTo>
                  <a:cubicBezTo>
                    <a:pt x="4046" y="24572"/>
                    <a:pt x="2936" y="23461"/>
                    <a:pt x="2936" y="22073"/>
                  </a:cubicBezTo>
                  <a:cubicBezTo>
                    <a:pt x="2936" y="20685"/>
                    <a:pt x="4046" y="19574"/>
                    <a:pt x="5435" y="19574"/>
                  </a:cubicBezTo>
                  <a:close/>
                  <a:moveTo>
                    <a:pt x="5435" y="27368"/>
                  </a:moveTo>
                  <a:cubicBezTo>
                    <a:pt x="6823" y="27368"/>
                    <a:pt x="7933" y="28498"/>
                    <a:pt x="7933" y="29886"/>
                  </a:cubicBezTo>
                  <a:cubicBezTo>
                    <a:pt x="7914" y="31275"/>
                    <a:pt x="6803" y="32385"/>
                    <a:pt x="5435" y="32385"/>
                  </a:cubicBezTo>
                  <a:cubicBezTo>
                    <a:pt x="4046" y="32385"/>
                    <a:pt x="2936" y="31275"/>
                    <a:pt x="2936" y="29886"/>
                  </a:cubicBezTo>
                  <a:cubicBezTo>
                    <a:pt x="2936" y="28498"/>
                    <a:pt x="4046" y="27368"/>
                    <a:pt x="5435" y="27368"/>
                  </a:cubicBezTo>
                  <a:close/>
                  <a:moveTo>
                    <a:pt x="5435" y="35181"/>
                  </a:moveTo>
                  <a:cubicBezTo>
                    <a:pt x="6823" y="35181"/>
                    <a:pt x="7933" y="36292"/>
                    <a:pt x="7933" y="37680"/>
                  </a:cubicBezTo>
                  <a:cubicBezTo>
                    <a:pt x="7933" y="39068"/>
                    <a:pt x="6803" y="40199"/>
                    <a:pt x="5435" y="40199"/>
                  </a:cubicBezTo>
                  <a:cubicBezTo>
                    <a:pt x="4046" y="40199"/>
                    <a:pt x="2936" y="39068"/>
                    <a:pt x="2936" y="37680"/>
                  </a:cubicBezTo>
                  <a:cubicBezTo>
                    <a:pt x="2936" y="36292"/>
                    <a:pt x="4046" y="35181"/>
                    <a:pt x="5435" y="35181"/>
                  </a:cubicBezTo>
                  <a:close/>
                  <a:moveTo>
                    <a:pt x="5435" y="42995"/>
                  </a:moveTo>
                  <a:cubicBezTo>
                    <a:pt x="6823" y="42995"/>
                    <a:pt x="7933" y="44105"/>
                    <a:pt x="7933" y="45494"/>
                  </a:cubicBezTo>
                  <a:cubicBezTo>
                    <a:pt x="7914" y="46882"/>
                    <a:pt x="6803" y="47992"/>
                    <a:pt x="5435" y="47992"/>
                  </a:cubicBezTo>
                  <a:cubicBezTo>
                    <a:pt x="4046" y="47992"/>
                    <a:pt x="2936" y="46882"/>
                    <a:pt x="2936" y="45494"/>
                  </a:cubicBezTo>
                  <a:cubicBezTo>
                    <a:pt x="2936" y="44105"/>
                    <a:pt x="4046" y="42995"/>
                    <a:pt x="5435" y="42995"/>
                  </a:cubicBezTo>
                  <a:close/>
                  <a:moveTo>
                    <a:pt x="5435" y="50828"/>
                  </a:moveTo>
                  <a:cubicBezTo>
                    <a:pt x="6823" y="50828"/>
                    <a:pt x="7933" y="51939"/>
                    <a:pt x="7933" y="53327"/>
                  </a:cubicBezTo>
                  <a:cubicBezTo>
                    <a:pt x="7933" y="54715"/>
                    <a:pt x="6803" y="55826"/>
                    <a:pt x="5435" y="55826"/>
                  </a:cubicBezTo>
                  <a:cubicBezTo>
                    <a:pt x="4046" y="55826"/>
                    <a:pt x="2936" y="54715"/>
                    <a:pt x="2936" y="53327"/>
                  </a:cubicBezTo>
                  <a:cubicBezTo>
                    <a:pt x="2936" y="51939"/>
                    <a:pt x="4046" y="50828"/>
                    <a:pt x="5435" y="50828"/>
                  </a:cubicBezTo>
                  <a:close/>
                  <a:moveTo>
                    <a:pt x="5435" y="58622"/>
                  </a:moveTo>
                  <a:cubicBezTo>
                    <a:pt x="6823" y="58622"/>
                    <a:pt x="7933" y="59752"/>
                    <a:pt x="7933" y="61140"/>
                  </a:cubicBezTo>
                  <a:cubicBezTo>
                    <a:pt x="7914" y="62529"/>
                    <a:pt x="6803" y="63639"/>
                    <a:pt x="5435" y="63639"/>
                  </a:cubicBezTo>
                  <a:cubicBezTo>
                    <a:pt x="4046" y="63639"/>
                    <a:pt x="2936" y="62529"/>
                    <a:pt x="2936" y="61140"/>
                  </a:cubicBezTo>
                  <a:cubicBezTo>
                    <a:pt x="2936" y="59752"/>
                    <a:pt x="4046" y="58622"/>
                    <a:pt x="5435" y="58622"/>
                  </a:cubicBezTo>
                  <a:close/>
                  <a:moveTo>
                    <a:pt x="5435" y="66435"/>
                  </a:moveTo>
                  <a:cubicBezTo>
                    <a:pt x="6823" y="66435"/>
                    <a:pt x="7933" y="67546"/>
                    <a:pt x="7933" y="68954"/>
                  </a:cubicBezTo>
                  <a:cubicBezTo>
                    <a:pt x="7933" y="70342"/>
                    <a:pt x="6803" y="71453"/>
                    <a:pt x="5435" y="71453"/>
                  </a:cubicBezTo>
                  <a:cubicBezTo>
                    <a:pt x="4046" y="71453"/>
                    <a:pt x="2936" y="70342"/>
                    <a:pt x="2936" y="68954"/>
                  </a:cubicBezTo>
                  <a:cubicBezTo>
                    <a:pt x="2936" y="67546"/>
                    <a:pt x="4046" y="66435"/>
                    <a:pt x="5435" y="66435"/>
                  </a:cubicBezTo>
                  <a:close/>
                  <a:moveTo>
                    <a:pt x="5435" y="74249"/>
                  </a:moveTo>
                  <a:cubicBezTo>
                    <a:pt x="6823" y="74249"/>
                    <a:pt x="7933" y="75359"/>
                    <a:pt x="7933" y="76748"/>
                  </a:cubicBezTo>
                  <a:cubicBezTo>
                    <a:pt x="7933" y="78136"/>
                    <a:pt x="6803" y="79266"/>
                    <a:pt x="5435" y="79266"/>
                  </a:cubicBezTo>
                  <a:cubicBezTo>
                    <a:pt x="4046" y="79266"/>
                    <a:pt x="2936" y="78136"/>
                    <a:pt x="2936" y="76748"/>
                  </a:cubicBezTo>
                  <a:cubicBezTo>
                    <a:pt x="2936" y="75359"/>
                    <a:pt x="4046" y="74249"/>
                    <a:pt x="5435" y="74249"/>
                  </a:cubicBezTo>
                  <a:close/>
                  <a:moveTo>
                    <a:pt x="5435" y="82062"/>
                  </a:moveTo>
                  <a:cubicBezTo>
                    <a:pt x="6823" y="82062"/>
                    <a:pt x="7933" y="83173"/>
                    <a:pt x="7933" y="84561"/>
                  </a:cubicBezTo>
                  <a:cubicBezTo>
                    <a:pt x="7914" y="85949"/>
                    <a:pt x="6803" y="87060"/>
                    <a:pt x="5435" y="87060"/>
                  </a:cubicBezTo>
                  <a:cubicBezTo>
                    <a:pt x="4046" y="87060"/>
                    <a:pt x="2936" y="85949"/>
                    <a:pt x="2936" y="84561"/>
                  </a:cubicBezTo>
                  <a:cubicBezTo>
                    <a:pt x="2936" y="83173"/>
                    <a:pt x="4046" y="82062"/>
                    <a:pt x="5435" y="82062"/>
                  </a:cubicBezTo>
                  <a:close/>
                  <a:moveTo>
                    <a:pt x="5712" y="1"/>
                  </a:moveTo>
                  <a:cubicBezTo>
                    <a:pt x="2579" y="1"/>
                    <a:pt x="1" y="2559"/>
                    <a:pt x="1" y="5712"/>
                  </a:cubicBezTo>
                  <a:lnTo>
                    <a:pt x="1" y="85335"/>
                  </a:lnTo>
                  <a:cubicBezTo>
                    <a:pt x="1" y="88448"/>
                    <a:pt x="2559" y="91026"/>
                    <a:pt x="5712" y="91026"/>
                  </a:cubicBezTo>
                  <a:lnTo>
                    <a:pt x="160833" y="91026"/>
                  </a:lnTo>
                  <a:cubicBezTo>
                    <a:pt x="163967" y="91026"/>
                    <a:pt x="166545" y="88488"/>
                    <a:pt x="166545" y="85335"/>
                  </a:cubicBezTo>
                  <a:lnTo>
                    <a:pt x="166545" y="5712"/>
                  </a:lnTo>
                  <a:cubicBezTo>
                    <a:pt x="166545" y="2559"/>
                    <a:pt x="163967" y="1"/>
                    <a:pt x="1608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61" name="Google Shape;961;p33"/>
            <p:cNvGrpSpPr/>
            <p:nvPr/>
          </p:nvGrpSpPr>
          <p:grpSpPr>
            <a:xfrm>
              <a:off x="899549" y="453700"/>
              <a:ext cx="7937504" cy="4239700"/>
              <a:chOff x="-20400" y="215838"/>
              <a:chExt cx="9184800" cy="4711825"/>
            </a:xfrm>
          </p:grpSpPr>
          <p:cxnSp>
            <p:nvCxnSpPr>
              <p:cNvPr id="962" name="Google Shape;962;p33"/>
              <p:cNvCxnSpPr/>
              <p:nvPr/>
            </p:nvCxnSpPr>
            <p:spPr>
              <a:xfrm>
                <a:off x="-20400" y="215838"/>
                <a:ext cx="9168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63" name="Google Shape;963;p33"/>
              <p:cNvCxnSpPr/>
              <p:nvPr/>
            </p:nvCxnSpPr>
            <p:spPr>
              <a:xfrm>
                <a:off x="-20400" y="451429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64" name="Google Shape;964;p33"/>
              <p:cNvCxnSpPr/>
              <p:nvPr/>
            </p:nvCxnSpPr>
            <p:spPr>
              <a:xfrm>
                <a:off x="-20400" y="687020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65" name="Google Shape;965;p33"/>
              <p:cNvCxnSpPr/>
              <p:nvPr/>
            </p:nvCxnSpPr>
            <p:spPr>
              <a:xfrm>
                <a:off x="-20400" y="922611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66" name="Google Shape;966;p33"/>
              <p:cNvCxnSpPr/>
              <p:nvPr/>
            </p:nvCxnSpPr>
            <p:spPr>
              <a:xfrm>
                <a:off x="-20400" y="1158203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67" name="Google Shape;967;p33"/>
              <p:cNvCxnSpPr/>
              <p:nvPr/>
            </p:nvCxnSpPr>
            <p:spPr>
              <a:xfrm>
                <a:off x="-20400" y="1393794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68" name="Google Shape;968;p33"/>
              <p:cNvCxnSpPr/>
              <p:nvPr/>
            </p:nvCxnSpPr>
            <p:spPr>
              <a:xfrm>
                <a:off x="-20400" y="1629385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69" name="Google Shape;969;p33"/>
              <p:cNvCxnSpPr/>
              <p:nvPr/>
            </p:nvCxnSpPr>
            <p:spPr>
              <a:xfrm>
                <a:off x="-20400" y="1864976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70" name="Google Shape;970;p33"/>
              <p:cNvCxnSpPr/>
              <p:nvPr/>
            </p:nvCxnSpPr>
            <p:spPr>
              <a:xfrm>
                <a:off x="-20400" y="2100568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71" name="Google Shape;971;p33"/>
              <p:cNvCxnSpPr/>
              <p:nvPr/>
            </p:nvCxnSpPr>
            <p:spPr>
              <a:xfrm>
                <a:off x="-20400" y="2336159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72" name="Google Shape;972;p33"/>
              <p:cNvCxnSpPr/>
              <p:nvPr/>
            </p:nvCxnSpPr>
            <p:spPr>
              <a:xfrm>
                <a:off x="-20400" y="2571750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73" name="Google Shape;973;p33"/>
              <p:cNvCxnSpPr/>
              <p:nvPr/>
            </p:nvCxnSpPr>
            <p:spPr>
              <a:xfrm>
                <a:off x="-20400" y="2807341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74" name="Google Shape;974;p33"/>
              <p:cNvCxnSpPr/>
              <p:nvPr/>
            </p:nvCxnSpPr>
            <p:spPr>
              <a:xfrm>
                <a:off x="-20400" y="3042933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75" name="Google Shape;975;p33"/>
              <p:cNvCxnSpPr/>
              <p:nvPr/>
            </p:nvCxnSpPr>
            <p:spPr>
              <a:xfrm>
                <a:off x="-20400" y="3278524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76" name="Google Shape;976;p33"/>
              <p:cNvCxnSpPr/>
              <p:nvPr/>
            </p:nvCxnSpPr>
            <p:spPr>
              <a:xfrm>
                <a:off x="-20400" y="3514115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77" name="Google Shape;977;p33"/>
              <p:cNvCxnSpPr/>
              <p:nvPr/>
            </p:nvCxnSpPr>
            <p:spPr>
              <a:xfrm>
                <a:off x="-20400" y="3749706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78" name="Google Shape;978;p33"/>
              <p:cNvCxnSpPr/>
              <p:nvPr/>
            </p:nvCxnSpPr>
            <p:spPr>
              <a:xfrm>
                <a:off x="-20400" y="3985298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79" name="Google Shape;979;p33"/>
              <p:cNvCxnSpPr/>
              <p:nvPr/>
            </p:nvCxnSpPr>
            <p:spPr>
              <a:xfrm>
                <a:off x="-20400" y="4220889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80" name="Google Shape;980;p33"/>
              <p:cNvCxnSpPr/>
              <p:nvPr/>
            </p:nvCxnSpPr>
            <p:spPr>
              <a:xfrm>
                <a:off x="-20400" y="4456480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81" name="Google Shape;981;p33"/>
              <p:cNvCxnSpPr/>
              <p:nvPr/>
            </p:nvCxnSpPr>
            <p:spPr>
              <a:xfrm>
                <a:off x="-20400" y="4692071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82" name="Google Shape;982;p33"/>
              <p:cNvCxnSpPr/>
              <p:nvPr/>
            </p:nvCxnSpPr>
            <p:spPr>
              <a:xfrm>
                <a:off x="-20400" y="4927663"/>
                <a:ext cx="9169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983" name="Google Shape;983;p33"/>
            <p:cNvCxnSpPr/>
            <p:nvPr/>
          </p:nvCxnSpPr>
          <p:spPr>
            <a:xfrm>
              <a:off x="899548" y="240473"/>
              <a:ext cx="0" cy="4662300"/>
            </a:xfrm>
            <a:prstGeom prst="straightConnector1">
              <a:avLst/>
            </a:prstGeom>
            <a:noFill/>
            <a:ln w="2857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84" name="Google Shape;984;p33"/>
          <p:cNvSpPr/>
          <p:nvPr/>
        </p:nvSpPr>
        <p:spPr>
          <a:xfrm>
            <a:off x="8092463" y="3956500"/>
            <a:ext cx="683775" cy="854800"/>
          </a:xfrm>
          <a:custGeom>
            <a:avLst/>
            <a:gdLst/>
            <a:ahLst/>
            <a:cxnLst/>
            <a:rect l="l" t="t" r="r" b="b"/>
            <a:pathLst>
              <a:path w="27351" h="34192" extrusionOk="0">
                <a:moveTo>
                  <a:pt x="11856" y="1"/>
                </a:moveTo>
                <a:cubicBezTo>
                  <a:pt x="11671" y="1"/>
                  <a:pt x="11482" y="80"/>
                  <a:pt x="11342" y="270"/>
                </a:cubicBezTo>
                <a:cubicBezTo>
                  <a:pt x="6822" y="6757"/>
                  <a:pt x="2386" y="13202"/>
                  <a:pt x="168" y="20902"/>
                </a:cubicBezTo>
                <a:cubicBezTo>
                  <a:pt x="1" y="21638"/>
                  <a:pt x="607" y="22293"/>
                  <a:pt x="1285" y="22293"/>
                </a:cubicBezTo>
                <a:cubicBezTo>
                  <a:pt x="1456" y="22293"/>
                  <a:pt x="1631" y="22251"/>
                  <a:pt x="1800" y="22158"/>
                </a:cubicBezTo>
                <a:cubicBezTo>
                  <a:pt x="5651" y="20317"/>
                  <a:pt x="8162" y="16341"/>
                  <a:pt x="12096" y="14750"/>
                </a:cubicBezTo>
                <a:lnTo>
                  <a:pt x="12096" y="14750"/>
                </a:lnTo>
                <a:cubicBezTo>
                  <a:pt x="11970" y="21195"/>
                  <a:pt x="6278" y="26845"/>
                  <a:pt x="8287" y="33458"/>
                </a:cubicBezTo>
                <a:cubicBezTo>
                  <a:pt x="8419" y="33933"/>
                  <a:pt x="8835" y="34192"/>
                  <a:pt x="9270" y="34192"/>
                </a:cubicBezTo>
                <a:cubicBezTo>
                  <a:pt x="9525" y="34192"/>
                  <a:pt x="9787" y="34104"/>
                  <a:pt x="10003" y="33918"/>
                </a:cubicBezTo>
                <a:cubicBezTo>
                  <a:pt x="13142" y="31114"/>
                  <a:pt x="15695" y="27850"/>
                  <a:pt x="18248" y="24502"/>
                </a:cubicBezTo>
                <a:cubicBezTo>
                  <a:pt x="19587" y="22660"/>
                  <a:pt x="20968" y="20861"/>
                  <a:pt x="22433" y="19103"/>
                </a:cubicBezTo>
                <a:cubicBezTo>
                  <a:pt x="23814" y="17471"/>
                  <a:pt x="25446" y="16090"/>
                  <a:pt x="26827" y="14457"/>
                </a:cubicBezTo>
                <a:cubicBezTo>
                  <a:pt x="27351" y="13899"/>
                  <a:pt x="26943" y="13050"/>
                  <a:pt x="26308" y="13050"/>
                </a:cubicBezTo>
                <a:cubicBezTo>
                  <a:pt x="26181" y="13050"/>
                  <a:pt x="26046" y="13083"/>
                  <a:pt x="25907" y="13160"/>
                </a:cubicBezTo>
                <a:cubicBezTo>
                  <a:pt x="22475" y="15253"/>
                  <a:pt x="19922" y="19228"/>
                  <a:pt x="17536" y="22409"/>
                </a:cubicBezTo>
                <a:cubicBezTo>
                  <a:pt x="15151" y="25548"/>
                  <a:pt x="12891" y="28687"/>
                  <a:pt x="10045" y="31240"/>
                </a:cubicBezTo>
                <a:cubicBezTo>
                  <a:pt x="9668" y="25088"/>
                  <a:pt x="14983" y="19647"/>
                  <a:pt x="14230" y="13286"/>
                </a:cubicBezTo>
                <a:cubicBezTo>
                  <a:pt x="14194" y="12667"/>
                  <a:pt x="13683" y="12207"/>
                  <a:pt x="13083" y="12207"/>
                </a:cubicBezTo>
                <a:cubicBezTo>
                  <a:pt x="12993" y="12207"/>
                  <a:pt x="12900" y="12217"/>
                  <a:pt x="12807" y="12239"/>
                </a:cubicBezTo>
                <a:cubicBezTo>
                  <a:pt x="8873" y="13160"/>
                  <a:pt x="6278" y="16299"/>
                  <a:pt x="3181" y="18643"/>
                </a:cubicBezTo>
                <a:cubicBezTo>
                  <a:pt x="5316" y="12323"/>
                  <a:pt x="8873" y="6506"/>
                  <a:pt x="12389" y="856"/>
                </a:cubicBezTo>
                <a:cubicBezTo>
                  <a:pt x="12680" y="418"/>
                  <a:pt x="12281" y="1"/>
                  <a:pt x="1185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5" name="Google Shape;985;p33"/>
          <p:cNvGrpSpPr/>
          <p:nvPr/>
        </p:nvGrpSpPr>
        <p:grpSpPr>
          <a:xfrm>
            <a:off x="8145913" y="517500"/>
            <a:ext cx="421798" cy="427751"/>
            <a:chOff x="7124413" y="-757600"/>
            <a:chExt cx="421798" cy="427751"/>
          </a:xfrm>
        </p:grpSpPr>
        <p:sp>
          <p:nvSpPr>
            <p:cNvPr id="986" name="Google Shape;986;p33"/>
            <p:cNvSpPr/>
            <p:nvPr/>
          </p:nvSpPr>
          <p:spPr>
            <a:xfrm>
              <a:off x="7124413" y="-757600"/>
              <a:ext cx="421798" cy="427751"/>
            </a:xfrm>
            <a:custGeom>
              <a:avLst/>
              <a:gdLst/>
              <a:ahLst/>
              <a:cxnLst/>
              <a:rect l="l" t="t" r="r" b="b"/>
              <a:pathLst>
                <a:path w="8574" h="8695" extrusionOk="0">
                  <a:moveTo>
                    <a:pt x="4966" y="0"/>
                  </a:moveTo>
                  <a:cubicBezTo>
                    <a:pt x="4895" y="0"/>
                    <a:pt x="4823" y="30"/>
                    <a:pt x="4771" y="95"/>
                  </a:cubicBezTo>
                  <a:lnTo>
                    <a:pt x="3270" y="1863"/>
                  </a:lnTo>
                  <a:cubicBezTo>
                    <a:pt x="3203" y="1929"/>
                    <a:pt x="3137" y="1963"/>
                    <a:pt x="3036" y="1963"/>
                  </a:cubicBezTo>
                  <a:lnTo>
                    <a:pt x="368" y="1629"/>
                  </a:lnTo>
                  <a:cubicBezTo>
                    <a:pt x="134" y="1629"/>
                    <a:pt x="1" y="1829"/>
                    <a:pt x="101" y="2029"/>
                  </a:cubicBezTo>
                  <a:lnTo>
                    <a:pt x="1435" y="4631"/>
                  </a:lnTo>
                  <a:cubicBezTo>
                    <a:pt x="1435" y="4698"/>
                    <a:pt x="1469" y="4765"/>
                    <a:pt x="1435" y="4831"/>
                  </a:cubicBezTo>
                  <a:lnTo>
                    <a:pt x="835" y="7533"/>
                  </a:lnTo>
                  <a:cubicBezTo>
                    <a:pt x="808" y="7692"/>
                    <a:pt x="950" y="7830"/>
                    <a:pt x="1110" y="7830"/>
                  </a:cubicBezTo>
                  <a:cubicBezTo>
                    <a:pt x="1151" y="7830"/>
                    <a:pt x="1194" y="7821"/>
                    <a:pt x="1235" y="7800"/>
                  </a:cubicBezTo>
                  <a:lnTo>
                    <a:pt x="3337" y="6699"/>
                  </a:lnTo>
                  <a:cubicBezTo>
                    <a:pt x="3373" y="6687"/>
                    <a:pt x="3414" y="6680"/>
                    <a:pt x="3457" y="6680"/>
                  </a:cubicBezTo>
                  <a:cubicBezTo>
                    <a:pt x="3530" y="6680"/>
                    <a:pt x="3607" y="6703"/>
                    <a:pt x="3670" y="6766"/>
                  </a:cubicBezTo>
                  <a:lnTo>
                    <a:pt x="5605" y="8634"/>
                  </a:lnTo>
                  <a:cubicBezTo>
                    <a:pt x="5657" y="8676"/>
                    <a:pt x="5716" y="8695"/>
                    <a:pt x="5773" y="8695"/>
                  </a:cubicBezTo>
                  <a:cubicBezTo>
                    <a:pt x="5899" y="8695"/>
                    <a:pt x="6016" y="8605"/>
                    <a:pt x="6039" y="8467"/>
                  </a:cubicBezTo>
                  <a:lnTo>
                    <a:pt x="6472" y="5765"/>
                  </a:lnTo>
                  <a:cubicBezTo>
                    <a:pt x="6506" y="5732"/>
                    <a:pt x="6506" y="5665"/>
                    <a:pt x="6539" y="5632"/>
                  </a:cubicBezTo>
                  <a:lnTo>
                    <a:pt x="8440" y="3497"/>
                  </a:lnTo>
                  <a:cubicBezTo>
                    <a:pt x="8574" y="3330"/>
                    <a:pt x="8507" y="3130"/>
                    <a:pt x="8307" y="3064"/>
                  </a:cubicBezTo>
                  <a:lnTo>
                    <a:pt x="5872" y="2496"/>
                  </a:lnTo>
                  <a:cubicBezTo>
                    <a:pt x="5772" y="2463"/>
                    <a:pt x="5705" y="2396"/>
                    <a:pt x="5672" y="2296"/>
                  </a:cubicBezTo>
                  <a:lnTo>
                    <a:pt x="5205" y="195"/>
                  </a:lnTo>
                  <a:cubicBezTo>
                    <a:pt x="5184" y="73"/>
                    <a:pt x="5077" y="0"/>
                    <a:pt x="4966" y="0"/>
                  </a:cubicBezTo>
                  <a:close/>
                </a:path>
              </a:pathLst>
            </a:custGeom>
            <a:solidFill>
              <a:srgbClr val="FFFFFF"/>
            </a:solidFill>
            <a:ln w="762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2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33"/>
            <p:cNvSpPr/>
            <p:nvPr/>
          </p:nvSpPr>
          <p:spPr>
            <a:xfrm>
              <a:off x="7124413" y="-757600"/>
              <a:ext cx="421798" cy="427751"/>
            </a:xfrm>
            <a:custGeom>
              <a:avLst/>
              <a:gdLst/>
              <a:ahLst/>
              <a:cxnLst/>
              <a:rect l="l" t="t" r="r" b="b"/>
              <a:pathLst>
                <a:path w="8574" h="8695" extrusionOk="0">
                  <a:moveTo>
                    <a:pt x="4966" y="0"/>
                  </a:moveTo>
                  <a:cubicBezTo>
                    <a:pt x="4895" y="0"/>
                    <a:pt x="4823" y="30"/>
                    <a:pt x="4771" y="95"/>
                  </a:cubicBezTo>
                  <a:lnTo>
                    <a:pt x="3270" y="1863"/>
                  </a:lnTo>
                  <a:cubicBezTo>
                    <a:pt x="3203" y="1929"/>
                    <a:pt x="3137" y="1963"/>
                    <a:pt x="3036" y="1963"/>
                  </a:cubicBezTo>
                  <a:lnTo>
                    <a:pt x="368" y="1629"/>
                  </a:lnTo>
                  <a:cubicBezTo>
                    <a:pt x="134" y="1629"/>
                    <a:pt x="1" y="1829"/>
                    <a:pt x="101" y="2029"/>
                  </a:cubicBezTo>
                  <a:lnTo>
                    <a:pt x="1435" y="4631"/>
                  </a:lnTo>
                  <a:cubicBezTo>
                    <a:pt x="1435" y="4698"/>
                    <a:pt x="1469" y="4765"/>
                    <a:pt x="1435" y="4831"/>
                  </a:cubicBezTo>
                  <a:lnTo>
                    <a:pt x="835" y="7533"/>
                  </a:lnTo>
                  <a:cubicBezTo>
                    <a:pt x="808" y="7692"/>
                    <a:pt x="950" y="7830"/>
                    <a:pt x="1110" y="7830"/>
                  </a:cubicBezTo>
                  <a:cubicBezTo>
                    <a:pt x="1151" y="7830"/>
                    <a:pt x="1194" y="7821"/>
                    <a:pt x="1235" y="7800"/>
                  </a:cubicBezTo>
                  <a:lnTo>
                    <a:pt x="3337" y="6699"/>
                  </a:lnTo>
                  <a:cubicBezTo>
                    <a:pt x="3373" y="6687"/>
                    <a:pt x="3414" y="6680"/>
                    <a:pt x="3457" y="6680"/>
                  </a:cubicBezTo>
                  <a:cubicBezTo>
                    <a:pt x="3530" y="6680"/>
                    <a:pt x="3607" y="6703"/>
                    <a:pt x="3670" y="6766"/>
                  </a:cubicBezTo>
                  <a:lnTo>
                    <a:pt x="5605" y="8634"/>
                  </a:lnTo>
                  <a:cubicBezTo>
                    <a:pt x="5657" y="8676"/>
                    <a:pt x="5716" y="8695"/>
                    <a:pt x="5773" y="8695"/>
                  </a:cubicBezTo>
                  <a:cubicBezTo>
                    <a:pt x="5899" y="8695"/>
                    <a:pt x="6016" y="8605"/>
                    <a:pt x="6039" y="8467"/>
                  </a:cubicBezTo>
                  <a:lnTo>
                    <a:pt x="6472" y="5765"/>
                  </a:lnTo>
                  <a:cubicBezTo>
                    <a:pt x="6506" y="5732"/>
                    <a:pt x="6506" y="5665"/>
                    <a:pt x="6539" y="5632"/>
                  </a:cubicBezTo>
                  <a:lnTo>
                    <a:pt x="8440" y="3497"/>
                  </a:lnTo>
                  <a:cubicBezTo>
                    <a:pt x="8574" y="3330"/>
                    <a:pt x="8507" y="3130"/>
                    <a:pt x="8307" y="3064"/>
                  </a:cubicBezTo>
                  <a:lnTo>
                    <a:pt x="5872" y="2496"/>
                  </a:lnTo>
                  <a:cubicBezTo>
                    <a:pt x="5772" y="2463"/>
                    <a:pt x="5705" y="2396"/>
                    <a:pt x="5672" y="2296"/>
                  </a:cubicBezTo>
                  <a:lnTo>
                    <a:pt x="5205" y="195"/>
                  </a:lnTo>
                  <a:cubicBezTo>
                    <a:pt x="5184" y="73"/>
                    <a:pt x="5077" y="0"/>
                    <a:pt x="49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8" name="Google Shape;988;p33"/>
          <p:cNvGrpSpPr/>
          <p:nvPr/>
        </p:nvGrpSpPr>
        <p:grpSpPr>
          <a:xfrm>
            <a:off x="1032666" y="4252397"/>
            <a:ext cx="572771" cy="558909"/>
            <a:chOff x="4804725" y="-1188869"/>
            <a:chExt cx="421807" cy="411568"/>
          </a:xfrm>
        </p:grpSpPr>
        <p:sp>
          <p:nvSpPr>
            <p:cNvPr id="989" name="Google Shape;989;p33"/>
            <p:cNvSpPr/>
            <p:nvPr/>
          </p:nvSpPr>
          <p:spPr>
            <a:xfrm rot="-1420665">
              <a:off x="4852515" y="-1136262"/>
              <a:ext cx="326226" cy="306353"/>
            </a:xfrm>
            <a:custGeom>
              <a:avLst/>
              <a:gdLst/>
              <a:ahLst/>
              <a:cxnLst/>
              <a:rect l="l" t="t" r="r" b="b"/>
              <a:pathLst>
                <a:path w="7073" h="6642" extrusionOk="0">
                  <a:moveTo>
                    <a:pt x="1221" y="1"/>
                  </a:moveTo>
                  <a:cubicBezTo>
                    <a:pt x="1092" y="1"/>
                    <a:pt x="973" y="53"/>
                    <a:pt x="868" y="170"/>
                  </a:cubicBezTo>
                  <a:cubicBezTo>
                    <a:pt x="0" y="1137"/>
                    <a:pt x="2769" y="6641"/>
                    <a:pt x="2769" y="6641"/>
                  </a:cubicBezTo>
                  <a:cubicBezTo>
                    <a:pt x="2769" y="6641"/>
                    <a:pt x="7072" y="937"/>
                    <a:pt x="5604" y="270"/>
                  </a:cubicBezTo>
                  <a:cubicBezTo>
                    <a:pt x="5454" y="200"/>
                    <a:pt x="5313" y="168"/>
                    <a:pt x="5181" y="168"/>
                  </a:cubicBezTo>
                  <a:cubicBezTo>
                    <a:pt x="4002" y="168"/>
                    <a:pt x="3570" y="2705"/>
                    <a:pt x="3570" y="2705"/>
                  </a:cubicBezTo>
                  <a:cubicBezTo>
                    <a:pt x="3570" y="2705"/>
                    <a:pt x="2153" y="1"/>
                    <a:pt x="1221" y="1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28575" dist="19050" dir="5400000" algn="bl" rotWithShape="0">
                <a:schemeClr val="dk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33"/>
            <p:cNvSpPr/>
            <p:nvPr/>
          </p:nvSpPr>
          <p:spPr>
            <a:xfrm rot="-1420665">
              <a:off x="4852515" y="-1136262"/>
              <a:ext cx="326226" cy="306353"/>
            </a:xfrm>
            <a:custGeom>
              <a:avLst/>
              <a:gdLst/>
              <a:ahLst/>
              <a:cxnLst/>
              <a:rect l="l" t="t" r="r" b="b"/>
              <a:pathLst>
                <a:path w="7073" h="6642" extrusionOk="0">
                  <a:moveTo>
                    <a:pt x="1221" y="1"/>
                  </a:moveTo>
                  <a:cubicBezTo>
                    <a:pt x="1092" y="1"/>
                    <a:pt x="973" y="53"/>
                    <a:pt x="868" y="170"/>
                  </a:cubicBezTo>
                  <a:cubicBezTo>
                    <a:pt x="0" y="1137"/>
                    <a:pt x="2769" y="6641"/>
                    <a:pt x="2769" y="6641"/>
                  </a:cubicBezTo>
                  <a:cubicBezTo>
                    <a:pt x="2769" y="6641"/>
                    <a:pt x="7072" y="937"/>
                    <a:pt x="5604" y="270"/>
                  </a:cubicBezTo>
                  <a:cubicBezTo>
                    <a:pt x="5454" y="200"/>
                    <a:pt x="5313" y="168"/>
                    <a:pt x="5181" y="168"/>
                  </a:cubicBezTo>
                  <a:cubicBezTo>
                    <a:pt x="4002" y="168"/>
                    <a:pt x="3570" y="2705"/>
                    <a:pt x="3570" y="2705"/>
                  </a:cubicBezTo>
                  <a:cubicBezTo>
                    <a:pt x="3570" y="2705"/>
                    <a:pt x="2153" y="1"/>
                    <a:pt x="12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2_1_1">
    <p:bg>
      <p:bgPr>
        <a:solidFill>
          <a:schemeClr val="accent2"/>
        </a:solidFill>
        <a:effectLst/>
      </p:bgPr>
    </p:bg>
    <p:spTree>
      <p:nvGrpSpPr>
        <p:cNvPr id="1" name="Shape 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2" name="Google Shape;992;p34"/>
          <p:cNvGrpSpPr/>
          <p:nvPr/>
        </p:nvGrpSpPr>
        <p:grpSpPr>
          <a:xfrm>
            <a:off x="307199" y="240473"/>
            <a:ext cx="8529855" cy="4662300"/>
            <a:chOff x="307199" y="240473"/>
            <a:chExt cx="8529855" cy="4662300"/>
          </a:xfrm>
        </p:grpSpPr>
        <p:sp>
          <p:nvSpPr>
            <p:cNvPr id="993" name="Google Shape;993;p34"/>
            <p:cNvSpPr/>
            <p:nvPr/>
          </p:nvSpPr>
          <p:spPr>
            <a:xfrm>
              <a:off x="307199" y="240776"/>
              <a:ext cx="8529602" cy="4661948"/>
            </a:xfrm>
            <a:custGeom>
              <a:avLst/>
              <a:gdLst/>
              <a:ahLst/>
              <a:cxnLst/>
              <a:rect l="l" t="t" r="r" b="b"/>
              <a:pathLst>
                <a:path w="166545" h="91027" extrusionOk="0">
                  <a:moveTo>
                    <a:pt x="5435" y="3947"/>
                  </a:moveTo>
                  <a:cubicBezTo>
                    <a:pt x="6823" y="3947"/>
                    <a:pt x="7933" y="5058"/>
                    <a:pt x="7933" y="6446"/>
                  </a:cubicBezTo>
                  <a:cubicBezTo>
                    <a:pt x="7933" y="7834"/>
                    <a:pt x="6803" y="8964"/>
                    <a:pt x="5435" y="8964"/>
                  </a:cubicBezTo>
                  <a:cubicBezTo>
                    <a:pt x="4046" y="8964"/>
                    <a:pt x="2936" y="7834"/>
                    <a:pt x="2936" y="6446"/>
                  </a:cubicBezTo>
                  <a:cubicBezTo>
                    <a:pt x="2936" y="5058"/>
                    <a:pt x="4046" y="3947"/>
                    <a:pt x="5435" y="3947"/>
                  </a:cubicBezTo>
                  <a:close/>
                  <a:moveTo>
                    <a:pt x="5435" y="11761"/>
                  </a:moveTo>
                  <a:cubicBezTo>
                    <a:pt x="6823" y="11761"/>
                    <a:pt x="7933" y="12871"/>
                    <a:pt x="7933" y="14259"/>
                  </a:cubicBezTo>
                  <a:cubicBezTo>
                    <a:pt x="7914" y="15648"/>
                    <a:pt x="6803" y="16758"/>
                    <a:pt x="5435" y="16758"/>
                  </a:cubicBezTo>
                  <a:cubicBezTo>
                    <a:pt x="4046" y="16758"/>
                    <a:pt x="2936" y="15648"/>
                    <a:pt x="2936" y="14259"/>
                  </a:cubicBezTo>
                  <a:cubicBezTo>
                    <a:pt x="2936" y="12871"/>
                    <a:pt x="4046" y="11761"/>
                    <a:pt x="5435" y="11761"/>
                  </a:cubicBezTo>
                  <a:close/>
                  <a:moveTo>
                    <a:pt x="5435" y="19574"/>
                  </a:moveTo>
                  <a:cubicBezTo>
                    <a:pt x="6823" y="19574"/>
                    <a:pt x="7933" y="20685"/>
                    <a:pt x="7933" y="22073"/>
                  </a:cubicBezTo>
                  <a:cubicBezTo>
                    <a:pt x="7933" y="23461"/>
                    <a:pt x="6803" y="24572"/>
                    <a:pt x="5435" y="24572"/>
                  </a:cubicBezTo>
                  <a:cubicBezTo>
                    <a:pt x="4046" y="24572"/>
                    <a:pt x="2936" y="23461"/>
                    <a:pt x="2936" y="22073"/>
                  </a:cubicBezTo>
                  <a:cubicBezTo>
                    <a:pt x="2936" y="20685"/>
                    <a:pt x="4046" y="19574"/>
                    <a:pt x="5435" y="19574"/>
                  </a:cubicBezTo>
                  <a:close/>
                  <a:moveTo>
                    <a:pt x="5435" y="27368"/>
                  </a:moveTo>
                  <a:cubicBezTo>
                    <a:pt x="6823" y="27368"/>
                    <a:pt x="7933" y="28498"/>
                    <a:pt x="7933" y="29886"/>
                  </a:cubicBezTo>
                  <a:cubicBezTo>
                    <a:pt x="7914" y="31275"/>
                    <a:pt x="6803" y="32385"/>
                    <a:pt x="5435" y="32385"/>
                  </a:cubicBezTo>
                  <a:cubicBezTo>
                    <a:pt x="4046" y="32385"/>
                    <a:pt x="2936" y="31275"/>
                    <a:pt x="2936" y="29886"/>
                  </a:cubicBezTo>
                  <a:cubicBezTo>
                    <a:pt x="2936" y="28498"/>
                    <a:pt x="4046" y="27368"/>
                    <a:pt x="5435" y="27368"/>
                  </a:cubicBezTo>
                  <a:close/>
                  <a:moveTo>
                    <a:pt x="5435" y="35181"/>
                  </a:moveTo>
                  <a:cubicBezTo>
                    <a:pt x="6823" y="35181"/>
                    <a:pt x="7933" y="36292"/>
                    <a:pt x="7933" y="37680"/>
                  </a:cubicBezTo>
                  <a:cubicBezTo>
                    <a:pt x="7933" y="39068"/>
                    <a:pt x="6803" y="40199"/>
                    <a:pt x="5435" y="40199"/>
                  </a:cubicBezTo>
                  <a:cubicBezTo>
                    <a:pt x="4046" y="40199"/>
                    <a:pt x="2936" y="39068"/>
                    <a:pt x="2936" y="37680"/>
                  </a:cubicBezTo>
                  <a:cubicBezTo>
                    <a:pt x="2936" y="36292"/>
                    <a:pt x="4046" y="35181"/>
                    <a:pt x="5435" y="35181"/>
                  </a:cubicBezTo>
                  <a:close/>
                  <a:moveTo>
                    <a:pt x="5435" y="42995"/>
                  </a:moveTo>
                  <a:cubicBezTo>
                    <a:pt x="6823" y="42995"/>
                    <a:pt x="7933" y="44105"/>
                    <a:pt x="7933" y="45494"/>
                  </a:cubicBezTo>
                  <a:cubicBezTo>
                    <a:pt x="7914" y="46882"/>
                    <a:pt x="6803" y="47992"/>
                    <a:pt x="5435" y="47992"/>
                  </a:cubicBezTo>
                  <a:cubicBezTo>
                    <a:pt x="4046" y="47992"/>
                    <a:pt x="2936" y="46882"/>
                    <a:pt x="2936" y="45494"/>
                  </a:cubicBezTo>
                  <a:cubicBezTo>
                    <a:pt x="2936" y="44105"/>
                    <a:pt x="4046" y="42995"/>
                    <a:pt x="5435" y="42995"/>
                  </a:cubicBezTo>
                  <a:close/>
                  <a:moveTo>
                    <a:pt x="5435" y="50828"/>
                  </a:moveTo>
                  <a:cubicBezTo>
                    <a:pt x="6823" y="50828"/>
                    <a:pt x="7933" y="51939"/>
                    <a:pt x="7933" y="53327"/>
                  </a:cubicBezTo>
                  <a:cubicBezTo>
                    <a:pt x="7933" y="54715"/>
                    <a:pt x="6803" y="55826"/>
                    <a:pt x="5435" y="55826"/>
                  </a:cubicBezTo>
                  <a:cubicBezTo>
                    <a:pt x="4046" y="55826"/>
                    <a:pt x="2936" y="54715"/>
                    <a:pt x="2936" y="53327"/>
                  </a:cubicBezTo>
                  <a:cubicBezTo>
                    <a:pt x="2936" y="51939"/>
                    <a:pt x="4046" y="50828"/>
                    <a:pt x="5435" y="50828"/>
                  </a:cubicBezTo>
                  <a:close/>
                  <a:moveTo>
                    <a:pt x="5435" y="58622"/>
                  </a:moveTo>
                  <a:cubicBezTo>
                    <a:pt x="6823" y="58622"/>
                    <a:pt x="7933" y="59752"/>
                    <a:pt x="7933" y="61140"/>
                  </a:cubicBezTo>
                  <a:cubicBezTo>
                    <a:pt x="7914" y="62529"/>
                    <a:pt x="6803" y="63639"/>
                    <a:pt x="5435" y="63639"/>
                  </a:cubicBezTo>
                  <a:cubicBezTo>
                    <a:pt x="4046" y="63639"/>
                    <a:pt x="2936" y="62529"/>
                    <a:pt x="2936" y="61140"/>
                  </a:cubicBezTo>
                  <a:cubicBezTo>
                    <a:pt x="2936" y="59752"/>
                    <a:pt x="4046" y="58622"/>
                    <a:pt x="5435" y="58622"/>
                  </a:cubicBezTo>
                  <a:close/>
                  <a:moveTo>
                    <a:pt x="5435" y="66435"/>
                  </a:moveTo>
                  <a:cubicBezTo>
                    <a:pt x="6823" y="66435"/>
                    <a:pt x="7933" y="67546"/>
                    <a:pt x="7933" y="68954"/>
                  </a:cubicBezTo>
                  <a:cubicBezTo>
                    <a:pt x="7933" y="70342"/>
                    <a:pt x="6803" y="71453"/>
                    <a:pt x="5435" y="71453"/>
                  </a:cubicBezTo>
                  <a:cubicBezTo>
                    <a:pt x="4046" y="71453"/>
                    <a:pt x="2936" y="70342"/>
                    <a:pt x="2936" y="68954"/>
                  </a:cubicBezTo>
                  <a:cubicBezTo>
                    <a:pt x="2936" y="67546"/>
                    <a:pt x="4046" y="66435"/>
                    <a:pt x="5435" y="66435"/>
                  </a:cubicBezTo>
                  <a:close/>
                  <a:moveTo>
                    <a:pt x="5435" y="74249"/>
                  </a:moveTo>
                  <a:cubicBezTo>
                    <a:pt x="6823" y="74249"/>
                    <a:pt x="7933" y="75359"/>
                    <a:pt x="7933" y="76748"/>
                  </a:cubicBezTo>
                  <a:cubicBezTo>
                    <a:pt x="7933" y="78136"/>
                    <a:pt x="6803" y="79266"/>
                    <a:pt x="5435" y="79266"/>
                  </a:cubicBezTo>
                  <a:cubicBezTo>
                    <a:pt x="4046" y="79266"/>
                    <a:pt x="2936" y="78136"/>
                    <a:pt x="2936" y="76748"/>
                  </a:cubicBezTo>
                  <a:cubicBezTo>
                    <a:pt x="2936" y="75359"/>
                    <a:pt x="4046" y="74249"/>
                    <a:pt x="5435" y="74249"/>
                  </a:cubicBezTo>
                  <a:close/>
                  <a:moveTo>
                    <a:pt x="5435" y="82062"/>
                  </a:moveTo>
                  <a:cubicBezTo>
                    <a:pt x="6823" y="82062"/>
                    <a:pt x="7933" y="83173"/>
                    <a:pt x="7933" y="84561"/>
                  </a:cubicBezTo>
                  <a:cubicBezTo>
                    <a:pt x="7914" y="85949"/>
                    <a:pt x="6803" y="87060"/>
                    <a:pt x="5435" y="87060"/>
                  </a:cubicBezTo>
                  <a:cubicBezTo>
                    <a:pt x="4046" y="87060"/>
                    <a:pt x="2936" y="85949"/>
                    <a:pt x="2936" y="84561"/>
                  </a:cubicBezTo>
                  <a:cubicBezTo>
                    <a:pt x="2936" y="83173"/>
                    <a:pt x="4046" y="82062"/>
                    <a:pt x="5435" y="82062"/>
                  </a:cubicBezTo>
                  <a:close/>
                  <a:moveTo>
                    <a:pt x="5712" y="1"/>
                  </a:moveTo>
                  <a:cubicBezTo>
                    <a:pt x="2579" y="1"/>
                    <a:pt x="1" y="2559"/>
                    <a:pt x="1" y="5712"/>
                  </a:cubicBezTo>
                  <a:lnTo>
                    <a:pt x="1" y="85335"/>
                  </a:lnTo>
                  <a:cubicBezTo>
                    <a:pt x="1" y="88448"/>
                    <a:pt x="2559" y="91026"/>
                    <a:pt x="5712" y="91026"/>
                  </a:cubicBezTo>
                  <a:lnTo>
                    <a:pt x="160833" y="91026"/>
                  </a:lnTo>
                  <a:cubicBezTo>
                    <a:pt x="163967" y="91026"/>
                    <a:pt x="166545" y="88488"/>
                    <a:pt x="166545" y="85335"/>
                  </a:cubicBezTo>
                  <a:lnTo>
                    <a:pt x="166545" y="5712"/>
                  </a:lnTo>
                  <a:cubicBezTo>
                    <a:pt x="166545" y="2559"/>
                    <a:pt x="163967" y="1"/>
                    <a:pt x="1608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94" name="Google Shape;994;p34"/>
            <p:cNvGrpSpPr/>
            <p:nvPr/>
          </p:nvGrpSpPr>
          <p:grpSpPr>
            <a:xfrm>
              <a:off x="899549" y="453700"/>
              <a:ext cx="7937504" cy="4239700"/>
              <a:chOff x="-20400" y="215838"/>
              <a:chExt cx="9184800" cy="4711825"/>
            </a:xfrm>
          </p:grpSpPr>
          <p:cxnSp>
            <p:nvCxnSpPr>
              <p:cNvPr id="995" name="Google Shape;995;p34"/>
              <p:cNvCxnSpPr/>
              <p:nvPr/>
            </p:nvCxnSpPr>
            <p:spPr>
              <a:xfrm>
                <a:off x="-20400" y="215838"/>
                <a:ext cx="9168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96" name="Google Shape;996;p34"/>
              <p:cNvCxnSpPr/>
              <p:nvPr/>
            </p:nvCxnSpPr>
            <p:spPr>
              <a:xfrm>
                <a:off x="-20400" y="451429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97" name="Google Shape;997;p34"/>
              <p:cNvCxnSpPr/>
              <p:nvPr/>
            </p:nvCxnSpPr>
            <p:spPr>
              <a:xfrm>
                <a:off x="-20400" y="687020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98" name="Google Shape;998;p34"/>
              <p:cNvCxnSpPr/>
              <p:nvPr/>
            </p:nvCxnSpPr>
            <p:spPr>
              <a:xfrm>
                <a:off x="-20400" y="922611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99" name="Google Shape;999;p34"/>
              <p:cNvCxnSpPr/>
              <p:nvPr/>
            </p:nvCxnSpPr>
            <p:spPr>
              <a:xfrm>
                <a:off x="-20400" y="1158203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00" name="Google Shape;1000;p34"/>
              <p:cNvCxnSpPr/>
              <p:nvPr/>
            </p:nvCxnSpPr>
            <p:spPr>
              <a:xfrm>
                <a:off x="-20400" y="1393794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01" name="Google Shape;1001;p34"/>
              <p:cNvCxnSpPr/>
              <p:nvPr/>
            </p:nvCxnSpPr>
            <p:spPr>
              <a:xfrm>
                <a:off x="-20400" y="1629385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02" name="Google Shape;1002;p34"/>
              <p:cNvCxnSpPr/>
              <p:nvPr/>
            </p:nvCxnSpPr>
            <p:spPr>
              <a:xfrm>
                <a:off x="-20400" y="1864976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03" name="Google Shape;1003;p34"/>
              <p:cNvCxnSpPr/>
              <p:nvPr/>
            </p:nvCxnSpPr>
            <p:spPr>
              <a:xfrm>
                <a:off x="-20400" y="2100568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04" name="Google Shape;1004;p34"/>
              <p:cNvCxnSpPr/>
              <p:nvPr/>
            </p:nvCxnSpPr>
            <p:spPr>
              <a:xfrm>
                <a:off x="-20400" y="2336159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05" name="Google Shape;1005;p34"/>
              <p:cNvCxnSpPr/>
              <p:nvPr/>
            </p:nvCxnSpPr>
            <p:spPr>
              <a:xfrm>
                <a:off x="-20400" y="2571750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06" name="Google Shape;1006;p34"/>
              <p:cNvCxnSpPr/>
              <p:nvPr/>
            </p:nvCxnSpPr>
            <p:spPr>
              <a:xfrm>
                <a:off x="-20400" y="2807341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07" name="Google Shape;1007;p34"/>
              <p:cNvCxnSpPr/>
              <p:nvPr/>
            </p:nvCxnSpPr>
            <p:spPr>
              <a:xfrm>
                <a:off x="-20400" y="3042933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08" name="Google Shape;1008;p34"/>
              <p:cNvCxnSpPr/>
              <p:nvPr/>
            </p:nvCxnSpPr>
            <p:spPr>
              <a:xfrm>
                <a:off x="-20400" y="3278524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09" name="Google Shape;1009;p34"/>
              <p:cNvCxnSpPr/>
              <p:nvPr/>
            </p:nvCxnSpPr>
            <p:spPr>
              <a:xfrm>
                <a:off x="-20400" y="3514115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10" name="Google Shape;1010;p34"/>
              <p:cNvCxnSpPr/>
              <p:nvPr/>
            </p:nvCxnSpPr>
            <p:spPr>
              <a:xfrm>
                <a:off x="-20400" y="3749706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11" name="Google Shape;1011;p34"/>
              <p:cNvCxnSpPr/>
              <p:nvPr/>
            </p:nvCxnSpPr>
            <p:spPr>
              <a:xfrm>
                <a:off x="-20400" y="3985298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12" name="Google Shape;1012;p34"/>
              <p:cNvCxnSpPr/>
              <p:nvPr/>
            </p:nvCxnSpPr>
            <p:spPr>
              <a:xfrm>
                <a:off x="-20400" y="4220889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13" name="Google Shape;1013;p34"/>
              <p:cNvCxnSpPr/>
              <p:nvPr/>
            </p:nvCxnSpPr>
            <p:spPr>
              <a:xfrm>
                <a:off x="-20400" y="4456480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14" name="Google Shape;1014;p34"/>
              <p:cNvCxnSpPr/>
              <p:nvPr/>
            </p:nvCxnSpPr>
            <p:spPr>
              <a:xfrm>
                <a:off x="-20400" y="4692071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15" name="Google Shape;1015;p34"/>
              <p:cNvCxnSpPr/>
              <p:nvPr/>
            </p:nvCxnSpPr>
            <p:spPr>
              <a:xfrm>
                <a:off x="-20400" y="4927663"/>
                <a:ext cx="9169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016" name="Google Shape;1016;p34"/>
            <p:cNvCxnSpPr/>
            <p:nvPr/>
          </p:nvCxnSpPr>
          <p:spPr>
            <a:xfrm>
              <a:off x="899548" y="240473"/>
              <a:ext cx="0" cy="4662300"/>
            </a:xfrm>
            <a:prstGeom prst="straightConnector1">
              <a:avLst/>
            </a:prstGeom>
            <a:noFill/>
            <a:ln w="2857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17" name="Google Shape;1017;p34"/>
          <p:cNvSpPr/>
          <p:nvPr/>
        </p:nvSpPr>
        <p:spPr>
          <a:xfrm>
            <a:off x="8092463" y="3956500"/>
            <a:ext cx="683775" cy="854800"/>
          </a:xfrm>
          <a:custGeom>
            <a:avLst/>
            <a:gdLst/>
            <a:ahLst/>
            <a:cxnLst/>
            <a:rect l="l" t="t" r="r" b="b"/>
            <a:pathLst>
              <a:path w="27351" h="34192" extrusionOk="0">
                <a:moveTo>
                  <a:pt x="11856" y="1"/>
                </a:moveTo>
                <a:cubicBezTo>
                  <a:pt x="11671" y="1"/>
                  <a:pt x="11482" y="80"/>
                  <a:pt x="11342" y="270"/>
                </a:cubicBezTo>
                <a:cubicBezTo>
                  <a:pt x="6822" y="6757"/>
                  <a:pt x="2386" y="13202"/>
                  <a:pt x="168" y="20902"/>
                </a:cubicBezTo>
                <a:cubicBezTo>
                  <a:pt x="1" y="21638"/>
                  <a:pt x="607" y="22293"/>
                  <a:pt x="1285" y="22293"/>
                </a:cubicBezTo>
                <a:cubicBezTo>
                  <a:pt x="1456" y="22293"/>
                  <a:pt x="1631" y="22251"/>
                  <a:pt x="1800" y="22158"/>
                </a:cubicBezTo>
                <a:cubicBezTo>
                  <a:pt x="5651" y="20317"/>
                  <a:pt x="8162" y="16341"/>
                  <a:pt x="12096" y="14750"/>
                </a:cubicBezTo>
                <a:lnTo>
                  <a:pt x="12096" y="14750"/>
                </a:lnTo>
                <a:cubicBezTo>
                  <a:pt x="11970" y="21195"/>
                  <a:pt x="6278" y="26845"/>
                  <a:pt x="8287" y="33458"/>
                </a:cubicBezTo>
                <a:cubicBezTo>
                  <a:pt x="8419" y="33933"/>
                  <a:pt x="8835" y="34192"/>
                  <a:pt x="9270" y="34192"/>
                </a:cubicBezTo>
                <a:cubicBezTo>
                  <a:pt x="9525" y="34192"/>
                  <a:pt x="9787" y="34104"/>
                  <a:pt x="10003" y="33918"/>
                </a:cubicBezTo>
                <a:cubicBezTo>
                  <a:pt x="13142" y="31114"/>
                  <a:pt x="15695" y="27850"/>
                  <a:pt x="18248" y="24502"/>
                </a:cubicBezTo>
                <a:cubicBezTo>
                  <a:pt x="19587" y="22660"/>
                  <a:pt x="20968" y="20861"/>
                  <a:pt x="22433" y="19103"/>
                </a:cubicBezTo>
                <a:cubicBezTo>
                  <a:pt x="23814" y="17471"/>
                  <a:pt x="25446" y="16090"/>
                  <a:pt x="26827" y="14457"/>
                </a:cubicBezTo>
                <a:cubicBezTo>
                  <a:pt x="27351" y="13899"/>
                  <a:pt x="26943" y="13050"/>
                  <a:pt x="26308" y="13050"/>
                </a:cubicBezTo>
                <a:cubicBezTo>
                  <a:pt x="26181" y="13050"/>
                  <a:pt x="26046" y="13083"/>
                  <a:pt x="25907" y="13160"/>
                </a:cubicBezTo>
                <a:cubicBezTo>
                  <a:pt x="22475" y="15253"/>
                  <a:pt x="19922" y="19228"/>
                  <a:pt x="17536" y="22409"/>
                </a:cubicBezTo>
                <a:cubicBezTo>
                  <a:pt x="15151" y="25548"/>
                  <a:pt x="12891" y="28687"/>
                  <a:pt x="10045" y="31240"/>
                </a:cubicBezTo>
                <a:cubicBezTo>
                  <a:pt x="9668" y="25088"/>
                  <a:pt x="14983" y="19647"/>
                  <a:pt x="14230" y="13286"/>
                </a:cubicBezTo>
                <a:cubicBezTo>
                  <a:pt x="14194" y="12667"/>
                  <a:pt x="13683" y="12207"/>
                  <a:pt x="13083" y="12207"/>
                </a:cubicBezTo>
                <a:cubicBezTo>
                  <a:pt x="12993" y="12207"/>
                  <a:pt x="12900" y="12217"/>
                  <a:pt x="12807" y="12239"/>
                </a:cubicBezTo>
                <a:cubicBezTo>
                  <a:pt x="8873" y="13160"/>
                  <a:pt x="6278" y="16299"/>
                  <a:pt x="3181" y="18643"/>
                </a:cubicBezTo>
                <a:cubicBezTo>
                  <a:pt x="5316" y="12323"/>
                  <a:pt x="8873" y="6506"/>
                  <a:pt x="12389" y="856"/>
                </a:cubicBezTo>
                <a:cubicBezTo>
                  <a:pt x="12680" y="418"/>
                  <a:pt x="12281" y="1"/>
                  <a:pt x="1185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8" name="Google Shape;1018;p34"/>
          <p:cNvGrpSpPr/>
          <p:nvPr/>
        </p:nvGrpSpPr>
        <p:grpSpPr>
          <a:xfrm rot="-1615734">
            <a:off x="1610471" y="325615"/>
            <a:ext cx="421812" cy="427765"/>
            <a:chOff x="7124413" y="-757600"/>
            <a:chExt cx="421798" cy="427751"/>
          </a:xfrm>
        </p:grpSpPr>
        <p:sp>
          <p:nvSpPr>
            <p:cNvPr id="1019" name="Google Shape;1019;p34"/>
            <p:cNvSpPr/>
            <p:nvPr/>
          </p:nvSpPr>
          <p:spPr>
            <a:xfrm>
              <a:off x="7124413" y="-757600"/>
              <a:ext cx="421798" cy="427751"/>
            </a:xfrm>
            <a:custGeom>
              <a:avLst/>
              <a:gdLst/>
              <a:ahLst/>
              <a:cxnLst/>
              <a:rect l="l" t="t" r="r" b="b"/>
              <a:pathLst>
                <a:path w="8574" h="8695" extrusionOk="0">
                  <a:moveTo>
                    <a:pt x="4966" y="0"/>
                  </a:moveTo>
                  <a:cubicBezTo>
                    <a:pt x="4895" y="0"/>
                    <a:pt x="4823" y="30"/>
                    <a:pt x="4771" y="95"/>
                  </a:cubicBezTo>
                  <a:lnTo>
                    <a:pt x="3270" y="1863"/>
                  </a:lnTo>
                  <a:cubicBezTo>
                    <a:pt x="3203" y="1929"/>
                    <a:pt x="3137" y="1963"/>
                    <a:pt x="3036" y="1963"/>
                  </a:cubicBezTo>
                  <a:lnTo>
                    <a:pt x="368" y="1629"/>
                  </a:lnTo>
                  <a:cubicBezTo>
                    <a:pt x="134" y="1629"/>
                    <a:pt x="1" y="1829"/>
                    <a:pt x="101" y="2029"/>
                  </a:cubicBezTo>
                  <a:lnTo>
                    <a:pt x="1435" y="4631"/>
                  </a:lnTo>
                  <a:cubicBezTo>
                    <a:pt x="1435" y="4698"/>
                    <a:pt x="1469" y="4765"/>
                    <a:pt x="1435" y="4831"/>
                  </a:cubicBezTo>
                  <a:lnTo>
                    <a:pt x="835" y="7533"/>
                  </a:lnTo>
                  <a:cubicBezTo>
                    <a:pt x="808" y="7692"/>
                    <a:pt x="950" y="7830"/>
                    <a:pt x="1110" y="7830"/>
                  </a:cubicBezTo>
                  <a:cubicBezTo>
                    <a:pt x="1151" y="7830"/>
                    <a:pt x="1194" y="7821"/>
                    <a:pt x="1235" y="7800"/>
                  </a:cubicBezTo>
                  <a:lnTo>
                    <a:pt x="3337" y="6699"/>
                  </a:lnTo>
                  <a:cubicBezTo>
                    <a:pt x="3373" y="6687"/>
                    <a:pt x="3414" y="6680"/>
                    <a:pt x="3457" y="6680"/>
                  </a:cubicBezTo>
                  <a:cubicBezTo>
                    <a:pt x="3530" y="6680"/>
                    <a:pt x="3607" y="6703"/>
                    <a:pt x="3670" y="6766"/>
                  </a:cubicBezTo>
                  <a:lnTo>
                    <a:pt x="5605" y="8634"/>
                  </a:lnTo>
                  <a:cubicBezTo>
                    <a:pt x="5657" y="8676"/>
                    <a:pt x="5716" y="8695"/>
                    <a:pt x="5773" y="8695"/>
                  </a:cubicBezTo>
                  <a:cubicBezTo>
                    <a:pt x="5899" y="8695"/>
                    <a:pt x="6016" y="8605"/>
                    <a:pt x="6039" y="8467"/>
                  </a:cubicBezTo>
                  <a:lnTo>
                    <a:pt x="6472" y="5765"/>
                  </a:lnTo>
                  <a:cubicBezTo>
                    <a:pt x="6506" y="5732"/>
                    <a:pt x="6506" y="5665"/>
                    <a:pt x="6539" y="5632"/>
                  </a:cubicBezTo>
                  <a:lnTo>
                    <a:pt x="8440" y="3497"/>
                  </a:lnTo>
                  <a:cubicBezTo>
                    <a:pt x="8574" y="3330"/>
                    <a:pt x="8507" y="3130"/>
                    <a:pt x="8307" y="3064"/>
                  </a:cubicBezTo>
                  <a:lnTo>
                    <a:pt x="5872" y="2496"/>
                  </a:lnTo>
                  <a:cubicBezTo>
                    <a:pt x="5772" y="2463"/>
                    <a:pt x="5705" y="2396"/>
                    <a:pt x="5672" y="2296"/>
                  </a:cubicBezTo>
                  <a:lnTo>
                    <a:pt x="5205" y="195"/>
                  </a:lnTo>
                  <a:cubicBezTo>
                    <a:pt x="5184" y="73"/>
                    <a:pt x="5077" y="0"/>
                    <a:pt x="4966" y="0"/>
                  </a:cubicBezTo>
                  <a:close/>
                </a:path>
              </a:pathLst>
            </a:custGeom>
            <a:solidFill>
              <a:srgbClr val="FFFFFF"/>
            </a:solidFill>
            <a:ln w="762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2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34"/>
            <p:cNvSpPr/>
            <p:nvPr/>
          </p:nvSpPr>
          <p:spPr>
            <a:xfrm>
              <a:off x="7124413" y="-757600"/>
              <a:ext cx="421798" cy="427751"/>
            </a:xfrm>
            <a:custGeom>
              <a:avLst/>
              <a:gdLst/>
              <a:ahLst/>
              <a:cxnLst/>
              <a:rect l="l" t="t" r="r" b="b"/>
              <a:pathLst>
                <a:path w="8574" h="8695" extrusionOk="0">
                  <a:moveTo>
                    <a:pt x="4966" y="0"/>
                  </a:moveTo>
                  <a:cubicBezTo>
                    <a:pt x="4895" y="0"/>
                    <a:pt x="4823" y="30"/>
                    <a:pt x="4771" y="95"/>
                  </a:cubicBezTo>
                  <a:lnTo>
                    <a:pt x="3270" y="1863"/>
                  </a:lnTo>
                  <a:cubicBezTo>
                    <a:pt x="3203" y="1929"/>
                    <a:pt x="3137" y="1963"/>
                    <a:pt x="3036" y="1963"/>
                  </a:cubicBezTo>
                  <a:lnTo>
                    <a:pt x="368" y="1629"/>
                  </a:lnTo>
                  <a:cubicBezTo>
                    <a:pt x="134" y="1629"/>
                    <a:pt x="1" y="1829"/>
                    <a:pt x="101" y="2029"/>
                  </a:cubicBezTo>
                  <a:lnTo>
                    <a:pt x="1435" y="4631"/>
                  </a:lnTo>
                  <a:cubicBezTo>
                    <a:pt x="1435" y="4698"/>
                    <a:pt x="1469" y="4765"/>
                    <a:pt x="1435" y="4831"/>
                  </a:cubicBezTo>
                  <a:lnTo>
                    <a:pt x="835" y="7533"/>
                  </a:lnTo>
                  <a:cubicBezTo>
                    <a:pt x="808" y="7692"/>
                    <a:pt x="950" y="7830"/>
                    <a:pt x="1110" y="7830"/>
                  </a:cubicBezTo>
                  <a:cubicBezTo>
                    <a:pt x="1151" y="7830"/>
                    <a:pt x="1194" y="7821"/>
                    <a:pt x="1235" y="7800"/>
                  </a:cubicBezTo>
                  <a:lnTo>
                    <a:pt x="3337" y="6699"/>
                  </a:lnTo>
                  <a:cubicBezTo>
                    <a:pt x="3373" y="6687"/>
                    <a:pt x="3414" y="6680"/>
                    <a:pt x="3457" y="6680"/>
                  </a:cubicBezTo>
                  <a:cubicBezTo>
                    <a:pt x="3530" y="6680"/>
                    <a:pt x="3607" y="6703"/>
                    <a:pt x="3670" y="6766"/>
                  </a:cubicBezTo>
                  <a:lnTo>
                    <a:pt x="5605" y="8634"/>
                  </a:lnTo>
                  <a:cubicBezTo>
                    <a:pt x="5657" y="8676"/>
                    <a:pt x="5716" y="8695"/>
                    <a:pt x="5773" y="8695"/>
                  </a:cubicBezTo>
                  <a:cubicBezTo>
                    <a:pt x="5899" y="8695"/>
                    <a:pt x="6016" y="8605"/>
                    <a:pt x="6039" y="8467"/>
                  </a:cubicBezTo>
                  <a:lnTo>
                    <a:pt x="6472" y="5765"/>
                  </a:lnTo>
                  <a:cubicBezTo>
                    <a:pt x="6506" y="5732"/>
                    <a:pt x="6506" y="5665"/>
                    <a:pt x="6539" y="5632"/>
                  </a:cubicBezTo>
                  <a:lnTo>
                    <a:pt x="8440" y="3497"/>
                  </a:lnTo>
                  <a:cubicBezTo>
                    <a:pt x="8574" y="3330"/>
                    <a:pt x="8507" y="3130"/>
                    <a:pt x="8307" y="3064"/>
                  </a:cubicBezTo>
                  <a:lnTo>
                    <a:pt x="5872" y="2496"/>
                  </a:lnTo>
                  <a:cubicBezTo>
                    <a:pt x="5772" y="2463"/>
                    <a:pt x="5705" y="2396"/>
                    <a:pt x="5672" y="2296"/>
                  </a:cubicBezTo>
                  <a:lnTo>
                    <a:pt x="5205" y="195"/>
                  </a:lnTo>
                  <a:cubicBezTo>
                    <a:pt x="5184" y="73"/>
                    <a:pt x="5077" y="0"/>
                    <a:pt x="49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1" name="Google Shape;1021;p34"/>
          <p:cNvSpPr/>
          <p:nvPr/>
        </p:nvSpPr>
        <p:spPr>
          <a:xfrm>
            <a:off x="963725" y="558015"/>
            <a:ext cx="572741" cy="423184"/>
          </a:xfrm>
          <a:custGeom>
            <a:avLst/>
            <a:gdLst/>
            <a:ahLst/>
            <a:cxnLst/>
            <a:rect l="l" t="t" r="r" b="b"/>
            <a:pathLst>
              <a:path w="22001" h="16256" extrusionOk="0">
                <a:moveTo>
                  <a:pt x="13391" y="1"/>
                </a:moveTo>
                <a:cubicBezTo>
                  <a:pt x="11664" y="1"/>
                  <a:pt x="9093" y="1641"/>
                  <a:pt x="8178" y="2251"/>
                </a:cubicBezTo>
                <a:cubicBezTo>
                  <a:pt x="5039" y="4428"/>
                  <a:pt x="2570" y="7399"/>
                  <a:pt x="351" y="10454"/>
                </a:cubicBezTo>
                <a:cubicBezTo>
                  <a:pt x="0" y="10933"/>
                  <a:pt x="477" y="11461"/>
                  <a:pt x="965" y="11461"/>
                </a:cubicBezTo>
                <a:cubicBezTo>
                  <a:pt x="1116" y="11461"/>
                  <a:pt x="1269" y="11410"/>
                  <a:pt x="1398" y="11291"/>
                </a:cubicBezTo>
                <a:cubicBezTo>
                  <a:pt x="4202" y="8529"/>
                  <a:pt x="6797" y="5516"/>
                  <a:pt x="10270" y="3633"/>
                </a:cubicBezTo>
                <a:cubicBezTo>
                  <a:pt x="10856" y="3298"/>
                  <a:pt x="11442" y="3005"/>
                  <a:pt x="12070" y="2796"/>
                </a:cubicBezTo>
                <a:cubicBezTo>
                  <a:pt x="12195" y="2754"/>
                  <a:pt x="12321" y="2712"/>
                  <a:pt x="12446" y="2670"/>
                </a:cubicBezTo>
                <a:lnTo>
                  <a:pt x="12446" y="2670"/>
                </a:lnTo>
                <a:cubicBezTo>
                  <a:pt x="12405" y="2879"/>
                  <a:pt x="12321" y="3088"/>
                  <a:pt x="12237" y="3298"/>
                </a:cubicBezTo>
                <a:cubicBezTo>
                  <a:pt x="12070" y="3758"/>
                  <a:pt x="11861" y="4218"/>
                  <a:pt x="11609" y="4637"/>
                </a:cubicBezTo>
                <a:cubicBezTo>
                  <a:pt x="10647" y="6520"/>
                  <a:pt x="9601" y="8278"/>
                  <a:pt x="9015" y="10371"/>
                </a:cubicBezTo>
                <a:cubicBezTo>
                  <a:pt x="8596" y="11626"/>
                  <a:pt x="7801" y="13970"/>
                  <a:pt x="8429" y="15309"/>
                </a:cubicBezTo>
                <a:cubicBezTo>
                  <a:pt x="8731" y="15964"/>
                  <a:pt x="9307" y="16255"/>
                  <a:pt x="9918" y="16255"/>
                </a:cubicBezTo>
                <a:cubicBezTo>
                  <a:pt x="10321" y="16255"/>
                  <a:pt x="10741" y="16128"/>
                  <a:pt x="11107" y="15895"/>
                </a:cubicBezTo>
                <a:cubicBezTo>
                  <a:pt x="12865" y="14723"/>
                  <a:pt x="14372" y="12714"/>
                  <a:pt x="15878" y="11250"/>
                </a:cubicBezTo>
                <a:cubicBezTo>
                  <a:pt x="17720" y="9492"/>
                  <a:pt x="19561" y="7776"/>
                  <a:pt x="21319" y="5976"/>
                </a:cubicBezTo>
                <a:cubicBezTo>
                  <a:pt x="22001" y="5327"/>
                  <a:pt x="21398" y="4425"/>
                  <a:pt x="20663" y="4425"/>
                </a:cubicBezTo>
                <a:cubicBezTo>
                  <a:pt x="20451" y="4425"/>
                  <a:pt x="20228" y="4501"/>
                  <a:pt x="20022" y="4679"/>
                </a:cubicBezTo>
                <a:cubicBezTo>
                  <a:pt x="18264" y="6269"/>
                  <a:pt x="16506" y="7943"/>
                  <a:pt x="14748" y="9575"/>
                </a:cubicBezTo>
                <a:lnTo>
                  <a:pt x="11861" y="12296"/>
                </a:lnTo>
                <a:cubicBezTo>
                  <a:pt x="11526" y="12631"/>
                  <a:pt x="11065" y="12924"/>
                  <a:pt x="10731" y="13300"/>
                </a:cubicBezTo>
                <a:cubicBezTo>
                  <a:pt x="10731" y="13175"/>
                  <a:pt x="10772" y="13049"/>
                  <a:pt x="10814" y="12882"/>
                </a:cubicBezTo>
                <a:cubicBezTo>
                  <a:pt x="11275" y="10705"/>
                  <a:pt x="12070" y="8571"/>
                  <a:pt x="13242" y="6604"/>
                </a:cubicBezTo>
                <a:cubicBezTo>
                  <a:pt x="13995" y="5265"/>
                  <a:pt x="15209" y="3298"/>
                  <a:pt x="15041" y="1624"/>
                </a:cubicBezTo>
                <a:cubicBezTo>
                  <a:pt x="14928" y="425"/>
                  <a:pt x="14269" y="1"/>
                  <a:pt x="1339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12_1_1_1">
    <p:bg>
      <p:bgPr>
        <a:solidFill>
          <a:schemeClr val="dk2"/>
        </a:solidFill>
        <a:effectLst/>
      </p:bgPr>
    </p:bg>
    <p:spTree>
      <p:nvGrpSpPr>
        <p:cNvPr id="1" name="Shape 1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3" name="Google Shape;1023;p35"/>
          <p:cNvGrpSpPr/>
          <p:nvPr/>
        </p:nvGrpSpPr>
        <p:grpSpPr>
          <a:xfrm>
            <a:off x="307199" y="240473"/>
            <a:ext cx="8529855" cy="4662300"/>
            <a:chOff x="307199" y="240473"/>
            <a:chExt cx="8529855" cy="4662300"/>
          </a:xfrm>
        </p:grpSpPr>
        <p:sp>
          <p:nvSpPr>
            <p:cNvPr id="1024" name="Google Shape;1024;p35"/>
            <p:cNvSpPr/>
            <p:nvPr/>
          </p:nvSpPr>
          <p:spPr>
            <a:xfrm>
              <a:off x="307199" y="240776"/>
              <a:ext cx="8529602" cy="4661948"/>
            </a:xfrm>
            <a:custGeom>
              <a:avLst/>
              <a:gdLst/>
              <a:ahLst/>
              <a:cxnLst/>
              <a:rect l="l" t="t" r="r" b="b"/>
              <a:pathLst>
                <a:path w="166545" h="91027" extrusionOk="0">
                  <a:moveTo>
                    <a:pt x="5435" y="3947"/>
                  </a:moveTo>
                  <a:cubicBezTo>
                    <a:pt x="6823" y="3947"/>
                    <a:pt x="7933" y="5058"/>
                    <a:pt x="7933" y="6446"/>
                  </a:cubicBezTo>
                  <a:cubicBezTo>
                    <a:pt x="7933" y="7834"/>
                    <a:pt x="6803" y="8964"/>
                    <a:pt x="5435" y="8964"/>
                  </a:cubicBezTo>
                  <a:cubicBezTo>
                    <a:pt x="4046" y="8964"/>
                    <a:pt x="2936" y="7834"/>
                    <a:pt x="2936" y="6446"/>
                  </a:cubicBezTo>
                  <a:cubicBezTo>
                    <a:pt x="2936" y="5058"/>
                    <a:pt x="4046" y="3947"/>
                    <a:pt x="5435" y="3947"/>
                  </a:cubicBezTo>
                  <a:close/>
                  <a:moveTo>
                    <a:pt x="5435" y="11761"/>
                  </a:moveTo>
                  <a:cubicBezTo>
                    <a:pt x="6823" y="11761"/>
                    <a:pt x="7933" y="12871"/>
                    <a:pt x="7933" y="14259"/>
                  </a:cubicBezTo>
                  <a:cubicBezTo>
                    <a:pt x="7914" y="15648"/>
                    <a:pt x="6803" y="16758"/>
                    <a:pt x="5435" y="16758"/>
                  </a:cubicBezTo>
                  <a:cubicBezTo>
                    <a:pt x="4046" y="16758"/>
                    <a:pt x="2936" y="15648"/>
                    <a:pt x="2936" y="14259"/>
                  </a:cubicBezTo>
                  <a:cubicBezTo>
                    <a:pt x="2936" y="12871"/>
                    <a:pt x="4046" y="11761"/>
                    <a:pt x="5435" y="11761"/>
                  </a:cubicBezTo>
                  <a:close/>
                  <a:moveTo>
                    <a:pt x="5435" y="19574"/>
                  </a:moveTo>
                  <a:cubicBezTo>
                    <a:pt x="6823" y="19574"/>
                    <a:pt x="7933" y="20685"/>
                    <a:pt x="7933" y="22073"/>
                  </a:cubicBezTo>
                  <a:cubicBezTo>
                    <a:pt x="7933" y="23461"/>
                    <a:pt x="6803" y="24572"/>
                    <a:pt x="5435" y="24572"/>
                  </a:cubicBezTo>
                  <a:cubicBezTo>
                    <a:pt x="4046" y="24572"/>
                    <a:pt x="2936" y="23461"/>
                    <a:pt x="2936" y="22073"/>
                  </a:cubicBezTo>
                  <a:cubicBezTo>
                    <a:pt x="2936" y="20685"/>
                    <a:pt x="4046" y="19574"/>
                    <a:pt x="5435" y="19574"/>
                  </a:cubicBezTo>
                  <a:close/>
                  <a:moveTo>
                    <a:pt x="5435" y="27368"/>
                  </a:moveTo>
                  <a:cubicBezTo>
                    <a:pt x="6823" y="27368"/>
                    <a:pt x="7933" y="28498"/>
                    <a:pt x="7933" y="29886"/>
                  </a:cubicBezTo>
                  <a:cubicBezTo>
                    <a:pt x="7914" y="31275"/>
                    <a:pt x="6803" y="32385"/>
                    <a:pt x="5435" y="32385"/>
                  </a:cubicBezTo>
                  <a:cubicBezTo>
                    <a:pt x="4046" y="32385"/>
                    <a:pt x="2936" y="31275"/>
                    <a:pt x="2936" y="29886"/>
                  </a:cubicBezTo>
                  <a:cubicBezTo>
                    <a:pt x="2936" y="28498"/>
                    <a:pt x="4046" y="27368"/>
                    <a:pt x="5435" y="27368"/>
                  </a:cubicBezTo>
                  <a:close/>
                  <a:moveTo>
                    <a:pt x="5435" y="35181"/>
                  </a:moveTo>
                  <a:cubicBezTo>
                    <a:pt x="6823" y="35181"/>
                    <a:pt x="7933" y="36292"/>
                    <a:pt x="7933" y="37680"/>
                  </a:cubicBezTo>
                  <a:cubicBezTo>
                    <a:pt x="7933" y="39068"/>
                    <a:pt x="6803" y="40199"/>
                    <a:pt x="5435" y="40199"/>
                  </a:cubicBezTo>
                  <a:cubicBezTo>
                    <a:pt x="4046" y="40199"/>
                    <a:pt x="2936" y="39068"/>
                    <a:pt x="2936" y="37680"/>
                  </a:cubicBezTo>
                  <a:cubicBezTo>
                    <a:pt x="2936" y="36292"/>
                    <a:pt x="4046" y="35181"/>
                    <a:pt x="5435" y="35181"/>
                  </a:cubicBezTo>
                  <a:close/>
                  <a:moveTo>
                    <a:pt x="5435" y="42995"/>
                  </a:moveTo>
                  <a:cubicBezTo>
                    <a:pt x="6823" y="42995"/>
                    <a:pt x="7933" y="44105"/>
                    <a:pt x="7933" y="45494"/>
                  </a:cubicBezTo>
                  <a:cubicBezTo>
                    <a:pt x="7914" y="46882"/>
                    <a:pt x="6803" y="47992"/>
                    <a:pt x="5435" y="47992"/>
                  </a:cubicBezTo>
                  <a:cubicBezTo>
                    <a:pt x="4046" y="47992"/>
                    <a:pt x="2936" y="46882"/>
                    <a:pt x="2936" y="45494"/>
                  </a:cubicBezTo>
                  <a:cubicBezTo>
                    <a:pt x="2936" y="44105"/>
                    <a:pt x="4046" y="42995"/>
                    <a:pt x="5435" y="42995"/>
                  </a:cubicBezTo>
                  <a:close/>
                  <a:moveTo>
                    <a:pt x="5435" y="50828"/>
                  </a:moveTo>
                  <a:cubicBezTo>
                    <a:pt x="6823" y="50828"/>
                    <a:pt x="7933" y="51939"/>
                    <a:pt x="7933" y="53327"/>
                  </a:cubicBezTo>
                  <a:cubicBezTo>
                    <a:pt x="7933" y="54715"/>
                    <a:pt x="6803" y="55826"/>
                    <a:pt x="5435" y="55826"/>
                  </a:cubicBezTo>
                  <a:cubicBezTo>
                    <a:pt x="4046" y="55826"/>
                    <a:pt x="2936" y="54715"/>
                    <a:pt x="2936" y="53327"/>
                  </a:cubicBezTo>
                  <a:cubicBezTo>
                    <a:pt x="2936" y="51939"/>
                    <a:pt x="4046" y="50828"/>
                    <a:pt x="5435" y="50828"/>
                  </a:cubicBezTo>
                  <a:close/>
                  <a:moveTo>
                    <a:pt x="5435" y="58622"/>
                  </a:moveTo>
                  <a:cubicBezTo>
                    <a:pt x="6823" y="58622"/>
                    <a:pt x="7933" y="59752"/>
                    <a:pt x="7933" y="61140"/>
                  </a:cubicBezTo>
                  <a:cubicBezTo>
                    <a:pt x="7914" y="62529"/>
                    <a:pt x="6803" y="63639"/>
                    <a:pt x="5435" y="63639"/>
                  </a:cubicBezTo>
                  <a:cubicBezTo>
                    <a:pt x="4046" y="63639"/>
                    <a:pt x="2936" y="62529"/>
                    <a:pt x="2936" y="61140"/>
                  </a:cubicBezTo>
                  <a:cubicBezTo>
                    <a:pt x="2936" y="59752"/>
                    <a:pt x="4046" y="58622"/>
                    <a:pt x="5435" y="58622"/>
                  </a:cubicBezTo>
                  <a:close/>
                  <a:moveTo>
                    <a:pt x="5435" y="66435"/>
                  </a:moveTo>
                  <a:cubicBezTo>
                    <a:pt x="6823" y="66435"/>
                    <a:pt x="7933" y="67546"/>
                    <a:pt x="7933" y="68954"/>
                  </a:cubicBezTo>
                  <a:cubicBezTo>
                    <a:pt x="7933" y="70342"/>
                    <a:pt x="6803" y="71453"/>
                    <a:pt x="5435" y="71453"/>
                  </a:cubicBezTo>
                  <a:cubicBezTo>
                    <a:pt x="4046" y="71453"/>
                    <a:pt x="2936" y="70342"/>
                    <a:pt x="2936" y="68954"/>
                  </a:cubicBezTo>
                  <a:cubicBezTo>
                    <a:pt x="2936" y="67546"/>
                    <a:pt x="4046" y="66435"/>
                    <a:pt x="5435" y="66435"/>
                  </a:cubicBezTo>
                  <a:close/>
                  <a:moveTo>
                    <a:pt x="5435" y="74249"/>
                  </a:moveTo>
                  <a:cubicBezTo>
                    <a:pt x="6823" y="74249"/>
                    <a:pt x="7933" y="75359"/>
                    <a:pt x="7933" y="76748"/>
                  </a:cubicBezTo>
                  <a:cubicBezTo>
                    <a:pt x="7933" y="78136"/>
                    <a:pt x="6803" y="79266"/>
                    <a:pt x="5435" y="79266"/>
                  </a:cubicBezTo>
                  <a:cubicBezTo>
                    <a:pt x="4046" y="79266"/>
                    <a:pt x="2936" y="78136"/>
                    <a:pt x="2936" y="76748"/>
                  </a:cubicBezTo>
                  <a:cubicBezTo>
                    <a:pt x="2936" y="75359"/>
                    <a:pt x="4046" y="74249"/>
                    <a:pt x="5435" y="74249"/>
                  </a:cubicBezTo>
                  <a:close/>
                  <a:moveTo>
                    <a:pt x="5435" y="82062"/>
                  </a:moveTo>
                  <a:cubicBezTo>
                    <a:pt x="6823" y="82062"/>
                    <a:pt x="7933" y="83173"/>
                    <a:pt x="7933" y="84561"/>
                  </a:cubicBezTo>
                  <a:cubicBezTo>
                    <a:pt x="7914" y="85949"/>
                    <a:pt x="6803" y="87060"/>
                    <a:pt x="5435" y="87060"/>
                  </a:cubicBezTo>
                  <a:cubicBezTo>
                    <a:pt x="4046" y="87060"/>
                    <a:pt x="2936" y="85949"/>
                    <a:pt x="2936" y="84561"/>
                  </a:cubicBezTo>
                  <a:cubicBezTo>
                    <a:pt x="2936" y="83173"/>
                    <a:pt x="4046" y="82062"/>
                    <a:pt x="5435" y="82062"/>
                  </a:cubicBezTo>
                  <a:close/>
                  <a:moveTo>
                    <a:pt x="5712" y="1"/>
                  </a:moveTo>
                  <a:cubicBezTo>
                    <a:pt x="2579" y="1"/>
                    <a:pt x="1" y="2559"/>
                    <a:pt x="1" y="5712"/>
                  </a:cubicBezTo>
                  <a:lnTo>
                    <a:pt x="1" y="85335"/>
                  </a:lnTo>
                  <a:cubicBezTo>
                    <a:pt x="1" y="88448"/>
                    <a:pt x="2559" y="91026"/>
                    <a:pt x="5712" y="91026"/>
                  </a:cubicBezTo>
                  <a:lnTo>
                    <a:pt x="160833" y="91026"/>
                  </a:lnTo>
                  <a:cubicBezTo>
                    <a:pt x="163967" y="91026"/>
                    <a:pt x="166545" y="88488"/>
                    <a:pt x="166545" y="85335"/>
                  </a:cubicBezTo>
                  <a:lnTo>
                    <a:pt x="166545" y="5712"/>
                  </a:lnTo>
                  <a:cubicBezTo>
                    <a:pt x="166545" y="2559"/>
                    <a:pt x="163967" y="1"/>
                    <a:pt x="1608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25" name="Google Shape;1025;p35"/>
            <p:cNvGrpSpPr/>
            <p:nvPr/>
          </p:nvGrpSpPr>
          <p:grpSpPr>
            <a:xfrm>
              <a:off x="899549" y="453700"/>
              <a:ext cx="7937504" cy="4239700"/>
              <a:chOff x="-20400" y="215838"/>
              <a:chExt cx="9184800" cy="4711825"/>
            </a:xfrm>
          </p:grpSpPr>
          <p:cxnSp>
            <p:nvCxnSpPr>
              <p:cNvPr id="1026" name="Google Shape;1026;p35"/>
              <p:cNvCxnSpPr/>
              <p:nvPr/>
            </p:nvCxnSpPr>
            <p:spPr>
              <a:xfrm>
                <a:off x="-20400" y="215838"/>
                <a:ext cx="9168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27" name="Google Shape;1027;p35"/>
              <p:cNvCxnSpPr/>
              <p:nvPr/>
            </p:nvCxnSpPr>
            <p:spPr>
              <a:xfrm>
                <a:off x="-20400" y="451429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28" name="Google Shape;1028;p35"/>
              <p:cNvCxnSpPr/>
              <p:nvPr/>
            </p:nvCxnSpPr>
            <p:spPr>
              <a:xfrm>
                <a:off x="-20400" y="687020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29" name="Google Shape;1029;p35"/>
              <p:cNvCxnSpPr/>
              <p:nvPr/>
            </p:nvCxnSpPr>
            <p:spPr>
              <a:xfrm>
                <a:off x="-20400" y="922611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30" name="Google Shape;1030;p35"/>
              <p:cNvCxnSpPr/>
              <p:nvPr/>
            </p:nvCxnSpPr>
            <p:spPr>
              <a:xfrm>
                <a:off x="-20400" y="1158203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31" name="Google Shape;1031;p35"/>
              <p:cNvCxnSpPr/>
              <p:nvPr/>
            </p:nvCxnSpPr>
            <p:spPr>
              <a:xfrm>
                <a:off x="-20400" y="1393794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32" name="Google Shape;1032;p35"/>
              <p:cNvCxnSpPr/>
              <p:nvPr/>
            </p:nvCxnSpPr>
            <p:spPr>
              <a:xfrm>
                <a:off x="-20400" y="1629385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33" name="Google Shape;1033;p35"/>
              <p:cNvCxnSpPr/>
              <p:nvPr/>
            </p:nvCxnSpPr>
            <p:spPr>
              <a:xfrm>
                <a:off x="-20400" y="1864976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34" name="Google Shape;1034;p35"/>
              <p:cNvCxnSpPr/>
              <p:nvPr/>
            </p:nvCxnSpPr>
            <p:spPr>
              <a:xfrm>
                <a:off x="-20400" y="2100568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35" name="Google Shape;1035;p35"/>
              <p:cNvCxnSpPr/>
              <p:nvPr/>
            </p:nvCxnSpPr>
            <p:spPr>
              <a:xfrm>
                <a:off x="-20400" y="2336159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36" name="Google Shape;1036;p35"/>
              <p:cNvCxnSpPr/>
              <p:nvPr/>
            </p:nvCxnSpPr>
            <p:spPr>
              <a:xfrm>
                <a:off x="-20400" y="2571750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37" name="Google Shape;1037;p35"/>
              <p:cNvCxnSpPr/>
              <p:nvPr/>
            </p:nvCxnSpPr>
            <p:spPr>
              <a:xfrm>
                <a:off x="-20400" y="2807341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38" name="Google Shape;1038;p35"/>
              <p:cNvCxnSpPr/>
              <p:nvPr/>
            </p:nvCxnSpPr>
            <p:spPr>
              <a:xfrm>
                <a:off x="-20400" y="3042933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39" name="Google Shape;1039;p35"/>
              <p:cNvCxnSpPr/>
              <p:nvPr/>
            </p:nvCxnSpPr>
            <p:spPr>
              <a:xfrm>
                <a:off x="-20400" y="3278524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40" name="Google Shape;1040;p35"/>
              <p:cNvCxnSpPr/>
              <p:nvPr/>
            </p:nvCxnSpPr>
            <p:spPr>
              <a:xfrm>
                <a:off x="-20400" y="3514115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41" name="Google Shape;1041;p35"/>
              <p:cNvCxnSpPr/>
              <p:nvPr/>
            </p:nvCxnSpPr>
            <p:spPr>
              <a:xfrm>
                <a:off x="-20400" y="3749706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42" name="Google Shape;1042;p35"/>
              <p:cNvCxnSpPr/>
              <p:nvPr/>
            </p:nvCxnSpPr>
            <p:spPr>
              <a:xfrm>
                <a:off x="-20400" y="3985298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43" name="Google Shape;1043;p35"/>
              <p:cNvCxnSpPr/>
              <p:nvPr/>
            </p:nvCxnSpPr>
            <p:spPr>
              <a:xfrm>
                <a:off x="-20400" y="4220889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44" name="Google Shape;1044;p35"/>
              <p:cNvCxnSpPr/>
              <p:nvPr/>
            </p:nvCxnSpPr>
            <p:spPr>
              <a:xfrm>
                <a:off x="-20400" y="4456480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45" name="Google Shape;1045;p35"/>
              <p:cNvCxnSpPr/>
              <p:nvPr/>
            </p:nvCxnSpPr>
            <p:spPr>
              <a:xfrm>
                <a:off x="-20400" y="4692071"/>
                <a:ext cx="9184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46" name="Google Shape;1046;p35"/>
              <p:cNvCxnSpPr/>
              <p:nvPr/>
            </p:nvCxnSpPr>
            <p:spPr>
              <a:xfrm>
                <a:off x="-20400" y="4927663"/>
                <a:ext cx="9169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047" name="Google Shape;1047;p35"/>
            <p:cNvCxnSpPr/>
            <p:nvPr/>
          </p:nvCxnSpPr>
          <p:spPr>
            <a:xfrm>
              <a:off x="899548" y="240473"/>
              <a:ext cx="0" cy="4662300"/>
            </a:xfrm>
            <a:prstGeom prst="straightConnector1">
              <a:avLst/>
            </a:prstGeom>
            <a:noFill/>
            <a:ln w="2857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048" name="Google Shape;1048;p35"/>
          <p:cNvGrpSpPr/>
          <p:nvPr/>
        </p:nvGrpSpPr>
        <p:grpSpPr>
          <a:xfrm rot="-1328026" flipH="1">
            <a:off x="2709650" y="-173598"/>
            <a:ext cx="3880551" cy="2061360"/>
            <a:chOff x="-414611" y="-234423"/>
            <a:chExt cx="4662232" cy="2476592"/>
          </a:xfrm>
        </p:grpSpPr>
        <p:grpSp>
          <p:nvGrpSpPr>
            <p:cNvPr id="1049" name="Google Shape;1049;p35"/>
            <p:cNvGrpSpPr/>
            <p:nvPr/>
          </p:nvGrpSpPr>
          <p:grpSpPr>
            <a:xfrm>
              <a:off x="-414611" y="-234423"/>
              <a:ext cx="4662232" cy="2476592"/>
              <a:chOff x="-414611" y="-234423"/>
              <a:chExt cx="4662232" cy="2476592"/>
            </a:xfrm>
          </p:grpSpPr>
          <p:sp>
            <p:nvSpPr>
              <p:cNvPr id="1050" name="Google Shape;1050;p35"/>
              <p:cNvSpPr/>
              <p:nvPr/>
            </p:nvSpPr>
            <p:spPr>
              <a:xfrm rot="-1139945">
                <a:off x="-369483" y="482665"/>
                <a:ext cx="4571976" cy="1042415"/>
              </a:xfrm>
              <a:custGeom>
                <a:avLst/>
                <a:gdLst/>
                <a:ahLst/>
                <a:cxnLst/>
                <a:rect l="l" t="t" r="r" b="b"/>
                <a:pathLst>
                  <a:path w="72350" h="16530" extrusionOk="0">
                    <a:moveTo>
                      <a:pt x="72031" y="0"/>
                    </a:moveTo>
                    <a:cubicBezTo>
                      <a:pt x="71980" y="0"/>
                      <a:pt x="71929" y="13"/>
                      <a:pt x="71882" y="40"/>
                    </a:cubicBezTo>
                    <a:cubicBezTo>
                      <a:pt x="69735" y="1269"/>
                      <a:pt x="67550" y="2401"/>
                      <a:pt x="65287" y="3396"/>
                    </a:cubicBezTo>
                    <a:lnTo>
                      <a:pt x="65228" y="3279"/>
                    </a:lnTo>
                    <a:lnTo>
                      <a:pt x="60253" y="5386"/>
                    </a:lnTo>
                    <a:cubicBezTo>
                      <a:pt x="59784" y="5542"/>
                      <a:pt x="59316" y="5698"/>
                      <a:pt x="58848" y="5854"/>
                    </a:cubicBezTo>
                    <a:cubicBezTo>
                      <a:pt x="58614" y="5933"/>
                      <a:pt x="58399" y="5991"/>
                      <a:pt x="58165" y="6069"/>
                    </a:cubicBezTo>
                    <a:lnTo>
                      <a:pt x="58048" y="5815"/>
                    </a:lnTo>
                    <a:lnTo>
                      <a:pt x="52487" y="7415"/>
                    </a:lnTo>
                    <a:lnTo>
                      <a:pt x="52526" y="7571"/>
                    </a:lnTo>
                    <a:cubicBezTo>
                      <a:pt x="51765" y="7728"/>
                      <a:pt x="50985" y="7884"/>
                      <a:pt x="50204" y="8020"/>
                    </a:cubicBezTo>
                    <a:lnTo>
                      <a:pt x="50185" y="7845"/>
                    </a:lnTo>
                    <a:lnTo>
                      <a:pt x="44390" y="8274"/>
                    </a:lnTo>
                    <a:lnTo>
                      <a:pt x="44448" y="8840"/>
                    </a:lnTo>
                    <a:cubicBezTo>
                      <a:pt x="43707" y="8918"/>
                      <a:pt x="42946" y="8976"/>
                      <a:pt x="42204" y="9035"/>
                    </a:cubicBezTo>
                    <a:lnTo>
                      <a:pt x="42165" y="8625"/>
                    </a:lnTo>
                    <a:lnTo>
                      <a:pt x="36370" y="8606"/>
                    </a:lnTo>
                    <a:lnTo>
                      <a:pt x="36370" y="9210"/>
                    </a:lnTo>
                    <a:cubicBezTo>
                      <a:pt x="35473" y="9191"/>
                      <a:pt x="34575" y="9171"/>
                      <a:pt x="33678" y="9132"/>
                    </a:cubicBezTo>
                    <a:lnTo>
                      <a:pt x="33678" y="8879"/>
                    </a:lnTo>
                    <a:lnTo>
                      <a:pt x="27902" y="8352"/>
                    </a:lnTo>
                    <a:lnTo>
                      <a:pt x="27883" y="8684"/>
                    </a:lnTo>
                    <a:cubicBezTo>
                      <a:pt x="27044" y="8586"/>
                      <a:pt x="26205" y="8469"/>
                      <a:pt x="25366" y="8352"/>
                    </a:cubicBezTo>
                    <a:lnTo>
                      <a:pt x="25385" y="7806"/>
                    </a:lnTo>
                    <a:lnTo>
                      <a:pt x="19649" y="6947"/>
                    </a:lnTo>
                    <a:lnTo>
                      <a:pt x="19590" y="7298"/>
                    </a:lnTo>
                    <a:cubicBezTo>
                      <a:pt x="18751" y="7103"/>
                      <a:pt x="17932" y="6928"/>
                      <a:pt x="17132" y="6713"/>
                    </a:cubicBezTo>
                    <a:lnTo>
                      <a:pt x="17151" y="6557"/>
                    </a:lnTo>
                    <a:lnTo>
                      <a:pt x="11610" y="4879"/>
                    </a:lnTo>
                    <a:lnTo>
                      <a:pt x="11532" y="5152"/>
                    </a:lnTo>
                    <a:cubicBezTo>
                      <a:pt x="10556" y="4859"/>
                      <a:pt x="9639" y="4547"/>
                      <a:pt x="8800" y="4255"/>
                    </a:cubicBezTo>
                    <a:lnTo>
                      <a:pt x="8878" y="3942"/>
                    </a:lnTo>
                    <a:lnTo>
                      <a:pt x="3551" y="1679"/>
                    </a:lnTo>
                    <a:lnTo>
                      <a:pt x="3356" y="2167"/>
                    </a:lnTo>
                    <a:cubicBezTo>
                      <a:pt x="1522" y="1367"/>
                      <a:pt x="488" y="820"/>
                      <a:pt x="469" y="820"/>
                    </a:cubicBezTo>
                    <a:cubicBezTo>
                      <a:pt x="427" y="797"/>
                      <a:pt x="381" y="785"/>
                      <a:pt x="336" y="785"/>
                    </a:cubicBezTo>
                    <a:cubicBezTo>
                      <a:pt x="234" y="785"/>
                      <a:pt x="132" y="843"/>
                      <a:pt x="78" y="938"/>
                    </a:cubicBezTo>
                    <a:cubicBezTo>
                      <a:pt x="0" y="1094"/>
                      <a:pt x="59" y="1269"/>
                      <a:pt x="195" y="1347"/>
                    </a:cubicBezTo>
                    <a:cubicBezTo>
                      <a:pt x="215" y="1347"/>
                      <a:pt x="1269" y="1894"/>
                      <a:pt x="3142" y="2713"/>
                    </a:cubicBezTo>
                    <a:lnTo>
                      <a:pt x="839" y="8528"/>
                    </a:lnTo>
                    <a:cubicBezTo>
                      <a:pt x="740" y="8760"/>
                      <a:pt x="922" y="8978"/>
                      <a:pt x="1147" y="8978"/>
                    </a:cubicBezTo>
                    <a:cubicBezTo>
                      <a:pt x="1187" y="8978"/>
                      <a:pt x="1228" y="8971"/>
                      <a:pt x="1269" y="8957"/>
                    </a:cubicBezTo>
                    <a:lnTo>
                      <a:pt x="4117" y="7728"/>
                    </a:lnTo>
                    <a:cubicBezTo>
                      <a:pt x="4157" y="7713"/>
                      <a:pt x="4198" y="7705"/>
                      <a:pt x="4239" y="7705"/>
                    </a:cubicBezTo>
                    <a:cubicBezTo>
                      <a:pt x="4357" y="7705"/>
                      <a:pt x="4469" y="7767"/>
                      <a:pt x="4527" y="7884"/>
                    </a:cubicBezTo>
                    <a:lnTo>
                      <a:pt x="6185" y="11045"/>
                    </a:lnTo>
                    <a:cubicBezTo>
                      <a:pt x="6247" y="11160"/>
                      <a:pt x="6362" y="11215"/>
                      <a:pt x="6475" y="11215"/>
                    </a:cubicBezTo>
                    <a:cubicBezTo>
                      <a:pt x="6612" y="11215"/>
                      <a:pt x="6748" y="11135"/>
                      <a:pt x="6790" y="10986"/>
                    </a:cubicBezTo>
                    <a:lnTo>
                      <a:pt x="8624" y="4859"/>
                    </a:lnTo>
                    <a:cubicBezTo>
                      <a:pt x="9463" y="5152"/>
                      <a:pt x="10381" y="5445"/>
                      <a:pt x="11376" y="5757"/>
                    </a:cubicBezTo>
                    <a:lnTo>
                      <a:pt x="9639" y="12001"/>
                    </a:lnTo>
                    <a:cubicBezTo>
                      <a:pt x="9578" y="12229"/>
                      <a:pt x="9743" y="12421"/>
                      <a:pt x="9938" y="12421"/>
                    </a:cubicBezTo>
                    <a:cubicBezTo>
                      <a:pt x="9993" y="12421"/>
                      <a:pt x="10051" y="12406"/>
                      <a:pt x="10107" y="12371"/>
                    </a:cubicBezTo>
                    <a:lnTo>
                      <a:pt x="12819" y="10849"/>
                    </a:lnTo>
                    <a:cubicBezTo>
                      <a:pt x="12872" y="10823"/>
                      <a:pt x="12926" y="10810"/>
                      <a:pt x="12978" y="10810"/>
                    </a:cubicBezTo>
                    <a:cubicBezTo>
                      <a:pt x="13084" y="10810"/>
                      <a:pt x="13184" y="10862"/>
                      <a:pt x="13249" y="10967"/>
                    </a:cubicBezTo>
                    <a:lnTo>
                      <a:pt x="15239" y="13913"/>
                    </a:lnTo>
                    <a:cubicBezTo>
                      <a:pt x="15303" y="14017"/>
                      <a:pt x="15404" y="14066"/>
                      <a:pt x="15505" y="14066"/>
                    </a:cubicBezTo>
                    <a:cubicBezTo>
                      <a:pt x="15648" y="14066"/>
                      <a:pt x="15790" y="13968"/>
                      <a:pt x="15824" y="13796"/>
                    </a:cubicBezTo>
                    <a:lnTo>
                      <a:pt x="17015" y="7318"/>
                    </a:lnTo>
                    <a:cubicBezTo>
                      <a:pt x="17834" y="7513"/>
                      <a:pt x="18654" y="7708"/>
                      <a:pt x="19512" y="7884"/>
                    </a:cubicBezTo>
                    <a:lnTo>
                      <a:pt x="18712" y="14225"/>
                    </a:lnTo>
                    <a:cubicBezTo>
                      <a:pt x="18684" y="14437"/>
                      <a:pt x="18850" y="14588"/>
                      <a:pt x="19033" y="14588"/>
                    </a:cubicBezTo>
                    <a:cubicBezTo>
                      <a:pt x="19103" y="14588"/>
                      <a:pt x="19174" y="14566"/>
                      <a:pt x="19239" y="14518"/>
                    </a:cubicBezTo>
                    <a:lnTo>
                      <a:pt x="21697" y="12625"/>
                    </a:lnTo>
                    <a:cubicBezTo>
                      <a:pt x="21758" y="12573"/>
                      <a:pt x="21826" y="12548"/>
                      <a:pt x="21893" y="12548"/>
                    </a:cubicBezTo>
                    <a:cubicBezTo>
                      <a:pt x="21978" y="12548"/>
                      <a:pt x="22061" y="12588"/>
                      <a:pt x="22127" y="12664"/>
                    </a:cubicBezTo>
                    <a:lnTo>
                      <a:pt x="24527" y="15298"/>
                    </a:lnTo>
                    <a:cubicBezTo>
                      <a:pt x="24595" y="15374"/>
                      <a:pt x="24684" y="15408"/>
                      <a:pt x="24770" y="15408"/>
                    </a:cubicBezTo>
                    <a:cubicBezTo>
                      <a:pt x="24928" y="15408"/>
                      <a:pt x="25080" y="15292"/>
                      <a:pt x="25092" y="15103"/>
                    </a:cubicBezTo>
                    <a:lnTo>
                      <a:pt x="25327" y="8918"/>
                    </a:lnTo>
                    <a:cubicBezTo>
                      <a:pt x="26166" y="9035"/>
                      <a:pt x="27005" y="9152"/>
                      <a:pt x="27844" y="9249"/>
                    </a:cubicBezTo>
                    <a:lnTo>
                      <a:pt x="27395" y="15688"/>
                    </a:lnTo>
                    <a:cubicBezTo>
                      <a:pt x="27381" y="15891"/>
                      <a:pt x="27546" y="16029"/>
                      <a:pt x="27720" y="16029"/>
                    </a:cubicBezTo>
                    <a:cubicBezTo>
                      <a:pt x="27797" y="16029"/>
                      <a:pt x="27875" y="16002"/>
                      <a:pt x="27941" y="15942"/>
                    </a:cubicBezTo>
                    <a:lnTo>
                      <a:pt x="30283" y="13913"/>
                    </a:lnTo>
                    <a:cubicBezTo>
                      <a:pt x="30336" y="13859"/>
                      <a:pt x="30406" y="13834"/>
                      <a:pt x="30478" y="13834"/>
                    </a:cubicBezTo>
                    <a:cubicBezTo>
                      <a:pt x="30562" y="13834"/>
                      <a:pt x="30648" y="13869"/>
                      <a:pt x="30712" y="13932"/>
                    </a:cubicBezTo>
                    <a:lnTo>
                      <a:pt x="33268" y="16430"/>
                    </a:lnTo>
                    <a:cubicBezTo>
                      <a:pt x="33331" y="16499"/>
                      <a:pt x="33410" y="16530"/>
                      <a:pt x="33488" y="16530"/>
                    </a:cubicBezTo>
                    <a:cubicBezTo>
                      <a:pt x="33653" y="16530"/>
                      <a:pt x="33814" y="16394"/>
                      <a:pt x="33814" y="16196"/>
                    </a:cubicBezTo>
                    <a:lnTo>
                      <a:pt x="33678" y="9737"/>
                    </a:lnTo>
                    <a:lnTo>
                      <a:pt x="33678" y="9737"/>
                    </a:lnTo>
                    <a:cubicBezTo>
                      <a:pt x="34595" y="9776"/>
                      <a:pt x="35492" y="9796"/>
                      <a:pt x="36390" y="9796"/>
                    </a:cubicBezTo>
                    <a:lnTo>
                      <a:pt x="36526" y="15962"/>
                    </a:lnTo>
                    <a:cubicBezTo>
                      <a:pt x="36526" y="16156"/>
                      <a:pt x="36681" y="16281"/>
                      <a:pt x="36841" y="16281"/>
                    </a:cubicBezTo>
                    <a:cubicBezTo>
                      <a:pt x="36923" y="16281"/>
                      <a:pt x="37007" y="16249"/>
                      <a:pt x="37073" y="16176"/>
                    </a:cubicBezTo>
                    <a:lnTo>
                      <a:pt x="39238" y="13932"/>
                    </a:lnTo>
                    <a:cubicBezTo>
                      <a:pt x="39300" y="13871"/>
                      <a:pt x="39382" y="13842"/>
                      <a:pt x="39464" y="13842"/>
                    </a:cubicBezTo>
                    <a:cubicBezTo>
                      <a:pt x="39538" y="13842"/>
                      <a:pt x="39612" y="13866"/>
                      <a:pt x="39668" y="13913"/>
                    </a:cubicBezTo>
                    <a:lnTo>
                      <a:pt x="42438" y="16176"/>
                    </a:lnTo>
                    <a:cubicBezTo>
                      <a:pt x="42499" y="16231"/>
                      <a:pt x="42569" y="16255"/>
                      <a:pt x="42637" y="16255"/>
                    </a:cubicBezTo>
                    <a:cubicBezTo>
                      <a:pt x="42812" y="16255"/>
                      <a:pt x="42979" y="16099"/>
                      <a:pt x="42965" y="15903"/>
                    </a:cubicBezTo>
                    <a:lnTo>
                      <a:pt x="42282" y="9620"/>
                    </a:lnTo>
                    <a:cubicBezTo>
                      <a:pt x="43024" y="9562"/>
                      <a:pt x="43765" y="9503"/>
                      <a:pt x="44507" y="9425"/>
                    </a:cubicBezTo>
                    <a:lnTo>
                      <a:pt x="45072" y="15591"/>
                    </a:lnTo>
                    <a:cubicBezTo>
                      <a:pt x="45098" y="15766"/>
                      <a:pt x="45252" y="15877"/>
                      <a:pt x="45410" y="15877"/>
                    </a:cubicBezTo>
                    <a:cubicBezTo>
                      <a:pt x="45498" y="15877"/>
                      <a:pt x="45588" y="15843"/>
                      <a:pt x="45658" y="15766"/>
                    </a:cubicBezTo>
                    <a:lnTo>
                      <a:pt x="47629" y="13386"/>
                    </a:lnTo>
                    <a:cubicBezTo>
                      <a:pt x="47697" y="13306"/>
                      <a:pt x="47785" y="13266"/>
                      <a:pt x="47878" y="13266"/>
                    </a:cubicBezTo>
                    <a:cubicBezTo>
                      <a:pt x="47944" y="13266"/>
                      <a:pt x="48012" y="13287"/>
                      <a:pt x="48077" y="13327"/>
                    </a:cubicBezTo>
                    <a:lnTo>
                      <a:pt x="51004" y="15396"/>
                    </a:lnTo>
                    <a:cubicBezTo>
                      <a:pt x="51061" y="15434"/>
                      <a:pt x="51123" y="15451"/>
                      <a:pt x="51183" y="15451"/>
                    </a:cubicBezTo>
                    <a:cubicBezTo>
                      <a:pt x="51368" y="15451"/>
                      <a:pt x="51536" y="15285"/>
                      <a:pt x="51492" y="15064"/>
                    </a:cubicBezTo>
                    <a:lnTo>
                      <a:pt x="50302" y="8606"/>
                    </a:lnTo>
                    <a:cubicBezTo>
                      <a:pt x="51102" y="8469"/>
                      <a:pt x="51902" y="8293"/>
                      <a:pt x="52702" y="8118"/>
                    </a:cubicBezTo>
                    <a:lnTo>
                      <a:pt x="54692" y="14440"/>
                    </a:lnTo>
                    <a:cubicBezTo>
                      <a:pt x="54734" y="14589"/>
                      <a:pt x="54870" y="14668"/>
                      <a:pt x="55004" y="14668"/>
                    </a:cubicBezTo>
                    <a:cubicBezTo>
                      <a:pt x="55115" y="14668"/>
                      <a:pt x="55224" y="14613"/>
                      <a:pt x="55277" y="14498"/>
                    </a:cubicBezTo>
                    <a:lnTo>
                      <a:pt x="56721" y="11747"/>
                    </a:lnTo>
                    <a:cubicBezTo>
                      <a:pt x="56779" y="11631"/>
                      <a:pt x="56891" y="11569"/>
                      <a:pt x="57009" y="11569"/>
                    </a:cubicBezTo>
                    <a:cubicBezTo>
                      <a:pt x="57050" y="11569"/>
                      <a:pt x="57091" y="11576"/>
                      <a:pt x="57131" y="11591"/>
                    </a:cubicBezTo>
                    <a:lnTo>
                      <a:pt x="60428" y="12996"/>
                    </a:lnTo>
                    <a:cubicBezTo>
                      <a:pt x="60472" y="13016"/>
                      <a:pt x="60516" y="13025"/>
                      <a:pt x="60559" y="13025"/>
                    </a:cubicBezTo>
                    <a:cubicBezTo>
                      <a:pt x="60765" y="13025"/>
                      <a:pt x="60938" y="12812"/>
                      <a:pt x="60857" y="12586"/>
                    </a:cubicBezTo>
                    <a:lnTo>
                      <a:pt x="58379" y="6615"/>
                    </a:lnTo>
                    <a:cubicBezTo>
                      <a:pt x="58594" y="6557"/>
                      <a:pt x="58809" y="6479"/>
                      <a:pt x="59004" y="6420"/>
                    </a:cubicBezTo>
                    <a:cubicBezTo>
                      <a:pt x="59375" y="6303"/>
                      <a:pt x="59745" y="6186"/>
                      <a:pt x="60116" y="6050"/>
                    </a:cubicBezTo>
                    <a:lnTo>
                      <a:pt x="62906" y="12254"/>
                    </a:lnTo>
                    <a:cubicBezTo>
                      <a:pt x="62964" y="12379"/>
                      <a:pt x="63087" y="12442"/>
                      <a:pt x="63209" y="12442"/>
                    </a:cubicBezTo>
                    <a:cubicBezTo>
                      <a:pt x="63336" y="12442"/>
                      <a:pt x="63461" y="12374"/>
                      <a:pt x="63511" y="12235"/>
                    </a:cubicBezTo>
                    <a:lnTo>
                      <a:pt x="64604" y="9328"/>
                    </a:lnTo>
                    <a:cubicBezTo>
                      <a:pt x="64652" y="9198"/>
                      <a:pt x="64781" y="9122"/>
                      <a:pt x="64924" y="9122"/>
                    </a:cubicBezTo>
                    <a:cubicBezTo>
                      <a:pt x="64953" y="9122"/>
                      <a:pt x="64983" y="9126"/>
                      <a:pt x="65013" y="9132"/>
                    </a:cubicBezTo>
                    <a:lnTo>
                      <a:pt x="68428" y="10128"/>
                    </a:lnTo>
                    <a:cubicBezTo>
                      <a:pt x="68459" y="10136"/>
                      <a:pt x="68489" y="10140"/>
                      <a:pt x="68518" y="10140"/>
                    </a:cubicBezTo>
                    <a:cubicBezTo>
                      <a:pt x="68749" y="10140"/>
                      <a:pt x="68920" y="9884"/>
                      <a:pt x="68799" y="9659"/>
                    </a:cubicBezTo>
                    <a:lnTo>
                      <a:pt x="65579" y="3903"/>
                    </a:lnTo>
                    <a:cubicBezTo>
                      <a:pt x="67823" y="2908"/>
                      <a:pt x="70028" y="1796"/>
                      <a:pt x="72174" y="547"/>
                    </a:cubicBezTo>
                    <a:cubicBezTo>
                      <a:pt x="72311" y="469"/>
                      <a:pt x="72350" y="294"/>
                      <a:pt x="72272" y="138"/>
                    </a:cubicBezTo>
                    <a:cubicBezTo>
                      <a:pt x="72221" y="48"/>
                      <a:pt x="72127" y="0"/>
                      <a:pt x="7203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2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051" name="Google Shape;1051;p35"/>
              <p:cNvGrpSpPr/>
              <p:nvPr/>
            </p:nvGrpSpPr>
            <p:grpSpPr>
              <a:xfrm rot="-1142745">
                <a:off x="-369111" y="482911"/>
                <a:ext cx="4571233" cy="1041922"/>
                <a:chOff x="1413100" y="2803075"/>
                <a:chExt cx="3100600" cy="706675"/>
              </a:xfrm>
            </p:grpSpPr>
            <p:sp>
              <p:nvSpPr>
                <p:cNvPr id="1052" name="Google Shape;1052;p35"/>
                <p:cNvSpPr/>
                <p:nvPr/>
              </p:nvSpPr>
              <p:spPr>
                <a:xfrm>
                  <a:off x="1413100" y="2803075"/>
                  <a:ext cx="3100600" cy="418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024" h="16755" extrusionOk="0">
                      <a:moveTo>
                        <a:pt x="123303" y="0"/>
                      </a:moveTo>
                      <a:cubicBezTo>
                        <a:pt x="123221" y="0"/>
                        <a:pt x="123134" y="23"/>
                        <a:pt x="123045" y="75"/>
                      </a:cubicBezTo>
                      <a:cubicBezTo>
                        <a:pt x="115973" y="4178"/>
                        <a:pt x="108501" y="7514"/>
                        <a:pt x="100762" y="10016"/>
                      </a:cubicBezTo>
                      <a:cubicBezTo>
                        <a:pt x="93624" y="12318"/>
                        <a:pt x="86319" y="13919"/>
                        <a:pt x="78913" y="14819"/>
                      </a:cubicBezTo>
                      <a:cubicBezTo>
                        <a:pt x="73669" y="15436"/>
                        <a:pt x="68398" y="15746"/>
                        <a:pt x="63130" y="15746"/>
                      </a:cubicBezTo>
                      <a:cubicBezTo>
                        <a:pt x="55297" y="15746"/>
                        <a:pt x="47471" y="15061"/>
                        <a:pt x="39752" y="13685"/>
                      </a:cubicBezTo>
                      <a:cubicBezTo>
                        <a:pt x="30179" y="12017"/>
                        <a:pt x="20772" y="9449"/>
                        <a:pt x="11665" y="6046"/>
                      </a:cubicBezTo>
                      <a:cubicBezTo>
                        <a:pt x="8029" y="4712"/>
                        <a:pt x="4427" y="3144"/>
                        <a:pt x="958" y="1410"/>
                      </a:cubicBezTo>
                      <a:cubicBezTo>
                        <a:pt x="881" y="1374"/>
                        <a:pt x="807" y="1358"/>
                        <a:pt x="736" y="1358"/>
                      </a:cubicBezTo>
                      <a:cubicBezTo>
                        <a:pt x="284" y="1358"/>
                        <a:pt x="0" y="2017"/>
                        <a:pt x="491" y="2277"/>
                      </a:cubicBezTo>
                      <a:cubicBezTo>
                        <a:pt x="3993" y="4045"/>
                        <a:pt x="7629" y="5613"/>
                        <a:pt x="11298" y="6980"/>
                      </a:cubicBezTo>
                      <a:cubicBezTo>
                        <a:pt x="20438" y="10416"/>
                        <a:pt x="29912" y="12985"/>
                        <a:pt x="39519" y="14653"/>
                      </a:cubicBezTo>
                      <a:cubicBezTo>
                        <a:pt x="47458" y="16054"/>
                        <a:pt x="55497" y="16721"/>
                        <a:pt x="63536" y="16754"/>
                      </a:cubicBezTo>
                      <a:cubicBezTo>
                        <a:pt x="68739" y="16754"/>
                        <a:pt x="73876" y="16454"/>
                        <a:pt x="79013" y="15820"/>
                      </a:cubicBezTo>
                      <a:cubicBezTo>
                        <a:pt x="86519" y="14919"/>
                        <a:pt x="93891" y="13285"/>
                        <a:pt x="101029" y="10983"/>
                      </a:cubicBezTo>
                      <a:cubicBezTo>
                        <a:pt x="108868" y="8448"/>
                        <a:pt x="116407" y="5079"/>
                        <a:pt x="123545" y="943"/>
                      </a:cubicBezTo>
                      <a:cubicBezTo>
                        <a:pt x="124024" y="661"/>
                        <a:pt x="123743" y="0"/>
                        <a:pt x="12330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3" name="Google Shape;1053;p35"/>
                <p:cNvSpPr/>
                <p:nvPr/>
              </p:nvSpPr>
              <p:spPr>
                <a:xfrm>
                  <a:off x="1448550" y="2875825"/>
                  <a:ext cx="347925" cy="406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17" h="16248" extrusionOk="0">
                      <a:moveTo>
                        <a:pt x="4810" y="1"/>
                      </a:moveTo>
                      <a:lnTo>
                        <a:pt x="140" y="11676"/>
                      </a:lnTo>
                      <a:cubicBezTo>
                        <a:pt x="1" y="12038"/>
                        <a:pt x="304" y="12424"/>
                        <a:pt x="661" y="12424"/>
                      </a:cubicBezTo>
                      <a:cubicBezTo>
                        <a:pt x="731" y="12424"/>
                        <a:pt x="803" y="12409"/>
                        <a:pt x="874" y="12376"/>
                      </a:cubicBezTo>
                      <a:lnTo>
                        <a:pt x="5778" y="10275"/>
                      </a:lnTo>
                      <a:cubicBezTo>
                        <a:pt x="5837" y="10249"/>
                        <a:pt x="5903" y="10237"/>
                        <a:pt x="5971" y="10237"/>
                      </a:cubicBezTo>
                      <a:cubicBezTo>
                        <a:pt x="6168" y="10237"/>
                        <a:pt x="6379" y="10343"/>
                        <a:pt x="6478" y="10542"/>
                      </a:cubicBezTo>
                      <a:lnTo>
                        <a:pt x="9313" y="15946"/>
                      </a:lnTo>
                      <a:cubicBezTo>
                        <a:pt x="9422" y="16147"/>
                        <a:pt x="9616" y="16248"/>
                        <a:pt x="9807" y="16248"/>
                      </a:cubicBezTo>
                      <a:cubicBezTo>
                        <a:pt x="10028" y="16248"/>
                        <a:pt x="10243" y="16114"/>
                        <a:pt x="10314" y="15846"/>
                      </a:cubicBezTo>
                      <a:lnTo>
                        <a:pt x="13917" y="3870"/>
                      </a:lnTo>
                      <a:lnTo>
                        <a:pt x="4810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4" name="Google Shape;1054;p35"/>
                <p:cNvSpPr/>
                <p:nvPr/>
              </p:nvSpPr>
              <p:spPr>
                <a:xfrm>
                  <a:off x="1826325" y="3012600"/>
                  <a:ext cx="323750" cy="391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50" h="15640" extrusionOk="0">
                      <a:moveTo>
                        <a:pt x="3442" y="0"/>
                      </a:moveTo>
                      <a:lnTo>
                        <a:pt x="107" y="12109"/>
                      </a:lnTo>
                      <a:cubicBezTo>
                        <a:pt x="0" y="12482"/>
                        <a:pt x="297" y="12811"/>
                        <a:pt x="641" y="12811"/>
                      </a:cubicBezTo>
                      <a:cubicBezTo>
                        <a:pt x="729" y="12811"/>
                        <a:pt x="819" y="12790"/>
                        <a:pt x="907" y="12743"/>
                      </a:cubicBezTo>
                      <a:lnTo>
                        <a:pt x="5510" y="10141"/>
                      </a:lnTo>
                      <a:cubicBezTo>
                        <a:pt x="5602" y="10095"/>
                        <a:pt x="5701" y="10073"/>
                        <a:pt x="5798" y="10073"/>
                      </a:cubicBezTo>
                      <a:cubicBezTo>
                        <a:pt x="5983" y="10073"/>
                        <a:pt x="6157" y="10154"/>
                        <a:pt x="6244" y="10308"/>
                      </a:cubicBezTo>
                      <a:lnTo>
                        <a:pt x="9647" y="15378"/>
                      </a:lnTo>
                      <a:cubicBezTo>
                        <a:pt x="9771" y="15557"/>
                        <a:pt x="9951" y="15639"/>
                        <a:pt x="10125" y="15639"/>
                      </a:cubicBezTo>
                      <a:cubicBezTo>
                        <a:pt x="10373" y="15639"/>
                        <a:pt x="10608" y="15472"/>
                        <a:pt x="10647" y="15178"/>
                      </a:cubicBezTo>
                      <a:lnTo>
                        <a:pt x="12949" y="2869"/>
                      </a:lnTo>
                      <a:lnTo>
                        <a:pt x="3442" y="0"/>
                      </a:lnTo>
                      <a:close/>
                    </a:path>
                  </a:pathLst>
                </a:custGeom>
                <a:solidFill>
                  <a:srgbClr val="F198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5" name="Google Shape;1055;p35"/>
                <p:cNvSpPr/>
                <p:nvPr/>
              </p:nvSpPr>
              <p:spPr>
                <a:xfrm>
                  <a:off x="3659450" y="3051800"/>
                  <a:ext cx="361925" cy="37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77" h="15135" extrusionOk="0">
                      <a:moveTo>
                        <a:pt x="9541" y="0"/>
                      </a:moveTo>
                      <a:lnTo>
                        <a:pt x="1" y="2769"/>
                      </a:lnTo>
                      <a:lnTo>
                        <a:pt x="3803" y="14744"/>
                      </a:lnTo>
                      <a:cubicBezTo>
                        <a:pt x="3876" y="14999"/>
                        <a:pt x="4108" y="15135"/>
                        <a:pt x="4336" y="15135"/>
                      </a:cubicBezTo>
                      <a:cubicBezTo>
                        <a:pt x="4526" y="15135"/>
                        <a:pt x="4713" y="15041"/>
                        <a:pt x="4804" y="14844"/>
                      </a:cubicBezTo>
                      <a:lnTo>
                        <a:pt x="7272" y="10141"/>
                      </a:lnTo>
                      <a:cubicBezTo>
                        <a:pt x="7366" y="9954"/>
                        <a:pt x="7542" y="9848"/>
                        <a:pt x="7730" y="9848"/>
                      </a:cubicBezTo>
                      <a:cubicBezTo>
                        <a:pt x="7811" y="9848"/>
                        <a:pt x="7893" y="9868"/>
                        <a:pt x="7973" y="9907"/>
                      </a:cubicBezTo>
                      <a:lnTo>
                        <a:pt x="13610" y="12276"/>
                      </a:lnTo>
                      <a:cubicBezTo>
                        <a:pt x="13685" y="12310"/>
                        <a:pt x="13760" y="12326"/>
                        <a:pt x="13833" y="12326"/>
                      </a:cubicBezTo>
                      <a:cubicBezTo>
                        <a:pt x="14185" y="12326"/>
                        <a:pt x="14477" y="11962"/>
                        <a:pt x="14311" y="11575"/>
                      </a:cubicBezTo>
                      <a:lnTo>
                        <a:pt x="9541" y="0"/>
                      </a:lnTo>
                      <a:close/>
                    </a:path>
                  </a:pathLst>
                </a:custGeom>
                <a:solidFill>
                  <a:srgbClr val="F198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6" name="Google Shape;1056;p35"/>
                <p:cNvSpPr/>
                <p:nvPr/>
              </p:nvSpPr>
              <p:spPr>
                <a:xfrm>
                  <a:off x="2215525" y="3099325"/>
                  <a:ext cx="285625" cy="363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25" h="14524" extrusionOk="0">
                      <a:moveTo>
                        <a:pt x="1617" y="1"/>
                      </a:moveTo>
                      <a:lnTo>
                        <a:pt x="50" y="12476"/>
                      </a:lnTo>
                      <a:cubicBezTo>
                        <a:pt x="0" y="12845"/>
                        <a:pt x="296" y="13124"/>
                        <a:pt x="616" y="13124"/>
                      </a:cubicBezTo>
                      <a:cubicBezTo>
                        <a:pt x="729" y="13124"/>
                        <a:pt x="845" y="13089"/>
                        <a:pt x="950" y="13010"/>
                      </a:cubicBezTo>
                      <a:lnTo>
                        <a:pt x="5153" y="9741"/>
                      </a:lnTo>
                      <a:cubicBezTo>
                        <a:pt x="5254" y="9669"/>
                        <a:pt x="5368" y="9634"/>
                        <a:pt x="5480" y="9634"/>
                      </a:cubicBezTo>
                      <a:cubicBezTo>
                        <a:pt x="5628" y="9634"/>
                        <a:pt x="5774" y="9694"/>
                        <a:pt x="5887" y="9808"/>
                      </a:cubicBezTo>
                      <a:lnTo>
                        <a:pt x="9990" y="14344"/>
                      </a:lnTo>
                      <a:cubicBezTo>
                        <a:pt x="10103" y="14468"/>
                        <a:pt x="10249" y="14523"/>
                        <a:pt x="10394" y="14523"/>
                      </a:cubicBezTo>
                      <a:cubicBezTo>
                        <a:pt x="10679" y="14523"/>
                        <a:pt x="10957" y="14309"/>
                        <a:pt x="10957" y="13977"/>
                      </a:cubicBezTo>
                      <a:lnTo>
                        <a:pt x="11424" y="1468"/>
                      </a:lnTo>
                      <a:lnTo>
                        <a:pt x="1617" y="1"/>
                      </a:lnTo>
                      <a:close/>
                    </a:path>
                  </a:pathLst>
                </a:custGeom>
                <a:solidFill>
                  <a:srgbClr val="CDEA9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7" name="Google Shape;1057;p35"/>
                <p:cNvSpPr/>
                <p:nvPr/>
              </p:nvSpPr>
              <p:spPr>
                <a:xfrm>
                  <a:off x="2587250" y="3160200"/>
                  <a:ext cx="275550" cy="349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22" h="13982" extrusionOk="0">
                      <a:moveTo>
                        <a:pt x="859" y="1"/>
                      </a:moveTo>
                      <a:lnTo>
                        <a:pt x="25" y="12543"/>
                      </a:lnTo>
                      <a:cubicBezTo>
                        <a:pt x="1" y="12897"/>
                        <a:pt x="295" y="13151"/>
                        <a:pt x="599" y="13151"/>
                      </a:cubicBezTo>
                      <a:cubicBezTo>
                        <a:pt x="724" y="13151"/>
                        <a:pt x="851" y="13108"/>
                        <a:pt x="959" y="13010"/>
                      </a:cubicBezTo>
                      <a:lnTo>
                        <a:pt x="4961" y="9507"/>
                      </a:lnTo>
                      <a:cubicBezTo>
                        <a:pt x="5057" y="9428"/>
                        <a:pt x="5183" y="9386"/>
                        <a:pt x="5310" y="9386"/>
                      </a:cubicBezTo>
                      <a:cubicBezTo>
                        <a:pt x="5450" y="9386"/>
                        <a:pt x="5591" y="9436"/>
                        <a:pt x="5695" y="9541"/>
                      </a:cubicBezTo>
                      <a:lnTo>
                        <a:pt x="10065" y="13811"/>
                      </a:lnTo>
                      <a:cubicBezTo>
                        <a:pt x="10183" y="13929"/>
                        <a:pt x="10326" y="13981"/>
                        <a:pt x="10464" y="13981"/>
                      </a:cubicBezTo>
                      <a:cubicBezTo>
                        <a:pt x="10753" y="13981"/>
                        <a:pt x="11022" y="13749"/>
                        <a:pt x="10999" y="13410"/>
                      </a:cubicBezTo>
                      <a:lnTo>
                        <a:pt x="10766" y="901"/>
                      </a:lnTo>
                      <a:lnTo>
                        <a:pt x="859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8" name="Google Shape;1058;p35"/>
                <p:cNvSpPr/>
                <p:nvPr/>
              </p:nvSpPr>
              <p:spPr>
                <a:xfrm>
                  <a:off x="2970625" y="3171050"/>
                  <a:ext cx="283100" cy="328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24" h="13123" extrusionOk="0">
                      <a:moveTo>
                        <a:pt x="1" y="0"/>
                      </a:moveTo>
                      <a:lnTo>
                        <a:pt x="267" y="12576"/>
                      </a:lnTo>
                      <a:cubicBezTo>
                        <a:pt x="267" y="12908"/>
                        <a:pt x="531" y="13122"/>
                        <a:pt x="816" y="13122"/>
                      </a:cubicBezTo>
                      <a:cubicBezTo>
                        <a:pt x="961" y="13122"/>
                        <a:pt x="1111" y="13067"/>
                        <a:pt x="1235" y="12943"/>
                      </a:cubicBezTo>
                      <a:lnTo>
                        <a:pt x="4904" y="9107"/>
                      </a:lnTo>
                      <a:cubicBezTo>
                        <a:pt x="5009" y="9002"/>
                        <a:pt x="5150" y="8952"/>
                        <a:pt x="5294" y="8952"/>
                      </a:cubicBezTo>
                      <a:cubicBezTo>
                        <a:pt x="5426" y="8952"/>
                        <a:pt x="5560" y="8994"/>
                        <a:pt x="5671" y="9073"/>
                      </a:cubicBezTo>
                      <a:lnTo>
                        <a:pt x="10375" y="12943"/>
                      </a:lnTo>
                      <a:cubicBezTo>
                        <a:pt x="10477" y="13036"/>
                        <a:pt x="10598" y="13077"/>
                        <a:pt x="10717" y="13077"/>
                      </a:cubicBezTo>
                      <a:cubicBezTo>
                        <a:pt x="11025" y="13077"/>
                        <a:pt x="11323" y="12803"/>
                        <a:pt x="11275" y="12443"/>
                      </a:cubicBezTo>
                      <a:lnTo>
                        <a:pt x="9908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9" name="Google Shape;1059;p35"/>
                <p:cNvSpPr/>
                <p:nvPr/>
              </p:nvSpPr>
              <p:spPr>
                <a:xfrm>
                  <a:off x="3976350" y="2943375"/>
                  <a:ext cx="386300" cy="391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52" h="15650" extrusionOk="0">
                      <a:moveTo>
                        <a:pt x="9107" y="1"/>
                      </a:moveTo>
                      <a:lnTo>
                        <a:pt x="0" y="3870"/>
                      </a:lnTo>
                      <a:lnTo>
                        <a:pt x="5171" y="15312"/>
                      </a:lnTo>
                      <a:cubicBezTo>
                        <a:pt x="5269" y="15541"/>
                        <a:pt x="5471" y="15650"/>
                        <a:pt x="5672" y="15650"/>
                      </a:cubicBezTo>
                      <a:cubicBezTo>
                        <a:pt x="5880" y="15650"/>
                        <a:pt x="6086" y="15533"/>
                        <a:pt x="6171" y="15312"/>
                      </a:cubicBezTo>
                      <a:lnTo>
                        <a:pt x="8073" y="10342"/>
                      </a:lnTo>
                      <a:cubicBezTo>
                        <a:pt x="8153" y="10128"/>
                        <a:pt x="8361" y="9979"/>
                        <a:pt x="8578" y="9979"/>
                      </a:cubicBezTo>
                      <a:cubicBezTo>
                        <a:pt x="8632" y="9979"/>
                        <a:pt x="8686" y="9988"/>
                        <a:pt x="8740" y="10008"/>
                      </a:cubicBezTo>
                      <a:lnTo>
                        <a:pt x="14611" y="11709"/>
                      </a:lnTo>
                      <a:cubicBezTo>
                        <a:pt x="14663" y="11724"/>
                        <a:pt x="14715" y="11731"/>
                        <a:pt x="14765" y="11731"/>
                      </a:cubicBezTo>
                      <a:cubicBezTo>
                        <a:pt x="15160" y="11731"/>
                        <a:pt x="15452" y="11294"/>
                        <a:pt x="15244" y="10909"/>
                      </a:cubicBezTo>
                      <a:lnTo>
                        <a:pt x="9107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0" name="Google Shape;1060;p35"/>
                <p:cNvSpPr/>
                <p:nvPr/>
              </p:nvSpPr>
              <p:spPr>
                <a:xfrm>
                  <a:off x="3313375" y="3138525"/>
                  <a:ext cx="305650" cy="343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26" h="13742" extrusionOk="0">
                      <a:moveTo>
                        <a:pt x="9907" y="0"/>
                      </a:moveTo>
                      <a:lnTo>
                        <a:pt x="0" y="734"/>
                      </a:lnTo>
                      <a:lnTo>
                        <a:pt x="1201" y="13243"/>
                      </a:lnTo>
                      <a:cubicBezTo>
                        <a:pt x="1222" y="13559"/>
                        <a:pt x="1482" y="13742"/>
                        <a:pt x="1746" y="13742"/>
                      </a:cubicBezTo>
                      <a:cubicBezTo>
                        <a:pt x="1901" y="13742"/>
                        <a:pt x="2058" y="13679"/>
                        <a:pt x="2169" y="13543"/>
                      </a:cubicBezTo>
                      <a:lnTo>
                        <a:pt x="5571" y="9474"/>
                      </a:lnTo>
                      <a:cubicBezTo>
                        <a:pt x="5668" y="9338"/>
                        <a:pt x="5822" y="9270"/>
                        <a:pt x="5980" y="9270"/>
                      </a:cubicBezTo>
                      <a:cubicBezTo>
                        <a:pt x="6093" y="9270"/>
                        <a:pt x="6208" y="9304"/>
                        <a:pt x="6305" y="9374"/>
                      </a:cubicBezTo>
                      <a:lnTo>
                        <a:pt x="11308" y="12876"/>
                      </a:lnTo>
                      <a:cubicBezTo>
                        <a:pt x="11409" y="12952"/>
                        <a:pt x="11519" y="12985"/>
                        <a:pt x="11625" y="12985"/>
                      </a:cubicBezTo>
                      <a:cubicBezTo>
                        <a:pt x="11940" y="12985"/>
                        <a:pt x="12226" y="12692"/>
                        <a:pt x="12176" y="12343"/>
                      </a:cubicBezTo>
                      <a:lnTo>
                        <a:pt x="9907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061" name="Google Shape;1061;p35"/>
            <p:cNvGrpSpPr/>
            <p:nvPr/>
          </p:nvGrpSpPr>
          <p:grpSpPr>
            <a:xfrm>
              <a:off x="-186667" y="71201"/>
              <a:ext cx="4008593" cy="1647641"/>
              <a:chOff x="-191008" y="-79500"/>
              <a:chExt cx="4008593" cy="1647641"/>
            </a:xfrm>
          </p:grpSpPr>
          <p:sp>
            <p:nvSpPr>
              <p:cNvPr id="1062" name="Google Shape;1062;p35"/>
              <p:cNvSpPr txBox="1"/>
              <p:nvPr/>
            </p:nvSpPr>
            <p:spPr>
              <a:xfrm rot="161600">
                <a:off x="-181791" y="1129473"/>
                <a:ext cx="421365" cy="4003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lt1"/>
                    </a:solidFill>
                    <a:latin typeface="Lilita One"/>
                    <a:ea typeface="Lilita One"/>
                    <a:cs typeface="Lilita One"/>
                    <a:sym typeface="Lilita One"/>
                  </a:rPr>
                  <a:t>M</a:t>
                </a:r>
                <a:endParaRPr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endParaRPr>
              </a:p>
            </p:txBody>
          </p:sp>
          <p:sp>
            <p:nvSpPr>
              <p:cNvPr id="1063" name="Google Shape;1063;p35"/>
              <p:cNvSpPr txBox="1"/>
              <p:nvPr/>
            </p:nvSpPr>
            <p:spPr>
              <a:xfrm rot="-301257">
                <a:off x="359160" y="1150207"/>
                <a:ext cx="421618" cy="40026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lt1"/>
                    </a:solidFill>
                    <a:latin typeface="Lilita One"/>
                    <a:ea typeface="Lilita One"/>
                    <a:cs typeface="Lilita One"/>
                    <a:sym typeface="Lilita One"/>
                  </a:rPr>
                  <a:t>S</a:t>
                </a:r>
                <a:endParaRPr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endParaRPr>
              </a:p>
            </p:txBody>
          </p:sp>
          <p:sp>
            <p:nvSpPr>
              <p:cNvPr id="1064" name="Google Shape;1064;p35"/>
              <p:cNvSpPr txBox="1"/>
              <p:nvPr/>
            </p:nvSpPr>
            <p:spPr>
              <a:xfrm rot="-727052">
                <a:off x="902765" y="1065650"/>
                <a:ext cx="421594" cy="4004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lt1"/>
                    </a:solidFill>
                    <a:latin typeface="Lilita One"/>
                    <a:ea typeface="Lilita One"/>
                    <a:cs typeface="Lilita One"/>
                    <a:sym typeface="Lilita One"/>
                  </a:rPr>
                  <a:t>I</a:t>
                </a:r>
                <a:endParaRPr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endParaRPr>
              </a:p>
            </p:txBody>
          </p:sp>
          <p:sp>
            <p:nvSpPr>
              <p:cNvPr id="1065" name="Google Shape;1065;p35"/>
              <p:cNvSpPr txBox="1"/>
              <p:nvPr/>
            </p:nvSpPr>
            <p:spPr>
              <a:xfrm rot="-890215">
                <a:off x="1457037" y="959706"/>
                <a:ext cx="421762" cy="4006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lt1"/>
                    </a:solidFill>
                    <a:latin typeface="Lilita One"/>
                    <a:ea typeface="Lilita One"/>
                    <a:cs typeface="Lilita One"/>
                    <a:sym typeface="Lilita One"/>
                  </a:rPr>
                  <a:t>M</a:t>
                </a:r>
                <a:endParaRPr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endParaRPr>
              </a:p>
            </p:txBody>
          </p:sp>
          <p:sp>
            <p:nvSpPr>
              <p:cNvPr id="1066" name="Google Shape;1066;p35"/>
              <p:cNvSpPr txBox="1"/>
              <p:nvPr/>
            </p:nvSpPr>
            <p:spPr>
              <a:xfrm rot="-1055830">
                <a:off x="1953543" y="782189"/>
                <a:ext cx="421735" cy="40076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lt1"/>
                    </a:solidFill>
                    <a:latin typeface="Lilita One"/>
                    <a:ea typeface="Lilita One"/>
                    <a:cs typeface="Lilita One"/>
                    <a:sym typeface="Lilita One"/>
                  </a:rPr>
                  <a:t>I</a:t>
                </a:r>
                <a:endParaRPr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endParaRPr>
              </a:p>
            </p:txBody>
          </p:sp>
          <p:sp>
            <p:nvSpPr>
              <p:cNvPr id="1067" name="Google Shape;1067;p35"/>
              <p:cNvSpPr txBox="1"/>
              <p:nvPr/>
            </p:nvSpPr>
            <p:spPr>
              <a:xfrm rot="-1685788">
                <a:off x="2433365" y="582887"/>
                <a:ext cx="421694" cy="40035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lt1"/>
                    </a:solidFill>
                    <a:latin typeface="Lilita One"/>
                    <a:ea typeface="Lilita One"/>
                    <a:cs typeface="Lilita One"/>
                    <a:sym typeface="Lilita One"/>
                  </a:rPr>
                  <a:t>T</a:t>
                </a:r>
                <a:endParaRPr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endParaRPr>
              </a:p>
            </p:txBody>
          </p:sp>
          <p:sp>
            <p:nvSpPr>
              <p:cNvPr id="1068" name="Google Shape;1068;p35"/>
              <p:cNvSpPr txBox="1"/>
              <p:nvPr/>
            </p:nvSpPr>
            <p:spPr>
              <a:xfrm rot="-2315388">
                <a:off x="2915720" y="306175"/>
                <a:ext cx="421810" cy="40068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lt1"/>
                    </a:solidFill>
                    <a:latin typeface="Lilita One"/>
                    <a:ea typeface="Lilita One"/>
                    <a:cs typeface="Lilita One"/>
                    <a:sym typeface="Lilita One"/>
                  </a:rPr>
                  <a:t>P</a:t>
                </a:r>
                <a:endParaRPr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endParaRPr>
              </a:p>
            </p:txBody>
          </p:sp>
          <p:sp>
            <p:nvSpPr>
              <p:cNvPr id="1069" name="Google Shape;1069;p35"/>
              <p:cNvSpPr txBox="1"/>
              <p:nvPr/>
            </p:nvSpPr>
            <p:spPr>
              <a:xfrm rot="-2700000">
                <a:off x="3315876" y="10885"/>
                <a:ext cx="421718" cy="4009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lt1"/>
                    </a:solidFill>
                    <a:latin typeface="Lilita One"/>
                    <a:ea typeface="Lilita One"/>
                    <a:cs typeface="Lilita One"/>
                    <a:sym typeface="Lilita One"/>
                  </a:rPr>
                  <a:t>O</a:t>
                </a:r>
                <a:endParaRPr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endParaRPr>
              </a:p>
            </p:txBody>
          </p:sp>
        </p:grpSp>
      </p:grpSp>
      <p:grpSp>
        <p:nvGrpSpPr>
          <p:cNvPr id="1070" name="Google Shape;1070;p35"/>
          <p:cNvGrpSpPr/>
          <p:nvPr/>
        </p:nvGrpSpPr>
        <p:grpSpPr>
          <a:xfrm rot="-1615734">
            <a:off x="8201771" y="4116565"/>
            <a:ext cx="421812" cy="427765"/>
            <a:chOff x="7124413" y="-757600"/>
            <a:chExt cx="421798" cy="427751"/>
          </a:xfrm>
        </p:grpSpPr>
        <p:sp>
          <p:nvSpPr>
            <p:cNvPr id="1071" name="Google Shape;1071;p35"/>
            <p:cNvSpPr/>
            <p:nvPr/>
          </p:nvSpPr>
          <p:spPr>
            <a:xfrm>
              <a:off x="7124413" y="-757600"/>
              <a:ext cx="421798" cy="427751"/>
            </a:xfrm>
            <a:custGeom>
              <a:avLst/>
              <a:gdLst/>
              <a:ahLst/>
              <a:cxnLst/>
              <a:rect l="l" t="t" r="r" b="b"/>
              <a:pathLst>
                <a:path w="8574" h="8695" extrusionOk="0">
                  <a:moveTo>
                    <a:pt x="4966" y="0"/>
                  </a:moveTo>
                  <a:cubicBezTo>
                    <a:pt x="4895" y="0"/>
                    <a:pt x="4823" y="30"/>
                    <a:pt x="4771" y="95"/>
                  </a:cubicBezTo>
                  <a:lnTo>
                    <a:pt x="3270" y="1863"/>
                  </a:lnTo>
                  <a:cubicBezTo>
                    <a:pt x="3203" y="1929"/>
                    <a:pt x="3137" y="1963"/>
                    <a:pt x="3036" y="1963"/>
                  </a:cubicBezTo>
                  <a:lnTo>
                    <a:pt x="368" y="1629"/>
                  </a:lnTo>
                  <a:cubicBezTo>
                    <a:pt x="134" y="1629"/>
                    <a:pt x="1" y="1829"/>
                    <a:pt x="101" y="2029"/>
                  </a:cubicBezTo>
                  <a:lnTo>
                    <a:pt x="1435" y="4631"/>
                  </a:lnTo>
                  <a:cubicBezTo>
                    <a:pt x="1435" y="4698"/>
                    <a:pt x="1469" y="4765"/>
                    <a:pt x="1435" y="4831"/>
                  </a:cubicBezTo>
                  <a:lnTo>
                    <a:pt x="835" y="7533"/>
                  </a:lnTo>
                  <a:cubicBezTo>
                    <a:pt x="808" y="7692"/>
                    <a:pt x="950" y="7830"/>
                    <a:pt x="1110" y="7830"/>
                  </a:cubicBezTo>
                  <a:cubicBezTo>
                    <a:pt x="1151" y="7830"/>
                    <a:pt x="1194" y="7821"/>
                    <a:pt x="1235" y="7800"/>
                  </a:cubicBezTo>
                  <a:lnTo>
                    <a:pt x="3337" y="6699"/>
                  </a:lnTo>
                  <a:cubicBezTo>
                    <a:pt x="3373" y="6687"/>
                    <a:pt x="3414" y="6680"/>
                    <a:pt x="3457" y="6680"/>
                  </a:cubicBezTo>
                  <a:cubicBezTo>
                    <a:pt x="3530" y="6680"/>
                    <a:pt x="3607" y="6703"/>
                    <a:pt x="3670" y="6766"/>
                  </a:cubicBezTo>
                  <a:lnTo>
                    <a:pt x="5605" y="8634"/>
                  </a:lnTo>
                  <a:cubicBezTo>
                    <a:pt x="5657" y="8676"/>
                    <a:pt x="5716" y="8695"/>
                    <a:pt x="5773" y="8695"/>
                  </a:cubicBezTo>
                  <a:cubicBezTo>
                    <a:pt x="5899" y="8695"/>
                    <a:pt x="6016" y="8605"/>
                    <a:pt x="6039" y="8467"/>
                  </a:cubicBezTo>
                  <a:lnTo>
                    <a:pt x="6472" y="5765"/>
                  </a:lnTo>
                  <a:cubicBezTo>
                    <a:pt x="6506" y="5732"/>
                    <a:pt x="6506" y="5665"/>
                    <a:pt x="6539" y="5632"/>
                  </a:cubicBezTo>
                  <a:lnTo>
                    <a:pt x="8440" y="3497"/>
                  </a:lnTo>
                  <a:cubicBezTo>
                    <a:pt x="8574" y="3330"/>
                    <a:pt x="8507" y="3130"/>
                    <a:pt x="8307" y="3064"/>
                  </a:cubicBezTo>
                  <a:lnTo>
                    <a:pt x="5872" y="2496"/>
                  </a:lnTo>
                  <a:cubicBezTo>
                    <a:pt x="5772" y="2463"/>
                    <a:pt x="5705" y="2396"/>
                    <a:pt x="5672" y="2296"/>
                  </a:cubicBezTo>
                  <a:lnTo>
                    <a:pt x="5205" y="195"/>
                  </a:lnTo>
                  <a:cubicBezTo>
                    <a:pt x="5184" y="73"/>
                    <a:pt x="5077" y="0"/>
                    <a:pt x="4966" y="0"/>
                  </a:cubicBezTo>
                  <a:close/>
                </a:path>
              </a:pathLst>
            </a:custGeom>
            <a:solidFill>
              <a:srgbClr val="FFFFFF"/>
            </a:solidFill>
            <a:ln w="762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2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35"/>
            <p:cNvSpPr/>
            <p:nvPr/>
          </p:nvSpPr>
          <p:spPr>
            <a:xfrm>
              <a:off x="7124413" y="-757600"/>
              <a:ext cx="421798" cy="427751"/>
            </a:xfrm>
            <a:custGeom>
              <a:avLst/>
              <a:gdLst/>
              <a:ahLst/>
              <a:cxnLst/>
              <a:rect l="l" t="t" r="r" b="b"/>
              <a:pathLst>
                <a:path w="8574" h="8695" extrusionOk="0">
                  <a:moveTo>
                    <a:pt x="4966" y="0"/>
                  </a:moveTo>
                  <a:cubicBezTo>
                    <a:pt x="4895" y="0"/>
                    <a:pt x="4823" y="30"/>
                    <a:pt x="4771" y="95"/>
                  </a:cubicBezTo>
                  <a:lnTo>
                    <a:pt x="3270" y="1863"/>
                  </a:lnTo>
                  <a:cubicBezTo>
                    <a:pt x="3203" y="1929"/>
                    <a:pt x="3137" y="1963"/>
                    <a:pt x="3036" y="1963"/>
                  </a:cubicBezTo>
                  <a:lnTo>
                    <a:pt x="368" y="1629"/>
                  </a:lnTo>
                  <a:cubicBezTo>
                    <a:pt x="134" y="1629"/>
                    <a:pt x="1" y="1829"/>
                    <a:pt x="101" y="2029"/>
                  </a:cubicBezTo>
                  <a:lnTo>
                    <a:pt x="1435" y="4631"/>
                  </a:lnTo>
                  <a:cubicBezTo>
                    <a:pt x="1435" y="4698"/>
                    <a:pt x="1469" y="4765"/>
                    <a:pt x="1435" y="4831"/>
                  </a:cubicBezTo>
                  <a:lnTo>
                    <a:pt x="835" y="7533"/>
                  </a:lnTo>
                  <a:cubicBezTo>
                    <a:pt x="808" y="7692"/>
                    <a:pt x="950" y="7830"/>
                    <a:pt x="1110" y="7830"/>
                  </a:cubicBezTo>
                  <a:cubicBezTo>
                    <a:pt x="1151" y="7830"/>
                    <a:pt x="1194" y="7821"/>
                    <a:pt x="1235" y="7800"/>
                  </a:cubicBezTo>
                  <a:lnTo>
                    <a:pt x="3337" y="6699"/>
                  </a:lnTo>
                  <a:cubicBezTo>
                    <a:pt x="3373" y="6687"/>
                    <a:pt x="3414" y="6680"/>
                    <a:pt x="3457" y="6680"/>
                  </a:cubicBezTo>
                  <a:cubicBezTo>
                    <a:pt x="3530" y="6680"/>
                    <a:pt x="3607" y="6703"/>
                    <a:pt x="3670" y="6766"/>
                  </a:cubicBezTo>
                  <a:lnTo>
                    <a:pt x="5605" y="8634"/>
                  </a:lnTo>
                  <a:cubicBezTo>
                    <a:pt x="5657" y="8676"/>
                    <a:pt x="5716" y="8695"/>
                    <a:pt x="5773" y="8695"/>
                  </a:cubicBezTo>
                  <a:cubicBezTo>
                    <a:pt x="5899" y="8695"/>
                    <a:pt x="6016" y="8605"/>
                    <a:pt x="6039" y="8467"/>
                  </a:cubicBezTo>
                  <a:lnTo>
                    <a:pt x="6472" y="5765"/>
                  </a:lnTo>
                  <a:cubicBezTo>
                    <a:pt x="6506" y="5732"/>
                    <a:pt x="6506" y="5665"/>
                    <a:pt x="6539" y="5632"/>
                  </a:cubicBezTo>
                  <a:lnTo>
                    <a:pt x="8440" y="3497"/>
                  </a:lnTo>
                  <a:cubicBezTo>
                    <a:pt x="8574" y="3330"/>
                    <a:pt x="8507" y="3130"/>
                    <a:pt x="8307" y="3064"/>
                  </a:cubicBezTo>
                  <a:lnTo>
                    <a:pt x="5872" y="2496"/>
                  </a:lnTo>
                  <a:cubicBezTo>
                    <a:pt x="5772" y="2463"/>
                    <a:pt x="5705" y="2396"/>
                    <a:pt x="5672" y="2296"/>
                  </a:cubicBezTo>
                  <a:lnTo>
                    <a:pt x="5205" y="195"/>
                  </a:lnTo>
                  <a:cubicBezTo>
                    <a:pt x="5184" y="73"/>
                    <a:pt x="5077" y="0"/>
                    <a:pt x="49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73" name="Google Shape;1073;p35"/>
          <p:cNvSpPr/>
          <p:nvPr/>
        </p:nvSpPr>
        <p:spPr>
          <a:xfrm>
            <a:off x="7555025" y="4348965"/>
            <a:ext cx="572741" cy="423184"/>
          </a:xfrm>
          <a:custGeom>
            <a:avLst/>
            <a:gdLst/>
            <a:ahLst/>
            <a:cxnLst/>
            <a:rect l="l" t="t" r="r" b="b"/>
            <a:pathLst>
              <a:path w="22001" h="16256" extrusionOk="0">
                <a:moveTo>
                  <a:pt x="13391" y="1"/>
                </a:moveTo>
                <a:cubicBezTo>
                  <a:pt x="11664" y="1"/>
                  <a:pt x="9093" y="1641"/>
                  <a:pt x="8178" y="2251"/>
                </a:cubicBezTo>
                <a:cubicBezTo>
                  <a:pt x="5039" y="4428"/>
                  <a:pt x="2570" y="7399"/>
                  <a:pt x="351" y="10454"/>
                </a:cubicBezTo>
                <a:cubicBezTo>
                  <a:pt x="0" y="10933"/>
                  <a:pt x="477" y="11461"/>
                  <a:pt x="965" y="11461"/>
                </a:cubicBezTo>
                <a:cubicBezTo>
                  <a:pt x="1116" y="11461"/>
                  <a:pt x="1269" y="11410"/>
                  <a:pt x="1398" y="11291"/>
                </a:cubicBezTo>
                <a:cubicBezTo>
                  <a:pt x="4202" y="8529"/>
                  <a:pt x="6797" y="5516"/>
                  <a:pt x="10270" y="3633"/>
                </a:cubicBezTo>
                <a:cubicBezTo>
                  <a:pt x="10856" y="3298"/>
                  <a:pt x="11442" y="3005"/>
                  <a:pt x="12070" y="2796"/>
                </a:cubicBezTo>
                <a:cubicBezTo>
                  <a:pt x="12195" y="2754"/>
                  <a:pt x="12321" y="2712"/>
                  <a:pt x="12446" y="2670"/>
                </a:cubicBezTo>
                <a:lnTo>
                  <a:pt x="12446" y="2670"/>
                </a:lnTo>
                <a:cubicBezTo>
                  <a:pt x="12405" y="2879"/>
                  <a:pt x="12321" y="3088"/>
                  <a:pt x="12237" y="3298"/>
                </a:cubicBezTo>
                <a:cubicBezTo>
                  <a:pt x="12070" y="3758"/>
                  <a:pt x="11861" y="4218"/>
                  <a:pt x="11609" y="4637"/>
                </a:cubicBezTo>
                <a:cubicBezTo>
                  <a:pt x="10647" y="6520"/>
                  <a:pt x="9601" y="8278"/>
                  <a:pt x="9015" y="10371"/>
                </a:cubicBezTo>
                <a:cubicBezTo>
                  <a:pt x="8596" y="11626"/>
                  <a:pt x="7801" y="13970"/>
                  <a:pt x="8429" y="15309"/>
                </a:cubicBezTo>
                <a:cubicBezTo>
                  <a:pt x="8731" y="15964"/>
                  <a:pt x="9307" y="16255"/>
                  <a:pt x="9918" y="16255"/>
                </a:cubicBezTo>
                <a:cubicBezTo>
                  <a:pt x="10321" y="16255"/>
                  <a:pt x="10741" y="16128"/>
                  <a:pt x="11107" y="15895"/>
                </a:cubicBezTo>
                <a:cubicBezTo>
                  <a:pt x="12865" y="14723"/>
                  <a:pt x="14372" y="12714"/>
                  <a:pt x="15878" y="11250"/>
                </a:cubicBezTo>
                <a:cubicBezTo>
                  <a:pt x="17720" y="9492"/>
                  <a:pt x="19561" y="7776"/>
                  <a:pt x="21319" y="5976"/>
                </a:cubicBezTo>
                <a:cubicBezTo>
                  <a:pt x="22001" y="5327"/>
                  <a:pt x="21398" y="4425"/>
                  <a:pt x="20663" y="4425"/>
                </a:cubicBezTo>
                <a:cubicBezTo>
                  <a:pt x="20451" y="4425"/>
                  <a:pt x="20228" y="4501"/>
                  <a:pt x="20022" y="4679"/>
                </a:cubicBezTo>
                <a:cubicBezTo>
                  <a:pt x="18264" y="6269"/>
                  <a:pt x="16506" y="7943"/>
                  <a:pt x="14748" y="9575"/>
                </a:cubicBezTo>
                <a:lnTo>
                  <a:pt x="11861" y="12296"/>
                </a:lnTo>
                <a:cubicBezTo>
                  <a:pt x="11526" y="12631"/>
                  <a:pt x="11065" y="12924"/>
                  <a:pt x="10731" y="13300"/>
                </a:cubicBezTo>
                <a:cubicBezTo>
                  <a:pt x="10731" y="13175"/>
                  <a:pt x="10772" y="13049"/>
                  <a:pt x="10814" y="12882"/>
                </a:cubicBezTo>
                <a:cubicBezTo>
                  <a:pt x="11275" y="10705"/>
                  <a:pt x="12070" y="8571"/>
                  <a:pt x="13242" y="6604"/>
                </a:cubicBezTo>
                <a:cubicBezTo>
                  <a:pt x="13995" y="5265"/>
                  <a:pt x="15209" y="3298"/>
                  <a:pt x="15041" y="1624"/>
                </a:cubicBezTo>
                <a:cubicBezTo>
                  <a:pt x="14928" y="425"/>
                  <a:pt x="14269" y="1"/>
                  <a:pt x="1339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29/6/2023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453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">
  <p:cSld name="Title and text ">
    <p:spTree>
      <p:nvGrpSpPr>
        <p:cNvPr id="1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7" name="Google Shape;817;p15"/>
          <p:cNvGrpSpPr/>
          <p:nvPr/>
        </p:nvGrpSpPr>
        <p:grpSpPr>
          <a:xfrm>
            <a:off x="1373558" y="441404"/>
            <a:ext cx="6367911" cy="3922930"/>
            <a:chOff x="1569550" y="629994"/>
            <a:chExt cx="5900038" cy="3634698"/>
          </a:xfrm>
        </p:grpSpPr>
        <p:grpSp>
          <p:nvGrpSpPr>
            <p:cNvPr id="818" name="Google Shape;818;p15"/>
            <p:cNvGrpSpPr/>
            <p:nvPr/>
          </p:nvGrpSpPr>
          <p:grpSpPr>
            <a:xfrm>
              <a:off x="1569550" y="629994"/>
              <a:ext cx="5900038" cy="3634698"/>
              <a:chOff x="6012925" y="2964625"/>
              <a:chExt cx="1368950" cy="1009975"/>
            </a:xfrm>
          </p:grpSpPr>
          <p:sp>
            <p:nvSpPr>
              <p:cNvPr id="819" name="Google Shape;819;p15"/>
              <p:cNvSpPr/>
              <p:nvPr/>
            </p:nvSpPr>
            <p:spPr>
              <a:xfrm>
                <a:off x="6057275" y="3010525"/>
                <a:ext cx="1324600" cy="885925"/>
              </a:xfrm>
              <a:custGeom>
                <a:avLst/>
                <a:gdLst/>
                <a:ahLst/>
                <a:cxnLst/>
                <a:rect l="l" t="t" r="r" b="b"/>
                <a:pathLst>
                  <a:path w="52984" h="35437" extrusionOk="0">
                    <a:moveTo>
                      <a:pt x="38866" y="0"/>
                    </a:moveTo>
                    <a:lnTo>
                      <a:pt x="38261" y="20"/>
                    </a:lnTo>
                    <a:lnTo>
                      <a:pt x="37656" y="81"/>
                    </a:lnTo>
                    <a:lnTo>
                      <a:pt x="37071" y="182"/>
                    </a:lnTo>
                    <a:lnTo>
                      <a:pt x="36466" y="323"/>
                    </a:lnTo>
                    <a:lnTo>
                      <a:pt x="35861" y="525"/>
                    </a:lnTo>
                    <a:lnTo>
                      <a:pt x="35276" y="767"/>
                    </a:lnTo>
                    <a:lnTo>
                      <a:pt x="34691" y="1089"/>
                    </a:lnTo>
                    <a:lnTo>
                      <a:pt x="34146" y="1412"/>
                    </a:lnTo>
                    <a:lnTo>
                      <a:pt x="33602" y="1694"/>
                    </a:lnTo>
                    <a:lnTo>
                      <a:pt x="33057" y="1936"/>
                    </a:lnTo>
                    <a:lnTo>
                      <a:pt x="32553" y="2158"/>
                    </a:lnTo>
                    <a:lnTo>
                      <a:pt x="32029" y="2360"/>
                    </a:lnTo>
                    <a:lnTo>
                      <a:pt x="31525" y="2541"/>
                    </a:lnTo>
                    <a:lnTo>
                      <a:pt x="31040" y="2683"/>
                    </a:lnTo>
                    <a:lnTo>
                      <a:pt x="30536" y="2804"/>
                    </a:lnTo>
                    <a:lnTo>
                      <a:pt x="30052" y="2904"/>
                    </a:lnTo>
                    <a:lnTo>
                      <a:pt x="29568" y="2985"/>
                    </a:lnTo>
                    <a:lnTo>
                      <a:pt x="29084" y="3046"/>
                    </a:lnTo>
                    <a:lnTo>
                      <a:pt x="28600" y="3086"/>
                    </a:lnTo>
                    <a:lnTo>
                      <a:pt x="28116" y="3126"/>
                    </a:lnTo>
                    <a:lnTo>
                      <a:pt x="27148" y="3126"/>
                    </a:lnTo>
                    <a:lnTo>
                      <a:pt x="26644" y="3106"/>
                    </a:lnTo>
                    <a:lnTo>
                      <a:pt x="26139" y="3066"/>
                    </a:lnTo>
                    <a:lnTo>
                      <a:pt x="25091" y="2945"/>
                    </a:lnTo>
                    <a:lnTo>
                      <a:pt x="24022" y="2804"/>
                    </a:lnTo>
                    <a:lnTo>
                      <a:pt x="22872" y="2622"/>
                    </a:lnTo>
                    <a:lnTo>
                      <a:pt x="20371" y="2199"/>
                    </a:lnTo>
                    <a:lnTo>
                      <a:pt x="19000" y="1957"/>
                    </a:lnTo>
                    <a:lnTo>
                      <a:pt x="17507" y="1735"/>
                    </a:lnTo>
                    <a:lnTo>
                      <a:pt x="16741" y="1654"/>
                    </a:lnTo>
                    <a:lnTo>
                      <a:pt x="15974" y="1594"/>
                    </a:lnTo>
                    <a:lnTo>
                      <a:pt x="15208" y="1594"/>
                    </a:lnTo>
                    <a:lnTo>
                      <a:pt x="14442" y="1634"/>
                    </a:lnTo>
                    <a:lnTo>
                      <a:pt x="13675" y="1694"/>
                    </a:lnTo>
                    <a:lnTo>
                      <a:pt x="12929" y="1815"/>
                    </a:lnTo>
                    <a:lnTo>
                      <a:pt x="12183" y="1957"/>
                    </a:lnTo>
                    <a:lnTo>
                      <a:pt x="11437" y="2158"/>
                    </a:lnTo>
                    <a:lnTo>
                      <a:pt x="10710" y="2380"/>
                    </a:lnTo>
                    <a:lnTo>
                      <a:pt x="10005" y="2642"/>
                    </a:lnTo>
                    <a:lnTo>
                      <a:pt x="9299" y="2945"/>
                    </a:lnTo>
                    <a:lnTo>
                      <a:pt x="8613" y="3288"/>
                    </a:lnTo>
                    <a:lnTo>
                      <a:pt x="7947" y="3651"/>
                    </a:lnTo>
                    <a:lnTo>
                      <a:pt x="7302" y="4054"/>
                    </a:lnTo>
                    <a:lnTo>
                      <a:pt x="6657" y="4498"/>
                    </a:lnTo>
                    <a:lnTo>
                      <a:pt x="6051" y="4962"/>
                    </a:lnTo>
                    <a:lnTo>
                      <a:pt x="5446" y="5466"/>
                    </a:lnTo>
                    <a:lnTo>
                      <a:pt x="4882" y="6010"/>
                    </a:lnTo>
                    <a:lnTo>
                      <a:pt x="4337" y="6575"/>
                    </a:lnTo>
                    <a:lnTo>
                      <a:pt x="3813" y="7180"/>
                    </a:lnTo>
                    <a:lnTo>
                      <a:pt x="3329" y="7805"/>
                    </a:lnTo>
                    <a:lnTo>
                      <a:pt x="2865" y="8471"/>
                    </a:lnTo>
                    <a:lnTo>
                      <a:pt x="2441" y="9157"/>
                    </a:lnTo>
                    <a:lnTo>
                      <a:pt x="2038" y="9883"/>
                    </a:lnTo>
                    <a:lnTo>
                      <a:pt x="1675" y="10629"/>
                    </a:lnTo>
                    <a:lnTo>
                      <a:pt x="1332" y="11416"/>
                    </a:lnTo>
                    <a:lnTo>
                      <a:pt x="1050" y="12202"/>
                    </a:lnTo>
                    <a:lnTo>
                      <a:pt x="787" y="13049"/>
                    </a:lnTo>
                    <a:lnTo>
                      <a:pt x="566" y="13896"/>
                    </a:lnTo>
                    <a:lnTo>
                      <a:pt x="384" y="14784"/>
                    </a:lnTo>
                    <a:lnTo>
                      <a:pt x="243" y="15691"/>
                    </a:lnTo>
                    <a:lnTo>
                      <a:pt x="142" y="16619"/>
                    </a:lnTo>
                    <a:lnTo>
                      <a:pt x="82" y="17547"/>
                    </a:lnTo>
                    <a:lnTo>
                      <a:pt x="41" y="18434"/>
                    </a:lnTo>
                    <a:lnTo>
                      <a:pt x="21" y="19302"/>
                    </a:lnTo>
                    <a:lnTo>
                      <a:pt x="1" y="20129"/>
                    </a:lnTo>
                    <a:lnTo>
                      <a:pt x="21" y="20915"/>
                    </a:lnTo>
                    <a:lnTo>
                      <a:pt x="61" y="21682"/>
                    </a:lnTo>
                    <a:lnTo>
                      <a:pt x="122" y="22408"/>
                    </a:lnTo>
                    <a:lnTo>
                      <a:pt x="203" y="23113"/>
                    </a:lnTo>
                    <a:lnTo>
                      <a:pt x="324" y="23799"/>
                    </a:lnTo>
                    <a:lnTo>
                      <a:pt x="465" y="24465"/>
                    </a:lnTo>
                    <a:lnTo>
                      <a:pt x="646" y="25090"/>
                    </a:lnTo>
                    <a:lnTo>
                      <a:pt x="848" y="25675"/>
                    </a:lnTo>
                    <a:lnTo>
                      <a:pt x="1070" y="26260"/>
                    </a:lnTo>
                    <a:lnTo>
                      <a:pt x="1332" y="26804"/>
                    </a:lnTo>
                    <a:lnTo>
                      <a:pt x="1635" y="27349"/>
                    </a:lnTo>
                    <a:lnTo>
                      <a:pt x="1977" y="27853"/>
                    </a:lnTo>
                    <a:lnTo>
                      <a:pt x="2340" y="28337"/>
                    </a:lnTo>
                    <a:lnTo>
                      <a:pt x="2744" y="28801"/>
                    </a:lnTo>
                    <a:lnTo>
                      <a:pt x="3208" y="29265"/>
                    </a:lnTo>
                    <a:lnTo>
                      <a:pt x="3692" y="29688"/>
                    </a:lnTo>
                    <a:lnTo>
                      <a:pt x="4216" y="30092"/>
                    </a:lnTo>
                    <a:lnTo>
                      <a:pt x="4781" y="30495"/>
                    </a:lnTo>
                    <a:lnTo>
                      <a:pt x="5406" y="30878"/>
                    </a:lnTo>
                    <a:lnTo>
                      <a:pt x="6072" y="31241"/>
                    </a:lnTo>
                    <a:lnTo>
                      <a:pt x="6757" y="31584"/>
                    </a:lnTo>
                    <a:lnTo>
                      <a:pt x="7524" y="31927"/>
                    </a:lnTo>
                    <a:lnTo>
                      <a:pt x="8331" y="32250"/>
                    </a:lnTo>
                    <a:lnTo>
                      <a:pt x="9178" y="32552"/>
                    </a:lnTo>
                    <a:lnTo>
                      <a:pt x="10085" y="32855"/>
                    </a:lnTo>
                    <a:lnTo>
                      <a:pt x="11033" y="33157"/>
                    </a:lnTo>
                    <a:lnTo>
                      <a:pt x="12042" y="33440"/>
                    </a:lnTo>
                    <a:lnTo>
                      <a:pt x="13111" y="33702"/>
                    </a:lnTo>
                    <a:lnTo>
                      <a:pt x="14200" y="33964"/>
                    </a:lnTo>
                    <a:lnTo>
                      <a:pt x="15309" y="34206"/>
                    </a:lnTo>
                    <a:lnTo>
                      <a:pt x="16438" y="34408"/>
                    </a:lnTo>
                    <a:lnTo>
                      <a:pt x="17568" y="34610"/>
                    </a:lnTo>
                    <a:lnTo>
                      <a:pt x="18697" y="34771"/>
                    </a:lnTo>
                    <a:lnTo>
                      <a:pt x="19847" y="34932"/>
                    </a:lnTo>
                    <a:lnTo>
                      <a:pt x="21017" y="35053"/>
                    </a:lnTo>
                    <a:lnTo>
                      <a:pt x="22166" y="35174"/>
                    </a:lnTo>
                    <a:lnTo>
                      <a:pt x="23316" y="35255"/>
                    </a:lnTo>
                    <a:lnTo>
                      <a:pt x="24486" y="35336"/>
                    </a:lnTo>
                    <a:lnTo>
                      <a:pt x="25635" y="35396"/>
                    </a:lnTo>
                    <a:lnTo>
                      <a:pt x="26785" y="35416"/>
                    </a:lnTo>
                    <a:lnTo>
                      <a:pt x="27935" y="35437"/>
                    </a:lnTo>
                    <a:lnTo>
                      <a:pt x="29064" y="35437"/>
                    </a:lnTo>
                    <a:lnTo>
                      <a:pt x="30193" y="35416"/>
                    </a:lnTo>
                    <a:lnTo>
                      <a:pt x="31323" y="35376"/>
                    </a:lnTo>
                    <a:lnTo>
                      <a:pt x="32432" y="35316"/>
                    </a:lnTo>
                    <a:lnTo>
                      <a:pt x="33521" y="35255"/>
                    </a:lnTo>
                    <a:lnTo>
                      <a:pt x="34610" y="35154"/>
                    </a:lnTo>
                    <a:lnTo>
                      <a:pt x="35659" y="35053"/>
                    </a:lnTo>
                    <a:lnTo>
                      <a:pt x="36708" y="34932"/>
                    </a:lnTo>
                    <a:lnTo>
                      <a:pt x="37716" y="34811"/>
                    </a:lnTo>
                    <a:lnTo>
                      <a:pt x="38725" y="34650"/>
                    </a:lnTo>
                    <a:lnTo>
                      <a:pt x="39693" y="34489"/>
                    </a:lnTo>
                    <a:lnTo>
                      <a:pt x="40641" y="34307"/>
                    </a:lnTo>
                    <a:lnTo>
                      <a:pt x="41569" y="34105"/>
                    </a:lnTo>
                    <a:lnTo>
                      <a:pt x="42456" y="33904"/>
                    </a:lnTo>
                    <a:lnTo>
                      <a:pt x="43303" y="33682"/>
                    </a:lnTo>
                    <a:lnTo>
                      <a:pt x="44130" y="33460"/>
                    </a:lnTo>
                    <a:lnTo>
                      <a:pt x="44917" y="33198"/>
                    </a:lnTo>
                    <a:lnTo>
                      <a:pt x="45683" y="32936"/>
                    </a:lnTo>
                    <a:lnTo>
                      <a:pt x="46389" y="32673"/>
                    </a:lnTo>
                    <a:lnTo>
                      <a:pt x="46732" y="32532"/>
                    </a:lnTo>
                    <a:lnTo>
                      <a:pt x="47075" y="32371"/>
                    </a:lnTo>
                    <a:lnTo>
                      <a:pt x="47397" y="32210"/>
                    </a:lnTo>
                    <a:lnTo>
                      <a:pt x="47700" y="32048"/>
                    </a:lnTo>
                    <a:lnTo>
                      <a:pt x="48002" y="31867"/>
                    </a:lnTo>
                    <a:lnTo>
                      <a:pt x="48305" y="31685"/>
                    </a:lnTo>
                    <a:lnTo>
                      <a:pt x="48849" y="31282"/>
                    </a:lnTo>
                    <a:lnTo>
                      <a:pt x="49374" y="30858"/>
                    </a:lnTo>
                    <a:lnTo>
                      <a:pt x="49858" y="30415"/>
                    </a:lnTo>
                    <a:lnTo>
                      <a:pt x="50281" y="29930"/>
                    </a:lnTo>
                    <a:lnTo>
                      <a:pt x="50705" y="29406"/>
                    </a:lnTo>
                    <a:lnTo>
                      <a:pt x="51068" y="28882"/>
                    </a:lnTo>
                    <a:lnTo>
                      <a:pt x="51391" y="28317"/>
                    </a:lnTo>
                    <a:lnTo>
                      <a:pt x="51693" y="27732"/>
                    </a:lnTo>
                    <a:lnTo>
                      <a:pt x="51976" y="27107"/>
                    </a:lnTo>
                    <a:lnTo>
                      <a:pt x="52197" y="26482"/>
                    </a:lnTo>
                    <a:lnTo>
                      <a:pt x="52399" y="25836"/>
                    </a:lnTo>
                    <a:lnTo>
                      <a:pt x="52581" y="25171"/>
                    </a:lnTo>
                    <a:lnTo>
                      <a:pt x="52722" y="24485"/>
                    </a:lnTo>
                    <a:lnTo>
                      <a:pt x="52823" y="23779"/>
                    </a:lnTo>
                    <a:lnTo>
                      <a:pt x="52903" y="23053"/>
                    </a:lnTo>
                    <a:lnTo>
                      <a:pt x="52964" y="22327"/>
                    </a:lnTo>
                    <a:lnTo>
                      <a:pt x="52984" y="21581"/>
                    </a:lnTo>
                    <a:lnTo>
                      <a:pt x="52984" y="20814"/>
                    </a:lnTo>
                    <a:lnTo>
                      <a:pt x="52964" y="20048"/>
                    </a:lnTo>
                    <a:lnTo>
                      <a:pt x="52903" y="19261"/>
                    </a:lnTo>
                    <a:lnTo>
                      <a:pt x="52823" y="18475"/>
                    </a:lnTo>
                    <a:lnTo>
                      <a:pt x="52722" y="17688"/>
                    </a:lnTo>
                    <a:lnTo>
                      <a:pt x="52601" y="16881"/>
                    </a:lnTo>
                    <a:lnTo>
                      <a:pt x="52460" y="16075"/>
                    </a:lnTo>
                    <a:lnTo>
                      <a:pt x="52278" y="15268"/>
                    </a:lnTo>
                    <a:lnTo>
                      <a:pt x="52097" y="14461"/>
                    </a:lnTo>
                    <a:lnTo>
                      <a:pt x="51895" y="13634"/>
                    </a:lnTo>
                    <a:lnTo>
                      <a:pt x="51653" y="12827"/>
                    </a:lnTo>
                    <a:lnTo>
                      <a:pt x="51411" y="12001"/>
                    </a:lnTo>
                    <a:lnTo>
                      <a:pt x="51149" y="11214"/>
                    </a:lnTo>
                    <a:lnTo>
                      <a:pt x="50846" y="10427"/>
                    </a:lnTo>
                    <a:lnTo>
                      <a:pt x="50523" y="9661"/>
                    </a:lnTo>
                    <a:lnTo>
                      <a:pt x="50181" y="8915"/>
                    </a:lnTo>
                    <a:lnTo>
                      <a:pt x="49818" y="8209"/>
                    </a:lnTo>
                    <a:lnTo>
                      <a:pt x="49434" y="7503"/>
                    </a:lnTo>
                    <a:lnTo>
                      <a:pt x="49031" y="6837"/>
                    </a:lnTo>
                    <a:lnTo>
                      <a:pt x="48607" y="6192"/>
                    </a:lnTo>
                    <a:lnTo>
                      <a:pt x="48184" y="5567"/>
                    </a:lnTo>
                    <a:lnTo>
                      <a:pt x="47720" y="4982"/>
                    </a:lnTo>
                    <a:lnTo>
                      <a:pt x="47256" y="4417"/>
                    </a:lnTo>
                    <a:lnTo>
                      <a:pt x="46752" y="3893"/>
                    </a:lnTo>
                    <a:lnTo>
                      <a:pt x="46268" y="3389"/>
                    </a:lnTo>
                    <a:lnTo>
                      <a:pt x="45743" y="2925"/>
                    </a:lnTo>
                    <a:lnTo>
                      <a:pt x="45219" y="2481"/>
                    </a:lnTo>
                    <a:lnTo>
                      <a:pt x="44675" y="2078"/>
                    </a:lnTo>
                    <a:lnTo>
                      <a:pt x="44130" y="1694"/>
                    </a:lnTo>
                    <a:lnTo>
                      <a:pt x="43565" y="1351"/>
                    </a:lnTo>
                    <a:lnTo>
                      <a:pt x="43001" y="1049"/>
                    </a:lnTo>
                    <a:lnTo>
                      <a:pt x="42436" y="787"/>
                    </a:lnTo>
                    <a:lnTo>
                      <a:pt x="41851" y="565"/>
                    </a:lnTo>
                    <a:lnTo>
                      <a:pt x="41266" y="363"/>
                    </a:lnTo>
                    <a:lnTo>
                      <a:pt x="40661" y="222"/>
                    </a:lnTo>
                    <a:lnTo>
                      <a:pt x="40076" y="101"/>
                    </a:lnTo>
                    <a:lnTo>
                      <a:pt x="39471" y="41"/>
                    </a:lnTo>
                    <a:lnTo>
                      <a:pt x="3886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0" name="Google Shape;820;p15"/>
              <p:cNvSpPr/>
              <p:nvPr/>
            </p:nvSpPr>
            <p:spPr>
              <a:xfrm>
                <a:off x="7165050" y="2964625"/>
                <a:ext cx="189600" cy="218350"/>
              </a:xfrm>
              <a:custGeom>
                <a:avLst/>
                <a:gdLst/>
                <a:ahLst/>
                <a:cxnLst/>
                <a:rect l="l" t="t" r="r" b="b"/>
                <a:pathLst>
                  <a:path w="7584" h="8734" extrusionOk="0">
                    <a:moveTo>
                      <a:pt x="545" y="1"/>
                    </a:moveTo>
                    <a:lnTo>
                      <a:pt x="424" y="41"/>
                    </a:lnTo>
                    <a:lnTo>
                      <a:pt x="323" y="102"/>
                    </a:lnTo>
                    <a:lnTo>
                      <a:pt x="243" y="182"/>
                    </a:lnTo>
                    <a:lnTo>
                      <a:pt x="162" y="283"/>
                    </a:lnTo>
                    <a:lnTo>
                      <a:pt x="101" y="384"/>
                    </a:lnTo>
                    <a:lnTo>
                      <a:pt x="41" y="505"/>
                    </a:lnTo>
                    <a:lnTo>
                      <a:pt x="21" y="626"/>
                    </a:lnTo>
                    <a:lnTo>
                      <a:pt x="0" y="787"/>
                    </a:lnTo>
                    <a:lnTo>
                      <a:pt x="41" y="969"/>
                    </a:lnTo>
                    <a:lnTo>
                      <a:pt x="121" y="1150"/>
                    </a:lnTo>
                    <a:lnTo>
                      <a:pt x="222" y="1372"/>
                    </a:lnTo>
                    <a:lnTo>
                      <a:pt x="404" y="1635"/>
                    </a:lnTo>
                    <a:lnTo>
                      <a:pt x="626" y="1917"/>
                    </a:lnTo>
                    <a:lnTo>
                      <a:pt x="908" y="2219"/>
                    </a:lnTo>
                    <a:lnTo>
                      <a:pt x="1251" y="2582"/>
                    </a:lnTo>
                    <a:lnTo>
                      <a:pt x="1695" y="2966"/>
                    </a:lnTo>
                    <a:lnTo>
                      <a:pt x="2199" y="3389"/>
                    </a:lnTo>
                    <a:lnTo>
                      <a:pt x="2784" y="3853"/>
                    </a:lnTo>
                    <a:lnTo>
                      <a:pt x="3207" y="4236"/>
                    </a:lnTo>
                    <a:lnTo>
                      <a:pt x="3631" y="4660"/>
                    </a:lnTo>
                    <a:lnTo>
                      <a:pt x="4034" y="5104"/>
                    </a:lnTo>
                    <a:lnTo>
                      <a:pt x="4438" y="5567"/>
                    </a:lnTo>
                    <a:lnTo>
                      <a:pt x="5184" y="6475"/>
                    </a:lnTo>
                    <a:lnTo>
                      <a:pt x="5849" y="7322"/>
                    </a:lnTo>
                    <a:lnTo>
                      <a:pt x="6434" y="8028"/>
                    </a:lnTo>
                    <a:lnTo>
                      <a:pt x="6676" y="8310"/>
                    </a:lnTo>
                    <a:lnTo>
                      <a:pt x="6918" y="8532"/>
                    </a:lnTo>
                    <a:lnTo>
                      <a:pt x="7120" y="8673"/>
                    </a:lnTo>
                    <a:lnTo>
                      <a:pt x="7201" y="8714"/>
                    </a:lnTo>
                    <a:lnTo>
                      <a:pt x="7281" y="8734"/>
                    </a:lnTo>
                    <a:lnTo>
                      <a:pt x="7362" y="8734"/>
                    </a:lnTo>
                    <a:lnTo>
                      <a:pt x="7423" y="8714"/>
                    </a:lnTo>
                    <a:lnTo>
                      <a:pt x="7483" y="8653"/>
                    </a:lnTo>
                    <a:lnTo>
                      <a:pt x="7523" y="8573"/>
                    </a:lnTo>
                    <a:lnTo>
                      <a:pt x="7564" y="8472"/>
                    </a:lnTo>
                    <a:lnTo>
                      <a:pt x="7584" y="8351"/>
                    </a:lnTo>
                    <a:lnTo>
                      <a:pt x="7584" y="8230"/>
                    </a:lnTo>
                    <a:lnTo>
                      <a:pt x="7564" y="8088"/>
                    </a:lnTo>
                    <a:lnTo>
                      <a:pt x="7483" y="7766"/>
                    </a:lnTo>
                    <a:lnTo>
                      <a:pt x="7342" y="7403"/>
                    </a:lnTo>
                    <a:lnTo>
                      <a:pt x="7160" y="6999"/>
                    </a:lnTo>
                    <a:lnTo>
                      <a:pt x="6939" y="6576"/>
                    </a:lnTo>
                    <a:lnTo>
                      <a:pt x="6676" y="6132"/>
                    </a:lnTo>
                    <a:lnTo>
                      <a:pt x="6374" y="5668"/>
                    </a:lnTo>
                    <a:lnTo>
                      <a:pt x="6071" y="5184"/>
                    </a:lnTo>
                    <a:lnTo>
                      <a:pt x="5749" y="4700"/>
                    </a:lnTo>
                    <a:lnTo>
                      <a:pt x="5063" y="3772"/>
                    </a:lnTo>
                    <a:lnTo>
                      <a:pt x="4397" y="2925"/>
                    </a:lnTo>
                    <a:lnTo>
                      <a:pt x="3812" y="2199"/>
                    </a:lnTo>
                    <a:lnTo>
                      <a:pt x="3550" y="1897"/>
                    </a:lnTo>
                    <a:lnTo>
                      <a:pt x="3288" y="1594"/>
                    </a:lnTo>
                    <a:lnTo>
                      <a:pt x="3006" y="1332"/>
                    </a:lnTo>
                    <a:lnTo>
                      <a:pt x="2743" y="1090"/>
                    </a:lnTo>
                    <a:lnTo>
                      <a:pt x="2481" y="868"/>
                    </a:lnTo>
                    <a:lnTo>
                      <a:pt x="2219" y="687"/>
                    </a:lnTo>
                    <a:lnTo>
                      <a:pt x="1957" y="505"/>
                    </a:lnTo>
                    <a:lnTo>
                      <a:pt x="1715" y="364"/>
                    </a:lnTo>
                    <a:lnTo>
                      <a:pt x="1473" y="243"/>
                    </a:lnTo>
                    <a:lnTo>
                      <a:pt x="1271" y="142"/>
                    </a:lnTo>
                    <a:lnTo>
                      <a:pt x="1049" y="61"/>
                    </a:lnTo>
                    <a:lnTo>
                      <a:pt x="868" y="21"/>
                    </a:lnTo>
                    <a:lnTo>
                      <a:pt x="7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1" name="Google Shape;821;p15"/>
              <p:cNvSpPr/>
              <p:nvPr/>
            </p:nvSpPr>
            <p:spPr>
              <a:xfrm>
                <a:off x="6116275" y="3023125"/>
                <a:ext cx="172475" cy="132125"/>
              </a:xfrm>
              <a:custGeom>
                <a:avLst/>
                <a:gdLst/>
                <a:ahLst/>
                <a:cxnLst/>
                <a:rect l="l" t="t" r="r" b="b"/>
                <a:pathLst>
                  <a:path w="6899" h="5285" extrusionOk="0">
                    <a:moveTo>
                      <a:pt x="5386" y="0"/>
                    </a:moveTo>
                    <a:lnTo>
                      <a:pt x="5063" y="21"/>
                    </a:lnTo>
                    <a:lnTo>
                      <a:pt x="4720" y="81"/>
                    </a:lnTo>
                    <a:lnTo>
                      <a:pt x="4357" y="162"/>
                    </a:lnTo>
                    <a:lnTo>
                      <a:pt x="3974" y="283"/>
                    </a:lnTo>
                    <a:lnTo>
                      <a:pt x="3591" y="444"/>
                    </a:lnTo>
                    <a:lnTo>
                      <a:pt x="3207" y="626"/>
                    </a:lnTo>
                    <a:lnTo>
                      <a:pt x="2804" y="827"/>
                    </a:lnTo>
                    <a:lnTo>
                      <a:pt x="2401" y="1090"/>
                    </a:lnTo>
                    <a:lnTo>
                      <a:pt x="1997" y="1372"/>
                    </a:lnTo>
                    <a:lnTo>
                      <a:pt x="1796" y="1533"/>
                    </a:lnTo>
                    <a:lnTo>
                      <a:pt x="1614" y="1695"/>
                    </a:lnTo>
                    <a:lnTo>
                      <a:pt x="1271" y="2017"/>
                    </a:lnTo>
                    <a:lnTo>
                      <a:pt x="969" y="2380"/>
                    </a:lnTo>
                    <a:lnTo>
                      <a:pt x="707" y="2743"/>
                    </a:lnTo>
                    <a:lnTo>
                      <a:pt x="485" y="3106"/>
                    </a:lnTo>
                    <a:lnTo>
                      <a:pt x="323" y="3469"/>
                    </a:lnTo>
                    <a:lnTo>
                      <a:pt x="182" y="3812"/>
                    </a:lnTo>
                    <a:lnTo>
                      <a:pt x="81" y="4135"/>
                    </a:lnTo>
                    <a:lnTo>
                      <a:pt x="21" y="4438"/>
                    </a:lnTo>
                    <a:lnTo>
                      <a:pt x="1" y="4700"/>
                    </a:lnTo>
                    <a:lnTo>
                      <a:pt x="1" y="4922"/>
                    </a:lnTo>
                    <a:lnTo>
                      <a:pt x="61" y="5103"/>
                    </a:lnTo>
                    <a:lnTo>
                      <a:pt x="81" y="5164"/>
                    </a:lnTo>
                    <a:lnTo>
                      <a:pt x="122" y="5224"/>
                    </a:lnTo>
                    <a:lnTo>
                      <a:pt x="182" y="5264"/>
                    </a:lnTo>
                    <a:lnTo>
                      <a:pt x="243" y="5285"/>
                    </a:lnTo>
                    <a:lnTo>
                      <a:pt x="384" y="5285"/>
                    </a:lnTo>
                    <a:lnTo>
                      <a:pt x="485" y="5244"/>
                    </a:lnTo>
                    <a:lnTo>
                      <a:pt x="565" y="5184"/>
                    </a:lnTo>
                    <a:lnTo>
                      <a:pt x="767" y="5043"/>
                    </a:lnTo>
                    <a:lnTo>
                      <a:pt x="989" y="4861"/>
                    </a:lnTo>
                    <a:lnTo>
                      <a:pt x="1493" y="4377"/>
                    </a:lnTo>
                    <a:lnTo>
                      <a:pt x="2078" y="3792"/>
                    </a:lnTo>
                    <a:lnTo>
                      <a:pt x="2401" y="3469"/>
                    </a:lnTo>
                    <a:lnTo>
                      <a:pt x="2764" y="3127"/>
                    </a:lnTo>
                    <a:lnTo>
                      <a:pt x="3167" y="2804"/>
                    </a:lnTo>
                    <a:lnTo>
                      <a:pt x="3591" y="2461"/>
                    </a:lnTo>
                    <a:lnTo>
                      <a:pt x="4034" y="2118"/>
                    </a:lnTo>
                    <a:lnTo>
                      <a:pt x="4539" y="1795"/>
                    </a:lnTo>
                    <a:lnTo>
                      <a:pt x="5063" y="1493"/>
                    </a:lnTo>
                    <a:lnTo>
                      <a:pt x="5628" y="1190"/>
                    </a:lnTo>
                    <a:lnTo>
                      <a:pt x="6253" y="928"/>
                    </a:lnTo>
                    <a:lnTo>
                      <a:pt x="6898" y="686"/>
                    </a:lnTo>
                    <a:lnTo>
                      <a:pt x="6838" y="585"/>
                    </a:lnTo>
                    <a:lnTo>
                      <a:pt x="6777" y="505"/>
                    </a:lnTo>
                    <a:lnTo>
                      <a:pt x="6616" y="343"/>
                    </a:lnTo>
                    <a:lnTo>
                      <a:pt x="6434" y="202"/>
                    </a:lnTo>
                    <a:lnTo>
                      <a:pt x="6213" y="101"/>
                    </a:lnTo>
                    <a:lnTo>
                      <a:pt x="5971" y="41"/>
                    </a:lnTo>
                    <a:lnTo>
                      <a:pt x="56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2" name="Google Shape;822;p15"/>
              <p:cNvSpPr/>
              <p:nvPr/>
            </p:nvSpPr>
            <p:spPr>
              <a:xfrm>
                <a:off x="6524700" y="3909025"/>
                <a:ext cx="511300" cy="65575"/>
              </a:xfrm>
              <a:custGeom>
                <a:avLst/>
                <a:gdLst/>
                <a:ahLst/>
                <a:cxnLst/>
                <a:rect l="l" t="t" r="r" b="b"/>
                <a:pathLst>
                  <a:path w="20452" h="2623" extrusionOk="0">
                    <a:moveTo>
                      <a:pt x="19806" y="1"/>
                    </a:moveTo>
                    <a:lnTo>
                      <a:pt x="19342" y="41"/>
                    </a:lnTo>
                    <a:lnTo>
                      <a:pt x="18757" y="142"/>
                    </a:lnTo>
                    <a:lnTo>
                      <a:pt x="18051" y="283"/>
                    </a:lnTo>
                    <a:lnTo>
                      <a:pt x="17325" y="384"/>
                    </a:lnTo>
                    <a:lnTo>
                      <a:pt x="16539" y="505"/>
                    </a:lnTo>
                    <a:lnTo>
                      <a:pt x="15712" y="586"/>
                    </a:lnTo>
                    <a:lnTo>
                      <a:pt x="14824" y="666"/>
                    </a:lnTo>
                    <a:lnTo>
                      <a:pt x="13896" y="727"/>
                    </a:lnTo>
                    <a:lnTo>
                      <a:pt x="12928" y="787"/>
                    </a:lnTo>
                    <a:lnTo>
                      <a:pt x="11920" y="807"/>
                    </a:lnTo>
                    <a:lnTo>
                      <a:pt x="10851" y="828"/>
                    </a:lnTo>
                    <a:lnTo>
                      <a:pt x="9742" y="828"/>
                    </a:lnTo>
                    <a:lnTo>
                      <a:pt x="8592" y="807"/>
                    </a:lnTo>
                    <a:lnTo>
                      <a:pt x="7382" y="767"/>
                    </a:lnTo>
                    <a:lnTo>
                      <a:pt x="6152" y="707"/>
                    </a:lnTo>
                    <a:lnTo>
                      <a:pt x="4861" y="606"/>
                    </a:lnTo>
                    <a:lnTo>
                      <a:pt x="3530" y="505"/>
                    </a:lnTo>
                    <a:lnTo>
                      <a:pt x="2158" y="384"/>
                    </a:lnTo>
                    <a:lnTo>
                      <a:pt x="1614" y="344"/>
                    </a:lnTo>
                    <a:lnTo>
                      <a:pt x="1150" y="344"/>
                    </a:lnTo>
                    <a:lnTo>
                      <a:pt x="767" y="384"/>
                    </a:lnTo>
                    <a:lnTo>
                      <a:pt x="444" y="444"/>
                    </a:lnTo>
                    <a:lnTo>
                      <a:pt x="323" y="505"/>
                    </a:lnTo>
                    <a:lnTo>
                      <a:pt x="222" y="545"/>
                    </a:lnTo>
                    <a:lnTo>
                      <a:pt x="141" y="606"/>
                    </a:lnTo>
                    <a:lnTo>
                      <a:pt x="61" y="666"/>
                    </a:lnTo>
                    <a:lnTo>
                      <a:pt x="20" y="747"/>
                    </a:lnTo>
                    <a:lnTo>
                      <a:pt x="0" y="807"/>
                    </a:lnTo>
                    <a:lnTo>
                      <a:pt x="0" y="888"/>
                    </a:lnTo>
                    <a:lnTo>
                      <a:pt x="20" y="969"/>
                    </a:lnTo>
                    <a:lnTo>
                      <a:pt x="41" y="1050"/>
                    </a:lnTo>
                    <a:lnTo>
                      <a:pt x="101" y="1130"/>
                    </a:lnTo>
                    <a:lnTo>
                      <a:pt x="182" y="1211"/>
                    </a:lnTo>
                    <a:lnTo>
                      <a:pt x="283" y="1292"/>
                    </a:lnTo>
                    <a:lnTo>
                      <a:pt x="404" y="1372"/>
                    </a:lnTo>
                    <a:lnTo>
                      <a:pt x="545" y="1453"/>
                    </a:lnTo>
                    <a:lnTo>
                      <a:pt x="888" y="1614"/>
                    </a:lnTo>
                    <a:lnTo>
                      <a:pt x="1331" y="1776"/>
                    </a:lnTo>
                    <a:lnTo>
                      <a:pt x="1856" y="1897"/>
                    </a:lnTo>
                    <a:lnTo>
                      <a:pt x="2461" y="2018"/>
                    </a:lnTo>
                    <a:lnTo>
                      <a:pt x="3167" y="2098"/>
                    </a:lnTo>
                    <a:lnTo>
                      <a:pt x="4659" y="2260"/>
                    </a:lnTo>
                    <a:lnTo>
                      <a:pt x="6172" y="2401"/>
                    </a:lnTo>
                    <a:lnTo>
                      <a:pt x="7685" y="2522"/>
                    </a:lnTo>
                    <a:lnTo>
                      <a:pt x="9197" y="2603"/>
                    </a:lnTo>
                    <a:lnTo>
                      <a:pt x="9964" y="2623"/>
                    </a:lnTo>
                    <a:lnTo>
                      <a:pt x="11517" y="2623"/>
                    </a:lnTo>
                    <a:lnTo>
                      <a:pt x="12303" y="2582"/>
                    </a:lnTo>
                    <a:lnTo>
                      <a:pt x="13090" y="2542"/>
                    </a:lnTo>
                    <a:lnTo>
                      <a:pt x="13876" y="2481"/>
                    </a:lnTo>
                    <a:lnTo>
                      <a:pt x="14683" y="2381"/>
                    </a:lnTo>
                    <a:lnTo>
                      <a:pt x="15490" y="2280"/>
                    </a:lnTo>
                    <a:lnTo>
                      <a:pt x="16276" y="2139"/>
                    </a:lnTo>
                    <a:lnTo>
                      <a:pt x="17023" y="1957"/>
                    </a:lnTo>
                    <a:lnTo>
                      <a:pt x="17708" y="1776"/>
                    </a:lnTo>
                    <a:lnTo>
                      <a:pt x="18334" y="1554"/>
                    </a:lnTo>
                    <a:lnTo>
                      <a:pt x="18898" y="1332"/>
                    </a:lnTo>
                    <a:lnTo>
                      <a:pt x="19362" y="1110"/>
                    </a:lnTo>
                    <a:lnTo>
                      <a:pt x="19766" y="888"/>
                    </a:lnTo>
                    <a:lnTo>
                      <a:pt x="20088" y="686"/>
                    </a:lnTo>
                    <a:lnTo>
                      <a:pt x="20310" y="485"/>
                    </a:lnTo>
                    <a:lnTo>
                      <a:pt x="20371" y="404"/>
                    </a:lnTo>
                    <a:lnTo>
                      <a:pt x="20431" y="323"/>
                    </a:lnTo>
                    <a:lnTo>
                      <a:pt x="20451" y="243"/>
                    </a:lnTo>
                    <a:lnTo>
                      <a:pt x="20451" y="182"/>
                    </a:lnTo>
                    <a:lnTo>
                      <a:pt x="20411" y="122"/>
                    </a:lnTo>
                    <a:lnTo>
                      <a:pt x="20350" y="81"/>
                    </a:lnTo>
                    <a:lnTo>
                      <a:pt x="20270" y="41"/>
                    </a:lnTo>
                    <a:lnTo>
                      <a:pt x="20149" y="21"/>
                    </a:lnTo>
                    <a:lnTo>
                      <a:pt x="1998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3" name="Google Shape;823;p15"/>
              <p:cNvSpPr/>
              <p:nvPr/>
            </p:nvSpPr>
            <p:spPr>
              <a:xfrm>
                <a:off x="6012925" y="3613050"/>
                <a:ext cx="210775" cy="250125"/>
              </a:xfrm>
              <a:custGeom>
                <a:avLst/>
                <a:gdLst/>
                <a:ahLst/>
                <a:cxnLst/>
                <a:rect l="l" t="t" r="r" b="b"/>
                <a:pathLst>
                  <a:path w="8431" h="10005" extrusionOk="0">
                    <a:moveTo>
                      <a:pt x="101" y="1"/>
                    </a:moveTo>
                    <a:lnTo>
                      <a:pt x="61" y="485"/>
                    </a:lnTo>
                    <a:lnTo>
                      <a:pt x="20" y="949"/>
                    </a:lnTo>
                    <a:lnTo>
                      <a:pt x="0" y="1413"/>
                    </a:lnTo>
                    <a:lnTo>
                      <a:pt x="20" y="1876"/>
                    </a:lnTo>
                    <a:lnTo>
                      <a:pt x="40" y="2320"/>
                    </a:lnTo>
                    <a:lnTo>
                      <a:pt x="81" y="2744"/>
                    </a:lnTo>
                    <a:lnTo>
                      <a:pt x="141" y="3167"/>
                    </a:lnTo>
                    <a:lnTo>
                      <a:pt x="202" y="3591"/>
                    </a:lnTo>
                    <a:lnTo>
                      <a:pt x="303" y="3994"/>
                    </a:lnTo>
                    <a:lnTo>
                      <a:pt x="424" y="4377"/>
                    </a:lnTo>
                    <a:lnTo>
                      <a:pt x="565" y="4761"/>
                    </a:lnTo>
                    <a:lnTo>
                      <a:pt x="706" y="5144"/>
                    </a:lnTo>
                    <a:lnTo>
                      <a:pt x="887" y="5507"/>
                    </a:lnTo>
                    <a:lnTo>
                      <a:pt x="1089" y="5850"/>
                    </a:lnTo>
                    <a:lnTo>
                      <a:pt x="1311" y="6193"/>
                    </a:lnTo>
                    <a:lnTo>
                      <a:pt x="1553" y="6515"/>
                    </a:lnTo>
                    <a:lnTo>
                      <a:pt x="1795" y="6818"/>
                    </a:lnTo>
                    <a:lnTo>
                      <a:pt x="2077" y="7120"/>
                    </a:lnTo>
                    <a:lnTo>
                      <a:pt x="2380" y="7423"/>
                    </a:lnTo>
                    <a:lnTo>
                      <a:pt x="2723" y="7705"/>
                    </a:lnTo>
                    <a:lnTo>
                      <a:pt x="3066" y="7967"/>
                    </a:lnTo>
                    <a:lnTo>
                      <a:pt x="3429" y="8209"/>
                    </a:lnTo>
                    <a:lnTo>
                      <a:pt x="3832" y="8451"/>
                    </a:lnTo>
                    <a:lnTo>
                      <a:pt x="4235" y="8673"/>
                    </a:lnTo>
                    <a:lnTo>
                      <a:pt x="4679" y="8895"/>
                    </a:lnTo>
                    <a:lnTo>
                      <a:pt x="5143" y="9097"/>
                    </a:lnTo>
                    <a:lnTo>
                      <a:pt x="5627" y="9278"/>
                    </a:lnTo>
                    <a:lnTo>
                      <a:pt x="6131" y="9440"/>
                    </a:lnTo>
                    <a:lnTo>
                      <a:pt x="6676" y="9601"/>
                    </a:lnTo>
                    <a:lnTo>
                      <a:pt x="7241" y="9742"/>
                    </a:lnTo>
                    <a:lnTo>
                      <a:pt x="7825" y="9883"/>
                    </a:lnTo>
                    <a:lnTo>
                      <a:pt x="8431" y="10004"/>
                    </a:lnTo>
                    <a:lnTo>
                      <a:pt x="7785" y="9641"/>
                    </a:lnTo>
                    <a:lnTo>
                      <a:pt x="7180" y="9278"/>
                    </a:lnTo>
                    <a:lnTo>
                      <a:pt x="6595" y="8895"/>
                    </a:lnTo>
                    <a:lnTo>
                      <a:pt x="6051" y="8512"/>
                    </a:lnTo>
                    <a:lnTo>
                      <a:pt x="5526" y="8109"/>
                    </a:lnTo>
                    <a:lnTo>
                      <a:pt x="5042" y="7705"/>
                    </a:lnTo>
                    <a:lnTo>
                      <a:pt x="4598" y="7282"/>
                    </a:lnTo>
                    <a:lnTo>
                      <a:pt x="4155" y="6878"/>
                    </a:lnTo>
                    <a:lnTo>
                      <a:pt x="3751" y="6455"/>
                    </a:lnTo>
                    <a:lnTo>
                      <a:pt x="3388" y="6031"/>
                    </a:lnTo>
                    <a:lnTo>
                      <a:pt x="3025" y="5608"/>
                    </a:lnTo>
                    <a:lnTo>
                      <a:pt x="2703" y="5204"/>
                    </a:lnTo>
                    <a:lnTo>
                      <a:pt x="2400" y="4801"/>
                    </a:lnTo>
                    <a:lnTo>
                      <a:pt x="2118" y="4398"/>
                    </a:lnTo>
                    <a:lnTo>
                      <a:pt x="1856" y="3994"/>
                    </a:lnTo>
                    <a:lnTo>
                      <a:pt x="1634" y="3611"/>
                    </a:lnTo>
                    <a:lnTo>
                      <a:pt x="1210" y="2865"/>
                    </a:lnTo>
                    <a:lnTo>
                      <a:pt x="887" y="2179"/>
                    </a:lnTo>
                    <a:lnTo>
                      <a:pt x="605" y="1574"/>
                    </a:lnTo>
                    <a:lnTo>
                      <a:pt x="403" y="1029"/>
                    </a:lnTo>
                    <a:lnTo>
                      <a:pt x="262" y="606"/>
                    </a:lnTo>
                    <a:lnTo>
                      <a:pt x="161" y="263"/>
                    </a:lnTo>
                    <a:lnTo>
                      <a:pt x="10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24" name="Google Shape;824;p15"/>
            <p:cNvSpPr/>
            <p:nvPr/>
          </p:nvSpPr>
          <p:spPr>
            <a:xfrm rot="6334360">
              <a:off x="5988775" y="729157"/>
              <a:ext cx="242061" cy="765883"/>
            </a:xfrm>
            <a:custGeom>
              <a:avLst/>
              <a:gdLst/>
              <a:ahLst/>
              <a:cxnLst/>
              <a:rect l="l" t="t" r="r" b="b"/>
              <a:pathLst>
                <a:path w="4660" h="12546" extrusionOk="0">
                  <a:moveTo>
                    <a:pt x="2985" y="0"/>
                  </a:moveTo>
                  <a:lnTo>
                    <a:pt x="2824" y="21"/>
                  </a:lnTo>
                  <a:lnTo>
                    <a:pt x="2642" y="61"/>
                  </a:lnTo>
                  <a:lnTo>
                    <a:pt x="2481" y="101"/>
                  </a:lnTo>
                  <a:lnTo>
                    <a:pt x="2320" y="162"/>
                  </a:lnTo>
                  <a:lnTo>
                    <a:pt x="2158" y="242"/>
                  </a:lnTo>
                  <a:lnTo>
                    <a:pt x="2017" y="323"/>
                  </a:lnTo>
                  <a:lnTo>
                    <a:pt x="1896" y="404"/>
                  </a:lnTo>
                  <a:lnTo>
                    <a:pt x="1775" y="505"/>
                  </a:lnTo>
                  <a:lnTo>
                    <a:pt x="1634" y="646"/>
                  </a:lnTo>
                  <a:lnTo>
                    <a:pt x="1493" y="787"/>
                  </a:lnTo>
                  <a:lnTo>
                    <a:pt x="1251" y="1110"/>
                  </a:lnTo>
                  <a:lnTo>
                    <a:pt x="1049" y="1473"/>
                  </a:lnTo>
                  <a:lnTo>
                    <a:pt x="847" y="1856"/>
                  </a:lnTo>
                  <a:lnTo>
                    <a:pt x="686" y="2259"/>
                  </a:lnTo>
                  <a:lnTo>
                    <a:pt x="525" y="2642"/>
                  </a:lnTo>
                  <a:lnTo>
                    <a:pt x="404" y="3046"/>
                  </a:lnTo>
                  <a:lnTo>
                    <a:pt x="303" y="3409"/>
                  </a:lnTo>
                  <a:lnTo>
                    <a:pt x="182" y="3893"/>
                  </a:lnTo>
                  <a:lnTo>
                    <a:pt x="101" y="4397"/>
                  </a:lnTo>
                  <a:lnTo>
                    <a:pt x="41" y="4901"/>
                  </a:lnTo>
                  <a:lnTo>
                    <a:pt x="0" y="5426"/>
                  </a:lnTo>
                  <a:lnTo>
                    <a:pt x="0" y="5970"/>
                  </a:lnTo>
                  <a:lnTo>
                    <a:pt x="21" y="6495"/>
                  </a:lnTo>
                  <a:lnTo>
                    <a:pt x="61" y="7039"/>
                  </a:lnTo>
                  <a:lnTo>
                    <a:pt x="142" y="7564"/>
                  </a:lnTo>
                  <a:lnTo>
                    <a:pt x="242" y="8108"/>
                  </a:lnTo>
                  <a:lnTo>
                    <a:pt x="384" y="8612"/>
                  </a:lnTo>
                  <a:lnTo>
                    <a:pt x="545" y="9137"/>
                  </a:lnTo>
                  <a:lnTo>
                    <a:pt x="726" y="9621"/>
                  </a:lnTo>
                  <a:lnTo>
                    <a:pt x="948" y="10105"/>
                  </a:lnTo>
                  <a:lnTo>
                    <a:pt x="1190" y="10569"/>
                  </a:lnTo>
                  <a:lnTo>
                    <a:pt x="1453" y="10992"/>
                  </a:lnTo>
                  <a:lnTo>
                    <a:pt x="1755" y="11396"/>
                  </a:lnTo>
                  <a:lnTo>
                    <a:pt x="1957" y="11638"/>
                  </a:lnTo>
                  <a:lnTo>
                    <a:pt x="2179" y="11860"/>
                  </a:lnTo>
                  <a:lnTo>
                    <a:pt x="2441" y="12041"/>
                  </a:lnTo>
                  <a:lnTo>
                    <a:pt x="2703" y="12223"/>
                  </a:lnTo>
                  <a:lnTo>
                    <a:pt x="2965" y="12364"/>
                  </a:lnTo>
                  <a:lnTo>
                    <a:pt x="3227" y="12465"/>
                  </a:lnTo>
                  <a:lnTo>
                    <a:pt x="3510" y="12525"/>
                  </a:lnTo>
                  <a:lnTo>
                    <a:pt x="3752" y="12545"/>
                  </a:lnTo>
                  <a:lnTo>
                    <a:pt x="3994" y="12525"/>
                  </a:lnTo>
                  <a:lnTo>
                    <a:pt x="4095" y="12505"/>
                  </a:lnTo>
                  <a:lnTo>
                    <a:pt x="4195" y="12465"/>
                  </a:lnTo>
                  <a:lnTo>
                    <a:pt x="4276" y="12424"/>
                  </a:lnTo>
                  <a:lnTo>
                    <a:pt x="4377" y="12344"/>
                  </a:lnTo>
                  <a:lnTo>
                    <a:pt x="4437" y="12283"/>
                  </a:lnTo>
                  <a:lnTo>
                    <a:pt x="4498" y="12182"/>
                  </a:lnTo>
                  <a:lnTo>
                    <a:pt x="4558" y="12081"/>
                  </a:lnTo>
                  <a:lnTo>
                    <a:pt x="4599" y="11960"/>
                  </a:lnTo>
                  <a:lnTo>
                    <a:pt x="4639" y="11819"/>
                  </a:lnTo>
                  <a:lnTo>
                    <a:pt x="4639" y="11658"/>
                  </a:lnTo>
                  <a:lnTo>
                    <a:pt x="4659" y="11496"/>
                  </a:lnTo>
                  <a:lnTo>
                    <a:pt x="4639" y="11315"/>
                  </a:lnTo>
                  <a:lnTo>
                    <a:pt x="4619" y="11113"/>
                  </a:lnTo>
                  <a:lnTo>
                    <a:pt x="4558" y="10891"/>
                  </a:lnTo>
                  <a:lnTo>
                    <a:pt x="4377" y="10629"/>
                  </a:lnTo>
                  <a:lnTo>
                    <a:pt x="4216" y="10367"/>
                  </a:lnTo>
                  <a:lnTo>
                    <a:pt x="4054" y="10105"/>
                  </a:lnTo>
                  <a:lnTo>
                    <a:pt x="3913" y="9822"/>
                  </a:lnTo>
                  <a:lnTo>
                    <a:pt x="3792" y="9540"/>
                  </a:lnTo>
                  <a:lnTo>
                    <a:pt x="3671" y="9258"/>
                  </a:lnTo>
                  <a:lnTo>
                    <a:pt x="3550" y="8955"/>
                  </a:lnTo>
                  <a:lnTo>
                    <a:pt x="3449" y="8653"/>
                  </a:lnTo>
                  <a:lnTo>
                    <a:pt x="3288" y="8027"/>
                  </a:lnTo>
                  <a:lnTo>
                    <a:pt x="3167" y="7402"/>
                  </a:lnTo>
                  <a:lnTo>
                    <a:pt x="3086" y="6777"/>
                  </a:lnTo>
                  <a:lnTo>
                    <a:pt x="3066" y="6132"/>
                  </a:lnTo>
                  <a:lnTo>
                    <a:pt x="3046" y="5769"/>
                  </a:lnTo>
                  <a:lnTo>
                    <a:pt x="3066" y="5406"/>
                  </a:lnTo>
                  <a:lnTo>
                    <a:pt x="3086" y="5043"/>
                  </a:lnTo>
                  <a:lnTo>
                    <a:pt x="3106" y="4679"/>
                  </a:lnTo>
                  <a:lnTo>
                    <a:pt x="3147" y="4437"/>
                  </a:lnTo>
                  <a:lnTo>
                    <a:pt x="3187" y="4175"/>
                  </a:lnTo>
                  <a:lnTo>
                    <a:pt x="3348" y="3691"/>
                  </a:lnTo>
                  <a:lnTo>
                    <a:pt x="3530" y="3187"/>
                  </a:lnTo>
                  <a:lnTo>
                    <a:pt x="3711" y="2703"/>
                  </a:lnTo>
                  <a:lnTo>
                    <a:pt x="3873" y="2199"/>
                  </a:lnTo>
                  <a:lnTo>
                    <a:pt x="3933" y="1957"/>
                  </a:lnTo>
                  <a:lnTo>
                    <a:pt x="3974" y="1695"/>
                  </a:lnTo>
                  <a:lnTo>
                    <a:pt x="4014" y="1452"/>
                  </a:lnTo>
                  <a:lnTo>
                    <a:pt x="4014" y="1190"/>
                  </a:lnTo>
                  <a:lnTo>
                    <a:pt x="3994" y="948"/>
                  </a:lnTo>
                  <a:lnTo>
                    <a:pt x="3953" y="686"/>
                  </a:lnTo>
                  <a:lnTo>
                    <a:pt x="3893" y="505"/>
                  </a:lnTo>
                  <a:lnTo>
                    <a:pt x="3812" y="363"/>
                  </a:lnTo>
                  <a:lnTo>
                    <a:pt x="3711" y="242"/>
                  </a:lnTo>
                  <a:lnTo>
                    <a:pt x="3590" y="142"/>
                  </a:lnTo>
                  <a:lnTo>
                    <a:pt x="3449" y="81"/>
                  </a:lnTo>
                  <a:lnTo>
                    <a:pt x="3308" y="21"/>
                  </a:lnTo>
                  <a:lnTo>
                    <a:pt x="314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5" name="Google Shape;825;p15"/>
          <p:cNvSpPr txBox="1">
            <a:spLocks noGrp="1"/>
          </p:cNvSpPr>
          <p:nvPr>
            <p:ph type="title"/>
          </p:nvPr>
        </p:nvSpPr>
        <p:spPr>
          <a:xfrm>
            <a:off x="1991650" y="1028776"/>
            <a:ext cx="5183700" cy="172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1000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826" name="Google Shape;826;p15"/>
          <p:cNvSpPr txBox="1">
            <a:spLocks noGrp="1"/>
          </p:cNvSpPr>
          <p:nvPr>
            <p:ph type="subTitle" idx="1"/>
          </p:nvPr>
        </p:nvSpPr>
        <p:spPr>
          <a:xfrm>
            <a:off x="2046150" y="2883100"/>
            <a:ext cx="5074800" cy="6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7" name="Google Shape;827;p15"/>
          <p:cNvSpPr/>
          <p:nvPr/>
        </p:nvSpPr>
        <p:spPr>
          <a:xfrm rot="10800000" flipH="1">
            <a:off x="-532037" y="-606633"/>
            <a:ext cx="2475662" cy="3341798"/>
          </a:xfrm>
          <a:custGeom>
            <a:avLst/>
            <a:gdLst/>
            <a:ahLst/>
            <a:cxnLst/>
            <a:rect l="l" t="t" r="r" b="b"/>
            <a:pathLst>
              <a:path w="42254" h="57037" extrusionOk="0">
                <a:moveTo>
                  <a:pt x="6515" y="0"/>
                </a:moveTo>
                <a:lnTo>
                  <a:pt x="5507" y="20"/>
                </a:lnTo>
                <a:lnTo>
                  <a:pt x="4498" y="61"/>
                </a:lnTo>
                <a:lnTo>
                  <a:pt x="3470" y="141"/>
                </a:lnTo>
                <a:lnTo>
                  <a:pt x="2441" y="262"/>
                </a:lnTo>
                <a:lnTo>
                  <a:pt x="1432" y="383"/>
                </a:lnTo>
                <a:lnTo>
                  <a:pt x="1291" y="5869"/>
                </a:lnTo>
                <a:lnTo>
                  <a:pt x="1110" y="11375"/>
                </a:lnTo>
                <a:lnTo>
                  <a:pt x="747" y="22347"/>
                </a:lnTo>
                <a:lnTo>
                  <a:pt x="626" y="25957"/>
                </a:lnTo>
                <a:lnTo>
                  <a:pt x="525" y="29547"/>
                </a:lnTo>
                <a:lnTo>
                  <a:pt x="444" y="33137"/>
                </a:lnTo>
                <a:lnTo>
                  <a:pt x="404" y="36747"/>
                </a:lnTo>
                <a:lnTo>
                  <a:pt x="364" y="40257"/>
                </a:lnTo>
                <a:lnTo>
                  <a:pt x="343" y="43746"/>
                </a:lnTo>
                <a:lnTo>
                  <a:pt x="303" y="47255"/>
                </a:lnTo>
                <a:lnTo>
                  <a:pt x="222" y="50765"/>
                </a:lnTo>
                <a:lnTo>
                  <a:pt x="182" y="51672"/>
                </a:lnTo>
                <a:lnTo>
                  <a:pt x="122" y="52600"/>
                </a:lnTo>
                <a:lnTo>
                  <a:pt x="41" y="53507"/>
                </a:lnTo>
                <a:lnTo>
                  <a:pt x="0" y="54415"/>
                </a:lnTo>
                <a:lnTo>
                  <a:pt x="0" y="54859"/>
                </a:lnTo>
                <a:lnTo>
                  <a:pt x="0" y="55303"/>
                </a:lnTo>
                <a:lnTo>
                  <a:pt x="21" y="55524"/>
                </a:lnTo>
                <a:lnTo>
                  <a:pt x="41" y="55746"/>
                </a:lnTo>
                <a:lnTo>
                  <a:pt x="101" y="55968"/>
                </a:lnTo>
                <a:lnTo>
                  <a:pt x="142" y="56170"/>
                </a:lnTo>
                <a:lnTo>
                  <a:pt x="182" y="56271"/>
                </a:lnTo>
                <a:lnTo>
                  <a:pt x="243" y="56351"/>
                </a:lnTo>
                <a:lnTo>
                  <a:pt x="303" y="56432"/>
                </a:lnTo>
                <a:lnTo>
                  <a:pt x="384" y="56492"/>
                </a:lnTo>
                <a:lnTo>
                  <a:pt x="565" y="56593"/>
                </a:lnTo>
                <a:lnTo>
                  <a:pt x="807" y="56674"/>
                </a:lnTo>
                <a:lnTo>
                  <a:pt x="1231" y="56815"/>
                </a:lnTo>
                <a:lnTo>
                  <a:pt x="1674" y="56896"/>
                </a:lnTo>
                <a:lnTo>
                  <a:pt x="2118" y="56977"/>
                </a:lnTo>
                <a:lnTo>
                  <a:pt x="2582" y="57017"/>
                </a:lnTo>
                <a:lnTo>
                  <a:pt x="3046" y="57017"/>
                </a:lnTo>
                <a:lnTo>
                  <a:pt x="3490" y="57037"/>
                </a:lnTo>
                <a:lnTo>
                  <a:pt x="4397" y="57017"/>
                </a:lnTo>
                <a:lnTo>
                  <a:pt x="5446" y="56977"/>
                </a:lnTo>
                <a:lnTo>
                  <a:pt x="6495" y="56916"/>
                </a:lnTo>
                <a:lnTo>
                  <a:pt x="7544" y="56835"/>
                </a:lnTo>
                <a:lnTo>
                  <a:pt x="8613" y="56755"/>
                </a:lnTo>
                <a:lnTo>
                  <a:pt x="10125" y="56593"/>
                </a:lnTo>
                <a:lnTo>
                  <a:pt x="10892" y="56533"/>
                </a:lnTo>
                <a:lnTo>
                  <a:pt x="11638" y="56513"/>
                </a:lnTo>
                <a:lnTo>
                  <a:pt x="42254" y="56513"/>
                </a:lnTo>
                <a:lnTo>
                  <a:pt x="42214" y="55988"/>
                </a:lnTo>
                <a:lnTo>
                  <a:pt x="42133" y="55484"/>
                </a:lnTo>
                <a:lnTo>
                  <a:pt x="42052" y="54960"/>
                </a:lnTo>
                <a:lnTo>
                  <a:pt x="41911" y="54455"/>
                </a:lnTo>
                <a:lnTo>
                  <a:pt x="41750" y="53971"/>
                </a:lnTo>
                <a:lnTo>
                  <a:pt x="41568" y="53467"/>
                </a:lnTo>
                <a:lnTo>
                  <a:pt x="41346" y="52983"/>
                </a:lnTo>
                <a:lnTo>
                  <a:pt x="41104" y="52499"/>
                </a:lnTo>
                <a:lnTo>
                  <a:pt x="40741" y="51914"/>
                </a:lnTo>
                <a:lnTo>
                  <a:pt x="40338" y="51329"/>
                </a:lnTo>
                <a:lnTo>
                  <a:pt x="39914" y="50765"/>
                </a:lnTo>
                <a:lnTo>
                  <a:pt x="39471" y="50220"/>
                </a:lnTo>
                <a:lnTo>
                  <a:pt x="38523" y="49131"/>
                </a:lnTo>
                <a:lnTo>
                  <a:pt x="37595" y="48062"/>
                </a:lnTo>
                <a:lnTo>
                  <a:pt x="37151" y="47517"/>
                </a:lnTo>
                <a:lnTo>
                  <a:pt x="36728" y="46953"/>
                </a:lnTo>
                <a:lnTo>
                  <a:pt x="36344" y="46388"/>
                </a:lnTo>
                <a:lnTo>
                  <a:pt x="36163" y="46106"/>
                </a:lnTo>
                <a:lnTo>
                  <a:pt x="36002" y="45803"/>
                </a:lnTo>
                <a:lnTo>
                  <a:pt x="35860" y="45501"/>
                </a:lnTo>
                <a:lnTo>
                  <a:pt x="35719" y="45198"/>
                </a:lnTo>
                <a:lnTo>
                  <a:pt x="35598" y="44895"/>
                </a:lnTo>
                <a:lnTo>
                  <a:pt x="35477" y="44593"/>
                </a:lnTo>
                <a:lnTo>
                  <a:pt x="35376" y="44270"/>
                </a:lnTo>
                <a:lnTo>
                  <a:pt x="35316" y="43927"/>
                </a:lnTo>
                <a:lnTo>
                  <a:pt x="35255" y="43605"/>
                </a:lnTo>
                <a:lnTo>
                  <a:pt x="35215" y="43262"/>
                </a:lnTo>
                <a:lnTo>
                  <a:pt x="35195" y="42979"/>
                </a:lnTo>
                <a:lnTo>
                  <a:pt x="35195" y="42717"/>
                </a:lnTo>
                <a:lnTo>
                  <a:pt x="35215" y="42173"/>
                </a:lnTo>
                <a:lnTo>
                  <a:pt x="35296" y="41628"/>
                </a:lnTo>
                <a:lnTo>
                  <a:pt x="35397" y="41084"/>
                </a:lnTo>
                <a:lnTo>
                  <a:pt x="35538" y="40539"/>
                </a:lnTo>
                <a:lnTo>
                  <a:pt x="35679" y="40015"/>
                </a:lnTo>
                <a:lnTo>
                  <a:pt x="36022" y="38946"/>
                </a:lnTo>
                <a:lnTo>
                  <a:pt x="36344" y="37857"/>
                </a:lnTo>
                <a:lnTo>
                  <a:pt x="36486" y="37332"/>
                </a:lnTo>
                <a:lnTo>
                  <a:pt x="36607" y="36788"/>
                </a:lnTo>
                <a:lnTo>
                  <a:pt x="36687" y="36263"/>
                </a:lnTo>
                <a:lnTo>
                  <a:pt x="36728" y="35719"/>
                </a:lnTo>
                <a:lnTo>
                  <a:pt x="36748" y="35436"/>
                </a:lnTo>
                <a:lnTo>
                  <a:pt x="36748" y="35174"/>
                </a:lnTo>
                <a:lnTo>
                  <a:pt x="36728" y="34892"/>
                </a:lnTo>
                <a:lnTo>
                  <a:pt x="36687" y="34630"/>
                </a:lnTo>
                <a:lnTo>
                  <a:pt x="36647" y="34367"/>
                </a:lnTo>
                <a:lnTo>
                  <a:pt x="36586" y="34085"/>
                </a:lnTo>
                <a:lnTo>
                  <a:pt x="36526" y="33843"/>
                </a:lnTo>
                <a:lnTo>
                  <a:pt x="36445" y="33581"/>
                </a:lnTo>
                <a:lnTo>
                  <a:pt x="36344" y="33339"/>
                </a:lnTo>
                <a:lnTo>
                  <a:pt x="36244" y="33097"/>
                </a:lnTo>
                <a:lnTo>
                  <a:pt x="36002" y="32633"/>
                </a:lnTo>
                <a:lnTo>
                  <a:pt x="35719" y="32169"/>
                </a:lnTo>
                <a:lnTo>
                  <a:pt x="35397" y="31746"/>
                </a:lnTo>
                <a:lnTo>
                  <a:pt x="35034" y="31342"/>
                </a:lnTo>
                <a:lnTo>
                  <a:pt x="34650" y="30959"/>
                </a:lnTo>
                <a:lnTo>
                  <a:pt x="34227" y="30596"/>
                </a:lnTo>
                <a:lnTo>
                  <a:pt x="33803" y="30253"/>
                </a:lnTo>
                <a:lnTo>
                  <a:pt x="33339" y="29930"/>
                </a:lnTo>
                <a:lnTo>
                  <a:pt x="32875" y="29608"/>
                </a:lnTo>
                <a:lnTo>
                  <a:pt x="32371" y="29325"/>
                </a:lnTo>
                <a:lnTo>
                  <a:pt x="31887" y="29063"/>
                </a:lnTo>
                <a:lnTo>
                  <a:pt x="31383" y="28821"/>
                </a:lnTo>
                <a:lnTo>
                  <a:pt x="30879" y="28599"/>
                </a:lnTo>
                <a:lnTo>
                  <a:pt x="29870" y="28176"/>
                </a:lnTo>
                <a:lnTo>
                  <a:pt x="28842" y="27772"/>
                </a:lnTo>
                <a:lnTo>
                  <a:pt x="27793" y="27369"/>
                </a:lnTo>
                <a:lnTo>
                  <a:pt x="26785" y="26925"/>
                </a:lnTo>
                <a:lnTo>
                  <a:pt x="26280" y="26703"/>
                </a:lnTo>
                <a:lnTo>
                  <a:pt x="25796" y="26461"/>
                </a:lnTo>
                <a:lnTo>
                  <a:pt x="25312" y="26199"/>
                </a:lnTo>
                <a:lnTo>
                  <a:pt x="24848" y="25937"/>
                </a:lnTo>
                <a:lnTo>
                  <a:pt x="24384" y="25634"/>
                </a:lnTo>
                <a:lnTo>
                  <a:pt x="23941" y="25332"/>
                </a:lnTo>
                <a:lnTo>
                  <a:pt x="23517" y="24989"/>
                </a:lnTo>
                <a:lnTo>
                  <a:pt x="23114" y="24626"/>
                </a:lnTo>
                <a:lnTo>
                  <a:pt x="22872" y="24364"/>
                </a:lnTo>
                <a:lnTo>
                  <a:pt x="22650" y="24122"/>
                </a:lnTo>
                <a:lnTo>
                  <a:pt x="22408" y="23860"/>
                </a:lnTo>
                <a:lnTo>
                  <a:pt x="22206" y="23577"/>
                </a:lnTo>
                <a:lnTo>
                  <a:pt x="22005" y="23315"/>
                </a:lnTo>
                <a:lnTo>
                  <a:pt x="21823" y="23033"/>
                </a:lnTo>
                <a:lnTo>
                  <a:pt x="21480" y="22448"/>
                </a:lnTo>
                <a:lnTo>
                  <a:pt x="21157" y="21843"/>
                </a:lnTo>
                <a:lnTo>
                  <a:pt x="20895" y="21217"/>
                </a:lnTo>
                <a:lnTo>
                  <a:pt x="20653" y="20592"/>
                </a:lnTo>
                <a:lnTo>
                  <a:pt x="20431" y="19927"/>
                </a:lnTo>
                <a:lnTo>
                  <a:pt x="20250" y="19261"/>
                </a:lnTo>
                <a:lnTo>
                  <a:pt x="20089" y="18575"/>
                </a:lnTo>
                <a:lnTo>
                  <a:pt x="19947" y="17869"/>
                </a:lnTo>
                <a:lnTo>
                  <a:pt x="19826" y="17164"/>
                </a:lnTo>
                <a:lnTo>
                  <a:pt x="19725" y="16458"/>
                </a:lnTo>
                <a:lnTo>
                  <a:pt x="19625" y="15732"/>
                </a:lnTo>
                <a:lnTo>
                  <a:pt x="19443" y="14279"/>
                </a:lnTo>
                <a:lnTo>
                  <a:pt x="19282" y="12807"/>
                </a:lnTo>
                <a:lnTo>
                  <a:pt x="19080" y="11375"/>
                </a:lnTo>
                <a:lnTo>
                  <a:pt x="18979" y="10649"/>
                </a:lnTo>
                <a:lnTo>
                  <a:pt x="18838" y="9943"/>
                </a:lnTo>
                <a:lnTo>
                  <a:pt x="18697" y="9237"/>
                </a:lnTo>
                <a:lnTo>
                  <a:pt x="18536" y="8552"/>
                </a:lnTo>
                <a:lnTo>
                  <a:pt x="18354" y="7866"/>
                </a:lnTo>
                <a:lnTo>
                  <a:pt x="18132" y="7200"/>
                </a:lnTo>
                <a:lnTo>
                  <a:pt x="17890" y="6555"/>
                </a:lnTo>
                <a:lnTo>
                  <a:pt x="17608" y="5930"/>
                </a:lnTo>
                <a:lnTo>
                  <a:pt x="17305" y="5304"/>
                </a:lnTo>
                <a:lnTo>
                  <a:pt x="16942" y="4720"/>
                </a:lnTo>
                <a:lnTo>
                  <a:pt x="16761" y="4437"/>
                </a:lnTo>
                <a:lnTo>
                  <a:pt x="16559" y="4155"/>
                </a:lnTo>
                <a:lnTo>
                  <a:pt x="16337" y="3872"/>
                </a:lnTo>
                <a:lnTo>
                  <a:pt x="16115" y="3610"/>
                </a:lnTo>
                <a:lnTo>
                  <a:pt x="15772" y="3247"/>
                </a:lnTo>
                <a:lnTo>
                  <a:pt x="15430" y="2904"/>
                </a:lnTo>
                <a:lnTo>
                  <a:pt x="15067" y="2602"/>
                </a:lnTo>
                <a:lnTo>
                  <a:pt x="14703" y="2299"/>
                </a:lnTo>
                <a:lnTo>
                  <a:pt x="14320" y="2037"/>
                </a:lnTo>
                <a:lnTo>
                  <a:pt x="13937" y="1775"/>
                </a:lnTo>
                <a:lnTo>
                  <a:pt x="13534" y="1553"/>
                </a:lnTo>
                <a:lnTo>
                  <a:pt x="13110" y="1331"/>
                </a:lnTo>
                <a:lnTo>
                  <a:pt x="12687" y="1129"/>
                </a:lnTo>
                <a:lnTo>
                  <a:pt x="12263" y="948"/>
                </a:lnTo>
                <a:lnTo>
                  <a:pt x="11819" y="807"/>
                </a:lnTo>
                <a:lnTo>
                  <a:pt x="11355" y="645"/>
                </a:lnTo>
                <a:lnTo>
                  <a:pt x="10912" y="524"/>
                </a:lnTo>
                <a:lnTo>
                  <a:pt x="10448" y="403"/>
                </a:lnTo>
                <a:lnTo>
                  <a:pt x="9964" y="323"/>
                </a:lnTo>
                <a:lnTo>
                  <a:pt x="9500" y="222"/>
                </a:lnTo>
                <a:lnTo>
                  <a:pt x="9016" y="161"/>
                </a:lnTo>
                <a:lnTo>
                  <a:pt x="8512" y="101"/>
                </a:lnTo>
                <a:lnTo>
                  <a:pt x="8028" y="61"/>
                </a:lnTo>
                <a:lnTo>
                  <a:pt x="7523" y="40"/>
                </a:lnTo>
                <a:lnTo>
                  <a:pt x="6515" y="0"/>
                </a:lnTo>
                <a:close/>
              </a:path>
            </a:pathLst>
          </a:custGeom>
          <a:solidFill>
            <a:srgbClr val="FFE2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8" name="Google Shape;828;p15"/>
          <p:cNvSpPr/>
          <p:nvPr/>
        </p:nvSpPr>
        <p:spPr>
          <a:xfrm rot="5737592">
            <a:off x="7064899" y="2728579"/>
            <a:ext cx="3536688" cy="3525078"/>
          </a:xfrm>
          <a:custGeom>
            <a:avLst/>
            <a:gdLst/>
            <a:ahLst/>
            <a:cxnLst/>
            <a:rect l="l" t="t" r="r" b="b"/>
            <a:pathLst>
              <a:path w="61535" h="61333" extrusionOk="0">
                <a:moveTo>
                  <a:pt x="25312" y="0"/>
                </a:moveTo>
                <a:lnTo>
                  <a:pt x="24384" y="40"/>
                </a:lnTo>
                <a:lnTo>
                  <a:pt x="23618" y="101"/>
                </a:lnTo>
                <a:lnTo>
                  <a:pt x="22851" y="182"/>
                </a:lnTo>
                <a:lnTo>
                  <a:pt x="22065" y="303"/>
                </a:lnTo>
                <a:lnTo>
                  <a:pt x="21298" y="464"/>
                </a:lnTo>
                <a:lnTo>
                  <a:pt x="20532" y="625"/>
                </a:lnTo>
                <a:lnTo>
                  <a:pt x="19766" y="847"/>
                </a:lnTo>
                <a:lnTo>
                  <a:pt x="18979" y="1069"/>
                </a:lnTo>
                <a:lnTo>
                  <a:pt x="18213" y="1331"/>
                </a:lnTo>
                <a:lnTo>
                  <a:pt x="17446" y="1593"/>
                </a:lnTo>
                <a:lnTo>
                  <a:pt x="16700" y="1896"/>
                </a:lnTo>
                <a:lnTo>
                  <a:pt x="15934" y="2219"/>
                </a:lnTo>
                <a:lnTo>
                  <a:pt x="15187" y="2561"/>
                </a:lnTo>
                <a:lnTo>
                  <a:pt x="14441" y="2945"/>
                </a:lnTo>
                <a:lnTo>
                  <a:pt x="13695" y="3328"/>
                </a:lnTo>
                <a:lnTo>
                  <a:pt x="12969" y="3711"/>
                </a:lnTo>
                <a:lnTo>
                  <a:pt x="12243" y="4135"/>
                </a:lnTo>
                <a:lnTo>
                  <a:pt x="11517" y="4578"/>
                </a:lnTo>
                <a:lnTo>
                  <a:pt x="10811" y="5022"/>
                </a:lnTo>
                <a:lnTo>
                  <a:pt x="10125" y="5486"/>
                </a:lnTo>
                <a:lnTo>
                  <a:pt x="9439" y="5970"/>
                </a:lnTo>
                <a:lnTo>
                  <a:pt x="8753" y="6454"/>
                </a:lnTo>
                <a:lnTo>
                  <a:pt x="8088" y="6958"/>
                </a:lnTo>
                <a:lnTo>
                  <a:pt x="7443" y="7483"/>
                </a:lnTo>
                <a:lnTo>
                  <a:pt x="6817" y="8007"/>
                </a:lnTo>
                <a:lnTo>
                  <a:pt x="6192" y="8531"/>
                </a:lnTo>
                <a:lnTo>
                  <a:pt x="5587" y="9076"/>
                </a:lnTo>
                <a:lnTo>
                  <a:pt x="4982" y="9620"/>
                </a:lnTo>
                <a:lnTo>
                  <a:pt x="4417" y="10185"/>
                </a:lnTo>
                <a:lnTo>
                  <a:pt x="3852" y="10730"/>
                </a:lnTo>
                <a:lnTo>
                  <a:pt x="3308" y="11294"/>
                </a:lnTo>
                <a:lnTo>
                  <a:pt x="2784" y="11859"/>
                </a:lnTo>
                <a:lnTo>
                  <a:pt x="2279" y="12424"/>
                </a:lnTo>
                <a:lnTo>
                  <a:pt x="2057" y="12686"/>
                </a:lnTo>
                <a:lnTo>
                  <a:pt x="1856" y="12968"/>
                </a:lnTo>
                <a:lnTo>
                  <a:pt x="1654" y="13231"/>
                </a:lnTo>
                <a:lnTo>
                  <a:pt x="1473" y="13513"/>
                </a:lnTo>
                <a:lnTo>
                  <a:pt x="1311" y="13795"/>
                </a:lnTo>
                <a:lnTo>
                  <a:pt x="1150" y="14078"/>
                </a:lnTo>
                <a:lnTo>
                  <a:pt x="868" y="14663"/>
                </a:lnTo>
                <a:lnTo>
                  <a:pt x="625" y="15268"/>
                </a:lnTo>
                <a:lnTo>
                  <a:pt x="424" y="15873"/>
                </a:lnTo>
                <a:lnTo>
                  <a:pt x="262" y="16518"/>
                </a:lnTo>
                <a:lnTo>
                  <a:pt x="141" y="17143"/>
                </a:lnTo>
                <a:lnTo>
                  <a:pt x="61" y="17809"/>
                </a:lnTo>
                <a:lnTo>
                  <a:pt x="20" y="18454"/>
                </a:lnTo>
                <a:lnTo>
                  <a:pt x="0" y="19140"/>
                </a:lnTo>
                <a:lnTo>
                  <a:pt x="20" y="19806"/>
                </a:lnTo>
                <a:lnTo>
                  <a:pt x="81" y="20491"/>
                </a:lnTo>
                <a:lnTo>
                  <a:pt x="162" y="21157"/>
                </a:lnTo>
                <a:lnTo>
                  <a:pt x="283" y="21843"/>
                </a:lnTo>
                <a:lnTo>
                  <a:pt x="424" y="22528"/>
                </a:lnTo>
                <a:lnTo>
                  <a:pt x="605" y="23214"/>
                </a:lnTo>
                <a:lnTo>
                  <a:pt x="807" y="23880"/>
                </a:lnTo>
                <a:lnTo>
                  <a:pt x="1029" y="24545"/>
                </a:lnTo>
                <a:lnTo>
                  <a:pt x="1271" y="25211"/>
                </a:lnTo>
                <a:lnTo>
                  <a:pt x="1533" y="25876"/>
                </a:lnTo>
                <a:lnTo>
                  <a:pt x="1815" y="26522"/>
                </a:lnTo>
                <a:lnTo>
                  <a:pt x="2118" y="27167"/>
                </a:lnTo>
                <a:lnTo>
                  <a:pt x="2441" y="27792"/>
                </a:lnTo>
                <a:lnTo>
                  <a:pt x="2784" y="28397"/>
                </a:lnTo>
                <a:lnTo>
                  <a:pt x="3147" y="29003"/>
                </a:lnTo>
                <a:lnTo>
                  <a:pt x="3510" y="29567"/>
                </a:lnTo>
                <a:lnTo>
                  <a:pt x="3893" y="30132"/>
                </a:lnTo>
                <a:lnTo>
                  <a:pt x="4276" y="30677"/>
                </a:lnTo>
                <a:lnTo>
                  <a:pt x="4679" y="31201"/>
                </a:lnTo>
                <a:lnTo>
                  <a:pt x="5083" y="31685"/>
                </a:lnTo>
                <a:lnTo>
                  <a:pt x="5486" y="32169"/>
                </a:lnTo>
                <a:lnTo>
                  <a:pt x="5890" y="32613"/>
                </a:lnTo>
                <a:lnTo>
                  <a:pt x="6313" y="33036"/>
                </a:lnTo>
                <a:lnTo>
                  <a:pt x="6737" y="33440"/>
                </a:lnTo>
                <a:lnTo>
                  <a:pt x="7180" y="33843"/>
                </a:lnTo>
                <a:lnTo>
                  <a:pt x="7624" y="34226"/>
                </a:lnTo>
                <a:lnTo>
                  <a:pt x="8088" y="34589"/>
                </a:lnTo>
                <a:lnTo>
                  <a:pt x="8572" y="34952"/>
                </a:lnTo>
                <a:lnTo>
                  <a:pt x="9056" y="35315"/>
                </a:lnTo>
                <a:lnTo>
                  <a:pt x="9540" y="35638"/>
                </a:lnTo>
                <a:lnTo>
                  <a:pt x="10044" y="35961"/>
                </a:lnTo>
                <a:lnTo>
                  <a:pt x="10548" y="36263"/>
                </a:lnTo>
                <a:lnTo>
                  <a:pt x="11073" y="36566"/>
                </a:lnTo>
                <a:lnTo>
                  <a:pt x="11597" y="36828"/>
                </a:lnTo>
                <a:lnTo>
                  <a:pt x="12122" y="37090"/>
                </a:lnTo>
                <a:lnTo>
                  <a:pt x="12666" y="37352"/>
                </a:lnTo>
                <a:lnTo>
                  <a:pt x="13211" y="37574"/>
                </a:lnTo>
                <a:lnTo>
                  <a:pt x="13775" y="37796"/>
                </a:lnTo>
                <a:lnTo>
                  <a:pt x="14340" y="37998"/>
                </a:lnTo>
                <a:lnTo>
                  <a:pt x="14905" y="38179"/>
                </a:lnTo>
                <a:lnTo>
                  <a:pt x="15470" y="38361"/>
                </a:lnTo>
                <a:lnTo>
                  <a:pt x="16034" y="38522"/>
                </a:lnTo>
                <a:lnTo>
                  <a:pt x="16619" y="38663"/>
                </a:lnTo>
                <a:lnTo>
                  <a:pt x="17204" y="38784"/>
                </a:lnTo>
                <a:lnTo>
                  <a:pt x="17789" y="38885"/>
                </a:lnTo>
                <a:lnTo>
                  <a:pt x="18374" y="38986"/>
                </a:lnTo>
                <a:lnTo>
                  <a:pt x="18959" y="39067"/>
                </a:lnTo>
                <a:lnTo>
                  <a:pt x="19564" y="39107"/>
                </a:lnTo>
                <a:lnTo>
                  <a:pt x="20149" y="39168"/>
                </a:lnTo>
                <a:lnTo>
                  <a:pt x="20754" y="39188"/>
                </a:lnTo>
                <a:lnTo>
                  <a:pt x="21924" y="39188"/>
                </a:lnTo>
                <a:lnTo>
                  <a:pt x="22529" y="39147"/>
                </a:lnTo>
                <a:lnTo>
                  <a:pt x="23255" y="39107"/>
                </a:lnTo>
                <a:lnTo>
                  <a:pt x="23961" y="39026"/>
                </a:lnTo>
                <a:lnTo>
                  <a:pt x="25413" y="38865"/>
                </a:lnTo>
                <a:lnTo>
                  <a:pt x="26865" y="38683"/>
                </a:lnTo>
                <a:lnTo>
                  <a:pt x="27591" y="38603"/>
                </a:lnTo>
                <a:lnTo>
                  <a:pt x="28317" y="38562"/>
                </a:lnTo>
                <a:lnTo>
                  <a:pt x="29043" y="38522"/>
                </a:lnTo>
                <a:lnTo>
                  <a:pt x="29749" y="38522"/>
                </a:lnTo>
                <a:lnTo>
                  <a:pt x="30455" y="38542"/>
                </a:lnTo>
                <a:lnTo>
                  <a:pt x="31141" y="38623"/>
                </a:lnTo>
                <a:lnTo>
                  <a:pt x="31484" y="38663"/>
                </a:lnTo>
                <a:lnTo>
                  <a:pt x="31826" y="38724"/>
                </a:lnTo>
                <a:lnTo>
                  <a:pt x="32169" y="38805"/>
                </a:lnTo>
                <a:lnTo>
                  <a:pt x="32512" y="38905"/>
                </a:lnTo>
                <a:lnTo>
                  <a:pt x="32835" y="39006"/>
                </a:lnTo>
                <a:lnTo>
                  <a:pt x="33178" y="39127"/>
                </a:lnTo>
                <a:lnTo>
                  <a:pt x="33500" y="39248"/>
                </a:lnTo>
                <a:lnTo>
                  <a:pt x="33823" y="39410"/>
                </a:lnTo>
                <a:lnTo>
                  <a:pt x="34186" y="39591"/>
                </a:lnTo>
                <a:lnTo>
                  <a:pt x="34529" y="39813"/>
                </a:lnTo>
                <a:lnTo>
                  <a:pt x="34872" y="40035"/>
                </a:lnTo>
                <a:lnTo>
                  <a:pt x="35174" y="40277"/>
                </a:lnTo>
                <a:lnTo>
                  <a:pt x="35497" y="40539"/>
                </a:lnTo>
                <a:lnTo>
                  <a:pt x="35780" y="40801"/>
                </a:lnTo>
                <a:lnTo>
                  <a:pt x="36062" y="41084"/>
                </a:lnTo>
                <a:lnTo>
                  <a:pt x="36324" y="41386"/>
                </a:lnTo>
                <a:lnTo>
                  <a:pt x="36586" y="41689"/>
                </a:lnTo>
                <a:lnTo>
                  <a:pt x="36808" y="42011"/>
                </a:lnTo>
                <a:lnTo>
                  <a:pt x="37050" y="42334"/>
                </a:lnTo>
                <a:lnTo>
                  <a:pt x="37272" y="42677"/>
                </a:lnTo>
                <a:lnTo>
                  <a:pt x="37474" y="43020"/>
                </a:lnTo>
                <a:lnTo>
                  <a:pt x="37675" y="43383"/>
                </a:lnTo>
                <a:lnTo>
                  <a:pt x="38038" y="44129"/>
                </a:lnTo>
                <a:lnTo>
                  <a:pt x="38381" y="44895"/>
                </a:lnTo>
                <a:lnTo>
                  <a:pt x="38684" y="45682"/>
                </a:lnTo>
                <a:lnTo>
                  <a:pt x="38966" y="46489"/>
                </a:lnTo>
                <a:lnTo>
                  <a:pt x="39228" y="47296"/>
                </a:lnTo>
                <a:lnTo>
                  <a:pt x="39450" y="48122"/>
                </a:lnTo>
                <a:lnTo>
                  <a:pt x="39672" y="48949"/>
                </a:lnTo>
                <a:lnTo>
                  <a:pt x="40075" y="50583"/>
                </a:lnTo>
                <a:lnTo>
                  <a:pt x="40277" y="51390"/>
                </a:lnTo>
                <a:lnTo>
                  <a:pt x="40499" y="52217"/>
                </a:lnTo>
                <a:lnTo>
                  <a:pt x="40761" y="53044"/>
                </a:lnTo>
                <a:lnTo>
                  <a:pt x="41023" y="53850"/>
                </a:lnTo>
                <a:lnTo>
                  <a:pt x="41326" y="54657"/>
                </a:lnTo>
                <a:lnTo>
                  <a:pt x="41649" y="55464"/>
                </a:lnTo>
                <a:lnTo>
                  <a:pt x="42012" y="56230"/>
                </a:lnTo>
                <a:lnTo>
                  <a:pt x="42415" y="56956"/>
                </a:lnTo>
                <a:lnTo>
                  <a:pt x="42637" y="57319"/>
                </a:lnTo>
                <a:lnTo>
                  <a:pt x="42859" y="57662"/>
                </a:lnTo>
                <a:lnTo>
                  <a:pt x="43081" y="58005"/>
                </a:lnTo>
                <a:lnTo>
                  <a:pt x="43343" y="58328"/>
                </a:lnTo>
                <a:lnTo>
                  <a:pt x="43585" y="58630"/>
                </a:lnTo>
                <a:lnTo>
                  <a:pt x="43847" y="58933"/>
                </a:lnTo>
                <a:lnTo>
                  <a:pt x="44129" y="59215"/>
                </a:lnTo>
                <a:lnTo>
                  <a:pt x="44412" y="59498"/>
                </a:lnTo>
                <a:lnTo>
                  <a:pt x="44714" y="59740"/>
                </a:lnTo>
                <a:lnTo>
                  <a:pt x="45017" y="59982"/>
                </a:lnTo>
                <a:lnTo>
                  <a:pt x="45360" y="60203"/>
                </a:lnTo>
                <a:lnTo>
                  <a:pt x="45682" y="60425"/>
                </a:lnTo>
                <a:lnTo>
                  <a:pt x="46045" y="60607"/>
                </a:lnTo>
                <a:lnTo>
                  <a:pt x="46408" y="60768"/>
                </a:lnTo>
                <a:lnTo>
                  <a:pt x="46771" y="60930"/>
                </a:lnTo>
                <a:lnTo>
                  <a:pt x="47175" y="61051"/>
                </a:lnTo>
                <a:lnTo>
                  <a:pt x="47598" y="61172"/>
                </a:lnTo>
                <a:lnTo>
                  <a:pt x="48042" y="61252"/>
                </a:lnTo>
                <a:lnTo>
                  <a:pt x="48486" y="61313"/>
                </a:lnTo>
                <a:lnTo>
                  <a:pt x="48929" y="61333"/>
                </a:lnTo>
                <a:lnTo>
                  <a:pt x="49393" y="61333"/>
                </a:lnTo>
                <a:lnTo>
                  <a:pt x="49837" y="61293"/>
                </a:lnTo>
                <a:lnTo>
                  <a:pt x="50281" y="61252"/>
                </a:lnTo>
                <a:lnTo>
                  <a:pt x="50725" y="61172"/>
                </a:lnTo>
                <a:lnTo>
                  <a:pt x="51168" y="61071"/>
                </a:lnTo>
                <a:lnTo>
                  <a:pt x="51612" y="60950"/>
                </a:lnTo>
                <a:lnTo>
                  <a:pt x="52056" y="60809"/>
                </a:lnTo>
                <a:lnTo>
                  <a:pt x="52479" y="60647"/>
                </a:lnTo>
                <a:lnTo>
                  <a:pt x="52903" y="60466"/>
                </a:lnTo>
                <a:lnTo>
                  <a:pt x="53306" y="60264"/>
                </a:lnTo>
                <a:lnTo>
                  <a:pt x="53709" y="60042"/>
                </a:lnTo>
                <a:lnTo>
                  <a:pt x="54093" y="59800"/>
                </a:lnTo>
                <a:lnTo>
                  <a:pt x="54718" y="59397"/>
                </a:lnTo>
                <a:lnTo>
                  <a:pt x="55303" y="58933"/>
                </a:lnTo>
                <a:lnTo>
                  <a:pt x="55847" y="58449"/>
                </a:lnTo>
                <a:lnTo>
                  <a:pt x="56372" y="57945"/>
                </a:lnTo>
                <a:lnTo>
                  <a:pt x="56876" y="57400"/>
                </a:lnTo>
                <a:lnTo>
                  <a:pt x="57360" y="56835"/>
                </a:lnTo>
                <a:lnTo>
                  <a:pt x="57804" y="56230"/>
                </a:lnTo>
                <a:lnTo>
                  <a:pt x="58207" y="55625"/>
                </a:lnTo>
                <a:lnTo>
                  <a:pt x="58590" y="54980"/>
                </a:lnTo>
                <a:lnTo>
                  <a:pt x="58953" y="54334"/>
                </a:lnTo>
                <a:lnTo>
                  <a:pt x="59296" y="53649"/>
                </a:lnTo>
                <a:lnTo>
                  <a:pt x="59599" y="52983"/>
                </a:lnTo>
                <a:lnTo>
                  <a:pt x="59881" y="52277"/>
                </a:lnTo>
                <a:lnTo>
                  <a:pt x="60143" y="51571"/>
                </a:lnTo>
                <a:lnTo>
                  <a:pt x="60365" y="50865"/>
                </a:lnTo>
                <a:lnTo>
                  <a:pt x="60567" y="50139"/>
                </a:lnTo>
                <a:lnTo>
                  <a:pt x="60728" y="49413"/>
                </a:lnTo>
                <a:lnTo>
                  <a:pt x="60890" y="48687"/>
                </a:lnTo>
                <a:lnTo>
                  <a:pt x="61031" y="47961"/>
                </a:lnTo>
                <a:lnTo>
                  <a:pt x="61132" y="47235"/>
                </a:lnTo>
                <a:lnTo>
                  <a:pt x="61232" y="46489"/>
                </a:lnTo>
                <a:lnTo>
                  <a:pt x="61313" y="45763"/>
                </a:lnTo>
                <a:lnTo>
                  <a:pt x="61374" y="45016"/>
                </a:lnTo>
                <a:lnTo>
                  <a:pt x="61434" y="44270"/>
                </a:lnTo>
                <a:lnTo>
                  <a:pt x="61495" y="42778"/>
                </a:lnTo>
                <a:lnTo>
                  <a:pt x="61535" y="41285"/>
                </a:lnTo>
                <a:lnTo>
                  <a:pt x="61535" y="39793"/>
                </a:lnTo>
                <a:lnTo>
                  <a:pt x="61515" y="38300"/>
                </a:lnTo>
                <a:lnTo>
                  <a:pt x="61495" y="36485"/>
                </a:lnTo>
                <a:lnTo>
                  <a:pt x="61434" y="34670"/>
                </a:lnTo>
                <a:lnTo>
                  <a:pt x="61353" y="32835"/>
                </a:lnTo>
                <a:lnTo>
                  <a:pt x="61232" y="30979"/>
                </a:lnTo>
                <a:lnTo>
                  <a:pt x="61172" y="30071"/>
                </a:lnTo>
                <a:lnTo>
                  <a:pt x="61071" y="29144"/>
                </a:lnTo>
                <a:lnTo>
                  <a:pt x="60970" y="28236"/>
                </a:lnTo>
                <a:lnTo>
                  <a:pt x="60849" y="27329"/>
                </a:lnTo>
                <a:lnTo>
                  <a:pt x="60728" y="26421"/>
                </a:lnTo>
                <a:lnTo>
                  <a:pt x="60567" y="25534"/>
                </a:lnTo>
                <a:lnTo>
                  <a:pt x="60405" y="24626"/>
                </a:lnTo>
                <a:lnTo>
                  <a:pt x="60224" y="23739"/>
                </a:lnTo>
                <a:lnTo>
                  <a:pt x="60022" y="22871"/>
                </a:lnTo>
                <a:lnTo>
                  <a:pt x="59800" y="22004"/>
                </a:lnTo>
                <a:lnTo>
                  <a:pt x="59558" y="21137"/>
                </a:lnTo>
                <a:lnTo>
                  <a:pt x="59296" y="20290"/>
                </a:lnTo>
                <a:lnTo>
                  <a:pt x="58994" y="19443"/>
                </a:lnTo>
                <a:lnTo>
                  <a:pt x="58691" y="18616"/>
                </a:lnTo>
                <a:lnTo>
                  <a:pt x="58348" y="17809"/>
                </a:lnTo>
                <a:lnTo>
                  <a:pt x="57985" y="17002"/>
                </a:lnTo>
                <a:lnTo>
                  <a:pt x="57582" y="16216"/>
                </a:lnTo>
                <a:lnTo>
                  <a:pt x="57158" y="15449"/>
                </a:lnTo>
                <a:lnTo>
                  <a:pt x="56715" y="14703"/>
                </a:lnTo>
                <a:lnTo>
                  <a:pt x="56231" y="13957"/>
                </a:lnTo>
                <a:lnTo>
                  <a:pt x="55726" y="13251"/>
                </a:lnTo>
                <a:lnTo>
                  <a:pt x="55182" y="12545"/>
                </a:lnTo>
                <a:lnTo>
                  <a:pt x="54617" y="11859"/>
                </a:lnTo>
                <a:lnTo>
                  <a:pt x="53992" y="11214"/>
                </a:lnTo>
                <a:lnTo>
                  <a:pt x="53609" y="10831"/>
                </a:lnTo>
                <a:lnTo>
                  <a:pt x="53225" y="10447"/>
                </a:lnTo>
                <a:lnTo>
                  <a:pt x="52822" y="10084"/>
                </a:lnTo>
                <a:lnTo>
                  <a:pt x="52419" y="9741"/>
                </a:lnTo>
                <a:lnTo>
                  <a:pt x="51995" y="9399"/>
                </a:lnTo>
                <a:lnTo>
                  <a:pt x="51572" y="9056"/>
                </a:lnTo>
                <a:lnTo>
                  <a:pt x="50704" y="8431"/>
                </a:lnTo>
                <a:lnTo>
                  <a:pt x="49817" y="7825"/>
                </a:lnTo>
                <a:lnTo>
                  <a:pt x="48889" y="7261"/>
                </a:lnTo>
                <a:lnTo>
                  <a:pt x="47941" y="6736"/>
                </a:lnTo>
                <a:lnTo>
                  <a:pt x="46973" y="6232"/>
                </a:lnTo>
                <a:lnTo>
                  <a:pt x="46005" y="5768"/>
                </a:lnTo>
                <a:lnTo>
                  <a:pt x="44997" y="5304"/>
                </a:lnTo>
                <a:lnTo>
                  <a:pt x="44008" y="4881"/>
                </a:lnTo>
                <a:lnTo>
                  <a:pt x="42980" y="4457"/>
                </a:lnTo>
                <a:lnTo>
                  <a:pt x="41971" y="4074"/>
                </a:lnTo>
                <a:lnTo>
                  <a:pt x="40943" y="3691"/>
                </a:lnTo>
                <a:lnTo>
                  <a:pt x="38885" y="2945"/>
                </a:lnTo>
                <a:lnTo>
                  <a:pt x="37111" y="2340"/>
                </a:lnTo>
                <a:lnTo>
                  <a:pt x="35336" y="1755"/>
                </a:lnTo>
                <a:lnTo>
                  <a:pt x="34448" y="1492"/>
                </a:lnTo>
                <a:lnTo>
                  <a:pt x="33541" y="1230"/>
                </a:lnTo>
                <a:lnTo>
                  <a:pt x="32633" y="988"/>
                </a:lnTo>
                <a:lnTo>
                  <a:pt x="31726" y="766"/>
                </a:lnTo>
                <a:lnTo>
                  <a:pt x="30818" y="565"/>
                </a:lnTo>
                <a:lnTo>
                  <a:pt x="29910" y="383"/>
                </a:lnTo>
                <a:lnTo>
                  <a:pt x="29003" y="242"/>
                </a:lnTo>
                <a:lnTo>
                  <a:pt x="28075" y="141"/>
                </a:lnTo>
                <a:lnTo>
                  <a:pt x="27167" y="61"/>
                </a:lnTo>
                <a:lnTo>
                  <a:pt x="2624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29" name="Google Shape;829;p15"/>
          <p:cNvGrpSpPr/>
          <p:nvPr/>
        </p:nvGrpSpPr>
        <p:grpSpPr>
          <a:xfrm rot="5400000">
            <a:off x="7718171" y="-484217"/>
            <a:ext cx="970042" cy="1918341"/>
            <a:chOff x="961675" y="1958725"/>
            <a:chExt cx="563225" cy="1113825"/>
          </a:xfrm>
        </p:grpSpPr>
        <p:sp>
          <p:nvSpPr>
            <p:cNvPr id="830" name="Google Shape;830;p15"/>
            <p:cNvSpPr/>
            <p:nvPr/>
          </p:nvSpPr>
          <p:spPr>
            <a:xfrm>
              <a:off x="961675" y="1958725"/>
              <a:ext cx="284400" cy="1113825"/>
            </a:xfrm>
            <a:custGeom>
              <a:avLst/>
              <a:gdLst/>
              <a:ahLst/>
              <a:cxnLst/>
              <a:rect l="l" t="t" r="r" b="b"/>
              <a:pathLst>
                <a:path w="11376" h="44553" extrusionOk="0">
                  <a:moveTo>
                    <a:pt x="0" y="0"/>
                  </a:moveTo>
                  <a:lnTo>
                    <a:pt x="0" y="44553"/>
                  </a:lnTo>
                  <a:lnTo>
                    <a:pt x="645" y="44392"/>
                  </a:lnTo>
                  <a:lnTo>
                    <a:pt x="1251" y="44210"/>
                  </a:lnTo>
                  <a:lnTo>
                    <a:pt x="1835" y="43988"/>
                  </a:lnTo>
                  <a:lnTo>
                    <a:pt x="2400" y="43766"/>
                  </a:lnTo>
                  <a:lnTo>
                    <a:pt x="2925" y="43504"/>
                  </a:lnTo>
                  <a:lnTo>
                    <a:pt x="3429" y="43202"/>
                  </a:lnTo>
                  <a:lnTo>
                    <a:pt x="3913" y="42899"/>
                  </a:lnTo>
                  <a:lnTo>
                    <a:pt x="4357" y="42556"/>
                  </a:lnTo>
                  <a:lnTo>
                    <a:pt x="4800" y="42213"/>
                  </a:lnTo>
                  <a:lnTo>
                    <a:pt x="5204" y="41830"/>
                  </a:lnTo>
                  <a:lnTo>
                    <a:pt x="5567" y="41427"/>
                  </a:lnTo>
                  <a:lnTo>
                    <a:pt x="5930" y="41023"/>
                  </a:lnTo>
                  <a:lnTo>
                    <a:pt x="6252" y="40580"/>
                  </a:lnTo>
                  <a:lnTo>
                    <a:pt x="6555" y="40136"/>
                  </a:lnTo>
                  <a:lnTo>
                    <a:pt x="6837" y="39692"/>
                  </a:lnTo>
                  <a:lnTo>
                    <a:pt x="7099" y="39208"/>
                  </a:lnTo>
                  <a:lnTo>
                    <a:pt x="7341" y="38724"/>
                  </a:lnTo>
                  <a:lnTo>
                    <a:pt x="7563" y="38220"/>
                  </a:lnTo>
                  <a:lnTo>
                    <a:pt x="7745" y="37716"/>
                  </a:lnTo>
                  <a:lnTo>
                    <a:pt x="7926" y="37212"/>
                  </a:lnTo>
                  <a:lnTo>
                    <a:pt x="8068" y="36687"/>
                  </a:lnTo>
                  <a:lnTo>
                    <a:pt x="8189" y="36163"/>
                  </a:lnTo>
                  <a:lnTo>
                    <a:pt x="8310" y="35618"/>
                  </a:lnTo>
                  <a:lnTo>
                    <a:pt x="8390" y="35094"/>
                  </a:lnTo>
                  <a:lnTo>
                    <a:pt x="8451" y="34549"/>
                  </a:lnTo>
                  <a:lnTo>
                    <a:pt x="8491" y="34005"/>
                  </a:lnTo>
                  <a:lnTo>
                    <a:pt x="8531" y="33460"/>
                  </a:lnTo>
                  <a:lnTo>
                    <a:pt x="8531" y="32916"/>
                  </a:lnTo>
                  <a:lnTo>
                    <a:pt x="8511" y="32391"/>
                  </a:lnTo>
                  <a:lnTo>
                    <a:pt x="8491" y="31847"/>
                  </a:lnTo>
                  <a:lnTo>
                    <a:pt x="8451" y="31322"/>
                  </a:lnTo>
                  <a:lnTo>
                    <a:pt x="8370" y="30798"/>
                  </a:lnTo>
                  <a:lnTo>
                    <a:pt x="8269" y="30193"/>
                  </a:lnTo>
                  <a:lnTo>
                    <a:pt x="8128" y="29628"/>
                  </a:lnTo>
                  <a:lnTo>
                    <a:pt x="7967" y="29063"/>
                  </a:lnTo>
                  <a:lnTo>
                    <a:pt x="7785" y="28519"/>
                  </a:lnTo>
                  <a:lnTo>
                    <a:pt x="7583" y="27994"/>
                  </a:lnTo>
                  <a:lnTo>
                    <a:pt x="7341" y="27470"/>
                  </a:lnTo>
                  <a:lnTo>
                    <a:pt x="7099" y="26946"/>
                  </a:lnTo>
                  <a:lnTo>
                    <a:pt x="6857" y="26421"/>
                  </a:lnTo>
                  <a:lnTo>
                    <a:pt x="6313" y="25393"/>
                  </a:lnTo>
                  <a:lnTo>
                    <a:pt x="5768" y="24324"/>
                  </a:lnTo>
                  <a:lnTo>
                    <a:pt x="5224" y="23235"/>
                  </a:lnTo>
                  <a:lnTo>
                    <a:pt x="4962" y="22650"/>
                  </a:lnTo>
                  <a:lnTo>
                    <a:pt x="4720" y="22065"/>
                  </a:lnTo>
                  <a:lnTo>
                    <a:pt x="4478" y="21460"/>
                  </a:lnTo>
                  <a:lnTo>
                    <a:pt x="4276" y="20835"/>
                  </a:lnTo>
                  <a:lnTo>
                    <a:pt x="4074" y="20169"/>
                  </a:lnTo>
                  <a:lnTo>
                    <a:pt x="3913" y="19483"/>
                  </a:lnTo>
                  <a:lnTo>
                    <a:pt x="3772" y="18777"/>
                  </a:lnTo>
                  <a:lnTo>
                    <a:pt x="3651" y="18031"/>
                  </a:lnTo>
                  <a:lnTo>
                    <a:pt x="3570" y="17245"/>
                  </a:lnTo>
                  <a:lnTo>
                    <a:pt x="3530" y="16418"/>
                  </a:lnTo>
                  <a:lnTo>
                    <a:pt x="3530" y="15550"/>
                  </a:lnTo>
                  <a:lnTo>
                    <a:pt x="3570" y="14643"/>
                  </a:lnTo>
                  <a:lnTo>
                    <a:pt x="3651" y="13695"/>
                  </a:lnTo>
                  <a:lnTo>
                    <a:pt x="3772" y="12686"/>
                  </a:lnTo>
                  <a:lnTo>
                    <a:pt x="3953" y="11638"/>
                  </a:lnTo>
                  <a:lnTo>
                    <a:pt x="4195" y="10528"/>
                  </a:lnTo>
                  <a:lnTo>
                    <a:pt x="4478" y="9379"/>
                  </a:lnTo>
                  <a:lnTo>
                    <a:pt x="4841" y="8149"/>
                  </a:lnTo>
                  <a:lnTo>
                    <a:pt x="5083" y="7463"/>
                  </a:lnTo>
                  <a:lnTo>
                    <a:pt x="5345" y="6777"/>
                  </a:lnTo>
                  <a:lnTo>
                    <a:pt x="5627" y="6132"/>
                  </a:lnTo>
                  <a:lnTo>
                    <a:pt x="5950" y="5506"/>
                  </a:lnTo>
                  <a:lnTo>
                    <a:pt x="6293" y="4922"/>
                  </a:lnTo>
                  <a:lnTo>
                    <a:pt x="6656" y="4357"/>
                  </a:lnTo>
                  <a:lnTo>
                    <a:pt x="7039" y="3812"/>
                  </a:lnTo>
                  <a:lnTo>
                    <a:pt x="7462" y="3308"/>
                  </a:lnTo>
                  <a:lnTo>
                    <a:pt x="7886" y="2804"/>
                  </a:lnTo>
                  <a:lnTo>
                    <a:pt x="8330" y="2340"/>
                  </a:lnTo>
                  <a:lnTo>
                    <a:pt x="8814" y="1896"/>
                  </a:lnTo>
                  <a:lnTo>
                    <a:pt x="9298" y="1473"/>
                  </a:lnTo>
                  <a:lnTo>
                    <a:pt x="9782" y="1069"/>
                  </a:lnTo>
                  <a:lnTo>
                    <a:pt x="10306" y="706"/>
                  </a:lnTo>
                  <a:lnTo>
                    <a:pt x="10831" y="343"/>
                  </a:lnTo>
                  <a:lnTo>
                    <a:pt x="113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15"/>
            <p:cNvSpPr/>
            <p:nvPr/>
          </p:nvSpPr>
          <p:spPr>
            <a:xfrm>
              <a:off x="1145700" y="1958725"/>
              <a:ext cx="379200" cy="552150"/>
            </a:xfrm>
            <a:custGeom>
              <a:avLst/>
              <a:gdLst/>
              <a:ahLst/>
              <a:cxnLst/>
              <a:rect l="l" t="t" r="r" b="b"/>
              <a:pathLst>
                <a:path w="15168" h="22086" extrusionOk="0">
                  <a:moveTo>
                    <a:pt x="7181" y="0"/>
                  </a:moveTo>
                  <a:lnTo>
                    <a:pt x="6475" y="908"/>
                  </a:lnTo>
                  <a:lnTo>
                    <a:pt x="5749" y="1876"/>
                  </a:lnTo>
                  <a:lnTo>
                    <a:pt x="5043" y="2884"/>
                  </a:lnTo>
                  <a:lnTo>
                    <a:pt x="4337" y="3933"/>
                  </a:lnTo>
                  <a:lnTo>
                    <a:pt x="3671" y="5022"/>
                  </a:lnTo>
                  <a:lnTo>
                    <a:pt x="3349" y="5587"/>
                  </a:lnTo>
                  <a:lnTo>
                    <a:pt x="3046" y="6172"/>
                  </a:lnTo>
                  <a:lnTo>
                    <a:pt x="2723" y="6757"/>
                  </a:lnTo>
                  <a:lnTo>
                    <a:pt x="2441" y="7342"/>
                  </a:lnTo>
                  <a:lnTo>
                    <a:pt x="2159" y="7947"/>
                  </a:lnTo>
                  <a:lnTo>
                    <a:pt x="1897" y="8572"/>
                  </a:lnTo>
                  <a:lnTo>
                    <a:pt x="1634" y="9197"/>
                  </a:lnTo>
                  <a:lnTo>
                    <a:pt x="1392" y="9823"/>
                  </a:lnTo>
                  <a:lnTo>
                    <a:pt x="1170" y="10448"/>
                  </a:lnTo>
                  <a:lnTo>
                    <a:pt x="969" y="11093"/>
                  </a:lnTo>
                  <a:lnTo>
                    <a:pt x="767" y="11759"/>
                  </a:lnTo>
                  <a:lnTo>
                    <a:pt x="606" y="12404"/>
                  </a:lnTo>
                  <a:lnTo>
                    <a:pt x="444" y="13070"/>
                  </a:lnTo>
                  <a:lnTo>
                    <a:pt x="323" y="13755"/>
                  </a:lnTo>
                  <a:lnTo>
                    <a:pt x="202" y="14421"/>
                  </a:lnTo>
                  <a:lnTo>
                    <a:pt x="122" y="15107"/>
                  </a:lnTo>
                  <a:lnTo>
                    <a:pt x="61" y="15813"/>
                  </a:lnTo>
                  <a:lnTo>
                    <a:pt x="21" y="16498"/>
                  </a:lnTo>
                  <a:lnTo>
                    <a:pt x="1" y="17204"/>
                  </a:lnTo>
                  <a:lnTo>
                    <a:pt x="21" y="17910"/>
                  </a:lnTo>
                  <a:lnTo>
                    <a:pt x="61" y="18616"/>
                  </a:lnTo>
                  <a:lnTo>
                    <a:pt x="122" y="19322"/>
                  </a:lnTo>
                  <a:lnTo>
                    <a:pt x="202" y="19745"/>
                  </a:lnTo>
                  <a:lnTo>
                    <a:pt x="303" y="20109"/>
                  </a:lnTo>
                  <a:lnTo>
                    <a:pt x="404" y="20451"/>
                  </a:lnTo>
                  <a:lnTo>
                    <a:pt x="505" y="20774"/>
                  </a:lnTo>
                  <a:lnTo>
                    <a:pt x="606" y="21036"/>
                  </a:lnTo>
                  <a:lnTo>
                    <a:pt x="727" y="21278"/>
                  </a:lnTo>
                  <a:lnTo>
                    <a:pt x="828" y="21480"/>
                  </a:lnTo>
                  <a:lnTo>
                    <a:pt x="949" y="21662"/>
                  </a:lnTo>
                  <a:lnTo>
                    <a:pt x="1070" y="21803"/>
                  </a:lnTo>
                  <a:lnTo>
                    <a:pt x="1211" y="21924"/>
                  </a:lnTo>
                  <a:lnTo>
                    <a:pt x="1332" y="22004"/>
                  </a:lnTo>
                  <a:lnTo>
                    <a:pt x="1453" y="22065"/>
                  </a:lnTo>
                  <a:lnTo>
                    <a:pt x="1574" y="22085"/>
                  </a:lnTo>
                  <a:lnTo>
                    <a:pt x="1715" y="22085"/>
                  </a:lnTo>
                  <a:lnTo>
                    <a:pt x="1836" y="22065"/>
                  </a:lnTo>
                  <a:lnTo>
                    <a:pt x="1957" y="22004"/>
                  </a:lnTo>
                  <a:lnTo>
                    <a:pt x="2078" y="21944"/>
                  </a:lnTo>
                  <a:lnTo>
                    <a:pt x="2199" y="21843"/>
                  </a:lnTo>
                  <a:lnTo>
                    <a:pt x="2320" y="21702"/>
                  </a:lnTo>
                  <a:lnTo>
                    <a:pt x="2421" y="21561"/>
                  </a:lnTo>
                  <a:lnTo>
                    <a:pt x="2542" y="21399"/>
                  </a:lnTo>
                  <a:lnTo>
                    <a:pt x="2623" y="21198"/>
                  </a:lnTo>
                  <a:lnTo>
                    <a:pt x="2723" y="20996"/>
                  </a:lnTo>
                  <a:lnTo>
                    <a:pt x="2804" y="20774"/>
                  </a:lnTo>
                  <a:lnTo>
                    <a:pt x="2885" y="20512"/>
                  </a:lnTo>
                  <a:lnTo>
                    <a:pt x="2965" y="20250"/>
                  </a:lnTo>
                  <a:lnTo>
                    <a:pt x="3026" y="19967"/>
                  </a:lnTo>
                  <a:lnTo>
                    <a:pt x="3066" y="19665"/>
                  </a:lnTo>
                  <a:lnTo>
                    <a:pt x="3107" y="19342"/>
                  </a:lnTo>
                  <a:lnTo>
                    <a:pt x="3147" y="19019"/>
                  </a:lnTo>
                  <a:lnTo>
                    <a:pt x="3167" y="18677"/>
                  </a:lnTo>
                  <a:lnTo>
                    <a:pt x="3167" y="18314"/>
                  </a:lnTo>
                  <a:lnTo>
                    <a:pt x="3167" y="17991"/>
                  </a:lnTo>
                  <a:lnTo>
                    <a:pt x="3207" y="17648"/>
                  </a:lnTo>
                  <a:lnTo>
                    <a:pt x="3248" y="17285"/>
                  </a:lnTo>
                  <a:lnTo>
                    <a:pt x="3308" y="16882"/>
                  </a:lnTo>
                  <a:lnTo>
                    <a:pt x="3409" y="16458"/>
                  </a:lnTo>
                  <a:lnTo>
                    <a:pt x="3510" y="15994"/>
                  </a:lnTo>
                  <a:lnTo>
                    <a:pt x="3651" y="15510"/>
                  </a:lnTo>
                  <a:lnTo>
                    <a:pt x="3792" y="15006"/>
                  </a:lnTo>
                  <a:lnTo>
                    <a:pt x="3974" y="14502"/>
                  </a:lnTo>
                  <a:lnTo>
                    <a:pt x="4176" y="13957"/>
                  </a:lnTo>
                  <a:lnTo>
                    <a:pt x="4397" y="13392"/>
                  </a:lnTo>
                  <a:lnTo>
                    <a:pt x="4639" y="12807"/>
                  </a:lnTo>
                  <a:lnTo>
                    <a:pt x="4902" y="12223"/>
                  </a:lnTo>
                  <a:lnTo>
                    <a:pt x="5204" y="11618"/>
                  </a:lnTo>
                  <a:lnTo>
                    <a:pt x="5507" y="10992"/>
                  </a:lnTo>
                  <a:lnTo>
                    <a:pt x="5850" y="10367"/>
                  </a:lnTo>
                  <a:lnTo>
                    <a:pt x="6233" y="9722"/>
                  </a:lnTo>
                  <a:lnTo>
                    <a:pt x="6616" y="9076"/>
                  </a:lnTo>
                  <a:lnTo>
                    <a:pt x="7040" y="8431"/>
                  </a:lnTo>
                  <a:lnTo>
                    <a:pt x="7503" y="7765"/>
                  </a:lnTo>
                  <a:lnTo>
                    <a:pt x="7967" y="7120"/>
                  </a:lnTo>
                  <a:lnTo>
                    <a:pt x="8471" y="6454"/>
                  </a:lnTo>
                  <a:lnTo>
                    <a:pt x="9016" y="5789"/>
                  </a:lnTo>
                  <a:lnTo>
                    <a:pt x="9581" y="5123"/>
                  </a:lnTo>
                  <a:lnTo>
                    <a:pt x="10166" y="4458"/>
                  </a:lnTo>
                  <a:lnTo>
                    <a:pt x="10791" y="3792"/>
                  </a:lnTo>
                  <a:lnTo>
                    <a:pt x="11436" y="3147"/>
                  </a:lnTo>
                  <a:lnTo>
                    <a:pt x="12122" y="2501"/>
                  </a:lnTo>
                  <a:lnTo>
                    <a:pt x="12848" y="1856"/>
                  </a:lnTo>
                  <a:lnTo>
                    <a:pt x="13574" y="1231"/>
                  </a:lnTo>
                  <a:lnTo>
                    <a:pt x="14361" y="605"/>
                  </a:lnTo>
                  <a:lnTo>
                    <a:pt x="151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2" name="Google Shape;832;p15"/>
          <p:cNvGrpSpPr/>
          <p:nvPr/>
        </p:nvGrpSpPr>
        <p:grpSpPr>
          <a:xfrm rot="10800000">
            <a:off x="-14209" y="3449289"/>
            <a:ext cx="2862466" cy="1695774"/>
            <a:chOff x="238125" y="3383650"/>
            <a:chExt cx="1287775" cy="762900"/>
          </a:xfrm>
        </p:grpSpPr>
        <p:sp>
          <p:nvSpPr>
            <p:cNvPr id="833" name="Google Shape;833;p15"/>
            <p:cNvSpPr/>
            <p:nvPr/>
          </p:nvSpPr>
          <p:spPr>
            <a:xfrm>
              <a:off x="598125" y="3383650"/>
              <a:ext cx="927775" cy="557175"/>
            </a:xfrm>
            <a:custGeom>
              <a:avLst/>
              <a:gdLst/>
              <a:ahLst/>
              <a:cxnLst/>
              <a:rect l="l" t="t" r="r" b="b"/>
              <a:pathLst>
                <a:path w="37111" h="22287" extrusionOk="0">
                  <a:moveTo>
                    <a:pt x="37050" y="0"/>
                  </a:moveTo>
                  <a:lnTo>
                    <a:pt x="0" y="101"/>
                  </a:lnTo>
                  <a:lnTo>
                    <a:pt x="1090" y="161"/>
                  </a:lnTo>
                  <a:lnTo>
                    <a:pt x="2118" y="242"/>
                  </a:lnTo>
                  <a:lnTo>
                    <a:pt x="3127" y="343"/>
                  </a:lnTo>
                  <a:lnTo>
                    <a:pt x="4095" y="464"/>
                  </a:lnTo>
                  <a:lnTo>
                    <a:pt x="5002" y="585"/>
                  </a:lnTo>
                  <a:lnTo>
                    <a:pt x="5890" y="726"/>
                  </a:lnTo>
                  <a:lnTo>
                    <a:pt x="6737" y="867"/>
                  </a:lnTo>
                  <a:lnTo>
                    <a:pt x="7523" y="1029"/>
                  </a:lnTo>
                  <a:lnTo>
                    <a:pt x="8310" y="1210"/>
                  </a:lnTo>
                  <a:lnTo>
                    <a:pt x="9036" y="1412"/>
                  </a:lnTo>
                  <a:lnTo>
                    <a:pt x="9742" y="1613"/>
                  </a:lnTo>
                  <a:lnTo>
                    <a:pt x="10407" y="1835"/>
                  </a:lnTo>
                  <a:lnTo>
                    <a:pt x="11033" y="2077"/>
                  </a:lnTo>
                  <a:lnTo>
                    <a:pt x="11658" y="2340"/>
                  </a:lnTo>
                  <a:lnTo>
                    <a:pt x="12223" y="2602"/>
                  </a:lnTo>
                  <a:lnTo>
                    <a:pt x="12767" y="2884"/>
                  </a:lnTo>
                  <a:lnTo>
                    <a:pt x="13292" y="3187"/>
                  </a:lnTo>
                  <a:lnTo>
                    <a:pt x="13796" y="3509"/>
                  </a:lnTo>
                  <a:lnTo>
                    <a:pt x="14260" y="3852"/>
                  </a:lnTo>
                  <a:lnTo>
                    <a:pt x="14724" y="4195"/>
                  </a:lnTo>
                  <a:lnTo>
                    <a:pt x="15147" y="4558"/>
                  </a:lnTo>
                  <a:lnTo>
                    <a:pt x="15551" y="4941"/>
                  </a:lnTo>
                  <a:lnTo>
                    <a:pt x="15934" y="5345"/>
                  </a:lnTo>
                  <a:lnTo>
                    <a:pt x="16297" y="5768"/>
                  </a:lnTo>
                  <a:lnTo>
                    <a:pt x="16660" y="6192"/>
                  </a:lnTo>
                  <a:lnTo>
                    <a:pt x="16982" y="6656"/>
                  </a:lnTo>
                  <a:lnTo>
                    <a:pt x="17305" y="7120"/>
                  </a:lnTo>
                  <a:lnTo>
                    <a:pt x="17608" y="7624"/>
                  </a:lnTo>
                  <a:lnTo>
                    <a:pt x="17910" y="8128"/>
                  </a:lnTo>
                  <a:lnTo>
                    <a:pt x="18172" y="8652"/>
                  </a:lnTo>
                  <a:lnTo>
                    <a:pt x="18455" y="9197"/>
                  </a:lnTo>
                  <a:lnTo>
                    <a:pt x="18717" y="9762"/>
                  </a:lnTo>
                  <a:lnTo>
                    <a:pt x="19241" y="11032"/>
                  </a:lnTo>
                  <a:lnTo>
                    <a:pt x="19786" y="12343"/>
                  </a:lnTo>
                  <a:lnTo>
                    <a:pt x="20351" y="13695"/>
                  </a:lnTo>
                  <a:lnTo>
                    <a:pt x="20653" y="14360"/>
                  </a:lnTo>
                  <a:lnTo>
                    <a:pt x="20956" y="15026"/>
                  </a:lnTo>
                  <a:lnTo>
                    <a:pt x="21258" y="15671"/>
                  </a:lnTo>
                  <a:lnTo>
                    <a:pt x="21601" y="16316"/>
                  </a:lnTo>
                  <a:lnTo>
                    <a:pt x="21944" y="16962"/>
                  </a:lnTo>
                  <a:lnTo>
                    <a:pt x="22327" y="17567"/>
                  </a:lnTo>
                  <a:lnTo>
                    <a:pt x="22710" y="18152"/>
                  </a:lnTo>
                  <a:lnTo>
                    <a:pt x="23134" y="18717"/>
                  </a:lnTo>
                  <a:lnTo>
                    <a:pt x="23578" y="19261"/>
                  </a:lnTo>
                  <a:lnTo>
                    <a:pt x="24042" y="19765"/>
                  </a:lnTo>
                  <a:lnTo>
                    <a:pt x="24284" y="20007"/>
                  </a:lnTo>
                  <a:lnTo>
                    <a:pt x="24546" y="20229"/>
                  </a:lnTo>
                  <a:lnTo>
                    <a:pt x="24808" y="20451"/>
                  </a:lnTo>
                  <a:lnTo>
                    <a:pt x="25070" y="20653"/>
                  </a:lnTo>
                  <a:lnTo>
                    <a:pt x="25352" y="20854"/>
                  </a:lnTo>
                  <a:lnTo>
                    <a:pt x="25635" y="21036"/>
                  </a:lnTo>
                  <a:lnTo>
                    <a:pt x="25937" y="21217"/>
                  </a:lnTo>
                  <a:lnTo>
                    <a:pt x="26240" y="21379"/>
                  </a:lnTo>
                  <a:lnTo>
                    <a:pt x="26563" y="21540"/>
                  </a:lnTo>
                  <a:lnTo>
                    <a:pt x="26885" y="21681"/>
                  </a:lnTo>
                  <a:lnTo>
                    <a:pt x="27228" y="21802"/>
                  </a:lnTo>
                  <a:lnTo>
                    <a:pt x="27571" y="21923"/>
                  </a:lnTo>
                  <a:lnTo>
                    <a:pt x="27934" y="22024"/>
                  </a:lnTo>
                  <a:lnTo>
                    <a:pt x="28297" y="22105"/>
                  </a:lnTo>
                  <a:lnTo>
                    <a:pt x="28680" y="22165"/>
                  </a:lnTo>
                  <a:lnTo>
                    <a:pt x="29064" y="22226"/>
                  </a:lnTo>
                  <a:lnTo>
                    <a:pt x="29467" y="22266"/>
                  </a:lnTo>
                  <a:lnTo>
                    <a:pt x="29890" y="22286"/>
                  </a:lnTo>
                  <a:lnTo>
                    <a:pt x="30758" y="22286"/>
                  </a:lnTo>
                  <a:lnTo>
                    <a:pt x="31201" y="22266"/>
                  </a:lnTo>
                  <a:lnTo>
                    <a:pt x="31665" y="22206"/>
                  </a:lnTo>
                  <a:lnTo>
                    <a:pt x="32149" y="22145"/>
                  </a:lnTo>
                  <a:lnTo>
                    <a:pt x="32654" y="22065"/>
                  </a:lnTo>
                  <a:lnTo>
                    <a:pt x="33158" y="21964"/>
                  </a:lnTo>
                  <a:lnTo>
                    <a:pt x="33682" y="21843"/>
                  </a:lnTo>
                  <a:lnTo>
                    <a:pt x="34207" y="21701"/>
                  </a:lnTo>
                  <a:lnTo>
                    <a:pt x="34751" y="21540"/>
                  </a:lnTo>
                  <a:lnTo>
                    <a:pt x="35316" y="21359"/>
                  </a:lnTo>
                  <a:lnTo>
                    <a:pt x="35901" y="21157"/>
                  </a:lnTo>
                  <a:lnTo>
                    <a:pt x="36506" y="20935"/>
                  </a:lnTo>
                  <a:lnTo>
                    <a:pt x="37111" y="20673"/>
                  </a:lnTo>
                  <a:lnTo>
                    <a:pt x="3705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15"/>
            <p:cNvSpPr/>
            <p:nvPr/>
          </p:nvSpPr>
          <p:spPr>
            <a:xfrm>
              <a:off x="238125" y="3425500"/>
              <a:ext cx="780025" cy="218350"/>
            </a:xfrm>
            <a:custGeom>
              <a:avLst/>
              <a:gdLst/>
              <a:ahLst/>
              <a:cxnLst/>
              <a:rect l="l" t="t" r="r" b="b"/>
              <a:pathLst>
                <a:path w="31201" h="8734" extrusionOk="0">
                  <a:moveTo>
                    <a:pt x="13453" y="0"/>
                  </a:moveTo>
                  <a:lnTo>
                    <a:pt x="12787" y="20"/>
                  </a:lnTo>
                  <a:lnTo>
                    <a:pt x="12121" y="40"/>
                  </a:lnTo>
                  <a:lnTo>
                    <a:pt x="11456" y="81"/>
                  </a:lnTo>
                  <a:lnTo>
                    <a:pt x="10790" y="141"/>
                  </a:lnTo>
                  <a:lnTo>
                    <a:pt x="10125" y="202"/>
                  </a:lnTo>
                  <a:lnTo>
                    <a:pt x="9459" y="303"/>
                  </a:lnTo>
                  <a:lnTo>
                    <a:pt x="8794" y="383"/>
                  </a:lnTo>
                  <a:lnTo>
                    <a:pt x="8128" y="504"/>
                  </a:lnTo>
                  <a:lnTo>
                    <a:pt x="7462" y="625"/>
                  </a:lnTo>
                  <a:lnTo>
                    <a:pt x="6111" y="908"/>
                  </a:lnTo>
                  <a:lnTo>
                    <a:pt x="4760" y="1230"/>
                  </a:lnTo>
                  <a:lnTo>
                    <a:pt x="3388" y="1613"/>
                  </a:lnTo>
                  <a:lnTo>
                    <a:pt x="2924" y="1755"/>
                  </a:lnTo>
                  <a:lnTo>
                    <a:pt x="2481" y="1936"/>
                  </a:lnTo>
                  <a:lnTo>
                    <a:pt x="2077" y="2138"/>
                  </a:lnTo>
                  <a:lnTo>
                    <a:pt x="1714" y="2340"/>
                  </a:lnTo>
                  <a:lnTo>
                    <a:pt x="1392" y="2561"/>
                  </a:lnTo>
                  <a:lnTo>
                    <a:pt x="1109" y="2803"/>
                  </a:lnTo>
                  <a:lnTo>
                    <a:pt x="847" y="3045"/>
                  </a:lnTo>
                  <a:lnTo>
                    <a:pt x="625" y="3308"/>
                  </a:lnTo>
                  <a:lnTo>
                    <a:pt x="444" y="3570"/>
                  </a:lnTo>
                  <a:lnTo>
                    <a:pt x="282" y="3832"/>
                  </a:lnTo>
                  <a:lnTo>
                    <a:pt x="161" y="4114"/>
                  </a:lnTo>
                  <a:lnTo>
                    <a:pt x="81" y="4377"/>
                  </a:lnTo>
                  <a:lnTo>
                    <a:pt x="20" y="4659"/>
                  </a:lnTo>
                  <a:lnTo>
                    <a:pt x="0" y="4921"/>
                  </a:lnTo>
                  <a:lnTo>
                    <a:pt x="20" y="5183"/>
                  </a:lnTo>
                  <a:lnTo>
                    <a:pt x="40" y="5425"/>
                  </a:lnTo>
                  <a:lnTo>
                    <a:pt x="121" y="5667"/>
                  </a:lnTo>
                  <a:lnTo>
                    <a:pt x="222" y="5909"/>
                  </a:lnTo>
                  <a:lnTo>
                    <a:pt x="343" y="6111"/>
                  </a:lnTo>
                  <a:lnTo>
                    <a:pt x="484" y="6313"/>
                  </a:lnTo>
                  <a:lnTo>
                    <a:pt x="666" y="6494"/>
                  </a:lnTo>
                  <a:lnTo>
                    <a:pt x="887" y="6656"/>
                  </a:lnTo>
                  <a:lnTo>
                    <a:pt x="1109" y="6797"/>
                  </a:lnTo>
                  <a:lnTo>
                    <a:pt x="1371" y="6918"/>
                  </a:lnTo>
                  <a:lnTo>
                    <a:pt x="1654" y="6999"/>
                  </a:lnTo>
                  <a:lnTo>
                    <a:pt x="1977" y="7059"/>
                  </a:lnTo>
                  <a:lnTo>
                    <a:pt x="2299" y="7099"/>
                  </a:lnTo>
                  <a:lnTo>
                    <a:pt x="2662" y="7079"/>
                  </a:lnTo>
                  <a:lnTo>
                    <a:pt x="3045" y="7059"/>
                  </a:lnTo>
                  <a:lnTo>
                    <a:pt x="3449" y="6978"/>
                  </a:lnTo>
                  <a:lnTo>
                    <a:pt x="3872" y="6857"/>
                  </a:lnTo>
                  <a:lnTo>
                    <a:pt x="4316" y="6716"/>
                  </a:lnTo>
                  <a:lnTo>
                    <a:pt x="5224" y="6373"/>
                  </a:lnTo>
                  <a:lnTo>
                    <a:pt x="6131" y="6051"/>
                  </a:lnTo>
                  <a:lnTo>
                    <a:pt x="7019" y="5748"/>
                  </a:lnTo>
                  <a:lnTo>
                    <a:pt x="7886" y="5466"/>
                  </a:lnTo>
                  <a:lnTo>
                    <a:pt x="8773" y="5224"/>
                  </a:lnTo>
                  <a:lnTo>
                    <a:pt x="9641" y="5002"/>
                  </a:lnTo>
                  <a:lnTo>
                    <a:pt x="10508" y="4800"/>
                  </a:lnTo>
                  <a:lnTo>
                    <a:pt x="11395" y="4619"/>
                  </a:lnTo>
                  <a:lnTo>
                    <a:pt x="12283" y="4477"/>
                  </a:lnTo>
                  <a:lnTo>
                    <a:pt x="13170" y="4356"/>
                  </a:lnTo>
                  <a:lnTo>
                    <a:pt x="14078" y="4256"/>
                  </a:lnTo>
                  <a:lnTo>
                    <a:pt x="15006" y="4195"/>
                  </a:lnTo>
                  <a:lnTo>
                    <a:pt x="15933" y="4175"/>
                  </a:lnTo>
                  <a:lnTo>
                    <a:pt x="16901" y="4175"/>
                  </a:lnTo>
                  <a:lnTo>
                    <a:pt x="17890" y="4215"/>
                  </a:lnTo>
                  <a:lnTo>
                    <a:pt x="18898" y="4296"/>
                  </a:lnTo>
                  <a:lnTo>
                    <a:pt x="19422" y="4356"/>
                  </a:lnTo>
                  <a:lnTo>
                    <a:pt x="19906" y="4437"/>
                  </a:lnTo>
                  <a:lnTo>
                    <a:pt x="20391" y="4538"/>
                  </a:lnTo>
                  <a:lnTo>
                    <a:pt x="20875" y="4659"/>
                  </a:lnTo>
                  <a:lnTo>
                    <a:pt x="21338" y="4800"/>
                  </a:lnTo>
                  <a:lnTo>
                    <a:pt x="21802" y="4961"/>
                  </a:lnTo>
                  <a:lnTo>
                    <a:pt x="22246" y="5123"/>
                  </a:lnTo>
                  <a:lnTo>
                    <a:pt x="22670" y="5304"/>
                  </a:lnTo>
                  <a:lnTo>
                    <a:pt x="23093" y="5506"/>
                  </a:lnTo>
                  <a:lnTo>
                    <a:pt x="23517" y="5708"/>
                  </a:lnTo>
                  <a:lnTo>
                    <a:pt x="24323" y="6131"/>
                  </a:lnTo>
                  <a:lnTo>
                    <a:pt x="25090" y="6555"/>
                  </a:lnTo>
                  <a:lnTo>
                    <a:pt x="25816" y="6999"/>
                  </a:lnTo>
                  <a:lnTo>
                    <a:pt x="26502" y="7422"/>
                  </a:lnTo>
                  <a:lnTo>
                    <a:pt x="27147" y="7805"/>
                  </a:lnTo>
                  <a:lnTo>
                    <a:pt x="27772" y="8128"/>
                  </a:lnTo>
                  <a:lnTo>
                    <a:pt x="28075" y="8289"/>
                  </a:lnTo>
                  <a:lnTo>
                    <a:pt x="28357" y="8410"/>
                  </a:lnTo>
                  <a:lnTo>
                    <a:pt x="28640" y="8511"/>
                  </a:lnTo>
                  <a:lnTo>
                    <a:pt x="28902" y="8612"/>
                  </a:lnTo>
                  <a:lnTo>
                    <a:pt x="29164" y="8673"/>
                  </a:lnTo>
                  <a:lnTo>
                    <a:pt x="29426" y="8713"/>
                  </a:lnTo>
                  <a:lnTo>
                    <a:pt x="29668" y="8733"/>
                  </a:lnTo>
                  <a:lnTo>
                    <a:pt x="29910" y="8713"/>
                  </a:lnTo>
                  <a:lnTo>
                    <a:pt x="30152" y="8673"/>
                  </a:lnTo>
                  <a:lnTo>
                    <a:pt x="30374" y="8592"/>
                  </a:lnTo>
                  <a:lnTo>
                    <a:pt x="30576" y="8511"/>
                  </a:lnTo>
                  <a:lnTo>
                    <a:pt x="30757" y="8390"/>
                  </a:lnTo>
                  <a:lnTo>
                    <a:pt x="30898" y="8269"/>
                  </a:lnTo>
                  <a:lnTo>
                    <a:pt x="31019" y="8128"/>
                  </a:lnTo>
                  <a:lnTo>
                    <a:pt x="31100" y="7987"/>
                  </a:lnTo>
                  <a:lnTo>
                    <a:pt x="31161" y="7825"/>
                  </a:lnTo>
                  <a:lnTo>
                    <a:pt x="31201" y="7664"/>
                  </a:lnTo>
                  <a:lnTo>
                    <a:pt x="31201" y="7483"/>
                  </a:lnTo>
                  <a:lnTo>
                    <a:pt x="31201" y="7301"/>
                  </a:lnTo>
                  <a:lnTo>
                    <a:pt x="31140" y="7120"/>
                  </a:lnTo>
                  <a:lnTo>
                    <a:pt x="31080" y="6918"/>
                  </a:lnTo>
                  <a:lnTo>
                    <a:pt x="30999" y="6716"/>
                  </a:lnTo>
                  <a:lnTo>
                    <a:pt x="30878" y="6514"/>
                  </a:lnTo>
                  <a:lnTo>
                    <a:pt x="30737" y="6293"/>
                  </a:lnTo>
                  <a:lnTo>
                    <a:pt x="30576" y="6071"/>
                  </a:lnTo>
                  <a:lnTo>
                    <a:pt x="30394" y="5849"/>
                  </a:lnTo>
                  <a:lnTo>
                    <a:pt x="30213" y="5627"/>
                  </a:lnTo>
                  <a:lnTo>
                    <a:pt x="29991" y="5405"/>
                  </a:lnTo>
                  <a:lnTo>
                    <a:pt x="29487" y="4961"/>
                  </a:lnTo>
                  <a:lnTo>
                    <a:pt x="28922" y="4498"/>
                  </a:lnTo>
                  <a:lnTo>
                    <a:pt x="28297" y="4054"/>
                  </a:lnTo>
                  <a:lnTo>
                    <a:pt x="27611" y="3610"/>
                  </a:lnTo>
                  <a:lnTo>
                    <a:pt x="26865" y="3207"/>
                  </a:lnTo>
                  <a:lnTo>
                    <a:pt x="26078" y="2803"/>
                  </a:lnTo>
                  <a:lnTo>
                    <a:pt x="25251" y="2420"/>
                  </a:lnTo>
                  <a:lnTo>
                    <a:pt x="24505" y="2138"/>
                  </a:lnTo>
                  <a:lnTo>
                    <a:pt x="23779" y="1856"/>
                  </a:lnTo>
                  <a:lnTo>
                    <a:pt x="23053" y="1593"/>
                  </a:lnTo>
                  <a:lnTo>
                    <a:pt x="22347" y="1371"/>
                  </a:lnTo>
                  <a:lnTo>
                    <a:pt x="21641" y="1150"/>
                  </a:lnTo>
                  <a:lnTo>
                    <a:pt x="20935" y="948"/>
                  </a:lnTo>
                  <a:lnTo>
                    <a:pt x="20229" y="787"/>
                  </a:lnTo>
                  <a:lnTo>
                    <a:pt x="19543" y="625"/>
                  </a:lnTo>
                  <a:lnTo>
                    <a:pt x="18858" y="484"/>
                  </a:lnTo>
                  <a:lnTo>
                    <a:pt x="18172" y="363"/>
                  </a:lnTo>
                  <a:lnTo>
                    <a:pt x="17486" y="262"/>
                  </a:lnTo>
                  <a:lnTo>
                    <a:pt x="16801" y="182"/>
                  </a:lnTo>
                  <a:lnTo>
                    <a:pt x="16135" y="101"/>
                  </a:lnTo>
                  <a:lnTo>
                    <a:pt x="15469" y="61"/>
                  </a:lnTo>
                  <a:lnTo>
                    <a:pt x="14784" y="20"/>
                  </a:lnTo>
                  <a:lnTo>
                    <a:pt x="1411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15"/>
            <p:cNvSpPr/>
            <p:nvPr/>
          </p:nvSpPr>
          <p:spPr>
            <a:xfrm>
              <a:off x="1086700" y="3869200"/>
              <a:ext cx="392825" cy="277350"/>
            </a:xfrm>
            <a:custGeom>
              <a:avLst/>
              <a:gdLst/>
              <a:ahLst/>
              <a:cxnLst/>
              <a:rect l="l" t="t" r="r" b="b"/>
              <a:pathLst>
                <a:path w="15713" h="11094" extrusionOk="0">
                  <a:moveTo>
                    <a:pt x="929" y="0"/>
                  </a:moveTo>
                  <a:lnTo>
                    <a:pt x="727" y="21"/>
                  </a:lnTo>
                  <a:lnTo>
                    <a:pt x="545" y="61"/>
                  </a:lnTo>
                  <a:lnTo>
                    <a:pt x="384" y="142"/>
                  </a:lnTo>
                  <a:lnTo>
                    <a:pt x="263" y="242"/>
                  </a:lnTo>
                  <a:lnTo>
                    <a:pt x="162" y="384"/>
                  </a:lnTo>
                  <a:lnTo>
                    <a:pt x="82" y="525"/>
                  </a:lnTo>
                  <a:lnTo>
                    <a:pt x="41" y="706"/>
                  </a:lnTo>
                  <a:lnTo>
                    <a:pt x="1" y="908"/>
                  </a:lnTo>
                  <a:lnTo>
                    <a:pt x="1" y="1130"/>
                  </a:lnTo>
                  <a:lnTo>
                    <a:pt x="21" y="1352"/>
                  </a:lnTo>
                  <a:lnTo>
                    <a:pt x="61" y="1614"/>
                  </a:lnTo>
                  <a:lnTo>
                    <a:pt x="122" y="1876"/>
                  </a:lnTo>
                  <a:lnTo>
                    <a:pt x="203" y="2158"/>
                  </a:lnTo>
                  <a:lnTo>
                    <a:pt x="303" y="2461"/>
                  </a:lnTo>
                  <a:lnTo>
                    <a:pt x="445" y="2764"/>
                  </a:lnTo>
                  <a:lnTo>
                    <a:pt x="586" y="3086"/>
                  </a:lnTo>
                  <a:lnTo>
                    <a:pt x="747" y="3429"/>
                  </a:lnTo>
                  <a:lnTo>
                    <a:pt x="929" y="3752"/>
                  </a:lnTo>
                  <a:lnTo>
                    <a:pt x="1130" y="4115"/>
                  </a:lnTo>
                  <a:lnTo>
                    <a:pt x="1352" y="4458"/>
                  </a:lnTo>
                  <a:lnTo>
                    <a:pt x="1574" y="4821"/>
                  </a:lnTo>
                  <a:lnTo>
                    <a:pt x="2098" y="5527"/>
                  </a:lnTo>
                  <a:lnTo>
                    <a:pt x="2381" y="5890"/>
                  </a:lnTo>
                  <a:lnTo>
                    <a:pt x="2683" y="6253"/>
                  </a:lnTo>
                  <a:lnTo>
                    <a:pt x="3006" y="6616"/>
                  </a:lnTo>
                  <a:lnTo>
                    <a:pt x="3329" y="6979"/>
                  </a:lnTo>
                  <a:lnTo>
                    <a:pt x="3672" y="7322"/>
                  </a:lnTo>
                  <a:lnTo>
                    <a:pt x="4014" y="7665"/>
                  </a:lnTo>
                  <a:lnTo>
                    <a:pt x="4398" y="8007"/>
                  </a:lnTo>
                  <a:lnTo>
                    <a:pt x="4761" y="8350"/>
                  </a:lnTo>
                  <a:lnTo>
                    <a:pt x="5144" y="8653"/>
                  </a:lnTo>
                  <a:lnTo>
                    <a:pt x="5527" y="8955"/>
                  </a:lnTo>
                  <a:lnTo>
                    <a:pt x="5890" y="9217"/>
                  </a:lnTo>
                  <a:lnTo>
                    <a:pt x="6233" y="9460"/>
                  </a:lnTo>
                  <a:lnTo>
                    <a:pt x="6596" y="9681"/>
                  </a:lnTo>
                  <a:lnTo>
                    <a:pt x="6919" y="9883"/>
                  </a:lnTo>
                  <a:lnTo>
                    <a:pt x="7262" y="10065"/>
                  </a:lnTo>
                  <a:lnTo>
                    <a:pt x="7584" y="10246"/>
                  </a:lnTo>
                  <a:lnTo>
                    <a:pt x="7907" y="10387"/>
                  </a:lnTo>
                  <a:lnTo>
                    <a:pt x="8210" y="10528"/>
                  </a:lnTo>
                  <a:lnTo>
                    <a:pt x="8512" y="10629"/>
                  </a:lnTo>
                  <a:lnTo>
                    <a:pt x="8815" y="10730"/>
                  </a:lnTo>
                  <a:lnTo>
                    <a:pt x="9400" y="10891"/>
                  </a:lnTo>
                  <a:lnTo>
                    <a:pt x="9964" y="10992"/>
                  </a:lnTo>
                  <a:lnTo>
                    <a:pt x="10509" y="11053"/>
                  </a:lnTo>
                  <a:lnTo>
                    <a:pt x="11033" y="11093"/>
                  </a:lnTo>
                  <a:lnTo>
                    <a:pt x="11558" y="11073"/>
                  </a:lnTo>
                  <a:lnTo>
                    <a:pt x="12062" y="11053"/>
                  </a:lnTo>
                  <a:lnTo>
                    <a:pt x="12586" y="10992"/>
                  </a:lnTo>
                  <a:lnTo>
                    <a:pt x="13090" y="10932"/>
                  </a:lnTo>
                  <a:lnTo>
                    <a:pt x="14099" y="10811"/>
                  </a:lnTo>
                  <a:lnTo>
                    <a:pt x="14341" y="10770"/>
                  </a:lnTo>
                  <a:lnTo>
                    <a:pt x="14563" y="10730"/>
                  </a:lnTo>
                  <a:lnTo>
                    <a:pt x="14764" y="10649"/>
                  </a:lnTo>
                  <a:lnTo>
                    <a:pt x="14946" y="10589"/>
                  </a:lnTo>
                  <a:lnTo>
                    <a:pt x="15107" y="10508"/>
                  </a:lnTo>
                  <a:lnTo>
                    <a:pt x="15248" y="10407"/>
                  </a:lnTo>
                  <a:lnTo>
                    <a:pt x="15369" y="10307"/>
                  </a:lnTo>
                  <a:lnTo>
                    <a:pt x="15470" y="10206"/>
                  </a:lnTo>
                  <a:lnTo>
                    <a:pt x="15551" y="10085"/>
                  </a:lnTo>
                  <a:lnTo>
                    <a:pt x="15611" y="9964"/>
                  </a:lnTo>
                  <a:lnTo>
                    <a:pt x="15672" y="9843"/>
                  </a:lnTo>
                  <a:lnTo>
                    <a:pt x="15692" y="9722"/>
                  </a:lnTo>
                  <a:lnTo>
                    <a:pt x="15712" y="9601"/>
                  </a:lnTo>
                  <a:lnTo>
                    <a:pt x="15692" y="9480"/>
                  </a:lnTo>
                  <a:lnTo>
                    <a:pt x="15672" y="9339"/>
                  </a:lnTo>
                  <a:lnTo>
                    <a:pt x="15632" y="9217"/>
                  </a:lnTo>
                  <a:lnTo>
                    <a:pt x="15571" y="9096"/>
                  </a:lnTo>
                  <a:lnTo>
                    <a:pt x="15490" y="8975"/>
                  </a:lnTo>
                  <a:lnTo>
                    <a:pt x="15390" y="8854"/>
                  </a:lnTo>
                  <a:lnTo>
                    <a:pt x="15289" y="8754"/>
                  </a:lnTo>
                  <a:lnTo>
                    <a:pt x="15168" y="8633"/>
                  </a:lnTo>
                  <a:lnTo>
                    <a:pt x="15027" y="8552"/>
                  </a:lnTo>
                  <a:lnTo>
                    <a:pt x="14865" y="8451"/>
                  </a:lnTo>
                  <a:lnTo>
                    <a:pt x="14684" y="8370"/>
                  </a:lnTo>
                  <a:lnTo>
                    <a:pt x="14502" y="8310"/>
                  </a:lnTo>
                  <a:lnTo>
                    <a:pt x="14301" y="8249"/>
                  </a:lnTo>
                  <a:lnTo>
                    <a:pt x="14079" y="8209"/>
                  </a:lnTo>
                  <a:lnTo>
                    <a:pt x="13857" y="8169"/>
                  </a:lnTo>
                  <a:lnTo>
                    <a:pt x="13615" y="8149"/>
                  </a:lnTo>
                  <a:lnTo>
                    <a:pt x="13353" y="8149"/>
                  </a:lnTo>
                  <a:lnTo>
                    <a:pt x="13070" y="8169"/>
                  </a:lnTo>
                  <a:lnTo>
                    <a:pt x="12788" y="8189"/>
                  </a:lnTo>
                  <a:lnTo>
                    <a:pt x="12163" y="8270"/>
                  </a:lnTo>
                  <a:lnTo>
                    <a:pt x="11477" y="8310"/>
                  </a:lnTo>
                  <a:lnTo>
                    <a:pt x="10731" y="8330"/>
                  </a:lnTo>
                  <a:lnTo>
                    <a:pt x="10347" y="8310"/>
                  </a:lnTo>
                  <a:lnTo>
                    <a:pt x="9964" y="8290"/>
                  </a:lnTo>
                  <a:lnTo>
                    <a:pt x="9561" y="8249"/>
                  </a:lnTo>
                  <a:lnTo>
                    <a:pt x="9157" y="8189"/>
                  </a:lnTo>
                  <a:lnTo>
                    <a:pt x="8734" y="8128"/>
                  </a:lnTo>
                  <a:lnTo>
                    <a:pt x="8310" y="8028"/>
                  </a:lnTo>
                  <a:lnTo>
                    <a:pt x="7887" y="7907"/>
                  </a:lnTo>
                  <a:lnTo>
                    <a:pt x="7463" y="7786"/>
                  </a:lnTo>
                  <a:lnTo>
                    <a:pt x="7040" y="7624"/>
                  </a:lnTo>
                  <a:lnTo>
                    <a:pt x="6636" y="7443"/>
                  </a:lnTo>
                  <a:lnTo>
                    <a:pt x="6213" y="7221"/>
                  </a:lnTo>
                  <a:lnTo>
                    <a:pt x="5789" y="6999"/>
                  </a:lnTo>
                  <a:lnTo>
                    <a:pt x="5386" y="6717"/>
                  </a:lnTo>
                  <a:lnTo>
                    <a:pt x="4983" y="6434"/>
                  </a:lnTo>
                  <a:lnTo>
                    <a:pt x="4579" y="6112"/>
                  </a:lnTo>
                  <a:lnTo>
                    <a:pt x="4196" y="5748"/>
                  </a:lnTo>
                  <a:lnTo>
                    <a:pt x="3833" y="5345"/>
                  </a:lnTo>
                  <a:lnTo>
                    <a:pt x="3470" y="4922"/>
                  </a:lnTo>
                  <a:lnTo>
                    <a:pt x="3107" y="4438"/>
                  </a:lnTo>
                  <a:lnTo>
                    <a:pt x="2784" y="3933"/>
                  </a:lnTo>
                  <a:lnTo>
                    <a:pt x="2461" y="3389"/>
                  </a:lnTo>
                  <a:lnTo>
                    <a:pt x="2159" y="2804"/>
                  </a:lnTo>
                  <a:lnTo>
                    <a:pt x="1877" y="2179"/>
                  </a:lnTo>
                  <a:lnTo>
                    <a:pt x="1614" y="1493"/>
                  </a:lnTo>
                  <a:lnTo>
                    <a:pt x="1372" y="767"/>
                  </a:lnTo>
                  <a:lnTo>
                    <a:pt x="115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36" name="Google Shape;836;p15"/>
          <p:cNvSpPr/>
          <p:nvPr/>
        </p:nvSpPr>
        <p:spPr>
          <a:xfrm>
            <a:off x="2080440" y="3922132"/>
            <a:ext cx="475354" cy="442198"/>
          </a:xfrm>
          <a:custGeom>
            <a:avLst/>
            <a:gdLst/>
            <a:ahLst/>
            <a:cxnLst/>
            <a:rect l="l" t="t" r="r" b="b"/>
            <a:pathLst>
              <a:path w="5524" h="5139" extrusionOk="0">
                <a:moveTo>
                  <a:pt x="3122" y="0"/>
                </a:moveTo>
                <a:lnTo>
                  <a:pt x="2978" y="48"/>
                </a:lnTo>
                <a:lnTo>
                  <a:pt x="2594" y="288"/>
                </a:lnTo>
                <a:lnTo>
                  <a:pt x="2258" y="576"/>
                </a:lnTo>
                <a:lnTo>
                  <a:pt x="2018" y="817"/>
                </a:lnTo>
                <a:lnTo>
                  <a:pt x="2018" y="865"/>
                </a:lnTo>
                <a:lnTo>
                  <a:pt x="2066" y="913"/>
                </a:lnTo>
                <a:lnTo>
                  <a:pt x="2210" y="1057"/>
                </a:lnTo>
                <a:lnTo>
                  <a:pt x="2594" y="1345"/>
                </a:lnTo>
                <a:lnTo>
                  <a:pt x="2738" y="1489"/>
                </a:lnTo>
                <a:lnTo>
                  <a:pt x="2786" y="1585"/>
                </a:lnTo>
                <a:lnTo>
                  <a:pt x="2786" y="1681"/>
                </a:lnTo>
                <a:lnTo>
                  <a:pt x="2786" y="1777"/>
                </a:lnTo>
                <a:lnTo>
                  <a:pt x="2738" y="1873"/>
                </a:lnTo>
                <a:lnTo>
                  <a:pt x="2642" y="1969"/>
                </a:lnTo>
                <a:lnTo>
                  <a:pt x="2498" y="2065"/>
                </a:lnTo>
                <a:lnTo>
                  <a:pt x="2162" y="2209"/>
                </a:lnTo>
                <a:lnTo>
                  <a:pt x="1921" y="2209"/>
                </a:lnTo>
                <a:lnTo>
                  <a:pt x="1777" y="2113"/>
                </a:lnTo>
                <a:lnTo>
                  <a:pt x="1633" y="1969"/>
                </a:lnTo>
                <a:lnTo>
                  <a:pt x="1585" y="1777"/>
                </a:lnTo>
                <a:lnTo>
                  <a:pt x="1537" y="1585"/>
                </a:lnTo>
                <a:lnTo>
                  <a:pt x="1489" y="1393"/>
                </a:lnTo>
                <a:lnTo>
                  <a:pt x="1393" y="1297"/>
                </a:lnTo>
                <a:lnTo>
                  <a:pt x="1297" y="1249"/>
                </a:lnTo>
                <a:lnTo>
                  <a:pt x="1201" y="1249"/>
                </a:lnTo>
                <a:lnTo>
                  <a:pt x="1009" y="1297"/>
                </a:lnTo>
                <a:lnTo>
                  <a:pt x="865" y="1393"/>
                </a:lnTo>
                <a:lnTo>
                  <a:pt x="481" y="1681"/>
                </a:lnTo>
                <a:lnTo>
                  <a:pt x="337" y="1825"/>
                </a:lnTo>
                <a:lnTo>
                  <a:pt x="241" y="1969"/>
                </a:lnTo>
                <a:lnTo>
                  <a:pt x="193" y="2065"/>
                </a:lnTo>
                <a:lnTo>
                  <a:pt x="241" y="2113"/>
                </a:lnTo>
                <a:lnTo>
                  <a:pt x="289" y="2305"/>
                </a:lnTo>
                <a:lnTo>
                  <a:pt x="481" y="2546"/>
                </a:lnTo>
                <a:lnTo>
                  <a:pt x="673" y="2738"/>
                </a:lnTo>
                <a:lnTo>
                  <a:pt x="961" y="3074"/>
                </a:lnTo>
                <a:lnTo>
                  <a:pt x="1009" y="3170"/>
                </a:lnTo>
                <a:lnTo>
                  <a:pt x="961" y="3218"/>
                </a:lnTo>
                <a:lnTo>
                  <a:pt x="913" y="3218"/>
                </a:lnTo>
                <a:lnTo>
                  <a:pt x="529" y="3314"/>
                </a:lnTo>
                <a:lnTo>
                  <a:pt x="337" y="3362"/>
                </a:lnTo>
                <a:lnTo>
                  <a:pt x="193" y="3458"/>
                </a:lnTo>
                <a:lnTo>
                  <a:pt x="49" y="3602"/>
                </a:lnTo>
                <a:lnTo>
                  <a:pt x="0" y="3746"/>
                </a:lnTo>
                <a:lnTo>
                  <a:pt x="49" y="3890"/>
                </a:lnTo>
                <a:lnTo>
                  <a:pt x="145" y="4130"/>
                </a:lnTo>
                <a:lnTo>
                  <a:pt x="385" y="4370"/>
                </a:lnTo>
                <a:lnTo>
                  <a:pt x="625" y="4467"/>
                </a:lnTo>
                <a:lnTo>
                  <a:pt x="817" y="4467"/>
                </a:lnTo>
                <a:lnTo>
                  <a:pt x="1009" y="4370"/>
                </a:lnTo>
                <a:lnTo>
                  <a:pt x="1153" y="4274"/>
                </a:lnTo>
                <a:lnTo>
                  <a:pt x="1249" y="4130"/>
                </a:lnTo>
                <a:lnTo>
                  <a:pt x="1441" y="3890"/>
                </a:lnTo>
                <a:lnTo>
                  <a:pt x="1537" y="3938"/>
                </a:lnTo>
                <a:lnTo>
                  <a:pt x="1585" y="4034"/>
                </a:lnTo>
                <a:lnTo>
                  <a:pt x="1777" y="4418"/>
                </a:lnTo>
                <a:lnTo>
                  <a:pt x="1970" y="4851"/>
                </a:lnTo>
                <a:lnTo>
                  <a:pt x="2066" y="5043"/>
                </a:lnTo>
                <a:lnTo>
                  <a:pt x="2162" y="5139"/>
                </a:lnTo>
                <a:lnTo>
                  <a:pt x="2258" y="5139"/>
                </a:lnTo>
                <a:lnTo>
                  <a:pt x="2402" y="5043"/>
                </a:lnTo>
                <a:lnTo>
                  <a:pt x="2738" y="4803"/>
                </a:lnTo>
                <a:lnTo>
                  <a:pt x="3074" y="4515"/>
                </a:lnTo>
                <a:lnTo>
                  <a:pt x="3266" y="4322"/>
                </a:lnTo>
                <a:lnTo>
                  <a:pt x="3314" y="4226"/>
                </a:lnTo>
                <a:lnTo>
                  <a:pt x="3266" y="4178"/>
                </a:lnTo>
                <a:lnTo>
                  <a:pt x="3170" y="4034"/>
                </a:lnTo>
                <a:lnTo>
                  <a:pt x="3026" y="3890"/>
                </a:lnTo>
                <a:lnTo>
                  <a:pt x="2834" y="3650"/>
                </a:lnTo>
                <a:lnTo>
                  <a:pt x="2786" y="3506"/>
                </a:lnTo>
                <a:lnTo>
                  <a:pt x="2786" y="3362"/>
                </a:lnTo>
                <a:lnTo>
                  <a:pt x="2882" y="3218"/>
                </a:lnTo>
                <a:lnTo>
                  <a:pt x="3026" y="3122"/>
                </a:lnTo>
                <a:lnTo>
                  <a:pt x="3170" y="3074"/>
                </a:lnTo>
                <a:lnTo>
                  <a:pt x="3314" y="3026"/>
                </a:lnTo>
                <a:lnTo>
                  <a:pt x="3458" y="3026"/>
                </a:lnTo>
                <a:lnTo>
                  <a:pt x="3602" y="3074"/>
                </a:lnTo>
                <a:lnTo>
                  <a:pt x="3698" y="3170"/>
                </a:lnTo>
                <a:lnTo>
                  <a:pt x="3746" y="3266"/>
                </a:lnTo>
                <a:lnTo>
                  <a:pt x="3843" y="3506"/>
                </a:lnTo>
                <a:lnTo>
                  <a:pt x="3891" y="3746"/>
                </a:lnTo>
                <a:lnTo>
                  <a:pt x="3987" y="3938"/>
                </a:lnTo>
                <a:lnTo>
                  <a:pt x="4227" y="3938"/>
                </a:lnTo>
                <a:lnTo>
                  <a:pt x="4611" y="3698"/>
                </a:lnTo>
                <a:lnTo>
                  <a:pt x="5043" y="3410"/>
                </a:lnTo>
                <a:lnTo>
                  <a:pt x="5235" y="3218"/>
                </a:lnTo>
                <a:lnTo>
                  <a:pt x="5283" y="3170"/>
                </a:lnTo>
                <a:lnTo>
                  <a:pt x="5235" y="3074"/>
                </a:lnTo>
                <a:lnTo>
                  <a:pt x="5139" y="2834"/>
                </a:lnTo>
                <a:lnTo>
                  <a:pt x="4707" y="2257"/>
                </a:lnTo>
                <a:lnTo>
                  <a:pt x="4563" y="2017"/>
                </a:lnTo>
                <a:lnTo>
                  <a:pt x="4515" y="1969"/>
                </a:lnTo>
                <a:lnTo>
                  <a:pt x="4563" y="1921"/>
                </a:lnTo>
                <a:lnTo>
                  <a:pt x="4755" y="1873"/>
                </a:lnTo>
                <a:lnTo>
                  <a:pt x="5139" y="1729"/>
                </a:lnTo>
                <a:lnTo>
                  <a:pt x="5331" y="1585"/>
                </a:lnTo>
                <a:lnTo>
                  <a:pt x="5475" y="1393"/>
                </a:lnTo>
                <a:lnTo>
                  <a:pt x="5523" y="1249"/>
                </a:lnTo>
                <a:lnTo>
                  <a:pt x="5523" y="1057"/>
                </a:lnTo>
                <a:lnTo>
                  <a:pt x="5427" y="865"/>
                </a:lnTo>
                <a:lnTo>
                  <a:pt x="5283" y="673"/>
                </a:lnTo>
                <a:lnTo>
                  <a:pt x="5139" y="528"/>
                </a:lnTo>
                <a:lnTo>
                  <a:pt x="4947" y="432"/>
                </a:lnTo>
                <a:lnTo>
                  <a:pt x="4755" y="432"/>
                </a:lnTo>
                <a:lnTo>
                  <a:pt x="4611" y="480"/>
                </a:lnTo>
                <a:lnTo>
                  <a:pt x="4515" y="576"/>
                </a:lnTo>
                <a:lnTo>
                  <a:pt x="4419" y="673"/>
                </a:lnTo>
                <a:lnTo>
                  <a:pt x="4227" y="913"/>
                </a:lnTo>
                <a:lnTo>
                  <a:pt x="4131" y="1057"/>
                </a:lnTo>
                <a:lnTo>
                  <a:pt x="4035" y="1105"/>
                </a:lnTo>
                <a:lnTo>
                  <a:pt x="3939" y="1105"/>
                </a:lnTo>
                <a:lnTo>
                  <a:pt x="3843" y="1009"/>
                </a:lnTo>
                <a:lnTo>
                  <a:pt x="3602" y="625"/>
                </a:lnTo>
                <a:lnTo>
                  <a:pt x="3410" y="240"/>
                </a:lnTo>
                <a:lnTo>
                  <a:pt x="3314" y="96"/>
                </a:lnTo>
                <a:lnTo>
                  <a:pt x="321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7" name="Google Shape;837;p15"/>
          <p:cNvSpPr/>
          <p:nvPr/>
        </p:nvSpPr>
        <p:spPr>
          <a:xfrm>
            <a:off x="6819877" y="663935"/>
            <a:ext cx="355483" cy="392721"/>
          </a:xfrm>
          <a:custGeom>
            <a:avLst/>
            <a:gdLst/>
            <a:ahLst/>
            <a:cxnLst/>
            <a:rect l="l" t="t" r="r" b="b"/>
            <a:pathLst>
              <a:path w="4131" h="4564" extrusionOk="0">
                <a:moveTo>
                  <a:pt x="3411" y="1"/>
                </a:moveTo>
                <a:lnTo>
                  <a:pt x="3266" y="49"/>
                </a:lnTo>
                <a:lnTo>
                  <a:pt x="3122" y="97"/>
                </a:lnTo>
                <a:lnTo>
                  <a:pt x="3026" y="193"/>
                </a:lnTo>
                <a:lnTo>
                  <a:pt x="2930" y="289"/>
                </a:lnTo>
                <a:lnTo>
                  <a:pt x="2834" y="529"/>
                </a:lnTo>
                <a:lnTo>
                  <a:pt x="2642" y="817"/>
                </a:lnTo>
                <a:lnTo>
                  <a:pt x="2546" y="865"/>
                </a:lnTo>
                <a:lnTo>
                  <a:pt x="2402" y="865"/>
                </a:lnTo>
                <a:lnTo>
                  <a:pt x="2306" y="769"/>
                </a:lnTo>
                <a:lnTo>
                  <a:pt x="2162" y="673"/>
                </a:lnTo>
                <a:lnTo>
                  <a:pt x="1874" y="385"/>
                </a:lnTo>
                <a:lnTo>
                  <a:pt x="1778" y="289"/>
                </a:lnTo>
                <a:lnTo>
                  <a:pt x="1682" y="241"/>
                </a:lnTo>
                <a:lnTo>
                  <a:pt x="1586" y="241"/>
                </a:lnTo>
                <a:lnTo>
                  <a:pt x="1490" y="337"/>
                </a:lnTo>
                <a:lnTo>
                  <a:pt x="1249" y="625"/>
                </a:lnTo>
                <a:lnTo>
                  <a:pt x="913" y="1153"/>
                </a:lnTo>
                <a:lnTo>
                  <a:pt x="913" y="1202"/>
                </a:lnTo>
                <a:lnTo>
                  <a:pt x="961" y="1250"/>
                </a:lnTo>
                <a:lnTo>
                  <a:pt x="1057" y="1346"/>
                </a:lnTo>
                <a:lnTo>
                  <a:pt x="1586" y="1490"/>
                </a:lnTo>
                <a:lnTo>
                  <a:pt x="1682" y="1586"/>
                </a:lnTo>
                <a:lnTo>
                  <a:pt x="1778" y="1682"/>
                </a:lnTo>
                <a:lnTo>
                  <a:pt x="1826" y="1778"/>
                </a:lnTo>
                <a:lnTo>
                  <a:pt x="1826" y="1922"/>
                </a:lnTo>
                <a:lnTo>
                  <a:pt x="1778" y="2066"/>
                </a:lnTo>
                <a:lnTo>
                  <a:pt x="1730" y="2162"/>
                </a:lnTo>
                <a:lnTo>
                  <a:pt x="1586" y="2306"/>
                </a:lnTo>
                <a:lnTo>
                  <a:pt x="1490" y="2354"/>
                </a:lnTo>
                <a:lnTo>
                  <a:pt x="1345" y="2402"/>
                </a:lnTo>
                <a:lnTo>
                  <a:pt x="1201" y="2354"/>
                </a:lnTo>
                <a:lnTo>
                  <a:pt x="1057" y="2258"/>
                </a:lnTo>
                <a:lnTo>
                  <a:pt x="961" y="2114"/>
                </a:lnTo>
                <a:lnTo>
                  <a:pt x="769" y="1826"/>
                </a:lnTo>
                <a:lnTo>
                  <a:pt x="721" y="1730"/>
                </a:lnTo>
                <a:lnTo>
                  <a:pt x="625" y="1682"/>
                </a:lnTo>
                <a:lnTo>
                  <a:pt x="529" y="1730"/>
                </a:lnTo>
                <a:lnTo>
                  <a:pt x="433" y="1826"/>
                </a:lnTo>
                <a:lnTo>
                  <a:pt x="241" y="2114"/>
                </a:lnTo>
                <a:lnTo>
                  <a:pt x="1" y="2690"/>
                </a:lnTo>
                <a:lnTo>
                  <a:pt x="97" y="2786"/>
                </a:lnTo>
                <a:lnTo>
                  <a:pt x="337" y="3026"/>
                </a:lnTo>
                <a:lnTo>
                  <a:pt x="1153" y="3651"/>
                </a:lnTo>
                <a:lnTo>
                  <a:pt x="2354" y="4515"/>
                </a:lnTo>
                <a:lnTo>
                  <a:pt x="2402" y="4563"/>
                </a:lnTo>
                <a:lnTo>
                  <a:pt x="2450" y="4563"/>
                </a:lnTo>
                <a:lnTo>
                  <a:pt x="2642" y="4467"/>
                </a:lnTo>
                <a:lnTo>
                  <a:pt x="2786" y="4275"/>
                </a:lnTo>
                <a:lnTo>
                  <a:pt x="2978" y="4083"/>
                </a:lnTo>
                <a:lnTo>
                  <a:pt x="3074" y="3891"/>
                </a:lnTo>
                <a:lnTo>
                  <a:pt x="3074" y="3699"/>
                </a:lnTo>
                <a:lnTo>
                  <a:pt x="3026" y="3603"/>
                </a:lnTo>
                <a:lnTo>
                  <a:pt x="2978" y="3555"/>
                </a:lnTo>
                <a:lnTo>
                  <a:pt x="2834" y="3507"/>
                </a:lnTo>
                <a:lnTo>
                  <a:pt x="2690" y="3459"/>
                </a:lnTo>
                <a:lnTo>
                  <a:pt x="2546" y="3411"/>
                </a:lnTo>
                <a:lnTo>
                  <a:pt x="2450" y="3315"/>
                </a:lnTo>
                <a:lnTo>
                  <a:pt x="2402" y="3171"/>
                </a:lnTo>
                <a:lnTo>
                  <a:pt x="2402" y="3026"/>
                </a:lnTo>
                <a:lnTo>
                  <a:pt x="2402" y="2834"/>
                </a:lnTo>
                <a:lnTo>
                  <a:pt x="2498" y="2690"/>
                </a:lnTo>
                <a:lnTo>
                  <a:pt x="2594" y="2594"/>
                </a:lnTo>
                <a:lnTo>
                  <a:pt x="2738" y="2546"/>
                </a:lnTo>
                <a:lnTo>
                  <a:pt x="2882" y="2546"/>
                </a:lnTo>
                <a:lnTo>
                  <a:pt x="3026" y="2594"/>
                </a:lnTo>
                <a:lnTo>
                  <a:pt x="3218" y="2786"/>
                </a:lnTo>
                <a:lnTo>
                  <a:pt x="3363" y="2978"/>
                </a:lnTo>
                <a:lnTo>
                  <a:pt x="3507" y="3075"/>
                </a:lnTo>
                <a:lnTo>
                  <a:pt x="3555" y="3075"/>
                </a:lnTo>
                <a:lnTo>
                  <a:pt x="3651" y="2978"/>
                </a:lnTo>
                <a:lnTo>
                  <a:pt x="3795" y="2738"/>
                </a:lnTo>
                <a:lnTo>
                  <a:pt x="4131" y="2162"/>
                </a:lnTo>
                <a:lnTo>
                  <a:pt x="4131" y="2066"/>
                </a:lnTo>
                <a:lnTo>
                  <a:pt x="4035" y="1922"/>
                </a:lnTo>
                <a:lnTo>
                  <a:pt x="3747" y="1730"/>
                </a:lnTo>
                <a:lnTo>
                  <a:pt x="3315" y="1538"/>
                </a:lnTo>
                <a:lnTo>
                  <a:pt x="3603" y="1250"/>
                </a:lnTo>
                <a:lnTo>
                  <a:pt x="3795" y="961"/>
                </a:lnTo>
                <a:lnTo>
                  <a:pt x="3939" y="721"/>
                </a:lnTo>
                <a:lnTo>
                  <a:pt x="3939" y="529"/>
                </a:lnTo>
                <a:lnTo>
                  <a:pt x="3891" y="289"/>
                </a:lnTo>
                <a:lnTo>
                  <a:pt x="3795" y="145"/>
                </a:lnTo>
                <a:lnTo>
                  <a:pt x="3651" y="49"/>
                </a:lnTo>
                <a:lnTo>
                  <a:pt x="3411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8" name="Google Shape;838;p15"/>
          <p:cNvSpPr/>
          <p:nvPr/>
        </p:nvSpPr>
        <p:spPr>
          <a:xfrm>
            <a:off x="7066983" y="3754518"/>
            <a:ext cx="401005" cy="334811"/>
          </a:xfrm>
          <a:custGeom>
            <a:avLst/>
            <a:gdLst/>
            <a:ahLst/>
            <a:cxnLst/>
            <a:rect l="l" t="t" r="r" b="b"/>
            <a:pathLst>
              <a:path w="4660" h="3891" extrusionOk="0">
                <a:moveTo>
                  <a:pt x="1826" y="1"/>
                </a:moveTo>
                <a:lnTo>
                  <a:pt x="1778" y="145"/>
                </a:lnTo>
                <a:lnTo>
                  <a:pt x="1634" y="433"/>
                </a:lnTo>
                <a:lnTo>
                  <a:pt x="1538" y="913"/>
                </a:lnTo>
                <a:lnTo>
                  <a:pt x="1201" y="721"/>
                </a:lnTo>
                <a:lnTo>
                  <a:pt x="865" y="577"/>
                </a:lnTo>
                <a:lnTo>
                  <a:pt x="625" y="529"/>
                </a:lnTo>
                <a:lnTo>
                  <a:pt x="385" y="529"/>
                </a:lnTo>
                <a:lnTo>
                  <a:pt x="193" y="625"/>
                </a:lnTo>
                <a:lnTo>
                  <a:pt x="97" y="769"/>
                </a:lnTo>
                <a:lnTo>
                  <a:pt x="1" y="961"/>
                </a:lnTo>
                <a:lnTo>
                  <a:pt x="1" y="1153"/>
                </a:lnTo>
                <a:lnTo>
                  <a:pt x="97" y="1346"/>
                </a:lnTo>
                <a:lnTo>
                  <a:pt x="145" y="1442"/>
                </a:lnTo>
                <a:lnTo>
                  <a:pt x="289" y="1538"/>
                </a:lnTo>
                <a:lnTo>
                  <a:pt x="385" y="1586"/>
                </a:lnTo>
                <a:lnTo>
                  <a:pt x="673" y="1634"/>
                </a:lnTo>
                <a:lnTo>
                  <a:pt x="961" y="1730"/>
                </a:lnTo>
                <a:lnTo>
                  <a:pt x="1057" y="1826"/>
                </a:lnTo>
                <a:lnTo>
                  <a:pt x="1057" y="1970"/>
                </a:lnTo>
                <a:lnTo>
                  <a:pt x="1009" y="2114"/>
                </a:lnTo>
                <a:lnTo>
                  <a:pt x="961" y="2258"/>
                </a:lnTo>
                <a:lnTo>
                  <a:pt x="769" y="2546"/>
                </a:lnTo>
                <a:lnTo>
                  <a:pt x="673" y="2690"/>
                </a:lnTo>
                <a:lnTo>
                  <a:pt x="673" y="2786"/>
                </a:lnTo>
                <a:lnTo>
                  <a:pt x="721" y="2882"/>
                </a:lnTo>
                <a:lnTo>
                  <a:pt x="817" y="2978"/>
                </a:lnTo>
                <a:lnTo>
                  <a:pt x="1105" y="3122"/>
                </a:lnTo>
                <a:lnTo>
                  <a:pt x="1730" y="3315"/>
                </a:lnTo>
                <a:lnTo>
                  <a:pt x="1778" y="3315"/>
                </a:lnTo>
                <a:lnTo>
                  <a:pt x="1826" y="3267"/>
                </a:lnTo>
                <a:lnTo>
                  <a:pt x="1874" y="3122"/>
                </a:lnTo>
                <a:lnTo>
                  <a:pt x="1922" y="2594"/>
                </a:lnTo>
                <a:lnTo>
                  <a:pt x="1970" y="2450"/>
                </a:lnTo>
                <a:lnTo>
                  <a:pt x="2018" y="2354"/>
                </a:lnTo>
                <a:lnTo>
                  <a:pt x="2114" y="2306"/>
                </a:lnTo>
                <a:lnTo>
                  <a:pt x="2258" y="2258"/>
                </a:lnTo>
                <a:lnTo>
                  <a:pt x="2402" y="2258"/>
                </a:lnTo>
                <a:lnTo>
                  <a:pt x="2546" y="2306"/>
                </a:lnTo>
                <a:lnTo>
                  <a:pt x="2690" y="2402"/>
                </a:lnTo>
                <a:lnTo>
                  <a:pt x="2786" y="2498"/>
                </a:lnTo>
                <a:lnTo>
                  <a:pt x="2834" y="2642"/>
                </a:lnTo>
                <a:lnTo>
                  <a:pt x="2834" y="2786"/>
                </a:lnTo>
                <a:lnTo>
                  <a:pt x="2738" y="2930"/>
                </a:lnTo>
                <a:lnTo>
                  <a:pt x="2642" y="3074"/>
                </a:lnTo>
                <a:lnTo>
                  <a:pt x="2402" y="3315"/>
                </a:lnTo>
                <a:lnTo>
                  <a:pt x="2354" y="3411"/>
                </a:lnTo>
                <a:lnTo>
                  <a:pt x="2354" y="3459"/>
                </a:lnTo>
                <a:lnTo>
                  <a:pt x="2402" y="3555"/>
                </a:lnTo>
                <a:lnTo>
                  <a:pt x="2498" y="3603"/>
                </a:lnTo>
                <a:lnTo>
                  <a:pt x="2834" y="3747"/>
                </a:lnTo>
                <a:lnTo>
                  <a:pt x="3411" y="3891"/>
                </a:lnTo>
                <a:lnTo>
                  <a:pt x="3507" y="3747"/>
                </a:lnTo>
                <a:lnTo>
                  <a:pt x="3699" y="3459"/>
                </a:lnTo>
                <a:lnTo>
                  <a:pt x="4083" y="2498"/>
                </a:lnTo>
                <a:lnTo>
                  <a:pt x="4659" y="1153"/>
                </a:lnTo>
                <a:lnTo>
                  <a:pt x="4659" y="1105"/>
                </a:lnTo>
                <a:lnTo>
                  <a:pt x="4659" y="1057"/>
                </a:lnTo>
                <a:lnTo>
                  <a:pt x="4515" y="913"/>
                </a:lnTo>
                <a:lnTo>
                  <a:pt x="4323" y="769"/>
                </a:lnTo>
                <a:lnTo>
                  <a:pt x="4083" y="625"/>
                </a:lnTo>
                <a:lnTo>
                  <a:pt x="3891" y="577"/>
                </a:lnTo>
                <a:lnTo>
                  <a:pt x="3699" y="625"/>
                </a:lnTo>
                <a:lnTo>
                  <a:pt x="3603" y="673"/>
                </a:lnTo>
                <a:lnTo>
                  <a:pt x="3555" y="769"/>
                </a:lnTo>
                <a:lnTo>
                  <a:pt x="3555" y="913"/>
                </a:lnTo>
                <a:lnTo>
                  <a:pt x="3555" y="1057"/>
                </a:lnTo>
                <a:lnTo>
                  <a:pt x="3555" y="1201"/>
                </a:lnTo>
                <a:lnTo>
                  <a:pt x="3459" y="1346"/>
                </a:lnTo>
                <a:lnTo>
                  <a:pt x="3363" y="1394"/>
                </a:lnTo>
                <a:lnTo>
                  <a:pt x="3171" y="1442"/>
                </a:lnTo>
                <a:lnTo>
                  <a:pt x="3026" y="1490"/>
                </a:lnTo>
                <a:lnTo>
                  <a:pt x="2834" y="1442"/>
                </a:lnTo>
                <a:lnTo>
                  <a:pt x="2738" y="1346"/>
                </a:lnTo>
                <a:lnTo>
                  <a:pt x="2642" y="1249"/>
                </a:lnTo>
                <a:lnTo>
                  <a:pt x="2594" y="1057"/>
                </a:lnTo>
                <a:lnTo>
                  <a:pt x="2642" y="961"/>
                </a:lnTo>
                <a:lnTo>
                  <a:pt x="2738" y="673"/>
                </a:lnTo>
                <a:lnTo>
                  <a:pt x="2930" y="481"/>
                </a:lnTo>
                <a:lnTo>
                  <a:pt x="2978" y="385"/>
                </a:lnTo>
                <a:lnTo>
                  <a:pt x="2978" y="337"/>
                </a:lnTo>
                <a:lnTo>
                  <a:pt x="2882" y="241"/>
                </a:lnTo>
                <a:lnTo>
                  <a:pt x="2594" y="145"/>
                </a:lnTo>
                <a:lnTo>
                  <a:pt x="1922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39" name="Google Shape;839;p15"/>
          <p:cNvGrpSpPr/>
          <p:nvPr/>
        </p:nvGrpSpPr>
        <p:grpSpPr>
          <a:xfrm rot="-5839867">
            <a:off x="451931" y="1931146"/>
            <a:ext cx="894053" cy="666848"/>
            <a:chOff x="7664899" y="1459525"/>
            <a:chExt cx="894076" cy="666865"/>
          </a:xfrm>
        </p:grpSpPr>
        <p:sp>
          <p:nvSpPr>
            <p:cNvPr id="840" name="Google Shape;840;p15"/>
            <p:cNvSpPr/>
            <p:nvPr/>
          </p:nvSpPr>
          <p:spPr>
            <a:xfrm rot="-1305975">
              <a:off x="8072349" y="1519172"/>
              <a:ext cx="413129" cy="475802"/>
            </a:xfrm>
            <a:custGeom>
              <a:avLst/>
              <a:gdLst/>
              <a:ahLst/>
              <a:cxnLst/>
              <a:rect l="l" t="t" r="r" b="b"/>
              <a:pathLst>
                <a:path w="7584" h="8734" extrusionOk="0">
                  <a:moveTo>
                    <a:pt x="545" y="1"/>
                  </a:moveTo>
                  <a:lnTo>
                    <a:pt x="424" y="41"/>
                  </a:lnTo>
                  <a:lnTo>
                    <a:pt x="323" y="102"/>
                  </a:lnTo>
                  <a:lnTo>
                    <a:pt x="243" y="182"/>
                  </a:lnTo>
                  <a:lnTo>
                    <a:pt x="162" y="283"/>
                  </a:lnTo>
                  <a:lnTo>
                    <a:pt x="101" y="384"/>
                  </a:lnTo>
                  <a:lnTo>
                    <a:pt x="41" y="505"/>
                  </a:lnTo>
                  <a:lnTo>
                    <a:pt x="21" y="626"/>
                  </a:lnTo>
                  <a:lnTo>
                    <a:pt x="0" y="787"/>
                  </a:lnTo>
                  <a:lnTo>
                    <a:pt x="41" y="969"/>
                  </a:lnTo>
                  <a:lnTo>
                    <a:pt x="121" y="1150"/>
                  </a:lnTo>
                  <a:lnTo>
                    <a:pt x="222" y="1372"/>
                  </a:lnTo>
                  <a:lnTo>
                    <a:pt x="404" y="1635"/>
                  </a:lnTo>
                  <a:lnTo>
                    <a:pt x="626" y="1917"/>
                  </a:lnTo>
                  <a:lnTo>
                    <a:pt x="908" y="2219"/>
                  </a:lnTo>
                  <a:lnTo>
                    <a:pt x="1251" y="2582"/>
                  </a:lnTo>
                  <a:lnTo>
                    <a:pt x="1695" y="2966"/>
                  </a:lnTo>
                  <a:lnTo>
                    <a:pt x="2199" y="3389"/>
                  </a:lnTo>
                  <a:lnTo>
                    <a:pt x="2784" y="3853"/>
                  </a:lnTo>
                  <a:lnTo>
                    <a:pt x="3207" y="4236"/>
                  </a:lnTo>
                  <a:lnTo>
                    <a:pt x="3631" y="4660"/>
                  </a:lnTo>
                  <a:lnTo>
                    <a:pt x="4034" y="5104"/>
                  </a:lnTo>
                  <a:lnTo>
                    <a:pt x="4438" y="5567"/>
                  </a:lnTo>
                  <a:lnTo>
                    <a:pt x="5184" y="6475"/>
                  </a:lnTo>
                  <a:lnTo>
                    <a:pt x="5849" y="7322"/>
                  </a:lnTo>
                  <a:lnTo>
                    <a:pt x="6434" y="8028"/>
                  </a:lnTo>
                  <a:lnTo>
                    <a:pt x="6676" y="8310"/>
                  </a:lnTo>
                  <a:lnTo>
                    <a:pt x="6918" y="8532"/>
                  </a:lnTo>
                  <a:lnTo>
                    <a:pt x="7120" y="8673"/>
                  </a:lnTo>
                  <a:lnTo>
                    <a:pt x="7201" y="8714"/>
                  </a:lnTo>
                  <a:lnTo>
                    <a:pt x="7281" y="8734"/>
                  </a:lnTo>
                  <a:lnTo>
                    <a:pt x="7362" y="8734"/>
                  </a:lnTo>
                  <a:lnTo>
                    <a:pt x="7423" y="8714"/>
                  </a:lnTo>
                  <a:lnTo>
                    <a:pt x="7483" y="8653"/>
                  </a:lnTo>
                  <a:lnTo>
                    <a:pt x="7523" y="8573"/>
                  </a:lnTo>
                  <a:lnTo>
                    <a:pt x="7564" y="8472"/>
                  </a:lnTo>
                  <a:lnTo>
                    <a:pt x="7584" y="8351"/>
                  </a:lnTo>
                  <a:lnTo>
                    <a:pt x="7584" y="8230"/>
                  </a:lnTo>
                  <a:lnTo>
                    <a:pt x="7564" y="8088"/>
                  </a:lnTo>
                  <a:lnTo>
                    <a:pt x="7483" y="7766"/>
                  </a:lnTo>
                  <a:lnTo>
                    <a:pt x="7342" y="7403"/>
                  </a:lnTo>
                  <a:lnTo>
                    <a:pt x="7160" y="6999"/>
                  </a:lnTo>
                  <a:lnTo>
                    <a:pt x="6939" y="6576"/>
                  </a:lnTo>
                  <a:lnTo>
                    <a:pt x="6676" y="6132"/>
                  </a:lnTo>
                  <a:lnTo>
                    <a:pt x="6374" y="5668"/>
                  </a:lnTo>
                  <a:lnTo>
                    <a:pt x="6071" y="5184"/>
                  </a:lnTo>
                  <a:lnTo>
                    <a:pt x="5749" y="4700"/>
                  </a:lnTo>
                  <a:lnTo>
                    <a:pt x="5063" y="3772"/>
                  </a:lnTo>
                  <a:lnTo>
                    <a:pt x="4397" y="2925"/>
                  </a:lnTo>
                  <a:lnTo>
                    <a:pt x="3812" y="2199"/>
                  </a:lnTo>
                  <a:lnTo>
                    <a:pt x="3550" y="1897"/>
                  </a:lnTo>
                  <a:lnTo>
                    <a:pt x="3288" y="1594"/>
                  </a:lnTo>
                  <a:lnTo>
                    <a:pt x="3006" y="1332"/>
                  </a:lnTo>
                  <a:lnTo>
                    <a:pt x="2743" y="1090"/>
                  </a:lnTo>
                  <a:lnTo>
                    <a:pt x="2481" y="868"/>
                  </a:lnTo>
                  <a:lnTo>
                    <a:pt x="2219" y="687"/>
                  </a:lnTo>
                  <a:lnTo>
                    <a:pt x="1957" y="505"/>
                  </a:lnTo>
                  <a:lnTo>
                    <a:pt x="1715" y="364"/>
                  </a:lnTo>
                  <a:lnTo>
                    <a:pt x="1473" y="243"/>
                  </a:lnTo>
                  <a:lnTo>
                    <a:pt x="1271" y="142"/>
                  </a:lnTo>
                  <a:lnTo>
                    <a:pt x="1049" y="61"/>
                  </a:lnTo>
                  <a:lnTo>
                    <a:pt x="868" y="21"/>
                  </a:lnTo>
                  <a:lnTo>
                    <a:pt x="70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15"/>
            <p:cNvSpPr/>
            <p:nvPr/>
          </p:nvSpPr>
          <p:spPr>
            <a:xfrm rot="-615088">
              <a:off x="8176597" y="1821503"/>
              <a:ext cx="247588" cy="285132"/>
            </a:xfrm>
            <a:custGeom>
              <a:avLst/>
              <a:gdLst/>
              <a:ahLst/>
              <a:cxnLst/>
              <a:rect l="l" t="t" r="r" b="b"/>
              <a:pathLst>
                <a:path w="7584" h="8734" extrusionOk="0">
                  <a:moveTo>
                    <a:pt x="545" y="1"/>
                  </a:moveTo>
                  <a:lnTo>
                    <a:pt x="424" y="41"/>
                  </a:lnTo>
                  <a:lnTo>
                    <a:pt x="323" y="102"/>
                  </a:lnTo>
                  <a:lnTo>
                    <a:pt x="243" y="182"/>
                  </a:lnTo>
                  <a:lnTo>
                    <a:pt x="162" y="283"/>
                  </a:lnTo>
                  <a:lnTo>
                    <a:pt x="101" y="384"/>
                  </a:lnTo>
                  <a:lnTo>
                    <a:pt x="41" y="505"/>
                  </a:lnTo>
                  <a:lnTo>
                    <a:pt x="21" y="626"/>
                  </a:lnTo>
                  <a:lnTo>
                    <a:pt x="0" y="787"/>
                  </a:lnTo>
                  <a:lnTo>
                    <a:pt x="41" y="969"/>
                  </a:lnTo>
                  <a:lnTo>
                    <a:pt x="121" y="1150"/>
                  </a:lnTo>
                  <a:lnTo>
                    <a:pt x="222" y="1372"/>
                  </a:lnTo>
                  <a:lnTo>
                    <a:pt x="404" y="1635"/>
                  </a:lnTo>
                  <a:lnTo>
                    <a:pt x="626" y="1917"/>
                  </a:lnTo>
                  <a:lnTo>
                    <a:pt x="908" y="2219"/>
                  </a:lnTo>
                  <a:lnTo>
                    <a:pt x="1251" y="2582"/>
                  </a:lnTo>
                  <a:lnTo>
                    <a:pt x="1695" y="2966"/>
                  </a:lnTo>
                  <a:lnTo>
                    <a:pt x="2199" y="3389"/>
                  </a:lnTo>
                  <a:lnTo>
                    <a:pt x="2784" y="3853"/>
                  </a:lnTo>
                  <a:lnTo>
                    <a:pt x="3207" y="4236"/>
                  </a:lnTo>
                  <a:lnTo>
                    <a:pt x="3631" y="4660"/>
                  </a:lnTo>
                  <a:lnTo>
                    <a:pt x="4034" y="5104"/>
                  </a:lnTo>
                  <a:lnTo>
                    <a:pt x="4438" y="5567"/>
                  </a:lnTo>
                  <a:lnTo>
                    <a:pt x="5184" y="6475"/>
                  </a:lnTo>
                  <a:lnTo>
                    <a:pt x="5849" y="7322"/>
                  </a:lnTo>
                  <a:lnTo>
                    <a:pt x="6434" y="8028"/>
                  </a:lnTo>
                  <a:lnTo>
                    <a:pt x="6676" y="8310"/>
                  </a:lnTo>
                  <a:lnTo>
                    <a:pt x="6918" y="8532"/>
                  </a:lnTo>
                  <a:lnTo>
                    <a:pt x="7120" y="8673"/>
                  </a:lnTo>
                  <a:lnTo>
                    <a:pt x="7201" y="8714"/>
                  </a:lnTo>
                  <a:lnTo>
                    <a:pt x="7281" y="8734"/>
                  </a:lnTo>
                  <a:lnTo>
                    <a:pt x="7362" y="8734"/>
                  </a:lnTo>
                  <a:lnTo>
                    <a:pt x="7423" y="8714"/>
                  </a:lnTo>
                  <a:lnTo>
                    <a:pt x="7483" y="8653"/>
                  </a:lnTo>
                  <a:lnTo>
                    <a:pt x="7523" y="8573"/>
                  </a:lnTo>
                  <a:lnTo>
                    <a:pt x="7564" y="8472"/>
                  </a:lnTo>
                  <a:lnTo>
                    <a:pt x="7584" y="8351"/>
                  </a:lnTo>
                  <a:lnTo>
                    <a:pt x="7584" y="8230"/>
                  </a:lnTo>
                  <a:lnTo>
                    <a:pt x="7564" y="8088"/>
                  </a:lnTo>
                  <a:lnTo>
                    <a:pt x="7483" y="7766"/>
                  </a:lnTo>
                  <a:lnTo>
                    <a:pt x="7342" y="7403"/>
                  </a:lnTo>
                  <a:lnTo>
                    <a:pt x="7160" y="6999"/>
                  </a:lnTo>
                  <a:lnTo>
                    <a:pt x="6939" y="6576"/>
                  </a:lnTo>
                  <a:lnTo>
                    <a:pt x="6676" y="6132"/>
                  </a:lnTo>
                  <a:lnTo>
                    <a:pt x="6374" y="5668"/>
                  </a:lnTo>
                  <a:lnTo>
                    <a:pt x="6071" y="5184"/>
                  </a:lnTo>
                  <a:lnTo>
                    <a:pt x="5749" y="4700"/>
                  </a:lnTo>
                  <a:lnTo>
                    <a:pt x="5063" y="3772"/>
                  </a:lnTo>
                  <a:lnTo>
                    <a:pt x="4397" y="2925"/>
                  </a:lnTo>
                  <a:lnTo>
                    <a:pt x="3812" y="2199"/>
                  </a:lnTo>
                  <a:lnTo>
                    <a:pt x="3550" y="1897"/>
                  </a:lnTo>
                  <a:lnTo>
                    <a:pt x="3288" y="1594"/>
                  </a:lnTo>
                  <a:lnTo>
                    <a:pt x="3006" y="1332"/>
                  </a:lnTo>
                  <a:lnTo>
                    <a:pt x="2743" y="1090"/>
                  </a:lnTo>
                  <a:lnTo>
                    <a:pt x="2481" y="868"/>
                  </a:lnTo>
                  <a:lnTo>
                    <a:pt x="2219" y="687"/>
                  </a:lnTo>
                  <a:lnTo>
                    <a:pt x="1957" y="505"/>
                  </a:lnTo>
                  <a:lnTo>
                    <a:pt x="1715" y="364"/>
                  </a:lnTo>
                  <a:lnTo>
                    <a:pt x="1473" y="243"/>
                  </a:lnTo>
                  <a:lnTo>
                    <a:pt x="1271" y="142"/>
                  </a:lnTo>
                  <a:lnTo>
                    <a:pt x="1049" y="61"/>
                  </a:lnTo>
                  <a:lnTo>
                    <a:pt x="868" y="21"/>
                  </a:lnTo>
                  <a:lnTo>
                    <a:pt x="70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42" name="Google Shape;842;p15"/>
            <p:cNvGrpSpPr/>
            <p:nvPr/>
          </p:nvGrpSpPr>
          <p:grpSpPr>
            <a:xfrm>
              <a:off x="7664899" y="1459525"/>
              <a:ext cx="475779" cy="475800"/>
              <a:chOff x="1460350" y="2402425"/>
              <a:chExt cx="208950" cy="208950"/>
            </a:xfrm>
          </p:grpSpPr>
          <p:sp>
            <p:nvSpPr>
              <p:cNvPr id="843" name="Google Shape;843;p15"/>
              <p:cNvSpPr/>
              <p:nvPr/>
            </p:nvSpPr>
            <p:spPr>
              <a:xfrm>
                <a:off x="1460350" y="2402425"/>
                <a:ext cx="208950" cy="208950"/>
              </a:xfrm>
              <a:custGeom>
                <a:avLst/>
                <a:gdLst/>
                <a:ahLst/>
                <a:cxnLst/>
                <a:rect l="l" t="t" r="r" b="b"/>
                <a:pathLst>
                  <a:path w="8358" h="8358" extrusionOk="0">
                    <a:moveTo>
                      <a:pt x="4035" y="1"/>
                    </a:moveTo>
                    <a:lnTo>
                      <a:pt x="3651" y="49"/>
                    </a:lnTo>
                    <a:lnTo>
                      <a:pt x="3218" y="97"/>
                    </a:lnTo>
                    <a:lnTo>
                      <a:pt x="2786" y="241"/>
                    </a:lnTo>
                    <a:lnTo>
                      <a:pt x="2402" y="385"/>
                    </a:lnTo>
                    <a:lnTo>
                      <a:pt x="2066" y="577"/>
                    </a:lnTo>
                    <a:lnTo>
                      <a:pt x="1682" y="817"/>
                    </a:lnTo>
                    <a:lnTo>
                      <a:pt x="1393" y="1058"/>
                    </a:lnTo>
                    <a:lnTo>
                      <a:pt x="1105" y="1346"/>
                    </a:lnTo>
                    <a:lnTo>
                      <a:pt x="865" y="1634"/>
                    </a:lnTo>
                    <a:lnTo>
                      <a:pt x="625" y="1970"/>
                    </a:lnTo>
                    <a:lnTo>
                      <a:pt x="433" y="2354"/>
                    </a:lnTo>
                    <a:lnTo>
                      <a:pt x="241" y="2690"/>
                    </a:lnTo>
                    <a:lnTo>
                      <a:pt x="145" y="3075"/>
                    </a:lnTo>
                    <a:lnTo>
                      <a:pt x="49" y="3459"/>
                    </a:lnTo>
                    <a:lnTo>
                      <a:pt x="1" y="3891"/>
                    </a:lnTo>
                    <a:lnTo>
                      <a:pt x="1" y="4323"/>
                    </a:lnTo>
                    <a:lnTo>
                      <a:pt x="49" y="4707"/>
                    </a:lnTo>
                    <a:lnTo>
                      <a:pt x="97" y="5140"/>
                    </a:lnTo>
                    <a:lnTo>
                      <a:pt x="241" y="5572"/>
                    </a:lnTo>
                    <a:lnTo>
                      <a:pt x="385" y="5956"/>
                    </a:lnTo>
                    <a:lnTo>
                      <a:pt x="577" y="6292"/>
                    </a:lnTo>
                    <a:lnTo>
                      <a:pt x="817" y="6628"/>
                    </a:lnTo>
                    <a:lnTo>
                      <a:pt x="1057" y="6965"/>
                    </a:lnTo>
                    <a:lnTo>
                      <a:pt x="1345" y="7253"/>
                    </a:lnTo>
                    <a:lnTo>
                      <a:pt x="1634" y="7493"/>
                    </a:lnTo>
                    <a:lnTo>
                      <a:pt x="1970" y="7733"/>
                    </a:lnTo>
                    <a:lnTo>
                      <a:pt x="2306" y="7925"/>
                    </a:lnTo>
                    <a:lnTo>
                      <a:pt x="2690" y="8069"/>
                    </a:lnTo>
                    <a:lnTo>
                      <a:pt x="3074" y="8213"/>
                    </a:lnTo>
                    <a:lnTo>
                      <a:pt x="3458" y="8309"/>
                    </a:lnTo>
                    <a:lnTo>
                      <a:pt x="3891" y="8357"/>
                    </a:lnTo>
                    <a:lnTo>
                      <a:pt x="4275" y="8357"/>
                    </a:lnTo>
                    <a:lnTo>
                      <a:pt x="4707" y="8309"/>
                    </a:lnTo>
                    <a:lnTo>
                      <a:pt x="5139" y="8261"/>
                    </a:lnTo>
                    <a:lnTo>
                      <a:pt x="5524" y="8117"/>
                    </a:lnTo>
                    <a:lnTo>
                      <a:pt x="5956" y="7973"/>
                    </a:lnTo>
                    <a:lnTo>
                      <a:pt x="6292" y="7781"/>
                    </a:lnTo>
                    <a:lnTo>
                      <a:pt x="6628" y="7541"/>
                    </a:lnTo>
                    <a:lnTo>
                      <a:pt x="6964" y="7301"/>
                    </a:lnTo>
                    <a:lnTo>
                      <a:pt x="7252" y="7013"/>
                    </a:lnTo>
                    <a:lnTo>
                      <a:pt x="7493" y="6724"/>
                    </a:lnTo>
                    <a:lnTo>
                      <a:pt x="7733" y="6388"/>
                    </a:lnTo>
                    <a:lnTo>
                      <a:pt x="7925" y="6004"/>
                    </a:lnTo>
                    <a:lnTo>
                      <a:pt x="8069" y="5668"/>
                    </a:lnTo>
                    <a:lnTo>
                      <a:pt x="8213" y="5284"/>
                    </a:lnTo>
                    <a:lnTo>
                      <a:pt x="8309" y="4900"/>
                    </a:lnTo>
                    <a:lnTo>
                      <a:pt x="8357" y="4467"/>
                    </a:lnTo>
                    <a:lnTo>
                      <a:pt x="8357" y="4035"/>
                    </a:lnTo>
                    <a:lnTo>
                      <a:pt x="8309" y="3651"/>
                    </a:lnTo>
                    <a:lnTo>
                      <a:pt x="8261" y="3219"/>
                    </a:lnTo>
                    <a:lnTo>
                      <a:pt x="8117" y="2786"/>
                    </a:lnTo>
                    <a:lnTo>
                      <a:pt x="7973" y="2402"/>
                    </a:lnTo>
                    <a:lnTo>
                      <a:pt x="7781" y="2066"/>
                    </a:lnTo>
                    <a:lnTo>
                      <a:pt x="7541" y="1730"/>
                    </a:lnTo>
                    <a:lnTo>
                      <a:pt x="7300" y="1394"/>
                    </a:lnTo>
                    <a:lnTo>
                      <a:pt x="7012" y="1106"/>
                    </a:lnTo>
                    <a:lnTo>
                      <a:pt x="6724" y="865"/>
                    </a:lnTo>
                    <a:lnTo>
                      <a:pt x="6388" y="625"/>
                    </a:lnTo>
                    <a:lnTo>
                      <a:pt x="6004" y="433"/>
                    </a:lnTo>
                    <a:lnTo>
                      <a:pt x="5668" y="289"/>
                    </a:lnTo>
                    <a:lnTo>
                      <a:pt x="5283" y="145"/>
                    </a:lnTo>
                    <a:lnTo>
                      <a:pt x="4851" y="49"/>
                    </a:lnTo>
                    <a:lnTo>
                      <a:pt x="446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4" name="Google Shape;844;p15"/>
              <p:cNvSpPr/>
              <p:nvPr/>
            </p:nvSpPr>
            <p:spPr>
              <a:xfrm>
                <a:off x="1460350" y="2402425"/>
                <a:ext cx="208950" cy="208950"/>
              </a:xfrm>
              <a:custGeom>
                <a:avLst/>
                <a:gdLst/>
                <a:ahLst/>
                <a:cxnLst/>
                <a:rect l="l" t="t" r="r" b="b"/>
                <a:pathLst>
                  <a:path w="8358" h="8358" fill="none" extrusionOk="0">
                    <a:moveTo>
                      <a:pt x="8261" y="3219"/>
                    </a:moveTo>
                    <a:lnTo>
                      <a:pt x="8261" y="3219"/>
                    </a:lnTo>
                    <a:lnTo>
                      <a:pt x="8309" y="3651"/>
                    </a:lnTo>
                    <a:lnTo>
                      <a:pt x="8357" y="4035"/>
                    </a:lnTo>
                    <a:lnTo>
                      <a:pt x="8357" y="4467"/>
                    </a:lnTo>
                    <a:lnTo>
                      <a:pt x="8309" y="4900"/>
                    </a:lnTo>
                    <a:lnTo>
                      <a:pt x="8213" y="5284"/>
                    </a:lnTo>
                    <a:lnTo>
                      <a:pt x="8069" y="5668"/>
                    </a:lnTo>
                    <a:lnTo>
                      <a:pt x="7925" y="6004"/>
                    </a:lnTo>
                    <a:lnTo>
                      <a:pt x="7733" y="6388"/>
                    </a:lnTo>
                    <a:lnTo>
                      <a:pt x="7493" y="6724"/>
                    </a:lnTo>
                    <a:lnTo>
                      <a:pt x="7252" y="7013"/>
                    </a:lnTo>
                    <a:lnTo>
                      <a:pt x="6964" y="7301"/>
                    </a:lnTo>
                    <a:lnTo>
                      <a:pt x="6628" y="7541"/>
                    </a:lnTo>
                    <a:lnTo>
                      <a:pt x="6292" y="7781"/>
                    </a:lnTo>
                    <a:lnTo>
                      <a:pt x="5956" y="7973"/>
                    </a:lnTo>
                    <a:lnTo>
                      <a:pt x="5524" y="8117"/>
                    </a:lnTo>
                    <a:lnTo>
                      <a:pt x="5139" y="8261"/>
                    </a:lnTo>
                    <a:lnTo>
                      <a:pt x="5139" y="8261"/>
                    </a:lnTo>
                    <a:lnTo>
                      <a:pt x="4707" y="8309"/>
                    </a:lnTo>
                    <a:lnTo>
                      <a:pt x="4275" y="8357"/>
                    </a:lnTo>
                    <a:lnTo>
                      <a:pt x="3891" y="8357"/>
                    </a:lnTo>
                    <a:lnTo>
                      <a:pt x="3458" y="8309"/>
                    </a:lnTo>
                    <a:lnTo>
                      <a:pt x="3074" y="8213"/>
                    </a:lnTo>
                    <a:lnTo>
                      <a:pt x="2690" y="8069"/>
                    </a:lnTo>
                    <a:lnTo>
                      <a:pt x="2306" y="7925"/>
                    </a:lnTo>
                    <a:lnTo>
                      <a:pt x="1970" y="7733"/>
                    </a:lnTo>
                    <a:lnTo>
                      <a:pt x="1634" y="7493"/>
                    </a:lnTo>
                    <a:lnTo>
                      <a:pt x="1345" y="7253"/>
                    </a:lnTo>
                    <a:lnTo>
                      <a:pt x="1057" y="6965"/>
                    </a:lnTo>
                    <a:lnTo>
                      <a:pt x="817" y="6628"/>
                    </a:lnTo>
                    <a:lnTo>
                      <a:pt x="577" y="6292"/>
                    </a:lnTo>
                    <a:lnTo>
                      <a:pt x="385" y="5956"/>
                    </a:lnTo>
                    <a:lnTo>
                      <a:pt x="241" y="5572"/>
                    </a:lnTo>
                    <a:lnTo>
                      <a:pt x="97" y="5140"/>
                    </a:lnTo>
                    <a:lnTo>
                      <a:pt x="97" y="5140"/>
                    </a:lnTo>
                    <a:lnTo>
                      <a:pt x="49" y="4707"/>
                    </a:lnTo>
                    <a:lnTo>
                      <a:pt x="1" y="4323"/>
                    </a:lnTo>
                    <a:lnTo>
                      <a:pt x="1" y="3891"/>
                    </a:lnTo>
                    <a:lnTo>
                      <a:pt x="49" y="3459"/>
                    </a:lnTo>
                    <a:lnTo>
                      <a:pt x="145" y="3075"/>
                    </a:lnTo>
                    <a:lnTo>
                      <a:pt x="241" y="2690"/>
                    </a:lnTo>
                    <a:lnTo>
                      <a:pt x="433" y="2354"/>
                    </a:lnTo>
                    <a:lnTo>
                      <a:pt x="625" y="1970"/>
                    </a:lnTo>
                    <a:lnTo>
                      <a:pt x="865" y="1634"/>
                    </a:lnTo>
                    <a:lnTo>
                      <a:pt x="1105" y="1346"/>
                    </a:lnTo>
                    <a:lnTo>
                      <a:pt x="1393" y="1058"/>
                    </a:lnTo>
                    <a:lnTo>
                      <a:pt x="1682" y="817"/>
                    </a:lnTo>
                    <a:lnTo>
                      <a:pt x="2066" y="577"/>
                    </a:lnTo>
                    <a:lnTo>
                      <a:pt x="2402" y="385"/>
                    </a:lnTo>
                    <a:lnTo>
                      <a:pt x="2786" y="241"/>
                    </a:lnTo>
                    <a:lnTo>
                      <a:pt x="3218" y="97"/>
                    </a:lnTo>
                    <a:lnTo>
                      <a:pt x="3218" y="97"/>
                    </a:lnTo>
                    <a:lnTo>
                      <a:pt x="3651" y="49"/>
                    </a:lnTo>
                    <a:lnTo>
                      <a:pt x="4035" y="1"/>
                    </a:lnTo>
                    <a:lnTo>
                      <a:pt x="4467" y="1"/>
                    </a:lnTo>
                    <a:lnTo>
                      <a:pt x="4851" y="49"/>
                    </a:lnTo>
                    <a:lnTo>
                      <a:pt x="5283" y="145"/>
                    </a:lnTo>
                    <a:lnTo>
                      <a:pt x="5668" y="289"/>
                    </a:lnTo>
                    <a:lnTo>
                      <a:pt x="6004" y="433"/>
                    </a:lnTo>
                    <a:lnTo>
                      <a:pt x="6388" y="625"/>
                    </a:lnTo>
                    <a:lnTo>
                      <a:pt x="6724" y="865"/>
                    </a:lnTo>
                    <a:lnTo>
                      <a:pt x="7012" y="1106"/>
                    </a:lnTo>
                    <a:lnTo>
                      <a:pt x="7300" y="1394"/>
                    </a:lnTo>
                    <a:lnTo>
                      <a:pt x="7541" y="1730"/>
                    </a:lnTo>
                    <a:lnTo>
                      <a:pt x="7781" y="2066"/>
                    </a:lnTo>
                    <a:lnTo>
                      <a:pt x="7973" y="2402"/>
                    </a:lnTo>
                    <a:lnTo>
                      <a:pt x="8117" y="2786"/>
                    </a:lnTo>
                    <a:lnTo>
                      <a:pt x="8261" y="3219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" name="Google Shape;845;p15"/>
              <p:cNvSpPr/>
              <p:nvPr/>
            </p:nvSpPr>
            <p:spPr>
              <a:xfrm>
                <a:off x="1495175" y="2421650"/>
                <a:ext cx="122475" cy="91275"/>
              </a:xfrm>
              <a:custGeom>
                <a:avLst/>
                <a:gdLst/>
                <a:ahLst/>
                <a:cxnLst/>
                <a:rect l="l" t="t" r="r" b="b"/>
                <a:pathLst>
                  <a:path w="4899" h="3651" extrusionOk="0">
                    <a:moveTo>
                      <a:pt x="2546" y="192"/>
                    </a:moveTo>
                    <a:lnTo>
                      <a:pt x="2786" y="240"/>
                    </a:lnTo>
                    <a:lnTo>
                      <a:pt x="3026" y="289"/>
                    </a:lnTo>
                    <a:lnTo>
                      <a:pt x="3266" y="385"/>
                    </a:lnTo>
                    <a:lnTo>
                      <a:pt x="3458" y="529"/>
                    </a:lnTo>
                    <a:lnTo>
                      <a:pt x="3554" y="673"/>
                    </a:lnTo>
                    <a:lnTo>
                      <a:pt x="3650" y="865"/>
                    </a:lnTo>
                    <a:lnTo>
                      <a:pt x="3650" y="1057"/>
                    </a:lnTo>
                    <a:lnTo>
                      <a:pt x="3506" y="1249"/>
                    </a:lnTo>
                    <a:lnTo>
                      <a:pt x="3362" y="1393"/>
                    </a:lnTo>
                    <a:lnTo>
                      <a:pt x="3170" y="1537"/>
                    </a:lnTo>
                    <a:lnTo>
                      <a:pt x="2930" y="1585"/>
                    </a:lnTo>
                    <a:lnTo>
                      <a:pt x="2690" y="1633"/>
                    </a:lnTo>
                    <a:lnTo>
                      <a:pt x="2450" y="1585"/>
                    </a:lnTo>
                    <a:lnTo>
                      <a:pt x="2210" y="1537"/>
                    </a:lnTo>
                    <a:lnTo>
                      <a:pt x="1969" y="1441"/>
                    </a:lnTo>
                    <a:lnTo>
                      <a:pt x="1777" y="1297"/>
                    </a:lnTo>
                    <a:lnTo>
                      <a:pt x="1633" y="1105"/>
                    </a:lnTo>
                    <a:lnTo>
                      <a:pt x="1585" y="961"/>
                    </a:lnTo>
                    <a:lnTo>
                      <a:pt x="1585" y="769"/>
                    </a:lnTo>
                    <a:lnTo>
                      <a:pt x="1681" y="577"/>
                    </a:lnTo>
                    <a:lnTo>
                      <a:pt x="1873" y="385"/>
                    </a:lnTo>
                    <a:lnTo>
                      <a:pt x="2065" y="289"/>
                    </a:lnTo>
                    <a:lnTo>
                      <a:pt x="2306" y="240"/>
                    </a:lnTo>
                    <a:lnTo>
                      <a:pt x="2546" y="192"/>
                    </a:lnTo>
                    <a:close/>
                    <a:moveTo>
                      <a:pt x="2306" y="0"/>
                    </a:moveTo>
                    <a:lnTo>
                      <a:pt x="1969" y="48"/>
                    </a:lnTo>
                    <a:lnTo>
                      <a:pt x="1585" y="144"/>
                    </a:lnTo>
                    <a:lnTo>
                      <a:pt x="1249" y="289"/>
                    </a:lnTo>
                    <a:lnTo>
                      <a:pt x="865" y="481"/>
                    </a:lnTo>
                    <a:lnTo>
                      <a:pt x="529" y="721"/>
                    </a:lnTo>
                    <a:lnTo>
                      <a:pt x="289" y="961"/>
                    </a:lnTo>
                    <a:lnTo>
                      <a:pt x="144" y="1249"/>
                    </a:lnTo>
                    <a:lnTo>
                      <a:pt x="48" y="1489"/>
                    </a:lnTo>
                    <a:lnTo>
                      <a:pt x="0" y="1777"/>
                    </a:lnTo>
                    <a:lnTo>
                      <a:pt x="0" y="2065"/>
                    </a:lnTo>
                    <a:lnTo>
                      <a:pt x="96" y="2354"/>
                    </a:lnTo>
                    <a:lnTo>
                      <a:pt x="192" y="2594"/>
                    </a:lnTo>
                    <a:lnTo>
                      <a:pt x="385" y="2882"/>
                    </a:lnTo>
                    <a:lnTo>
                      <a:pt x="577" y="3074"/>
                    </a:lnTo>
                    <a:lnTo>
                      <a:pt x="865" y="3266"/>
                    </a:lnTo>
                    <a:lnTo>
                      <a:pt x="1153" y="3458"/>
                    </a:lnTo>
                    <a:lnTo>
                      <a:pt x="1441" y="3554"/>
                    </a:lnTo>
                    <a:lnTo>
                      <a:pt x="1825" y="3650"/>
                    </a:lnTo>
                    <a:lnTo>
                      <a:pt x="2594" y="3650"/>
                    </a:lnTo>
                    <a:lnTo>
                      <a:pt x="2978" y="3554"/>
                    </a:lnTo>
                    <a:lnTo>
                      <a:pt x="3410" y="3410"/>
                    </a:lnTo>
                    <a:lnTo>
                      <a:pt x="3842" y="3170"/>
                    </a:lnTo>
                    <a:lnTo>
                      <a:pt x="4179" y="2978"/>
                    </a:lnTo>
                    <a:lnTo>
                      <a:pt x="4467" y="2690"/>
                    </a:lnTo>
                    <a:lnTo>
                      <a:pt x="4659" y="2450"/>
                    </a:lnTo>
                    <a:lnTo>
                      <a:pt x="4803" y="2210"/>
                    </a:lnTo>
                    <a:lnTo>
                      <a:pt x="4899" y="1921"/>
                    </a:lnTo>
                    <a:lnTo>
                      <a:pt x="4899" y="1633"/>
                    </a:lnTo>
                    <a:lnTo>
                      <a:pt x="4851" y="1393"/>
                    </a:lnTo>
                    <a:lnTo>
                      <a:pt x="4803" y="1153"/>
                    </a:lnTo>
                    <a:lnTo>
                      <a:pt x="4659" y="913"/>
                    </a:lnTo>
                    <a:lnTo>
                      <a:pt x="4467" y="673"/>
                    </a:lnTo>
                    <a:lnTo>
                      <a:pt x="4227" y="481"/>
                    </a:lnTo>
                    <a:lnTo>
                      <a:pt x="3986" y="337"/>
                    </a:lnTo>
                    <a:lnTo>
                      <a:pt x="3698" y="192"/>
                    </a:lnTo>
                    <a:lnTo>
                      <a:pt x="3362" y="48"/>
                    </a:lnTo>
                    <a:lnTo>
                      <a:pt x="3026" y="0"/>
                    </a:lnTo>
                    <a:close/>
                  </a:path>
                </a:pathLst>
              </a:custGeom>
              <a:solidFill>
                <a:srgbClr val="210A06">
                  <a:alpha val="3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" name="Google Shape;846;p15"/>
              <p:cNvSpPr/>
              <p:nvPr/>
            </p:nvSpPr>
            <p:spPr>
              <a:xfrm>
                <a:off x="1534800" y="2426450"/>
                <a:ext cx="51650" cy="36050"/>
              </a:xfrm>
              <a:custGeom>
                <a:avLst/>
                <a:gdLst/>
                <a:ahLst/>
                <a:cxnLst/>
                <a:rect l="l" t="t" r="r" b="b"/>
                <a:pathLst>
                  <a:path w="2066" h="1442" fill="none" extrusionOk="0">
                    <a:moveTo>
                      <a:pt x="1105" y="1441"/>
                    </a:moveTo>
                    <a:lnTo>
                      <a:pt x="1105" y="1441"/>
                    </a:lnTo>
                    <a:lnTo>
                      <a:pt x="865" y="1393"/>
                    </a:lnTo>
                    <a:lnTo>
                      <a:pt x="625" y="1345"/>
                    </a:lnTo>
                    <a:lnTo>
                      <a:pt x="384" y="1249"/>
                    </a:lnTo>
                    <a:lnTo>
                      <a:pt x="192" y="1105"/>
                    </a:lnTo>
                    <a:lnTo>
                      <a:pt x="48" y="913"/>
                    </a:lnTo>
                    <a:lnTo>
                      <a:pt x="0" y="769"/>
                    </a:lnTo>
                    <a:lnTo>
                      <a:pt x="0" y="577"/>
                    </a:lnTo>
                    <a:lnTo>
                      <a:pt x="96" y="385"/>
                    </a:lnTo>
                    <a:lnTo>
                      <a:pt x="96" y="385"/>
                    </a:lnTo>
                    <a:lnTo>
                      <a:pt x="288" y="193"/>
                    </a:lnTo>
                    <a:lnTo>
                      <a:pt x="480" y="97"/>
                    </a:lnTo>
                    <a:lnTo>
                      <a:pt x="721" y="48"/>
                    </a:lnTo>
                    <a:lnTo>
                      <a:pt x="961" y="0"/>
                    </a:lnTo>
                    <a:lnTo>
                      <a:pt x="961" y="0"/>
                    </a:lnTo>
                    <a:lnTo>
                      <a:pt x="1201" y="48"/>
                    </a:lnTo>
                    <a:lnTo>
                      <a:pt x="1441" y="97"/>
                    </a:lnTo>
                    <a:lnTo>
                      <a:pt x="1681" y="193"/>
                    </a:lnTo>
                    <a:lnTo>
                      <a:pt x="1873" y="337"/>
                    </a:lnTo>
                    <a:lnTo>
                      <a:pt x="1969" y="481"/>
                    </a:lnTo>
                    <a:lnTo>
                      <a:pt x="2065" y="673"/>
                    </a:lnTo>
                    <a:lnTo>
                      <a:pt x="2065" y="865"/>
                    </a:lnTo>
                    <a:lnTo>
                      <a:pt x="1921" y="1057"/>
                    </a:lnTo>
                    <a:lnTo>
                      <a:pt x="1921" y="1057"/>
                    </a:lnTo>
                    <a:lnTo>
                      <a:pt x="1777" y="1201"/>
                    </a:lnTo>
                    <a:lnTo>
                      <a:pt x="1585" y="1345"/>
                    </a:lnTo>
                    <a:lnTo>
                      <a:pt x="1345" y="1393"/>
                    </a:lnTo>
                    <a:lnTo>
                      <a:pt x="1105" y="144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" name="Google Shape;847;p15"/>
              <p:cNvSpPr/>
              <p:nvPr/>
            </p:nvSpPr>
            <p:spPr>
              <a:xfrm>
                <a:off x="1495175" y="2421650"/>
                <a:ext cx="122475" cy="91275"/>
              </a:xfrm>
              <a:custGeom>
                <a:avLst/>
                <a:gdLst/>
                <a:ahLst/>
                <a:cxnLst/>
                <a:rect l="l" t="t" r="r" b="b"/>
                <a:pathLst>
                  <a:path w="4899" h="3651" fill="none" extrusionOk="0">
                    <a:moveTo>
                      <a:pt x="2642" y="0"/>
                    </a:moveTo>
                    <a:lnTo>
                      <a:pt x="2642" y="0"/>
                    </a:lnTo>
                    <a:lnTo>
                      <a:pt x="2306" y="0"/>
                    </a:lnTo>
                    <a:lnTo>
                      <a:pt x="1969" y="48"/>
                    </a:lnTo>
                    <a:lnTo>
                      <a:pt x="1585" y="144"/>
                    </a:lnTo>
                    <a:lnTo>
                      <a:pt x="1249" y="289"/>
                    </a:lnTo>
                    <a:lnTo>
                      <a:pt x="1249" y="289"/>
                    </a:lnTo>
                    <a:lnTo>
                      <a:pt x="865" y="481"/>
                    </a:lnTo>
                    <a:lnTo>
                      <a:pt x="529" y="721"/>
                    </a:lnTo>
                    <a:lnTo>
                      <a:pt x="289" y="961"/>
                    </a:lnTo>
                    <a:lnTo>
                      <a:pt x="144" y="1249"/>
                    </a:lnTo>
                    <a:lnTo>
                      <a:pt x="48" y="1489"/>
                    </a:lnTo>
                    <a:lnTo>
                      <a:pt x="0" y="1777"/>
                    </a:lnTo>
                    <a:lnTo>
                      <a:pt x="0" y="2065"/>
                    </a:lnTo>
                    <a:lnTo>
                      <a:pt x="96" y="2354"/>
                    </a:lnTo>
                    <a:lnTo>
                      <a:pt x="192" y="2594"/>
                    </a:lnTo>
                    <a:lnTo>
                      <a:pt x="385" y="2882"/>
                    </a:lnTo>
                    <a:lnTo>
                      <a:pt x="577" y="3074"/>
                    </a:lnTo>
                    <a:lnTo>
                      <a:pt x="865" y="3266"/>
                    </a:lnTo>
                    <a:lnTo>
                      <a:pt x="1153" y="3458"/>
                    </a:lnTo>
                    <a:lnTo>
                      <a:pt x="1441" y="3554"/>
                    </a:lnTo>
                    <a:lnTo>
                      <a:pt x="1825" y="3650"/>
                    </a:lnTo>
                    <a:lnTo>
                      <a:pt x="2210" y="3650"/>
                    </a:lnTo>
                    <a:lnTo>
                      <a:pt x="2210" y="3650"/>
                    </a:lnTo>
                    <a:lnTo>
                      <a:pt x="2594" y="3650"/>
                    </a:lnTo>
                    <a:lnTo>
                      <a:pt x="2978" y="3554"/>
                    </a:lnTo>
                    <a:lnTo>
                      <a:pt x="3410" y="3410"/>
                    </a:lnTo>
                    <a:lnTo>
                      <a:pt x="3842" y="3170"/>
                    </a:lnTo>
                    <a:lnTo>
                      <a:pt x="3842" y="3170"/>
                    </a:lnTo>
                    <a:lnTo>
                      <a:pt x="4179" y="2978"/>
                    </a:lnTo>
                    <a:lnTo>
                      <a:pt x="4467" y="2690"/>
                    </a:lnTo>
                    <a:lnTo>
                      <a:pt x="4659" y="2450"/>
                    </a:lnTo>
                    <a:lnTo>
                      <a:pt x="4803" y="2210"/>
                    </a:lnTo>
                    <a:lnTo>
                      <a:pt x="4899" y="1921"/>
                    </a:lnTo>
                    <a:lnTo>
                      <a:pt x="4899" y="1633"/>
                    </a:lnTo>
                    <a:lnTo>
                      <a:pt x="4851" y="1393"/>
                    </a:lnTo>
                    <a:lnTo>
                      <a:pt x="4803" y="1153"/>
                    </a:lnTo>
                    <a:lnTo>
                      <a:pt x="4659" y="913"/>
                    </a:lnTo>
                    <a:lnTo>
                      <a:pt x="4467" y="673"/>
                    </a:lnTo>
                    <a:lnTo>
                      <a:pt x="4227" y="481"/>
                    </a:lnTo>
                    <a:lnTo>
                      <a:pt x="3986" y="337"/>
                    </a:lnTo>
                    <a:lnTo>
                      <a:pt x="3698" y="192"/>
                    </a:lnTo>
                    <a:lnTo>
                      <a:pt x="3362" y="48"/>
                    </a:lnTo>
                    <a:lnTo>
                      <a:pt x="3026" y="0"/>
                    </a:lnTo>
                    <a:lnTo>
                      <a:pt x="2642" y="0"/>
                    </a:lnTo>
                  </a:path>
                </a:pathLst>
              </a:custGeom>
              <a:solidFill>
                <a:srgbClr val="210A06">
                  <a:alpha val="3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" name="Google Shape;848;p15"/>
              <p:cNvSpPr/>
              <p:nvPr/>
            </p:nvSpPr>
            <p:spPr>
              <a:xfrm>
                <a:off x="1582825" y="2607750"/>
                <a:ext cx="10825" cy="2425"/>
              </a:xfrm>
              <a:custGeom>
                <a:avLst/>
                <a:gdLst/>
                <a:ahLst/>
                <a:cxnLst/>
                <a:rect l="l" t="t" r="r" b="b"/>
                <a:pathLst>
                  <a:path w="433" h="97" extrusionOk="0">
                    <a:moveTo>
                      <a:pt x="0" y="96"/>
                    </a:moveTo>
                    <a:lnTo>
                      <a:pt x="0" y="96"/>
                    </a:lnTo>
                    <a:lnTo>
                      <a:pt x="0" y="96"/>
                    </a:lnTo>
                    <a:lnTo>
                      <a:pt x="0" y="96"/>
                    </a:lnTo>
                    <a:lnTo>
                      <a:pt x="0" y="96"/>
                    </a:lnTo>
                    <a:close/>
                    <a:moveTo>
                      <a:pt x="48" y="96"/>
                    </a:moveTo>
                    <a:lnTo>
                      <a:pt x="48" y="96"/>
                    </a:lnTo>
                    <a:lnTo>
                      <a:pt x="48" y="96"/>
                    </a:lnTo>
                    <a:lnTo>
                      <a:pt x="48" y="96"/>
                    </a:lnTo>
                    <a:lnTo>
                      <a:pt x="48" y="96"/>
                    </a:lnTo>
                    <a:close/>
                    <a:moveTo>
                      <a:pt x="240" y="48"/>
                    </a:moveTo>
                    <a:lnTo>
                      <a:pt x="240" y="48"/>
                    </a:lnTo>
                    <a:lnTo>
                      <a:pt x="48" y="96"/>
                    </a:lnTo>
                    <a:lnTo>
                      <a:pt x="48" y="96"/>
                    </a:lnTo>
                    <a:lnTo>
                      <a:pt x="240" y="48"/>
                    </a:lnTo>
                    <a:close/>
                    <a:moveTo>
                      <a:pt x="240" y="48"/>
                    </a:move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close/>
                    <a:moveTo>
                      <a:pt x="240" y="48"/>
                    </a:move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close/>
                    <a:moveTo>
                      <a:pt x="240" y="48"/>
                    </a:move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close/>
                    <a:moveTo>
                      <a:pt x="288" y="0"/>
                    </a:moveTo>
                    <a:lnTo>
                      <a:pt x="288" y="0"/>
                    </a:lnTo>
                    <a:lnTo>
                      <a:pt x="288" y="48"/>
                    </a:lnTo>
                    <a:lnTo>
                      <a:pt x="288" y="48"/>
                    </a:lnTo>
                    <a:lnTo>
                      <a:pt x="288" y="0"/>
                    </a:lnTo>
                    <a:close/>
                    <a:moveTo>
                      <a:pt x="288" y="0"/>
                    </a:move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close/>
                    <a:moveTo>
                      <a:pt x="288" y="0"/>
                    </a:move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close/>
                    <a:moveTo>
                      <a:pt x="336" y="0"/>
                    </a:moveTo>
                    <a:lnTo>
                      <a:pt x="336" y="0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336" y="0"/>
                    </a:lnTo>
                    <a:close/>
                    <a:moveTo>
                      <a:pt x="336" y="0"/>
                    </a:move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close/>
                    <a:moveTo>
                      <a:pt x="336" y="0"/>
                    </a:move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close/>
                    <a:moveTo>
                      <a:pt x="336" y="0"/>
                    </a:move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close/>
                    <a:moveTo>
                      <a:pt x="384" y="0"/>
                    </a:moveTo>
                    <a:lnTo>
                      <a:pt x="384" y="0"/>
                    </a:lnTo>
                    <a:lnTo>
                      <a:pt x="336" y="0"/>
                    </a:lnTo>
                    <a:lnTo>
                      <a:pt x="336" y="0"/>
                    </a:lnTo>
                    <a:lnTo>
                      <a:pt x="384" y="0"/>
                    </a:lnTo>
                    <a:close/>
                    <a:moveTo>
                      <a:pt x="384" y="0"/>
                    </a:moveTo>
                    <a:lnTo>
                      <a:pt x="384" y="0"/>
                    </a:lnTo>
                    <a:lnTo>
                      <a:pt x="384" y="0"/>
                    </a:lnTo>
                    <a:lnTo>
                      <a:pt x="384" y="0"/>
                    </a:lnTo>
                    <a:lnTo>
                      <a:pt x="384" y="0"/>
                    </a:lnTo>
                    <a:close/>
                    <a:moveTo>
                      <a:pt x="384" y="0"/>
                    </a:moveTo>
                    <a:lnTo>
                      <a:pt x="384" y="0"/>
                    </a:lnTo>
                    <a:lnTo>
                      <a:pt x="384" y="0"/>
                    </a:lnTo>
                    <a:lnTo>
                      <a:pt x="384" y="0"/>
                    </a:lnTo>
                    <a:lnTo>
                      <a:pt x="384" y="0"/>
                    </a:lnTo>
                    <a:close/>
                    <a:moveTo>
                      <a:pt x="432" y="0"/>
                    </a:moveTo>
                    <a:lnTo>
                      <a:pt x="432" y="0"/>
                    </a:lnTo>
                    <a:lnTo>
                      <a:pt x="432" y="0"/>
                    </a:lnTo>
                    <a:lnTo>
                      <a:pt x="432" y="0"/>
                    </a:lnTo>
                    <a:lnTo>
                      <a:pt x="432" y="0"/>
                    </a:lnTo>
                    <a:close/>
                    <a:moveTo>
                      <a:pt x="432" y="0"/>
                    </a:moveTo>
                    <a:lnTo>
                      <a:pt x="432" y="0"/>
                    </a:lnTo>
                    <a:lnTo>
                      <a:pt x="432" y="0"/>
                    </a:lnTo>
                    <a:lnTo>
                      <a:pt x="432" y="0"/>
                    </a:lnTo>
                    <a:lnTo>
                      <a:pt x="432" y="0"/>
                    </a:lnTo>
                    <a:close/>
                  </a:path>
                </a:pathLst>
              </a:custGeom>
              <a:solidFill>
                <a:srgbClr val="FAF9F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9" name="Google Shape;849;p15"/>
              <p:cNvSpPr/>
              <p:nvPr/>
            </p:nvSpPr>
            <p:spPr>
              <a:xfrm>
                <a:off x="1582825" y="26101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0" name="Google Shape;850;p15"/>
              <p:cNvSpPr/>
              <p:nvPr/>
            </p:nvSpPr>
            <p:spPr>
              <a:xfrm>
                <a:off x="1584025" y="26101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1" name="Google Shape;851;p15"/>
              <p:cNvSpPr/>
              <p:nvPr/>
            </p:nvSpPr>
            <p:spPr>
              <a:xfrm>
                <a:off x="1584025" y="2608950"/>
                <a:ext cx="4825" cy="1225"/>
              </a:xfrm>
              <a:custGeom>
                <a:avLst/>
                <a:gdLst/>
                <a:ahLst/>
                <a:cxnLst/>
                <a:rect l="l" t="t" r="r" b="b"/>
                <a:pathLst>
                  <a:path w="193" h="49" fill="none" extrusionOk="0">
                    <a:moveTo>
                      <a:pt x="192" y="0"/>
                    </a:moveTo>
                    <a:lnTo>
                      <a:pt x="192" y="0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192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2" name="Google Shape;852;p15"/>
              <p:cNvSpPr/>
              <p:nvPr/>
            </p:nvSpPr>
            <p:spPr>
              <a:xfrm>
                <a:off x="1588825" y="26089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3" name="Google Shape;853;p15"/>
              <p:cNvSpPr/>
              <p:nvPr/>
            </p:nvSpPr>
            <p:spPr>
              <a:xfrm>
                <a:off x="1588825" y="26089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4" name="Google Shape;854;p15"/>
              <p:cNvSpPr/>
              <p:nvPr/>
            </p:nvSpPr>
            <p:spPr>
              <a:xfrm>
                <a:off x="1588825" y="26089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5" name="Google Shape;855;p15"/>
              <p:cNvSpPr/>
              <p:nvPr/>
            </p:nvSpPr>
            <p:spPr>
              <a:xfrm>
                <a:off x="1590025" y="2607750"/>
                <a:ext cx="25" cy="1225"/>
              </a:xfrm>
              <a:custGeom>
                <a:avLst/>
                <a:gdLst/>
                <a:ahLst/>
                <a:cxnLst/>
                <a:rect l="l" t="t" r="r" b="b"/>
                <a:pathLst>
                  <a:path w="1" h="4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6" name="Google Shape;856;p15"/>
              <p:cNvSpPr/>
              <p:nvPr/>
            </p:nvSpPr>
            <p:spPr>
              <a:xfrm>
                <a:off x="15900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7" name="Google Shape;857;p15"/>
              <p:cNvSpPr/>
              <p:nvPr/>
            </p:nvSpPr>
            <p:spPr>
              <a:xfrm>
                <a:off x="15900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8" name="Google Shape;858;p15"/>
              <p:cNvSpPr/>
              <p:nvPr/>
            </p:nvSpPr>
            <p:spPr>
              <a:xfrm>
                <a:off x="1590025" y="2607750"/>
                <a:ext cx="12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49" h="1" fill="none" extrusionOk="0">
                    <a:moveTo>
                      <a:pt x="48" y="0"/>
                    </a:moveTo>
                    <a:lnTo>
                      <a:pt x="48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48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9" name="Google Shape;859;p15"/>
              <p:cNvSpPr/>
              <p:nvPr/>
            </p:nvSpPr>
            <p:spPr>
              <a:xfrm>
                <a:off x="15912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0" name="Google Shape;860;p15"/>
              <p:cNvSpPr/>
              <p:nvPr/>
            </p:nvSpPr>
            <p:spPr>
              <a:xfrm>
                <a:off x="15912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1" name="Google Shape;861;p15"/>
              <p:cNvSpPr/>
              <p:nvPr/>
            </p:nvSpPr>
            <p:spPr>
              <a:xfrm>
                <a:off x="15912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2" name="Google Shape;862;p15"/>
              <p:cNvSpPr/>
              <p:nvPr/>
            </p:nvSpPr>
            <p:spPr>
              <a:xfrm>
                <a:off x="1591225" y="2607750"/>
                <a:ext cx="12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49" h="1" fill="none" extrusionOk="0">
                    <a:moveTo>
                      <a:pt x="48" y="0"/>
                    </a:moveTo>
                    <a:lnTo>
                      <a:pt x="48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48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3" name="Google Shape;863;p15"/>
              <p:cNvSpPr/>
              <p:nvPr/>
            </p:nvSpPr>
            <p:spPr>
              <a:xfrm>
                <a:off x="15924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4" name="Google Shape;864;p15"/>
              <p:cNvSpPr/>
              <p:nvPr/>
            </p:nvSpPr>
            <p:spPr>
              <a:xfrm>
                <a:off x="15924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5" name="Google Shape;865;p15"/>
              <p:cNvSpPr/>
              <p:nvPr/>
            </p:nvSpPr>
            <p:spPr>
              <a:xfrm>
                <a:off x="15936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6" name="Google Shape;866;p15"/>
              <p:cNvSpPr/>
              <p:nvPr/>
            </p:nvSpPr>
            <p:spPr>
              <a:xfrm>
                <a:off x="15936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7" name="Google Shape;867;p15"/>
              <p:cNvSpPr/>
              <p:nvPr/>
            </p:nvSpPr>
            <p:spPr>
              <a:xfrm>
                <a:off x="1477175" y="2515300"/>
                <a:ext cx="192125" cy="96075"/>
              </a:xfrm>
              <a:custGeom>
                <a:avLst/>
                <a:gdLst/>
                <a:ahLst/>
                <a:cxnLst/>
                <a:rect l="l" t="t" r="r" b="b"/>
                <a:pathLst>
                  <a:path w="7685" h="3843" fill="none" extrusionOk="0">
                    <a:moveTo>
                      <a:pt x="7684" y="0"/>
                    </a:moveTo>
                    <a:lnTo>
                      <a:pt x="7684" y="0"/>
                    </a:lnTo>
                    <a:lnTo>
                      <a:pt x="7204" y="721"/>
                    </a:lnTo>
                    <a:lnTo>
                      <a:pt x="6724" y="1297"/>
                    </a:lnTo>
                    <a:lnTo>
                      <a:pt x="6195" y="1777"/>
                    </a:lnTo>
                    <a:lnTo>
                      <a:pt x="5667" y="2161"/>
                    </a:lnTo>
                    <a:lnTo>
                      <a:pt x="5091" y="2450"/>
                    </a:lnTo>
                    <a:lnTo>
                      <a:pt x="4514" y="2594"/>
                    </a:lnTo>
                    <a:lnTo>
                      <a:pt x="3938" y="2738"/>
                    </a:lnTo>
                    <a:lnTo>
                      <a:pt x="3314" y="2738"/>
                    </a:lnTo>
                    <a:lnTo>
                      <a:pt x="3314" y="2738"/>
                    </a:lnTo>
                    <a:lnTo>
                      <a:pt x="2882" y="2738"/>
                    </a:lnTo>
                    <a:lnTo>
                      <a:pt x="2449" y="2690"/>
                    </a:lnTo>
                    <a:lnTo>
                      <a:pt x="1585" y="2498"/>
                    </a:lnTo>
                    <a:lnTo>
                      <a:pt x="768" y="2258"/>
                    </a:lnTo>
                    <a:lnTo>
                      <a:pt x="0" y="1969"/>
                    </a:lnTo>
                    <a:lnTo>
                      <a:pt x="0" y="1969"/>
                    </a:lnTo>
                    <a:lnTo>
                      <a:pt x="336" y="2354"/>
                    </a:lnTo>
                    <a:lnTo>
                      <a:pt x="672" y="2738"/>
                    </a:lnTo>
                    <a:lnTo>
                      <a:pt x="1057" y="3074"/>
                    </a:lnTo>
                    <a:lnTo>
                      <a:pt x="1489" y="3314"/>
                    </a:lnTo>
                    <a:lnTo>
                      <a:pt x="1969" y="3554"/>
                    </a:lnTo>
                    <a:lnTo>
                      <a:pt x="2449" y="3698"/>
                    </a:lnTo>
                    <a:lnTo>
                      <a:pt x="2978" y="3794"/>
                    </a:lnTo>
                    <a:lnTo>
                      <a:pt x="3506" y="3842"/>
                    </a:lnTo>
                    <a:lnTo>
                      <a:pt x="3506" y="3842"/>
                    </a:lnTo>
                    <a:lnTo>
                      <a:pt x="3890" y="3842"/>
                    </a:lnTo>
                    <a:lnTo>
                      <a:pt x="4226" y="3794"/>
                    </a:lnTo>
                    <a:lnTo>
                      <a:pt x="4226" y="3794"/>
                    </a:lnTo>
                    <a:lnTo>
                      <a:pt x="4226" y="3794"/>
                    </a:lnTo>
                    <a:lnTo>
                      <a:pt x="4226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514" y="3746"/>
                    </a:lnTo>
                    <a:lnTo>
                      <a:pt x="4514" y="3746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5283" y="3458"/>
                    </a:lnTo>
                    <a:lnTo>
                      <a:pt x="5811" y="3122"/>
                    </a:lnTo>
                    <a:lnTo>
                      <a:pt x="6339" y="2738"/>
                    </a:lnTo>
                    <a:lnTo>
                      <a:pt x="6724" y="2306"/>
                    </a:lnTo>
                    <a:lnTo>
                      <a:pt x="7108" y="1777"/>
                    </a:lnTo>
                    <a:lnTo>
                      <a:pt x="7396" y="1249"/>
                    </a:lnTo>
                    <a:lnTo>
                      <a:pt x="7588" y="625"/>
                    </a:lnTo>
                    <a:lnTo>
                      <a:pt x="7684" y="0"/>
                    </a:lnTo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8" name="Google Shape;868;p15"/>
              <p:cNvSpPr/>
              <p:nvPr/>
            </p:nvSpPr>
            <p:spPr>
              <a:xfrm>
                <a:off x="1534800" y="2426450"/>
                <a:ext cx="51650" cy="36050"/>
              </a:xfrm>
              <a:custGeom>
                <a:avLst/>
                <a:gdLst/>
                <a:ahLst/>
                <a:cxnLst/>
                <a:rect l="l" t="t" r="r" b="b"/>
                <a:pathLst>
                  <a:path w="2066" h="1442" extrusionOk="0">
                    <a:moveTo>
                      <a:pt x="961" y="0"/>
                    </a:moveTo>
                    <a:lnTo>
                      <a:pt x="721" y="48"/>
                    </a:lnTo>
                    <a:lnTo>
                      <a:pt x="480" y="97"/>
                    </a:lnTo>
                    <a:lnTo>
                      <a:pt x="288" y="193"/>
                    </a:lnTo>
                    <a:lnTo>
                      <a:pt x="96" y="385"/>
                    </a:lnTo>
                    <a:lnTo>
                      <a:pt x="0" y="577"/>
                    </a:lnTo>
                    <a:lnTo>
                      <a:pt x="0" y="769"/>
                    </a:lnTo>
                    <a:lnTo>
                      <a:pt x="48" y="913"/>
                    </a:lnTo>
                    <a:lnTo>
                      <a:pt x="192" y="1105"/>
                    </a:lnTo>
                    <a:lnTo>
                      <a:pt x="384" y="1249"/>
                    </a:lnTo>
                    <a:lnTo>
                      <a:pt x="625" y="1345"/>
                    </a:lnTo>
                    <a:lnTo>
                      <a:pt x="865" y="1393"/>
                    </a:lnTo>
                    <a:lnTo>
                      <a:pt x="1105" y="1441"/>
                    </a:lnTo>
                    <a:lnTo>
                      <a:pt x="1345" y="1393"/>
                    </a:lnTo>
                    <a:lnTo>
                      <a:pt x="1585" y="1345"/>
                    </a:lnTo>
                    <a:lnTo>
                      <a:pt x="1777" y="1201"/>
                    </a:lnTo>
                    <a:lnTo>
                      <a:pt x="1921" y="1057"/>
                    </a:lnTo>
                    <a:lnTo>
                      <a:pt x="2065" y="865"/>
                    </a:lnTo>
                    <a:lnTo>
                      <a:pt x="2065" y="673"/>
                    </a:lnTo>
                    <a:lnTo>
                      <a:pt x="1969" y="481"/>
                    </a:lnTo>
                    <a:lnTo>
                      <a:pt x="1873" y="337"/>
                    </a:lnTo>
                    <a:lnTo>
                      <a:pt x="1681" y="193"/>
                    </a:lnTo>
                    <a:lnTo>
                      <a:pt x="1441" y="97"/>
                    </a:lnTo>
                    <a:lnTo>
                      <a:pt x="1201" y="48"/>
                    </a:lnTo>
                    <a:lnTo>
                      <a:pt x="961" y="0"/>
                    </a:lnTo>
                    <a:close/>
                  </a:path>
                </a:pathLst>
              </a:custGeom>
              <a:solidFill>
                <a:srgbClr val="FFFFFF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9" name="Google Shape;869;p15"/>
              <p:cNvSpPr/>
              <p:nvPr/>
            </p:nvSpPr>
            <p:spPr>
              <a:xfrm>
                <a:off x="1534800" y="2426450"/>
                <a:ext cx="51650" cy="36050"/>
              </a:xfrm>
              <a:custGeom>
                <a:avLst/>
                <a:gdLst/>
                <a:ahLst/>
                <a:cxnLst/>
                <a:rect l="l" t="t" r="r" b="b"/>
                <a:pathLst>
                  <a:path w="2066" h="1442" fill="none" extrusionOk="0">
                    <a:moveTo>
                      <a:pt x="961" y="0"/>
                    </a:moveTo>
                    <a:lnTo>
                      <a:pt x="961" y="0"/>
                    </a:lnTo>
                    <a:lnTo>
                      <a:pt x="721" y="48"/>
                    </a:lnTo>
                    <a:lnTo>
                      <a:pt x="480" y="97"/>
                    </a:lnTo>
                    <a:lnTo>
                      <a:pt x="288" y="193"/>
                    </a:lnTo>
                    <a:lnTo>
                      <a:pt x="96" y="385"/>
                    </a:lnTo>
                    <a:lnTo>
                      <a:pt x="96" y="385"/>
                    </a:lnTo>
                    <a:lnTo>
                      <a:pt x="0" y="577"/>
                    </a:lnTo>
                    <a:lnTo>
                      <a:pt x="0" y="769"/>
                    </a:lnTo>
                    <a:lnTo>
                      <a:pt x="48" y="913"/>
                    </a:lnTo>
                    <a:lnTo>
                      <a:pt x="192" y="1105"/>
                    </a:lnTo>
                    <a:lnTo>
                      <a:pt x="384" y="1249"/>
                    </a:lnTo>
                    <a:lnTo>
                      <a:pt x="625" y="1345"/>
                    </a:lnTo>
                    <a:lnTo>
                      <a:pt x="865" y="1393"/>
                    </a:lnTo>
                    <a:lnTo>
                      <a:pt x="1105" y="1441"/>
                    </a:lnTo>
                    <a:lnTo>
                      <a:pt x="1105" y="1441"/>
                    </a:lnTo>
                    <a:lnTo>
                      <a:pt x="1345" y="1393"/>
                    </a:lnTo>
                    <a:lnTo>
                      <a:pt x="1585" y="1345"/>
                    </a:lnTo>
                    <a:lnTo>
                      <a:pt x="1777" y="1201"/>
                    </a:lnTo>
                    <a:lnTo>
                      <a:pt x="1921" y="1057"/>
                    </a:lnTo>
                    <a:lnTo>
                      <a:pt x="1921" y="1057"/>
                    </a:lnTo>
                    <a:lnTo>
                      <a:pt x="2065" y="865"/>
                    </a:lnTo>
                    <a:lnTo>
                      <a:pt x="2065" y="673"/>
                    </a:lnTo>
                    <a:lnTo>
                      <a:pt x="1969" y="481"/>
                    </a:lnTo>
                    <a:lnTo>
                      <a:pt x="1873" y="337"/>
                    </a:lnTo>
                    <a:lnTo>
                      <a:pt x="1681" y="193"/>
                    </a:lnTo>
                    <a:lnTo>
                      <a:pt x="1441" y="97"/>
                    </a:lnTo>
                    <a:lnTo>
                      <a:pt x="1201" y="48"/>
                    </a:lnTo>
                    <a:lnTo>
                      <a:pt x="96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0" name="Google Shape;870;p15"/>
              <p:cNvSpPr/>
              <p:nvPr/>
            </p:nvSpPr>
            <p:spPr>
              <a:xfrm>
                <a:off x="1477175" y="2515300"/>
                <a:ext cx="192125" cy="96075"/>
              </a:xfrm>
              <a:custGeom>
                <a:avLst/>
                <a:gdLst/>
                <a:ahLst/>
                <a:cxnLst/>
                <a:rect l="l" t="t" r="r" b="b"/>
                <a:pathLst>
                  <a:path w="7685" h="3843" extrusionOk="0">
                    <a:moveTo>
                      <a:pt x="7684" y="0"/>
                    </a:moveTo>
                    <a:lnTo>
                      <a:pt x="7204" y="721"/>
                    </a:lnTo>
                    <a:lnTo>
                      <a:pt x="6724" y="1297"/>
                    </a:lnTo>
                    <a:lnTo>
                      <a:pt x="6195" y="1777"/>
                    </a:lnTo>
                    <a:lnTo>
                      <a:pt x="5667" y="2161"/>
                    </a:lnTo>
                    <a:lnTo>
                      <a:pt x="5091" y="2450"/>
                    </a:lnTo>
                    <a:lnTo>
                      <a:pt x="4514" y="2594"/>
                    </a:lnTo>
                    <a:lnTo>
                      <a:pt x="3938" y="2738"/>
                    </a:lnTo>
                    <a:lnTo>
                      <a:pt x="2882" y="2738"/>
                    </a:lnTo>
                    <a:lnTo>
                      <a:pt x="2449" y="2690"/>
                    </a:lnTo>
                    <a:lnTo>
                      <a:pt x="1585" y="2498"/>
                    </a:lnTo>
                    <a:lnTo>
                      <a:pt x="768" y="2258"/>
                    </a:lnTo>
                    <a:lnTo>
                      <a:pt x="0" y="1969"/>
                    </a:lnTo>
                    <a:lnTo>
                      <a:pt x="336" y="2354"/>
                    </a:lnTo>
                    <a:lnTo>
                      <a:pt x="672" y="2738"/>
                    </a:lnTo>
                    <a:lnTo>
                      <a:pt x="1057" y="3074"/>
                    </a:lnTo>
                    <a:lnTo>
                      <a:pt x="1489" y="3314"/>
                    </a:lnTo>
                    <a:lnTo>
                      <a:pt x="1969" y="3554"/>
                    </a:lnTo>
                    <a:lnTo>
                      <a:pt x="2449" y="3698"/>
                    </a:lnTo>
                    <a:lnTo>
                      <a:pt x="2978" y="3794"/>
                    </a:lnTo>
                    <a:lnTo>
                      <a:pt x="3506" y="3842"/>
                    </a:lnTo>
                    <a:lnTo>
                      <a:pt x="3890" y="3842"/>
                    </a:lnTo>
                    <a:lnTo>
                      <a:pt x="4226" y="3794"/>
                    </a:lnTo>
                    <a:lnTo>
                      <a:pt x="4274" y="3794"/>
                    </a:lnTo>
                    <a:lnTo>
                      <a:pt x="4466" y="3746"/>
                    </a:lnTo>
                    <a:lnTo>
                      <a:pt x="4514" y="3746"/>
                    </a:lnTo>
                    <a:lnTo>
                      <a:pt x="4514" y="3698"/>
                    </a:lnTo>
                    <a:lnTo>
                      <a:pt x="4658" y="3698"/>
                    </a:lnTo>
                    <a:lnTo>
                      <a:pt x="5283" y="3458"/>
                    </a:lnTo>
                    <a:lnTo>
                      <a:pt x="5811" y="3122"/>
                    </a:lnTo>
                    <a:lnTo>
                      <a:pt x="6339" y="2738"/>
                    </a:lnTo>
                    <a:lnTo>
                      <a:pt x="6724" y="2306"/>
                    </a:lnTo>
                    <a:lnTo>
                      <a:pt x="7108" y="1777"/>
                    </a:lnTo>
                    <a:lnTo>
                      <a:pt x="7396" y="1249"/>
                    </a:lnTo>
                    <a:lnTo>
                      <a:pt x="7588" y="625"/>
                    </a:lnTo>
                    <a:lnTo>
                      <a:pt x="7684" y="0"/>
                    </a:lnTo>
                    <a:close/>
                  </a:path>
                </a:pathLst>
              </a:custGeom>
              <a:solidFill>
                <a:srgbClr val="210A06">
                  <a:alpha val="3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71" name="Google Shape;871;p15"/>
          <p:cNvGrpSpPr/>
          <p:nvPr/>
        </p:nvGrpSpPr>
        <p:grpSpPr>
          <a:xfrm rot="1834538" flipH="1">
            <a:off x="7880182" y="1613616"/>
            <a:ext cx="860132" cy="986726"/>
            <a:chOff x="513430" y="1075376"/>
            <a:chExt cx="860090" cy="986678"/>
          </a:xfrm>
        </p:grpSpPr>
        <p:sp>
          <p:nvSpPr>
            <p:cNvPr id="872" name="Google Shape;872;p15"/>
            <p:cNvSpPr/>
            <p:nvPr/>
          </p:nvSpPr>
          <p:spPr>
            <a:xfrm flipH="1">
              <a:off x="513430" y="1459529"/>
              <a:ext cx="413138" cy="475806"/>
            </a:xfrm>
            <a:custGeom>
              <a:avLst/>
              <a:gdLst/>
              <a:ahLst/>
              <a:cxnLst/>
              <a:rect l="l" t="t" r="r" b="b"/>
              <a:pathLst>
                <a:path w="7584" h="8734" extrusionOk="0">
                  <a:moveTo>
                    <a:pt x="545" y="1"/>
                  </a:moveTo>
                  <a:lnTo>
                    <a:pt x="424" y="41"/>
                  </a:lnTo>
                  <a:lnTo>
                    <a:pt x="323" y="102"/>
                  </a:lnTo>
                  <a:lnTo>
                    <a:pt x="243" y="182"/>
                  </a:lnTo>
                  <a:lnTo>
                    <a:pt x="162" y="283"/>
                  </a:lnTo>
                  <a:lnTo>
                    <a:pt x="101" y="384"/>
                  </a:lnTo>
                  <a:lnTo>
                    <a:pt x="41" y="505"/>
                  </a:lnTo>
                  <a:lnTo>
                    <a:pt x="21" y="626"/>
                  </a:lnTo>
                  <a:lnTo>
                    <a:pt x="0" y="787"/>
                  </a:lnTo>
                  <a:lnTo>
                    <a:pt x="41" y="969"/>
                  </a:lnTo>
                  <a:lnTo>
                    <a:pt x="121" y="1150"/>
                  </a:lnTo>
                  <a:lnTo>
                    <a:pt x="222" y="1372"/>
                  </a:lnTo>
                  <a:lnTo>
                    <a:pt x="404" y="1635"/>
                  </a:lnTo>
                  <a:lnTo>
                    <a:pt x="626" y="1917"/>
                  </a:lnTo>
                  <a:lnTo>
                    <a:pt x="908" y="2219"/>
                  </a:lnTo>
                  <a:lnTo>
                    <a:pt x="1251" y="2582"/>
                  </a:lnTo>
                  <a:lnTo>
                    <a:pt x="1695" y="2966"/>
                  </a:lnTo>
                  <a:lnTo>
                    <a:pt x="2199" y="3389"/>
                  </a:lnTo>
                  <a:lnTo>
                    <a:pt x="2784" y="3853"/>
                  </a:lnTo>
                  <a:lnTo>
                    <a:pt x="3207" y="4236"/>
                  </a:lnTo>
                  <a:lnTo>
                    <a:pt x="3631" y="4660"/>
                  </a:lnTo>
                  <a:lnTo>
                    <a:pt x="4034" y="5104"/>
                  </a:lnTo>
                  <a:lnTo>
                    <a:pt x="4438" y="5567"/>
                  </a:lnTo>
                  <a:lnTo>
                    <a:pt x="5184" y="6475"/>
                  </a:lnTo>
                  <a:lnTo>
                    <a:pt x="5849" y="7322"/>
                  </a:lnTo>
                  <a:lnTo>
                    <a:pt x="6434" y="8028"/>
                  </a:lnTo>
                  <a:lnTo>
                    <a:pt x="6676" y="8310"/>
                  </a:lnTo>
                  <a:lnTo>
                    <a:pt x="6918" y="8532"/>
                  </a:lnTo>
                  <a:lnTo>
                    <a:pt x="7120" y="8673"/>
                  </a:lnTo>
                  <a:lnTo>
                    <a:pt x="7201" y="8714"/>
                  </a:lnTo>
                  <a:lnTo>
                    <a:pt x="7281" y="8734"/>
                  </a:lnTo>
                  <a:lnTo>
                    <a:pt x="7362" y="8734"/>
                  </a:lnTo>
                  <a:lnTo>
                    <a:pt x="7423" y="8714"/>
                  </a:lnTo>
                  <a:lnTo>
                    <a:pt x="7483" y="8653"/>
                  </a:lnTo>
                  <a:lnTo>
                    <a:pt x="7523" y="8573"/>
                  </a:lnTo>
                  <a:lnTo>
                    <a:pt x="7564" y="8472"/>
                  </a:lnTo>
                  <a:lnTo>
                    <a:pt x="7584" y="8351"/>
                  </a:lnTo>
                  <a:lnTo>
                    <a:pt x="7584" y="8230"/>
                  </a:lnTo>
                  <a:lnTo>
                    <a:pt x="7564" y="8088"/>
                  </a:lnTo>
                  <a:lnTo>
                    <a:pt x="7483" y="7766"/>
                  </a:lnTo>
                  <a:lnTo>
                    <a:pt x="7342" y="7403"/>
                  </a:lnTo>
                  <a:lnTo>
                    <a:pt x="7160" y="6999"/>
                  </a:lnTo>
                  <a:lnTo>
                    <a:pt x="6939" y="6576"/>
                  </a:lnTo>
                  <a:lnTo>
                    <a:pt x="6676" y="6132"/>
                  </a:lnTo>
                  <a:lnTo>
                    <a:pt x="6374" y="5668"/>
                  </a:lnTo>
                  <a:lnTo>
                    <a:pt x="6071" y="5184"/>
                  </a:lnTo>
                  <a:lnTo>
                    <a:pt x="5749" y="4700"/>
                  </a:lnTo>
                  <a:lnTo>
                    <a:pt x="5063" y="3772"/>
                  </a:lnTo>
                  <a:lnTo>
                    <a:pt x="4397" y="2925"/>
                  </a:lnTo>
                  <a:lnTo>
                    <a:pt x="3812" y="2199"/>
                  </a:lnTo>
                  <a:lnTo>
                    <a:pt x="3550" y="1897"/>
                  </a:lnTo>
                  <a:lnTo>
                    <a:pt x="3288" y="1594"/>
                  </a:lnTo>
                  <a:lnTo>
                    <a:pt x="3006" y="1332"/>
                  </a:lnTo>
                  <a:lnTo>
                    <a:pt x="2743" y="1090"/>
                  </a:lnTo>
                  <a:lnTo>
                    <a:pt x="2481" y="868"/>
                  </a:lnTo>
                  <a:lnTo>
                    <a:pt x="2219" y="687"/>
                  </a:lnTo>
                  <a:lnTo>
                    <a:pt x="1957" y="505"/>
                  </a:lnTo>
                  <a:lnTo>
                    <a:pt x="1715" y="364"/>
                  </a:lnTo>
                  <a:lnTo>
                    <a:pt x="1473" y="243"/>
                  </a:lnTo>
                  <a:lnTo>
                    <a:pt x="1271" y="142"/>
                  </a:lnTo>
                  <a:lnTo>
                    <a:pt x="1049" y="61"/>
                  </a:lnTo>
                  <a:lnTo>
                    <a:pt x="868" y="21"/>
                  </a:lnTo>
                  <a:lnTo>
                    <a:pt x="70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73" name="Google Shape;873;p15"/>
            <p:cNvGrpSpPr/>
            <p:nvPr/>
          </p:nvGrpSpPr>
          <p:grpSpPr>
            <a:xfrm rot="3427758">
              <a:off x="806718" y="1166397"/>
              <a:ext cx="475768" cy="475796"/>
              <a:chOff x="1460350" y="2402425"/>
              <a:chExt cx="208950" cy="208950"/>
            </a:xfrm>
          </p:grpSpPr>
          <p:sp>
            <p:nvSpPr>
              <p:cNvPr id="874" name="Google Shape;874;p15"/>
              <p:cNvSpPr/>
              <p:nvPr/>
            </p:nvSpPr>
            <p:spPr>
              <a:xfrm>
                <a:off x="1460350" y="2402425"/>
                <a:ext cx="208950" cy="208950"/>
              </a:xfrm>
              <a:custGeom>
                <a:avLst/>
                <a:gdLst/>
                <a:ahLst/>
                <a:cxnLst/>
                <a:rect l="l" t="t" r="r" b="b"/>
                <a:pathLst>
                  <a:path w="8358" h="8358" extrusionOk="0">
                    <a:moveTo>
                      <a:pt x="4035" y="1"/>
                    </a:moveTo>
                    <a:lnTo>
                      <a:pt x="3651" y="49"/>
                    </a:lnTo>
                    <a:lnTo>
                      <a:pt x="3218" y="97"/>
                    </a:lnTo>
                    <a:lnTo>
                      <a:pt x="2786" y="241"/>
                    </a:lnTo>
                    <a:lnTo>
                      <a:pt x="2402" y="385"/>
                    </a:lnTo>
                    <a:lnTo>
                      <a:pt x="2066" y="577"/>
                    </a:lnTo>
                    <a:lnTo>
                      <a:pt x="1682" y="817"/>
                    </a:lnTo>
                    <a:lnTo>
                      <a:pt x="1393" y="1058"/>
                    </a:lnTo>
                    <a:lnTo>
                      <a:pt x="1105" y="1346"/>
                    </a:lnTo>
                    <a:lnTo>
                      <a:pt x="865" y="1634"/>
                    </a:lnTo>
                    <a:lnTo>
                      <a:pt x="625" y="1970"/>
                    </a:lnTo>
                    <a:lnTo>
                      <a:pt x="433" y="2354"/>
                    </a:lnTo>
                    <a:lnTo>
                      <a:pt x="241" y="2690"/>
                    </a:lnTo>
                    <a:lnTo>
                      <a:pt x="145" y="3075"/>
                    </a:lnTo>
                    <a:lnTo>
                      <a:pt x="49" y="3459"/>
                    </a:lnTo>
                    <a:lnTo>
                      <a:pt x="1" y="3891"/>
                    </a:lnTo>
                    <a:lnTo>
                      <a:pt x="1" y="4323"/>
                    </a:lnTo>
                    <a:lnTo>
                      <a:pt x="49" y="4707"/>
                    </a:lnTo>
                    <a:lnTo>
                      <a:pt x="97" y="5140"/>
                    </a:lnTo>
                    <a:lnTo>
                      <a:pt x="241" y="5572"/>
                    </a:lnTo>
                    <a:lnTo>
                      <a:pt x="385" y="5956"/>
                    </a:lnTo>
                    <a:lnTo>
                      <a:pt x="577" y="6292"/>
                    </a:lnTo>
                    <a:lnTo>
                      <a:pt x="817" y="6628"/>
                    </a:lnTo>
                    <a:lnTo>
                      <a:pt x="1057" y="6965"/>
                    </a:lnTo>
                    <a:lnTo>
                      <a:pt x="1345" y="7253"/>
                    </a:lnTo>
                    <a:lnTo>
                      <a:pt x="1634" y="7493"/>
                    </a:lnTo>
                    <a:lnTo>
                      <a:pt x="1970" y="7733"/>
                    </a:lnTo>
                    <a:lnTo>
                      <a:pt x="2306" y="7925"/>
                    </a:lnTo>
                    <a:lnTo>
                      <a:pt x="2690" y="8069"/>
                    </a:lnTo>
                    <a:lnTo>
                      <a:pt x="3074" y="8213"/>
                    </a:lnTo>
                    <a:lnTo>
                      <a:pt x="3458" y="8309"/>
                    </a:lnTo>
                    <a:lnTo>
                      <a:pt x="3891" y="8357"/>
                    </a:lnTo>
                    <a:lnTo>
                      <a:pt x="4275" y="8357"/>
                    </a:lnTo>
                    <a:lnTo>
                      <a:pt x="4707" y="8309"/>
                    </a:lnTo>
                    <a:lnTo>
                      <a:pt x="5139" y="8261"/>
                    </a:lnTo>
                    <a:lnTo>
                      <a:pt x="5524" y="8117"/>
                    </a:lnTo>
                    <a:lnTo>
                      <a:pt x="5956" y="7973"/>
                    </a:lnTo>
                    <a:lnTo>
                      <a:pt x="6292" y="7781"/>
                    </a:lnTo>
                    <a:lnTo>
                      <a:pt x="6628" y="7541"/>
                    </a:lnTo>
                    <a:lnTo>
                      <a:pt x="6964" y="7301"/>
                    </a:lnTo>
                    <a:lnTo>
                      <a:pt x="7252" y="7013"/>
                    </a:lnTo>
                    <a:lnTo>
                      <a:pt x="7493" y="6724"/>
                    </a:lnTo>
                    <a:lnTo>
                      <a:pt x="7733" y="6388"/>
                    </a:lnTo>
                    <a:lnTo>
                      <a:pt x="7925" y="6004"/>
                    </a:lnTo>
                    <a:lnTo>
                      <a:pt x="8069" y="5668"/>
                    </a:lnTo>
                    <a:lnTo>
                      <a:pt x="8213" y="5284"/>
                    </a:lnTo>
                    <a:lnTo>
                      <a:pt x="8309" y="4900"/>
                    </a:lnTo>
                    <a:lnTo>
                      <a:pt x="8357" y="4467"/>
                    </a:lnTo>
                    <a:lnTo>
                      <a:pt x="8357" y="4035"/>
                    </a:lnTo>
                    <a:lnTo>
                      <a:pt x="8309" y="3651"/>
                    </a:lnTo>
                    <a:lnTo>
                      <a:pt x="8261" y="3219"/>
                    </a:lnTo>
                    <a:lnTo>
                      <a:pt x="8117" y="2786"/>
                    </a:lnTo>
                    <a:lnTo>
                      <a:pt x="7973" y="2402"/>
                    </a:lnTo>
                    <a:lnTo>
                      <a:pt x="7781" y="2066"/>
                    </a:lnTo>
                    <a:lnTo>
                      <a:pt x="7541" y="1730"/>
                    </a:lnTo>
                    <a:lnTo>
                      <a:pt x="7300" y="1394"/>
                    </a:lnTo>
                    <a:lnTo>
                      <a:pt x="7012" y="1106"/>
                    </a:lnTo>
                    <a:lnTo>
                      <a:pt x="6724" y="865"/>
                    </a:lnTo>
                    <a:lnTo>
                      <a:pt x="6388" y="625"/>
                    </a:lnTo>
                    <a:lnTo>
                      <a:pt x="6004" y="433"/>
                    </a:lnTo>
                    <a:lnTo>
                      <a:pt x="5668" y="289"/>
                    </a:lnTo>
                    <a:lnTo>
                      <a:pt x="5283" y="145"/>
                    </a:lnTo>
                    <a:lnTo>
                      <a:pt x="4851" y="49"/>
                    </a:lnTo>
                    <a:lnTo>
                      <a:pt x="446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5" name="Google Shape;875;p15"/>
              <p:cNvSpPr/>
              <p:nvPr/>
            </p:nvSpPr>
            <p:spPr>
              <a:xfrm>
                <a:off x="1460350" y="2402425"/>
                <a:ext cx="208950" cy="208950"/>
              </a:xfrm>
              <a:custGeom>
                <a:avLst/>
                <a:gdLst/>
                <a:ahLst/>
                <a:cxnLst/>
                <a:rect l="l" t="t" r="r" b="b"/>
                <a:pathLst>
                  <a:path w="8358" h="8358" fill="none" extrusionOk="0">
                    <a:moveTo>
                      <a:pt x="8261" y="3219"/>
                    </a:moveTo>
                    <a:lnTo>
                      <a:pt x="8261" y="3219"/>
                    </a:lnTo>
                    <a:lnTo>
                      <a:pt x="8309" y="3651"/>
                    </a:lnTo>
                    <a:lnTo>
                      <a:pt x="8357" y="4035"/>
                    </a:lnTo>
                    <a:lnTo>
                      <a:pt x="8357" y="4467"/>
                    </a:lnTo>
                    <a:lnTo>
                      <a:pt x="8309" y="4900"/>
                    </a:lnTo>
                    <a:lnTo>
                      <a:pt x="8213" y="5284"/>
                    </a:lnTo>
                    <a:lnTo>
                      <a:pt x="8069" y="5668"/>
                    </a:lnTo>
                    <a:lnTo>
                      <a:pt x="7925" y="6004"/>
                    </a:lnTo>
                    <a:lnTo>
                      <a:pt x="7733" y="6388"/>
                    </a:lnTo>
                    <a:lnTo>
                      <a:pt x="7493" y="6724"/>
                    </a:lnTo>
                    <a:lnTo>
                      <a:pt x="7252" y="7013"/>
                    </a:lnTo>
                    <a:lnTo>
                      <a:pt x="6964" y="7301"/>
                    </a:lnTo>
                    <a:lnTo>
                      <a:pt x="6628" y="7541"/>
                    </a:lnTo>
                    <a:lnTo>
                      <a:pt x="6292" y="7781"/>
                    </a:lnTo>
                    <a:lnTo>
                      <a:pt x="5956" y="7973"/>
                    </a:lnTo>
                    <a:lnTo>
                      <a:pt x="5524" y="8117"/>
                    </a:lnTo>
                    <a:lnTo>
                      <a:pt x="5139" y="8261"/>
                    </a:lnTo>
                    <a:lnTo>
                      <a:pt x="5139" y="8261"/>
                    </a:lnTo>
                    <a:lnTo>
                      <a:pt x="4707" y="8309"/>
                    </a:lnTo>
                    <a:lnTo>
                      <a:pt x="4275" y="8357"/>
                    </a:lnTo>
                    <a:lnTo>
                      <a:pt x="3891" y="8357"/>
                    </a:lnTo>
                    <a:lnTo>
                      <a:pt x="3458" y="8309"/>
                    </a:lnTo>
                    <a:lnTo>
                      <a:pt x="3074" y="8213"/>
                    </a:lnTo>
                    <a:lnTo>
                      <a:pt x="2690" y="8069"/>
                    </a:lnTo>
                    <a:lnTo>
                      <a:pt x="2306" y="7925"/>
                    </a:lnTo>
                    <a:lnTo>
                      <a:pt x="1970" y="7733"/>
                    </a:lnTo>
                    <a:lnTo>
                      <a:pt x="1634" y="7493"/>
                    </a:lnTo>
                    <a:lnTo>
                      <a:pt x="1345" y="7253"/>
                    </a:lnTo>
                    <a:lnTo>
                      <a:pt x="1057" y="6965"/>
                    </a:lnTo>
                    <a:lnTo>
                      <a:pt x="817" y="6628"/>
                    </a:lnTo>
                    <a:lnTo>
                      <a:pt x="577" y="6292"/>
                    </a:lnTo>
                    <a:lnTo>
                      <a:pt x="385" y="5956"/>
                    </a:lnTo>
                    <a:lnTo>
                      <a:pt x="241" y="5572"/>
                    </a:lnTo>
                    <a:lnTo>
                      <a:pt x="97" y="5140"/>
                    </a:lnTo>
                    <a:lnTo>
                      <a:pt x="97" y="5140"/>
                    </a:lnTo>
                    <a:lnTo>
                      <a:pt x="49" y="4707"/>
                    </a:lnTo>
                    <a:lnTo>
                      <a:pt x="1" y="4323"/>
                    </a:lnTo>
                    <a:lnTo>
                      <a:pt x="1" y="3891"/>
                    </a:lnTo>
                    <a:lnTo>
                      <a:pt x="49" y="3459"/>
                    </a:lnTo>
                    <a:lnTo>
                      <a:pt x="145" y="3075"/>
                    </a:lnTo>
                    <a:lnTo>
                      <a:pt x="241" y="2690"/>
                    </a:lnTo>
                    <a:lnTo>
                      <a:pt x="433" y="2354"/>
                    </a:lnTo>
                    <a:lnTo>
                      <a:pt x="625" y="1970"/>
                    </a:lnTo>
                    <a:lnTo>
                      <a:pt x="865" y="1634"/>
                    </a:lnTo>
                    <a:lnTo>
                      <a:pt x="1105" y="1346"/>
                    </a:lnTo>
                    <a:lnTo>
                      <a:pt x="1393" y="1058"/>
                    </a:lnTo>
                    <a:lnTo>
                      <a:pt x="1682" y="817"/>
                    </a:lnTo>
                    <a:lnTo>
                      <a:pt x="2066" y="577"/>
                    </a:lnTo>
                    <a:lnTo>
                      <a:pt x="2402" y="385"/>
                    </a:lnTo>
                    <a:lnTo>
                      <a:pt x="2786" y="241"/>
                    </a:lnTo>
                    <a:lnTo>
                      <a:pt x="3218" y="97"/>
                    </a:lnTo>
                    <a:lnTo>
                      <a:pt x="3218" y="97"/>
                    </a:lnTo>
                    <a:lnTo>
                      <a:pt x="3651" y="49"/>
                    </a:lnTo>
                    <a:lnTo>
                      <a:pt x="4035" y="1"/>
                    </a:lnTo>
                    <a:lnTo>
                      <a:pt x="4467" y="1"/>
                    </a:lnTo>
                    <a:lnTo>
                      <a:pt x="4851" y="49"/>
                    </a:lnTo>
                    <a:lnTo>
                      <a:pt x="5283" y="145"/>
                    </a:lnTo>
                    <a:lnTo>
                      <a:pt x="5668" y="289"/>
                    </a:lnTo>
                    <a:lnTo>
                      <a:pt x="6004" y="433"/>
                    </a:lnTo>
                    <a:lnTo>
                      <a:pt x="6388" y="625"/>
                    </a:lnTo>
                    <a:lnTo>
                      <a:pt x="6724" y="865"/>
                    </a:lnTo>
                    <a:lnTo>
                      <a:pt x="7012" y="1106"/>
                    </a:lnTo>
                    <a:lnTo>
                      <a:pt x="7300" y="1394"/>
                    </a:lnTo>
                    <a:lnTo>
                      <a:pt x="7541" y="1730"/>
                    </a:lnTo>
                    <a:lnTo>
                      <a:pt x="7781" y="2066"/>
                    </a:lnTo>
                    <a:lnTo>
                      <a:pt x="7973" y="2402"/>
                    </a:lnTo>
                    <a:lnTo>
                      <a:pt x="8117" y="2786"/>
                    </a:lnTo>
                    <a:lnTo>
                      <a:pt x="8261" y="3219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6" name="Google Shape;876;p15"/>
              <p:cNvSpPr/>
              <p:nvPr/>
            </p:nvSpPr>
            <p:spPr>
              <a:xfrm>
                <a:off x="1495175" y="2421650"/>
                <a:ext cx="122475" cy="91275"/>
              </a:xfrm>
              <a:custGeom>
                <a:avLst/>
                <a:gdLst/>
                <a:ahLst/>
                <a:cxnLst/>
                <a:rect l="l" t="t" r="r" b="b"/>
                <a:pathLst>
                  <a:path w="4899" h="3651" extrusionOk="0">
                    <a:moveTo>
                      <a:pt x="2546" y="192"/>
                    </a:moveTo>
                    <a:lnTo>
                      <a:pt x="2786" y="240"/>
                    </a:lnTo>
                    <a:lnTo>
                      <a:pt x="3026" y="289"/>
                    </a:lnTo>
                    <a:lnTo>
                      <a:pt x="3266" y="385"/>
                    </a:lnTo>
                    <a:lnTo>
                      <a:pt x="3458" y="529"/>
                    </a:lnTo>
                    <a:lnTo>
                      <a:pt x="3554" y="673"/>
                    </a:lnTo>
                    <a:lnTo>
                      <a:pt x="3650" y="865"/>
                    </a:lnTo>
                    <a:lnTo>
                      <a:pt x="3650" y="1057"/>
                    </a:lnTo>
                    <a:lnTo>
                      <a:pt x="3506" y="1249"/>
                    </a:lnTo>
                    <a:lnTo>
                      <a:pt x="3362" y="1393"/>
                    </a:lnTo>
                    <a:lnTo>
                      <a:pt x="3170" y="1537"/>
                    </a:lnTo>
                    <a:lnTo>
                      <a:pt x="2930" y="1585"/>
                    </a:lnTo>
                    <a:lnTo>
                      <a:pt x="2690" y="1633"/>
                    </a:lnTo>
                    <a:lnTo>
                      <a:pt x="2450" y="1585"/>
                    </a:lnTo>
                    <a:lnTo>
                      <a:pt x="2210" y="1537"/>
                    </a:lnTo>
                    <a:lnTo>
                      <a:pt x="1969" y="1441"/>
                    </a:lnTo>
                    <a:lnTo>
                      <a:pt x="1777" y="1297"/>
                    </a:lnTo>
                    <a:lnTo>
                      <a:pt x="1633" y="1105"/>
                    </a:lnTo>
                    <a:lnTo>
                      <a:pt x="1585" y="961"/>
                    </a:lnTo>
                    <a:lnTo>
                      <a:pt x="1585" y="769"/>
                    </a:lnTo>
                    <a:lnTo>
                      <a:pt x="1681" y="577"/>
                    </a:lnTo>
                    <a:lnTo>
                      <a:pt x="1873" y="385"/>
                    </a:lnTo>
                    <a:lnTo>
                      <a:pt x="2065" y="289"/>
                    </a:lnTo>
                    <a:lnTo>
                      <a:pt x="2306" y="240"/>
                    </a:lnTo>
                    <a:lnTo>
                      <a:pt x="2546" y="192"/>
                    </a:lnTo>
                    <a:close/>
                    <a:moveTo>
                      <a:pt x="2306" y="0"/>
                    </a:moveTo>
                    <a:lnTo>
                      <a:pt x="1969" y="48"/>
                    </a:lnTo>
                    <a:lnTo>
                      <a:pt x="1585" y="144"/>
                    </a:lnTo>
                    <a:lnTo>
                      <a:pt x="1249" y="289"/>
                    </a:lnTo>
                    <a:lnTo>
                      <a:pt x="865" y="481"/>
                    </a:lnTo>
                    <a:lnTo>
                      <a:pt x="529" y="721"/>
                    </a:lnTo>
                    <a:lnTo>
                      <a:pt x="289" y="961"/>
                    </a:lnTo>
                    <a:lnTo>
                      <a:pt x="144" y="1249"/>
                    </a:lnTo>
                    <a:lnTo>
                      <a:pt x="48" y="1489"/>
                    </a:lnTo>
                    <a:lnTo>
                      <a:pt x="0" y="1777"/>
                    </a:lnTo>
                    <a:lnTo>
                      <a:pt x="0" y="2065"/>
                    </a:lnTo>
                    <a:lnTo>
                      <a:pt x="96" y="2354"/>
                    </a:lnTo>
                    <a:lnTo>
                      <a:pt x="192" y="2594"/>
                    </a:lnTo>
                    <a:lnTo>
                      <a:pt x="385" y="2882"/>
                    </a:lnTo>
                    <a:lnTo>
                      <a:pt x="577" y="3074"/>
                    </a:lnTo>
                    <a:lnTo>
                      <a:pt x="865" y="3266"/>
                    </a:lnTo>
                    <a:lnTo>
                      <a:pt x="1153" y="3458"/>
                    </a:lnTo>
                    <a:lnTo>
                      <a:pt x="1441" y="3554"/>
                    </a:lnTo>
                    <a:lnTo>
                      <a:pt x="1825" y="3650"/>
                    </a:lnTo>
                    <a:lnTo>
                      <a:pt x="2594" y="3650"/>
                    </a:lnTo>
                    <a:lnTo>
                      <a:pt x="2978" y="3554"/>
                    </a:lnTo>
                    <a:lnTo>
                      <a:pt x="3410" y="3410"/>
                    </a:lnTo>
                    <a:lnTo>
                      <a:pt x="3842" y="3170"/>
                    </a:lnTo>
                    <a:lnTo>
                      <a:pt x="4179" y="2978"/>
                    </a:lnTo>
                    <a:lnTo>
                      <a:pt x="4467" y="2690"/>
                    </a:lnTo>
                    <a:lnTo>
                      <a:pt x="4659" y="2450"/>
                    </a:lnTo>
                    <a:lnTo>
                      <a:pt x="4803" y="2210"/>
                    </a:lnTo>
                    <a:lnTo>
                      <a:pt x="4899" y="1921"/>
                    </a:lnTo>
                    <a:lnTo>
                      <a:pt x="4899" y="1633"/>
                    </a:lnTo>
                    <a:lnTo>
                      <a:pt x="4851" y="1393"/>
                    </a:lnTo>
                    <a:lnTo>
                      <a:pt x="4803" y="1153"/>
                    </a:lnTo>
                    <a:lnTo>
                      <a:pt x="4659" y="913"/>
                    </a:lnTo>
                    <a:lnTo>
                      <a:pt x="4467" y="673"/>
                    </a:lnTo>
                    <a:lnTo>
                      <a:pt x="4227" y="481"/>
                    </a:lnTo>
                    <a:lnTo>
                      <a:pt x="3986" y="337"/>
                    </a:lnTo>
                    <a:lnTo>
                      <a:pt x="3698" y="192"/>
                    </a:lnTo>
                    <a:lnTo>
                      <a:pt x="3362" y="48"/>
                    </a:lnTo>
                    <a:lnTo>
                      <a:pt x="3026" y="0"/>
                    </a:lnTo>
                    <a:close/>
                  </a:path>
                </a:pathLst>
              </a:custGeom>
              <a:solidFill>
                <a:srgbClr val="210A06">
                  <a:alpha val="3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7" name="Google Shape;877;p15"/>
              <p:cNvSpPr/>
              <p:nvPr/>
            </p:nvSpPr>
            <p:spPr>
              <a:xfrm>
                <a:off x="1534800" y="2426450"/>
                <a:ext cx="51650" cy="36050"/>
              </a:xfrm>
              <a:custGeom>
                <a:avLst/>
                <a:gdLst/>
                <a:ahLst/>
                <a:cxnLst/>
                <a:rect l="l" t="t" r="r" b="b"/>
                <a:pathLst>
                  <a:path w="2066" h="1442" fill="none" extrusionOk="0">
                    <a:moveTo>
                      <a:pt x="1105" y="1441"/>
                    </a:moveTo>
                    <a:lnTo>
                      <a:pt x="1105" y="1441"/>
                    </a:lnTo>
                    <a:lnTo>
                      <a:pt x="865" y="1393"/>
                    </a:lnTo>
                    <a:lnTo>
                      <a:pt x="625" y="1345"/>
                    </a:lnTo>
                    <a:lnTo>
                      <a:pt x="384" y="1249"/>
                    </a:lnTo>
                    <a:lnTo>
                      <a:pt x="192" y="1105"/>
                    </a:lnTo>
                    <a:lnTo>
                      <a:pt x="48" y="913"/>
                    </a:lnTo>
                    <a:lnTo>
                      <a:pt x="0" y="769"/>
                    </a:lnTo>
                    <a:lnTo>
                      <a:pt x="0" y="577"/>
                    </a:lnTo>
                    <a:lnTo>
                      <a:pt x="96" y="385"/>
                    </a:lnTo>
                    <a:lnTo>
                      <a:pt x="96" y="385"/>
                    </a:lnTo>
                    <a:lnTo>
                      <a:pt x="288" y="193"/>
                    </a:lnTo>
                    <a:lnTo>
                      <a:pt x="480" y="97"/>
                    </a:lnTo>
                    <a:lnTo>
                      <a:pt x="721" y="48"/>
                    </a:lnTo>
                    <a:lnTo>
                      <a:pt x="961" y="0"/>
                    </a:lnTo>
                    <a:lnTo>
                      <a:pt x="961" y="0"/>
                    </a:lnTo>
                    <a:lnTo>
                      <a:pt x="1201" y="48"/>
                    </a:lnTo>
                    <a:lnTo>
                      <a:pt x="1441" y="97"/>
                    </a:lnTo>
                    <a:lnTo>
                      <a:pt x="1681" y="193"/>
                    </a:lnTo>
                    <a:lnTo>
                      <a:pt x="1873" y="337"/>
                    </a:lnTo>
                    <a:lnTo>
                      <a:pt x="1969" y="481"/>
                    </a:lnTo>
                    <a:lnTo>
                      <a:pt x="2065" y="673"/>
                    </a:lnTo>
                    <a:lnTo>
                      <a:pt x="2065" y="865"/>
                    </a:lnTo>
                    <a:lnTo>
                      <a:pt x="1921" y="1057"/>
                    </a:lnTo>
                    <a:lnTo>
                      <a:pt x="1921" y="1057"/>
                    </a:lnTo>
                    <a:lnTo>
                      <a:pt x="1777" y="1201"/>
                    </a:lnTo>
                    <a:lnTo>
                      <a:pt x="1585" y="1345"/>
                    </a:lnTo>
                    <a:lnTo>
                      <a:pt x="1345" y="1393"/>
                    </a:lnTo>
                    <a:lnTo>
                      <a:pt x="1105" y="144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8" name="Google Shape;878;p15"/>
              <p:cNvSpPr/>
              <p:nvPr/>
            </p:nvSpPr>
            <p:spPr>
              <a:xfrm>
                <a:off x="1495175" y="2421650"/>
                <a:ext cx="122475" cy="91275"/>
              </a:xfrm>
              <a:custGeom>
                <a:avLst/>
                <a:gdLst/>
                <a:ahLst/>
                <a:cxnLst/>
                <a:rect l="l" t="t" r="r" b="b"/>
                <a:pathLst>
                  <a:path w="4899" h="3651" fill="none" extrusionOk="0">
                    <a:moveTo>
                      <a:pt x="2642" y="0"/>
                    </a:moveTo>
                    <a:lnTo>
                      <a:pt x="2642" y="0"/>
                    </a:lnTo>
                    <a:lnTo>
                      <a:pt x="2306" y="0"/>
                    </a:lnTo>
                    <a:lnTo>
                      <a:pt x="1969" y="48"/>
                    </a:lnTo>
                    <a:lnTo>
                      <a:pt x="1585" y="144"/>
                    </a:lnTo>
                    <a:lnTo>
                      <a:pt x="1249" y="289"/>
                    </a:lnTo>
                    <a:lnTo>
                      <a:pt x="1249" y="289"/>
                    </a:lnTo>
                    <a:lnTo>
                      <a:pt x="865" y="481"/>
                    </a:lnTo>
                    <a:lnTo>
                      <a:pt x="529" y="721"/>
                    </a:lnTo>
                    <a:lnTo>
                      <a:pt x="289" y="961"/>
                    </a:lnTo>
                    <a:lnTo>
                      <a:pt x="144" y="1249"/>
                    </a:lnTo>
                    <a:lnTo>
                      <a:pt x="48" y="1489"/>
                    </a:lnTo>
                    <a:lnTo>
                      <a:pt x="0" y="1777"/>
                    </a:lnTo>
                    <a:lnTo>
                      <a:pt x="0" y="2065"/>
                    </a:lnTo>
                    <a:lnTo>
                      <a:pt x="96" y="2354"/>
                    </a:lnTo>
                    <a:lnTo>
                      <a:pt x="192" y="2594"/>
                    </a:lnTo>
                    <a:lnTo>
                      <a:pt x="385" y="2882"/>
                    </a:lnTo>
                    <a:lnTo>
                      <a:pt x="577" y="3074"/>
                    </a:lnTo>
                    <a:lnTo>
                      <a:pt x="865" y="3266"/>
                    </a:lnTo>
                    <a:lnTo>
                      <a:pt x="1153" y="3458"/>
                    </a:lnTo>
                    <a:lnTo>
                      <a:pt x="1441" y="3554"/>
                    </a:lnTo>
                    <a:lnTo>
                      <a:pt x="1825" y="3650"/>
                    </a:lnTo>
                    <a:lnTo>
                      <a:pt x="2210" y="3650"/>
                    </a:lnTo>
                    <a:lnTo>
                      <a:pt x="2210" y="3650"/>
                    </a:lnTo>
                    <a:lnTo>
                      <a:pt x="2594" y="3650"/>
                    </a:lnTo>
                    <a:lnTo>
                      <a:pt x="2978" y="3554"/>
                    </a:lnTo>
                    <a:lnTo>
                      <a:pt x="3410" y="3410"/>
                    </a:lnTo>
                    <a:lnTo>
                      <a:pt x="3842" y="3170"/>
                    </a:lnTo>
                    <a:lnTo>
                      <a:pt x="3842" y="3170"/>
                    </a:lnTo>
                    <a:lnTo>
                      <a:pt x="4179" y="2978"/>
                    </a:lnTo>
                    <a:lnTo>
                      <a:pt x="4467" y="2690"/>
                    </a:lnTo>
                    <a:lnTo>
                      <a:pt x="4659" y="2450"/>
                    </a:lnTo>
                    <a:lnTo>
                      <a:pt x="4803" y="2210"/>
                    </a:lnTo>
                    <a:lnTo>
                      <a:pt x="4899" y="1921"/>
                    </a:lnTo>
                    <a:lnTo>
                      <a:pt x="4899" y="1633"/>
                    </a:lnTo>
                    <a:lnTo>
                      <a:pt x="4851" y="1393"/>
                    </a:lnTo>
                    <a:lnTo>
                      <a:pt x="4803" y="1153"/>
                    </a:lnTo>
                    <a:lnTo>
                      <a:pt x="4659" y="913"/>
                    </a:lnTo>
                    <a:lnTo>
                      <a:pt x="4467" y="673"/>
                    </a:lnTo>
                    <a:lnTo>
                      <a:pt x="4227" y="481"/>
                    </a:lnTo>
                    <a:lnTo>
                      <a:pt x="3986" y="337"/>
                    </a:lnTo>
                    <a:lnTo>
                      <a:pt x="3698" y="192"/>
                    </a:lnTo>
                    <a:lnTo>
                      <a:pt x="3362" y="48"/>
                    </a:lnTo>
                    <a:lnTo>
                      <a:pt x="3026" y="0"/>
                    </a:lnTo>
                    <a:lnTo>
                      <a:pt x="2642" y="0"/>
                    </a:lnTo>
                  </a:path>
                </a:pathLst>
              </a:custGeom>
              <a:solidFill>
                <a:srgbClr val="210A06">
                  <a:alpha val="3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9" name="Google Shape;879;p15"/>
              <p:cNvSpPr/>
              <p:nvPr/>
            </p:nvSpPr>
            <p:spPr>
              <a:xfrm>
                <a:off x="1582825" y="2607750"/>
                <a:ext cx="10825" cy="2425"/>
              </a:xfrm>
              <a:custGeom>
                <a:avLst/>
                <a:gdLst/>
                <a:ahLst/>
                <a:cxnLst/>
                <a:rect l="l" t="t" r="r" b="b"/>
                <a:pathLst>
                  <a:path w="433" h="97" extrusionOk="0">
                    <a:moveTo>
                      <a:pt x="0" y="96"/>
                    </a:moveTo>
                    <a:lnTo>
                      <a:pt x="0" y="96"/>
                    </a:lnTo>
                    <a:lnTo>
                      <a:pt x="0" y="96"/>
                    </a:lnTo>
                    <a:lnTo>
                      <a:pt x="0" y="96"/>
                    </a:lnTo>
                    <a:lnTo>
                      <a:pt x="0" y="96"/>
                    </a:lnTo>
                    <a:close/>
                    <a:moveTo>
                      <a:pt x="48" y="96"/>
                    </a:moveTo>
                    <a:lnTo>
                      <a:pt x="48" y="96"/>
                    </a:lnTo>
                    <a:lnTo>
                      <a:pt x="48" y="96"/>
                    </a:lnTo>
                    <a:lnTo>
                      <a:pt x="48" y="96"/>
                    </a:lnTo>
                    <a:lnTo>
                      <a:pt x="48" y="96"/>
                    </a:lnTo>
                    <a:close/>
                    <a:moveTo>
                      <a:pt x="240" y="48"/>
                    </a:moveTo>
                    <a:lnTo>
                      <a:pt x="240" y="48"/>
                    </a:lnTo>
                    <a:lnTo>
                      <a:pt x="48" y="96"/>
                    </a:lnTo>
                    <a:lnTo>
                      <a:pt x="48" y="96"/>
                    </a:lnTo>
                    <a:lnTo>
                      <a:pt x="240" y="48"/>
                    </a:lnTo>
                    <a:close/>
                    <a:moveTo>
                      <a:pt x="240" y="48"/>
                    </a:move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close/>
                    <a:moveTo>
                      <a:pt x="240" y="48"/>
                    </a:move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close/>
                    <a:moveTo>
                      <a:pt x="240" y="48"/>
                    </a:move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close/>
                    <a:moveTo>
                      <a:pt x="288" y="0"/>
                    </a:moveTo>
                    <a:lnTo>
                      <a:pt x="288" y="0"/>
                    </a:lnTo>
                    <a:lnTo>
                      <a:pt x="288" y="48"/>
                    </a:lnTo>
                    <a:lnTo>
                      <a:pt x="288" y="48"/>
                    </a:lnTo>
                    <a:lnTo>
                      <a:pt x="288" y="0"/>
                    </a:lnTo>
                    <a:close/>
                    <a:moveTo>
                      <a:pt x="288" y="0"/>
                    </a:move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close/>
                    <a:moveTo>
                      <a:pt x="288" y="0"/>
                    </a:move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close/>
                    <a:moveTo>
                      <a:pt x="336" y="0"/>
                    </a:moveTo>
                    <a:lnTo>
                      <a:pt x="336" y="0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336" y="0"/>
                    </a:lnTo>
                    <a:close/>
                    <a:moveTo>
                      <a:pt x="336" y="0"/>
                    </a:move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close/>
                    <a:moveTo>
                      <a:pt x="336" y="0"/>
                    </a:move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close/>
                    <a:moveTo>
                      <a:pt x="336" y="0"/>
                    </a:move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close/>
                    <a:moveTo>
                      <a:pt x="384" y="0"/>
                    </a:moveTo>
                    <a:lnTo>
                      <a:pt x="384" y="0"/>
                    </a:lnTo>
                    <a:lnTo>
                      <a:pt x="336" y="0"/>
                    </a:lnTo>
                    <a:lnTo>
                      <a:pt x="336" y="0"/>
                    </a:lnTo>
                    <a:lnTo>
                      <a:pt x="384" y="0"/>
                    </a:lnTo>
                    <a:close/>
                    <a:moveTo>
                      <a:pt x="384" y="0"/>
                    </a:moveTo>
                    <a:lnTo>
                      <a:pt x="384" y="0"/>
                    </a:lnTo>
                    <a:lnTo>
                      <a:pt x="384" y="0"/>
                    </a:lnTo>
                    <a:lnTo>
                      <a:pt x="384" y="0"/>
                    </a:lnTo>
                    <a:lnTo>
                      <a:pt x="384" y="0"/>
                    </a:lnTo>
                    <a:close/>
                    <a:moveTo>
                      <a:pt x="384" y="0"/>
                    </a:moveTo>
                    <a:lnTo>
                      <a:pt x="384" y="0"/>
                    </a:lnTo>
                    <a:lnTo>
                      <a:pt x="384" y="0"/>
                    </a:lnTo>
                    <a:lnTo>
                      <a:pt x="384" y="0"/>
                    </a:lnTo>
                    <a:lnTo>
                      <a:pt x="384" y="0"/>
                    </a:lnTo>
                    <a:close/>
                    <a:moveTo>
                      <a:pt x="432" y="0"/>
                    </a:moveTo>
                    <a:lnTo>
                      <a:pt x="432" y="0"/>
                    </a:lnTo>
                    <a:lnTo>
                      <a:pt x="432" y="0"/>
                    </a:lnTo>
                    <a:lnTo>
                      <a:pt x="432" y="0"/>
                    </a:lnTo>
                    <a:lnTo>
                      <a:pt x="432" y="0"/>
                    </a:lnTo>
                    <a:close/>
                    <a:moveTo>
                      <a:pt x="432" y="0"/>
                    </a:moveTo>
                    <a:lnTo>
                      <a:pt x="432" y="0"/>
                    </a:lnTo>
                    <a:lnTo>
                      <a:pt x="432" y="0"/>
                    </a:lnTo>
                    <a:lnTo>
                      <a:pt x="432" y="0"/>
                    </a:lnTo>
                    <a:lnTo>
                      <a:pt x="432" y="0"/>
                    </a:lnTo>
                    <a:close/>
                  </a:path>
                </a:pathLst>
              </a:custGeom>
              <a:solidFill>
                <a:srgbClr val="FAF9F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0" name="Google Shape;880;p15"/>
              <p:cNvSpPr/>
              <p:nvPr/>
            </p:nvSpPr>
            <p:spPr>
              <a:xfrm>
                <a:off x="1582825" y="26101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1" name="Google Shape;881;p15"/>
              <p:cNvSpPr/>
              <p:nvPr/>
            </p:nvSpPr>
            <p:spPr>
              <a:xfrm>
                <a:off x="1584025" y="26101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2" name="Google Shape;882;p15"/>
              <p:cNvSpPr/>
              <p:nvPr/>
            </p:nvSpPr>
            <p:spPr>
              <a:xfrm>
                <a:off x="1584025" y="2608950"/>
                <a:ext cx="4825" cy="1225"/>
              </a:xfrm>
              <a:custGeom>
                <a:avLst/>
                <a:gdLst/>
                <a:ahLst/>
                <a:cxnLst/>
                <a:rect l="l" t="t" r="r" b="b"/>
                <a:pathLst>
                  <a:path w="193" h="49" fill="none" extrusionOk="0">
                    <a:moveTo>
                      <a:pt x="192" y="0"/>
                    </a:moveTo>
                    <a:lnTo>
                      <a:pt x="192" y="0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192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3" name="Google Shape;883;p15"/>
              <p:cNvSpPr/>
              <p:nvPr/>
            </p:nvSpPr>
            <p:spPr>
              <a:xfrm>
                <a:off x="1588825" y="26089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4" name="Google Shape;884;p15"/>
              <p:cNvSpPr/>
              <p:nvPr/>
            </p:nvSpPr>
            <p:spPr>
              <a:xfrm>
                <a:off x="1588825" y="26089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5" name="Google Shape;885;p15"/>
              <p:cNvSpPr/>
              <p:nvPr/>
            </p:nvSpPr>
            <p:spPr>
              <a:xfrm>
                <a:off x="1588825" y="26089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6" name="Google Shape;886;p15"/>
              <p:cNvSpPr/>
              <p:nvPr/>
            </p:nvSpPr>
            <p:spPr>
              <a:xfrm>
                <a:off x="1590025" y="2607750"/>
                <a:ext cx="25" cy="1225"/>
              </a:xfrm>
              <a:custGeom>
                <a:avLst/>
                <a:gdLst/>
                <a:ahLst/>
                <a:cxnLst/>
                <a:rect l="l" t="t" r="r" b="b"/>
                <a:pathLst>
                  <a:path w="1" h="4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7" name="Google Shape;887;p15"/>
              <p:cNvSpPr/>
              <p:nvPr/>
            </p:nvSpPr>
            <p:spPr>
              <a:xfrm>
                <a:off x="15900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8" name="Google Shape;888;p15"/>
              <p:cNvSpPr/>
              <p:nvPr/>
            </p:nvSpPr>
            <p:spPr>
              <a:xfrm>
                <a:off x="15900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9" name="Google Shape;889;p15"/>
              <p:cNvSpPr/>
              <p:nvPr/>
            </p:nvSpPr>
            <p:spPr>
              <a:xfrm>
                <a:off x="1590025" y="2607750"/>
                <a:ext cx="12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49" h="1" fill="none" extrusionOk="0">
                    <a:moveTo>
                      <a:pt x="48" y="0"/>
                    </a:moveTo>
                    <a:lnTo>
                      <a:pt x="48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48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0" name="Google Shape;890;p15"/>
              <p:cNvSpPr/>
              <p:nvPr/>
            </p:nvSpPr>
            <p:spPr>
              <a:xfrm>
                <a:off x="15912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1" name="Google Shape;891;p15"/>
              <p:cNvSpPr/>
              <p:nvPr/>
            </p:nvSpPr>
            <p:spPr>
              <a:xfrm>
                <a:off x="15912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2" name="Google Shape;892;p15"/>
              <p:cNvSpPr/>
              <p:nvPr/>
            </p:nvSpPr>
            <p:spPr>
              <a:xfrm>
                <a:off x="15912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3" name="Google Shape;893;p15"/>
              <p:cNvSpPr/>
              <p:nvPr/>
            </p:nvSpPr>
            <p:spPr>
              <a:xfrm>
                <a:off x="1591225" y="2607750"/>
                <a:ext cx="12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49" h="1" fill="none" extrusionOk="0">
                    <a:moveTo>
                      <a:pt x="48" y="0"/>
                    </a:moveTo>
                    <a:lnTo>
                      <a:pt x="48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48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4" name="Google Shape;894;p15"/>
              <p:cNvSpPr/>
              <p:nvPr/>
            </p:nvSpPr>
            <p:spPr>
              <a:xfrm>
                <a:off x="15924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5" name="Google Shape;895;p15"/>
              <p:cNvSpPr/>
              <p:nvPr/>
            </p:nvSpPr>
            <p:spPr>
              <a:xfrm>
                <a:off x="15924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6" name="Google Shape;896;p15"/>
              <p:cNvSpPr/>
              <p:nvPr/>
            </p:nvSpPr>
            <p:spPr>
              <a:xfrm>
                <a:off x="15936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7" name="Google Shape;897;p15"/>
              <p:cNvSpPr/>
              <p:nvPr/>
            </p:nvSpPr>
            <p:spPr>
              <a:xfrm>
                <a:off x="15936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8" name="Google Shape;898;p15"/>
              <p:cNvSpPr/>
              <p:nvPr/>
            </p:nvSpPr>
            <p:spPr>
              <a:xfrm>
                <a:off x="1477175" y="2515300"/>
                <a:ext cx="192125" cy="96075"/>
              </a:xfrm>
              <a:custGeom>
                <a:avLst/>
                <a:gdLst/>
                <a:ahLst/>
                <a:cxnLst/>
                <a:rect l="l" t="t" r="r" b="b"/>
                <a:pathLst>
                  <a:path w="7685" h="3843" fill="none" extrusionOk="0">
                    <a:moveTo>
                      <a:pt x="7684" y="0"/>
                    </a:moveTo>
                    <a:lnTo>
                      <a:pt x="7684" y="0"/>
                    </a:lnTo>
                    <a:lnTo>
                      <a:pt x="7204" y="721"/>
                    </a:lnTo>
                    <a:lnTo>
                      <a:pt x="6724" y="1297"/>
                    </a:lnTo>
                    <a:lnTo>
                      <a:pt x="6195" y="1777"/>
                    </a:lnTo>
                    <a:lnTo>
                      <a:pt x="5667" y="2161"/>
                    </a:lnTo>
                    <a:lnTo>
                      <a:pt x="5091" y="2450"/>
                    </a:lnTo>
                    <a:lnTo>
                      <a:pt x="4514" y="2594"/>
                    </a:lnTo>
                    <a:lnTo>
                      <a:pt x="3938" y="2738"/>
                    </a:lnTo>
                    <a:lnTo>
                      <a:pt x="3314" y="2738"/>
                    </a:lnTo>
                    <a:lnTo>
                      <a:pt x="3314" y="2738"/>
                    </a:lnTo>
                    <a:lnTo>
                      <a:pt x="2882" y="2738"/>
                    </a:lnTo>
                    <a:lnTo>
                      <a:pt x="2449" y="2690"/>
                    </a:lnTo>
                    <a:lnTo>
                      <a:pt x="1585" y="2498"/>
                    </a:lnTo>
                    <a:lnTo>
                      <a:pt x="768" y="2258"/>
                    </a:lnTo>
                    <a:lnTo>
                      <a:pt x="0" y="1969"/>
                    </a:lnTo>
                    <a:lnTo>
                      <a:pt x="0" y="1969"/>
                    </a:lnTo>
                    <a:lnTo>
                      <a:pt x="336" y="2354"/>
                    </a:lnTo>
                    <a:lnTo>
                      <a:pt x="672" y="2738"/>
                    </a:lnTo>
                    <a:lnTo>
                      <a:pt x="1057" y="3074"/>
                    </a:lnTo>
                    <a:lnTo>
                      <a:pt x="1489" y="3314"/>
                    </a:lnTo>
                    <a:lnTo>
                      <a:pt x="1969" y="3554"/>
                    </a:lnTo>
                    <a:lnTo>
                      <a:pt x="2449" y="3698"/>
                    </a:lnTo>
                    <a:lnTo>
                      <a:pt x="2978" y="3794"/>
                    </a:lnTo>
                    <a:lnTo>
                      <a:pt x="3506" y="3842"/>
                    </a:lnTo>
                    <a:lnTo>
                      <a:pt x="3506" y="3842"/>
                    </a:lnTo>
                    <a:lnTo>
                      <a:pt x="3890" y="3842"/>
                    </a:lnTo>
                    <a:lnTo>
                      <a:pt x="4226" y="3794"/>
                    </a:lnTo>
                    <a:lnTo>
                      <a:pt x="4226" y="3794"/>
                    </a:lnTo>
                    <a:lnTo>
                      <a:pt x="4226" y="3794"/>
                    </a:lnTo>
                    <a:lnTo>
                      <a:pt x="4226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514" y="3746"/>
                    </a:lnTo>
                    <a:lnTo>
                      <a:pt x="4514" y="3746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5283" y="3458"/>
                    </a:lnTo>
                    <a:lnTo>
                      <a:pt x="5811" y="3122"/>
                    </a:lnTo>
                    <a:lnTo>
                      <a:pt x="6339" y="2738"/>
                    </a:lnTo>
                    <a:lnTo>
                      <a:pt x="6724" y="2306"/>
                    </a:lnTo>
                    <a:lnTo>
                      <a:pt x="7108" y="1777"/>
                    </a:lnTo>
                    <a:lnTo>
                      <a:pt x="7396" y="1249"/>
                    </a:lnTo>
                    <a:lnTo>
                      <a:pt x="7588" y="625"/>
                    </a:lnTo>
                    <a:lnTo>
                      <a:pt x="7684" y="0"/>
                    </a:lnTo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9" name="Google Shape;899;p15"/>
              <p:cNvSpPr/>
              <p:nvPr/>
            </p:nvSpPr>
            <p:spPr>
              <a:xfrm>
                <a:off x="1534800" y="2426450"/>
                <a:ext cx="51650" cy="36050"/>
              </a:xfrm>
              <a:custGeom>
                <a:avLst/>
                <a:gdLst/>
                <a:ahLst/>
                <a:cxnLst/>
                <a:rect l="l" t="t" r="r" b="b"/>
                <a:pathLst>
                  <a:path w="2066" h="1442" extrusionOk="0">
                    <a:moveTo>
                      <a:pt x="961" y="0"/>
                    </a:moveTo>
                    <a:lnTo>
                      <a:pt x="721" y="48"/>
                    </a:lnTo>
                    <a:lnTo>
                      <a:pt x="480" y="97"/>
                    </a:lnTo>
                    <a:lnTo>
                      <a:pt x="288" y="193"/>
                    </a:lnTo>
                    <a:lnTo>
                      <a:pt x="96" y="385"/>
                    </a:lnTo>
                    <a:lnTo>
                      <a:pt x="0" y="577"/>
                    </a:lnTo>
                    <a:lnTo>
                      <a:pt x="0" y="769"/>
                    </a:lnTo>
                    <a:lnTo>
                      <a:pt x="48" y="913"/>
                    </a:lnTo>
                    <a:lnTo>
                      <a:pt x="192" y="1105"/>
                    </a:lnTo>
                    <a:lnTo>
                      <a:pt x="384" y="1249"/>
                    </a:lnTo>
                    <a:lnTo>
                      <a:pt x="625" y="1345"/>
                    </a:lnTo>
                    <a:lnTo>
                      <a:pt x="865" y="1393"/>
                    </a:lnTo>
                    <a:lnTo>
                      <a:pt x="1105" y="1441"/>
                    </a:lnTo>
                    <a:lnTo>
                      <a:pt x="1345" y="1393"/>
                    </a:lnTo>
                    <a:lnTo>
                      <a:pt x="1585" y="1345"/>
                    </a:lnTo>
                    <a:lnTo>
                      <a:pt x="1777" y="1201"/>
                    </a:lnTo>
                    <a:lnTo>
                      <a:pt x="1921" y="1057"/>
                    </a:lnTo>
                    <a:lnTo>
                      <a:pt x="2065" y="865"/>
                    </a:lnTo>
                    <a:lnTo>
                      <a:pt x="2065" y="673"/>
                    </a:lnTo>
                    <a:lnTo>
                      <a:pt x="1969" y="481"/>
                    </a:lnTo>
                    <a:lnTo>
                      <a:pt x="1873" y="337"/>
                    </a:lnTo>
                    <a:lnTo>
                      <a:pt x="1681" y="193"/>
                    </a:lnTo>
                    <a:lnTo>
                      <a:pt x="1441" y="97"/>
                    </a:lnTo>
                    <a:lnTo>
                      <a:pt x="1201" y="48"/>
                    </a:lnTo>
                    <a:lnTo>
                      <a:pt x="961" y="0"/>
                    </a:lnTo>
                    <a:close/>
                  </a:path>
                </a:pathLst>
              </a:custGeom>
              <a:solidFill>
                <a:srgbClr val="FFFFFF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0" name="Google Shape;900;p15"/>
              <p:cNvSpPr/>
              <p:nvPr/>
            </p:nvSpPr>
            <p:spPr>
              <a:xfrm>
                <a:off x="1534800" y="2426450"/>
                <a:ext cx="51650" cy="36050"/>
              </a:xfrm>
              <a:custGeom>
                <a:avLst/>
                <a:gdLst/>
                <a:ahLst/>
                <a:cxnLst/>
                <a:rect l="l" t="t" r="r" b="b"/>
                <a:pathLst>
                  <a:path w="2066" h="1442" fill="none" extrusionOk="0">
                    <a:moveTo>
                      <a:pt x="961" y="0"/>
                    </a:moveTo>
                    <a:lnTo>
                      <a:pt x="961" y="0"/>
                    </a:lnTo>
                    <a:lnTo>
                      <a:pt x="721" y="48"/>
                    </a:lnTo>
                    <a:lnTo>
                      <a:pt x="480" y="97"/>
                    </a:lnTo>
                    <a:lnTo>
                      <a:pt x="288" y="193"/>
                    </a:lnTo>
                    <a:lnTo>
                      <a:pt x="96" y="385"/>
                    </a:lnTo>
                    <a:lnTo>
                      <a:pt x="96" y="385"/>
                    </a:lnTo>
                    <a:lnTo>
                      <a:pt x="0" y="577"/>
                    </a:lnTo>
                    <a:lnTo>
                      <a:pt x="0" y="769"/>
                    </a:lnTo>
                    <a:lnTo>
                      <a:pt x="48" y="913"/>
                    </a:lnTo>
                    <a:lnTo>
                      <a:pt x="192" y="1105"/>
                    </a:lnTo>
                    <a:lnTo>
                      <a:pt x="384" y="1249"/>
                    </a:lnTo>
                    <a:lnTo>
                      <a:pt x="625" y="1345"/>
                    </a:lnTo>
                    <a:lnTo>
                      <a:pt x="865" y="1393"/>
                    </a:lnTo>
                    <a:lnTo>
                      <a:pt x="1105" y="1441"/>
                    </a:lnTo>
                    <a:lnTo>
                      <a:pt x="1105" y="1441"/>
                    </a:lnTo>
                    <a:lnTo>
                      <a:pt x="1345" y="1393"/>
                    </a:lnTo>
                    <a:lnTo>
                      <a:pt x="1585" y="1345"/>
                    </a:lnTo>
                    <a:lnTo>
                      <a:pt x="1777" y="1201"/>
                    </a:lnTo>
                    <a:lnTo>
                      <a:pt x="1921" y="1057"/>
                    </a:lnTo>
                    <a:lnTo>
                      <a:pt x="1921" y="1057"/>
                    </a:lnTo>
                    <a:lnTo>
                      <a:pt x="2065" y="865"/>
                    </a:lnTo>
                    <a:lnTo>
                      <a:pt x="2065" y="673"/>
                    </a:lnTo>
                    <a:lnTo>
                      <a:pt x="1969" y="481"/>
                    </a:lnTo>
                    <a:lnTo>
                      <a:pt x="1873" y="337"/>
                    </a:lnTo>
                    <a:lnTo>
                      <a:pt x="1681" y="193"/>
                    </a:lnTo>
                    <a:lnTo>
                      <a:pt x="1441" y="97"/>
                    </a:lnTo>
                    <a:lnTo>
                      <a:pt x="1201" y="48"/>
                    </a:lnTo>
                    <a:lnTo>
                      <a:pt x="96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1" name="Google Shape;901;p15"/>
              <p:cNvSpPr/>
              <p:nvPr/>
            </p:nvSpPr>
            <p:spPr>
              <a:xfrm>
                <a:off x="1477175" y="2515300"/>
                <a:ext cx="192125" cy="96075"/>
              </a:xfrm>
              <a:custGeom>
                <a:avLst/>
                <a:gdLst/>
                <a:ahLst/>
                <a:cxnLst/>
                <a:rect l="l" t="t" r="r" b="b"/>
                <a:pathLst>
                  <a:path w="7685" h="3843" extrusionOk="0">
                    <a:moveTo>
                      <a:pt x="7684" y="0"/>
                    </a:moveTo>
                    <a:lnTo>
                      <a:pt x="7204" y="721"/>
                    </a:lnTo>
                    <a:lnTo>
                      <a:pt x="6724" y="1297"/>
                    </a:lnTo>
                    <a:lnTo>
                      <a:pt x="6195" y="1777"/>
                    </a:lnTo>
                    <a:lnTo>
                      <a:pt x="5667" y="2161"/>
                    </a:lnTo>
                    <a:lnTo>
                      <a:pt x="5091" y="2450"/>
                    </a:lnTo>
                    <a:lnTo>
                      <a:pt x="4514" y="2594"/>
                    </a:lnTo>
                    <a:lnTo>
                      <a:pt x="3938" y="2738"/>
                    </a:lnTo>
                    <a:lnTo>
                      <a:pt x="2882" y="2738"/>
                    </a:lnTo>
                    <a:lnTo>
                      <a:pt x="2449" y="2690"/>
                    </a:lnTo>
                    <a:lnTo>
                      <a:pt x="1585" y="2498"/>
                    </a:lnTo>
                    <a:lnTo>
                      <a:pt x="768" y="2258"/>
                    </a:lnTo>
                    <a:lnTo>
                      <a:pt x="0" y="1969"/>
                    </a:lnTo>
                    <a:lnTo>
                      <a:pt x="336" y="2354"/>
                    </a:lnTo>
                    <a:lnTo>
                      <a:pt x="672" y="2738"/>
                    </a:lnTo>
                    <a:lnTo>
                      <a:pt x="1057" y="3074"/>
                    </a:lnTo>
                    <a:lnTo>
                      <a:pt x="1489" y="3314"/>
                    </a:lnTo>
                    <a:lnTo>
                      <a:pt x="1969" y="3554"/>
                    </a:lnTo>
                    <a:lnTo>
                      <a:pt x="2449" y="3698"/>
                    </a:lnTo>
                    <a:lnTo>
                      <a:pt x="2978" y="3794"/>
                    </a:lnTo>
                    <a:lnTo>
                      <a:pt x="3506" y="3842"/>
                    </a:lnTo>
                    <a:lnTo>
                      <a:pt x="3890" y="3842"/>
                    </a:lnTo>
                    <a:lnTo>
                      <a:pt x="4226" y="3794"/>
                    </a:lnTo>
                    <a:lnTo>
                      <a:pt x="4274" y="3794"/>
                    </a:lnTo>
                    <a:lnTo>
                      <a:pt x="4466" y="3746"/>
                    </a:lnTo>
                    <a:lnTo>
                      <a:pt x="4514" y="3746"/>
                    </a:lnTo>
                    <a:lnTo>
                      <a:pt x="4514" y="3698"/>
                    </a:lnTo>
                    <a:lnTo>
                      <a:pt x="4658" y="3698"/>
                    </a:lnTo>
                    <a:lnTo>
                      <a:pt x="5283" y="3458"/>
                    </a:lnTo>
                    <a:lnTo>
                      <a:pt x="5811" y="3122"/>
                    </a:lnTo>
                    <a:lnTo>
                      <a:pt x="6339" y="2738"/>
                    </a:lnTo>
                    <a:lnTo>
                      <a:pt x="6724" y="2306"/>
                    </a:lnTo>
                    <a:lnTo>
                      <a:pt x="7108" y="1777"/>
                    </a:lnTo>
                    <a:lnTo>
                      <a:pt x="7396" y="1249"/>
                    </a:lnTo>
                    <a:lnTo>
                      <a:pt x="7588" y="625"/>
                    </a:lnTo>
                    <a:lnTo>
                      <a:pt x="7684" y="0"/>
                    </a:lnTo>
                    <a:close/>
                  </a:path>
                </a:pathLst>
              </a:custGeom>
              <a:solidFill>
                <a:srgbClr val="210A06">
                  <a:alpha val="3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02" name="Google Shape;902;p15"/>
            <p:cNvSpPr/>
            <p:nvPr/>
          </p:nvSpPr>
          <p:spPr>
            <a:xfrm rot="-690935" flipH="1">
              <a:off x="653014" y="1755069"/>
              <a:ext cx="247596" cy="285140"/>
            </a:xfrm>
            <a:custGeom>
              <a:avLst/>
              <a:gdLst/>
              <a:ahLst/>
              <a:cxnLst/>
              <a:rect l="l" t="t" r="r" b="b"/>
              <a:pathLst>
                <a:path w="7584" h="8734" extrusionOk="0">
                  <a:moveTo>
                    <a:pt x="545" y="1"/>
                  </a:moveTo>
                  <a:lnTo>
                    <a:pt x="424" y="41"/>
                  </a:lnTo>
                  <a:lnTo>
                    <a:pt x="323" y="102"/>
                  </a:lnTo>
                  <a:lnTo>
                    <a:pt x="243" y="182"/>
                  </a:lnTo>
                  <a:lnTo>
                    <a:pt x="162" y="283"/>
                  </a:lnTo>
                  <a:lnTo>
                    <a:pt x="101" y="384"/>
                  </a:lnTo>
                  <a:lnTo>
                    <a:pt x="41" y="505"/>
                  </a:lnTo>
                  <a:lnTo>
                    <a:pt x="21" y="626"/>
                  </a:lnTo>
                  <a:lnTo>
                    <a:pt x="0" y="787"/>
                  </a:lnTo>
                  <a:lnTo>
                    <a:pt x="41" y="969"/>
                  </a:lnTo>
                  <a:lnTo>
                    <a:pt x="121" y="1150"/>
                  </a:lnTo>
                  <a:lnTo>
                    <a:pt x="222" y="1372"/>
                  </a:lnTo>
                  <a:lnTo>
                    <a:pt x="404" y="1635"/>
                  </a:lnTo>
                  <a:lnTo>
                    <a:pt x="626" y="1917"/>
                  </a:lnTo>
                  <a:lnTo>
                    <a:pt x="908" y="2219"/>
                  </a:lnTo>
                  <a:lnTo>
                    <a:pt x="1251" y="2582"/>
                  </a:lnTo>
                  <a:lnTo>
                    <a:pt x="1695" y="2966"/>
                  </a:lnTo>
                  <a:lnTo>
                    <a:pt x="2199" y="3389"/>
                  </a:lnTo>
                  <a:lnTo>
                    <a:pt x="2784" y="3853"/>
                  </a:lnTo>
                  <a:lnTo>
                    <a:pt x="3207" y="4236"/>
                  </a:lnTo>
                  <a:lnTo>
                    <a:pt x="3631" y="4660"/>
                  </a:lnTo>
                  <a:lnTo>
                    <a:pt x="4034" y="5104"/>
                  </a:lnTo>
                  <a:lnTo>
                    <a:pt x="4438" y="5567"/>
                  </a:lnTo>
                  <a:lnTo>
                    <a:pt x="5184" y="6475"/>
                  </a:lnTo>
                  <a:lnTo>
                    <a:pt x="5849" y="7322"/>
                  </a:lnTo>
                  <a:lnTo>
                    <a:pt x="6434" y="8028"/>
                  </a:lnTo>
                  <a:lnTo>
                    <a:pt x="6676" y="8310"/>
                  </a:lnTo>
                  <a:lnTo>
                    <a:pt x="6918" y="8532"/>
                  </a:lnTo>
                  <a:lnTo>
                    <a:pt x="7120" y="8673"/>
                  </a:lnTo>
                  <a:lnTo>
                    <a:pt x="7201" y="8714"/>
                  </a:lnTo>
                  <a:lnTo>
                    <a:pt x="7281" y="8734"/>
                  </a:lnTo>
                  <a:lnTo>
                    <a:pt x="7362" y="8734"/>
                  </a:lnTo>
                  <a:lnTo>
                    <a:pt x="7423" y="8714"/>
                  </a:lnTo>
                  <a:lnTo>
                    <a:pt x="7483" y="8653"/>
                  </a:lnTo>
                  <a:lnTo>
                    <a:pt x="7523" y="8573"/>
                  </a:lnTo>
                  <a:lnTo>
                    <a:pt x="7564" y="8472"/>
                  </a:lnTo>
                  <a:lnTo>
                    <a:pt x="7584" y="8351"/>
                  </a:lnTo>
                  <a:lnTo>
                    <a:pt x="7584" y="8230"/>
                  </a:lnTo>
                  <a:lnTo>
                    <a:pt x="7564" y="8088"/>
                  </a:lnTo>
                  <a:lnTo>
                    <a:pt x="7483" y="7766"/>
                  </a:lnTo>
                  <a:lnTo>
                    <a:pt x="7342" y="7403"/>
                  </a:lnTo>
                  <a:lnTo>
                    <a:pt x="7160" y="6999"/>
                  </a:lnTo>
                  <a:lnTo>
                    <a:pt x="6939" y="6576"/>
                  </a:lnTo>
                  <a:lnTo>
                    <a:pt x="6676" y="6132"/>
                  </a:lnTo>
                  <a:lnTo>
                    <a:pt x="6374" y="5668"/>
                  </a:lnTo>
                  <a:lnTo>
                    <a:pt x="6071" y="5184"/>
                  </a:lnTo>
                  <a:lnTo>
                    <a:pt x="5749" y="4700"/>
                  </a:lnTo>
                  <a:lnTo>
                    <a:pt x="5063" y="3772"/>
                  </a:lnTo>
                  <a:lnTo>
                    <a:pt x="4397" y="2925"/>
                  </a:lnTo>
                  <a:lnTo>
                    <a:pt x="3812" y="2199"/>
                  </a:lnTo>
                  <a:lnTo>
                    <a:pt x="3550" y="1897"/>
                  </a:lnTo>
                  <a:lnTo>
                    <a:pt x="3288" y="1594"/>
                  </a:lnTo>
                  <a:lnTo>
                    <a:pt x="3006" y="1332"/>
                  </a:lnTo>
                  <a:lnTo>
                    <a:pt x="2743" y="1090"/>
                  </a:lnTo>
                  <a:lnTo>
                    <a:pt x="2481" y="868"/>
                  </a:lnTo>
                  <a:lnTo>
                    <a:pt x="2219" y="687"/>
                  </a:lnTo>
                  <a:lnTo>
                    <a:pt x="1957" y="505"/>
                  </a:lnTo>
                  <a:lnTo>
                    <a:pt x="1715" y="364"/>
                  </a:lnTo>
                  <a:lnTo>
                    <a:pt x="1473" y="243"/>
                  </a:lnTo>
                  <a:lnTo>
                    <a:pt x="1271" y="142"/>
                  </a:lnTo>
                  <a:lnTo>
                    <a:pt x="1049" y="61"/>
                  </a:lnTo>
                  <a:lnTo>
                    <a:pt x="868" y="21"/>
                  </a:lnTo>
                  <a:lnTo>
                    <a:pt x="70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3" name="Google Shape;903;p15"/>
          <p:cNvSpPr/>
          <p:nvPr/>
        </p:nvSpPr>
        <p:spPr>
          <a:xfrm>
            <a:off x="1840600" y="934025"/>
            <a:ext cx="471223" cy="363809"/>
          </a:xfrm>
          <a:custGeom>
            <a:avLst/>
            <a:gdLst/>
            <a:ahLst/>
            <a:cxnLst/>
            <a:rect l="l" t="t" r="r" b="b"/>
            <a:pathLst>
              <a:path w="5476" h="4228" extrusionOk="0">
                <a:moveTo>
                  <a:pt x="3506" y="1"/>
                </a:moveTo>
                <a:lnTo>
                  <a:pt x="3122" y="97"/>
                </a:lnTo>
                <a:lnTo>
                  <a:pt x="2162" y="481"/>
                </a:lnTo>
                <a:lnTo>
                  <a:pt x="673" y="1105"/>
                </a:lnTo>
                <a:lnTo>
                  <a:pt x="673" y="1153"/>
                </a:lnTo>
                <a:lnTo>
                  <a:pt x="673" y="1346"/>
                </a:lnTo>
                <a:lnTo>
                  <a:pt x="865" y="1778"/>
                </a:lnTo>
                <a:lnTo>
                  <a:pt x="1057" y="2162"/>
                </a:lnTo>
                <a:lnTo>
                  <a:pt x="1105" y="2354"/>
                </a:lnTo>
                <a:lnTo>
                  <a:pt x="625" y="2354"/>
                </a:lnTo>
                <a:lnTo>
                  <a:pt x="289" y="2402"/>
                </a:lnTo>
                <a:lnTo>
                  <a:pt x="145" y="2498"/>
                </a:lnTo>
                <a:lnTo>
                  <a:pt x="97" y="2546"/>
                </a:lnTo>
                <a:lnTo>
                  <a:pt x="0" y="2738"/>
                </a:lnTo>
                <a:lnTo>
                  <a:pt x="0" y="2978"/>
                </a:lnTo>
                <a:lnTo>
                  <a:pt x="49" y="3171"/>
                </a:lnTo>
                <a:lnTo>
                  <a:pt x="193" y="3363"/>
                </a:lnTo>
                <a:lnTo>
                  <a:pt x="337" y="3555"/>
                </a:lnTo>
                <a:lnTo>
                  <a:pt x="481" y="3651"/>
                </a:lnTo>
                <a:lnTo>
                  <a:pt x="625" y="3699"/>
                </a:lnTo>
                <a:lnTo>
                  <a:pt x="769" y="3699"/>
                </a:lnTo>
                <a:lnTo>
                  <a:pt x="913" y="3603"/>
                </a:lnTo>
                <a:lnTo>
                  <a:pt x="1105" y="3459"/>
                </a:lnTo>
                <a:lnTo>
                  <a:pt x="1297" y="3363"/>
                </a:lnTo>
                <a:lnTo>
                  <a:pt x="1345" y="3363"/>
                </a:lnTo>
                <a:lnTo>
                  <a:pt x="1441" y="3459"/>
                </a:lnTo>
                <a:lnTo>
                  <a:pt x="1537" y="3699"/>
                </a:lnTo>
                <a:lnTo>
                  <a:pt x="1585" y="3987"/>
                </a:lnTo>
                <a:lnTo>
                  <a:pt x="1681" y="4227"/>
                </a:lnTo>
                <a:lnTo>
                  <a:pt x="1921" y="4227"/>
                </a:lnTo>
                <a:lnTo>
                  <a:pt x="2306" y="4083"/>
                </a:lnTo>
                <a:lnTo>
                  <a:pt x="2930" y="3747"/>
                </a:lnTo>
                <a:lnTo>
                  <a:pt x="3026" y="3699"/>
                </a:lnTo>
                <a:lnTo>
                  <a:pt x="2978" y="3699"/>
                </a:lnTo>
                <a:lnTo>
                  <a:pt x="2834" y="3603"/>
                </a:lnTo>
                <a:lnTo>
                  <a:pt x="2642" y="3459"/>
                </a:lnTo>
                <a:lnTo>
                  <a:pt x="2594" y="3315"/>
                </a:lnTo>
                <a:lnTo>
                  <a:pt x="2546" y="3171"/>
                </a:lnTo>
                <a:lnTo>
                  <a:pt x="2594" y="3026"/>
                </a:lnTo>
                <a:lnTo>
                  <a:pt x="2642" y="2882"/>
                </a:lnTo>
                <a:lnTo>
                  <a:pt x="2786" y="2786"/>
                </a:lnTo>
                <a:lnTo>
                  <a:pt x="2930" y="2642"/>
                </a:lnTo>
                <a:lnTo>
                  <a:pt x="3074" y="2594"/>
                </a:lnTo>
                <a:lnTo>
                  <a:pt x="3314" y="2546"/>
                </a:lnTo>
                <a:lnTo>
                  <a:pt x="3458" y="2594"/>
                </a:lnTo>
                <a:lnTo>
                  <a:pt x="3554" y="2690"/>
                </a:lnTo>
                <a:lnTo>
                  <a:pt x="3554" y="2834"/>
                </a:lnTo>
                <a:lnTo>
                  <a:pt x="3554" y="3026"/>
                </a:lnTo>
                <a:lnTo>
                  <a:pt x="3506" y="3363"/>
                </a:lnTo>
                <a:lnTo>
                  <a:pt x="3458" y="3507"/>
                </a:lnTo>
                <a:lnTo>
                  <a:pt x="3506" y="3603"/>
                </a:lnTo>
                <a:lnTo>
                  <a:pt x="3698" y="3603"/>
                </a:lnTo>
                <a:lnTo>
                  <a:pt x="4035" y="3507"/>
                </a:lnTo>
                <a:lnTo>
                  <a:pt x="4803" y="3219"/>
                </a:lnTo>
                <a:lnTo>
                  <a:pt x="4899" y="3171"/>
                </a:lnTo>
                <a:lnTo>
                  <a:pt x="4947" y="3026"/>
                </a:lnTo>
                <a:lnTo>
                  <a:pt x="4899" y="2930"/>
                </a:lnTo>
                <a:lnTo>
                  <a:pt x="4803" y="2786"/>
                </a:lnTo>
                <a:lnTo>
                  <a:pt x="4611" y="2546"/>
                </a:lnTo>
                <a:lnTo>
                  <a:pt x="4467" y="2306"/>
                </a:lnTo>
                <a:lnTo>
                  <a:pt x="4371" y="2162"/>
                </a:lnTo>
                <a:lnTo>
                  <a:pt x="4371" y="2114"/>
                </a:lnTo>
                <a:lnTo>
                  <a:pt x="4371" y="2066"/>
                </a:lnTo>
                <a:lnTo>
                  <a:pt x="4563" y="2018"/>
                </a:lnTo>
                <a:lnTo>
                  <a:pt x="4899" y="2018"/>
                </a:lnTo>
                <a:lnTo>
                  <a:pt x="5139" y="1970"/>
                </a:lnTo>
                <a:lnTo>
                  <a:pt x="5331" y="1874"/>
                </a:lnTo>
                <a:lnTo>
                  <a:pt x="5427" y="1730"/>
                </a:lnTo>
                <a:lnTo>
                  <a:pt x="5475" y="1538"/>
                </a:lnTo>
                <a:lnTo>
                  <a:pt x="5475" y="1346"/>
                </a:lnTo>
                <a:lnTo>
                  <a:pt x="5427" y="1202"/>
                </a:lnTo>
                <a:lnTo>
                  <a:pt x="5283" y="1009"/>
                </a:lnTo>
                <a:lnTo>
                  <a:pt x="5091" y="817"/>
                </a:lnTo>
                <a:lnTo>
                  <a:pt x="4899" y="721"/>
                </a:lnTo>
                <a:lnTo>
                  <a:pt x="4755" y="721"/>
                </a:lnTo>
                <a:lnTo>
                  <a:pt x="4659" y="769"/>
                </a:lnTo>
                <a:lnTo>
                  <a:pt x="4563" y="817"/>
                </a:lnTo>
                <a:lnTo>
                  <a:pt x="4419" y="1057"/>
                </a:lnTo>
                <a:lnTo>
                  <a:pt x="4323" y="1153"/>
                </a:lnTo>
                <a:lnTo>
                  <a:pt x="4227" y="1250"/>
                </a:lnTo>
                <a:lnTo>
                  <a:pt x="4131" y="1250"/>
                </a:lnTo>
                <a:lnTo>
                  <a:pt x="4035" y="1153"/>
                </a:lnTo>
                <a:lnTo>
                  <a:pt x="3891" y="721"/>
                </a:lnTo>
                <a:lnTo>
                  <a:pt x="3746" y="289"/>
                </a:lnTo>
                <a:lnTo>
                  <a:pt x="3698" y="97"/>
                </a:lnTo>
                <a:lnTo>
                  <a:pt x="365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546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Lilita One"/>
              <a:buNone/>
              <a:defRPr sz="3400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Char char="●"/>
              <a:defRPr sz="18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6" r:id="rId2"/>
    <p:sldLayoutId id="2147483658" r:id="rId3"/>
    <p:sldLayoutId id="2147483678" r:id="rId4"/>
    <p:sldLayoutId id="2147483679" r:id="rId5"/>
    <p:sldLayoutId id="2147483680" r:id="rId6"/>
    <p:sldLayoutId id="2147483681" r:id="rId7"/>
    <p:sldLayoutId id="2147483685" r:id="rId8"/>
    <p:sldLayoutId id="2147483686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microsoft.com/office/2007/relationships/hdphoto" Target="../media/hdphoto4.wdp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" Type="http://schemas.openxmlformats.org/officeDocument/2006/relationships/notesSlide" Target="../notesSlides/notesSlide1.xml"/><Relationship Id="rId21" Type="http://schemas.microsoft.com/office/2007/relationships/hdphoto" Target="../media/hdphoto8.wdp"/><Relationship Id="rId34" Type="http://schemas.openxmlformats.org/officeDocument/2006/relationships/image" Target="../media/image18.png"/><Relationship Id="rId7" Type="http://schemas.openxmlformats.org/officeDocument/2006/relationships/image" Target="../media/image3.png"/><Relationship Id="rId12" Type="http://schemas.openxmlformats.org/officeDocument/2006/relationships/image" Target="../media/image6.png"/><Relationship Id="rId17" Type="http://schemas.microsoft.com/office/2007/relationships/hdphoto" Target="../media/hdphoto6.wdp"/><Relationship Id="rId25" Type="http://schemas.microsoft.com/office/2007/relationships/hdphoto" Target="../media/hdphoto10.wdp"/><Relationship Id="rId33" Type="http://schemas.openxmlformats.org/officeDocument/2006/relationships/image" Target="../media/image17.gif"/><Relationship Id="rId38" Type="http://schemas.openxmlformats.org/officeDocument/2006/relationships/image" Target="../media/image21.png"/><Relationship Id="rId2" Type="http://schemas.openxmlformats.org/officeDocument/2006/relationships/slideLayout" Target="../slideLayouts/slideLayout3.xml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microsoft.com/office/2007/relationships/hdphoto" Target="../media/hdphoto12.wdp"/><Relationship Id="rId1" Type="http://schemas.openxmlformats.org/officeDocument/2006/relationships/tags" Target="../tags/tag2.xml"/><Relationship Id="rId6" Type="http://schemas.microsoft.com/office/2007/relationships/hdphoto" Target="../media/hdphoto1.wdp"/><Relationship Id="rId11" Type="http://schemas.microsoft.com/office/2007/relationships/hdphoto" Target="../media/hdphoto3.wdp"/><Relationship Id="rId24" Type="http://schemas.openxmlformats.org/officeDocument/2006/relationships/image" Target="../media/image12.png"/><Relationship Id="rId32" Type="http://schemas.openxmlformats.org/officeDocument/2006/relationships/image" Target="../media/image16.emf"/><Relationship Id="rId37" Type="http://schemas.openxmlformats.org/officeDocument/2006/relationships/image" Target="../media/image20.png"/><Relationship Id="rId5" Type="http://schemas.openxmlformats.org/officeDocument/2006/relationships/image" Target="../media/image2.png"/><Relationship Id="rId15" Type="http://schemas.microsoft.com/office/2007/relationships/hdphoto" Target="../media/hdphoto5.wdp"/><Relationship Id="rId23" Type="http://schemas.microsoft.com/office/2007/relationships/hdphoto" Target="../media/hdphoto9.wdp"/><Relationship Id="rId28" Type="http://schemas.openxmlformats.org/officeDocument/2006/relationships/image" Target="../media/image14.png"/><Relationship Id="rId36" Type="http://schemas.openxmlformats.org/officeDocument/2006/relationships/image" Target="../media/image19.jpeg"/><Relationship Id="rId10" Type="http://schemas.openxmlformats.org/officeDocument/2006/relationships/image" Target="../media/image5.png"/><Relationship Id="rId19" Type="http://schemas.microsoft.com/office/2007/relationships/hdphoto" Target="../media/hdphoto7.wdp"/><Relationship Id="rId31" Type="http://schemas.microsoft.com/office/2007/relationships/hdphoto" Target="../media/hdphoto13.wdp"/><Relationship Id="rId4" Type="http://schemas.openxmlformats.org/officeDocument/2006/relationships/image" Target="../media/image1.png"/><Relationship Id="rId9" Type="http://schemas.microsoft.com/office/2007/relationships/hdphoto" Target="../media/hdphoto2.wdp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microsoft.com/office/2007/relationships/hdphoto" Target="../media/hdphoto11.wdp"/><Relationship Id="rId30" Type="http://schemas.openxmlformats.org/officeDocument/2006/relationships/image" Target="../media/image15.png"/><Relationship Id="rId35" Type="http://schemas.microsoft.com/office/2007/relationships/hdphoto" Target="../media/hdphoto14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21.png"/><Relationship Id="rId5" Type="http://schemas.openxmlformats.org/officeDocument/2006/relationships/slide" Target="slide4.xml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5" Type="http://schemas.openxmlformats.org/officeDocument/2006/relationships/image" Target="../media/image21.png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21.png"/><Relationship Id="rId5" Type="http://schemas.microsoft.com/office/2007/relationships/hdphoto" Target="../media/hdphoto16.wdp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image" Target="../media/image21.png"/><Relationship Id="rId5" Type="http://schemas.microsoft.com/office/2007/relationships/hdphoto" Target="../media/hdphoto16.wdp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42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5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Relationship Id="rId9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42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6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5" Type="http://schemas.openxmlformats.org/officeDocument/2006/relationships/image" Target="../media/image21.png"/><Relationship Id="rId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5" Type="http://schemas.openxmlformats.org/officeDocument/2006/relationships/image" Target="../media/image21.png"/><Relationship Id="rId4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5" Type="http://schemas.openxmlformats.org/officeDocument/2006/relationships/image" Target="../media/image21.png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5" Type="http://schemas.openxmlformats.org/officeDocument/2006/relationships/image" Target="../media/image21.png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21.png"/><Relationship Id="rId5" Type="http://schemas.microsoft.com/office/2007/relationships/hdphoto" Target="../media/hdphoto15.wdp"/><Relationship Id="rId4" Type="http://schemas.openxmlformats.org/officeDocument/2006/relationships/image" Target="../media/image2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5" Type="http://schemas.openxmlformats.org/officeDocument/2006/relationships/image" Target="../media/image21.png"/><Relationship Id="rId4" Type="http://schemas.openxmlformats.org/officeDocument/2006/relationships/image" Target="../media/image4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Relationship Id="rId6" Type="http://schemas.openxmlformats.org/officeDocument/2006/relationships/image" Target="../media/image21.png"/><Relationship Id="rId5" Type="http://schemas.microsoft.com/office/2007/relationships/hdphoto" Target="../media/hdphoto22.wdp"/><Relationship Id="rId4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Relationship Id="rId6" Type="http://schemas.openxmlformats.org/officeDocument/2006/relationships/image" Target="../media/image21.png"/><Relationship Id="rId5" Type="http://schemas.microsoft.com/office/2007/relationships/hdphoto" Target="../media/hdphoto16.wdp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13" Type="http://schemas.microsoft.com/office/2007/relationships/hdphoto" Target="../media/hdphoto23.wdp"/><Relationship Id="rId18" Type="http://schemas.openxmlformats.org/officeDocument/2006/relationships/image" Target="../media/image26.png"/><Relationship Id="rId3" Type="http://schemas.openxmlformats.org/officeDocument/2006/relationships/audio" Target="../media/media2.mp3"/><Relationship Id="rId21" Type="http://schemas.openxmlformats.org/officeDocument/2006/relationships/image" Target="../media/image21.png"/><Relationship Id="rId7" Type="http://schemas.openxmlformats.org/officeDocument/2006/relationships/audio" Target="../media/media4.mp3"/><Relationship Id="rId12" Type="http://schemas.openxmlformats.org/officeDocument/2006/relationships/image" Target="../media/image50.png"/><Relationship Id="rId17" Type="http://schemas.openxmlformats.org/officeDocument/2006/relationships/image" Target="../media/image29.png"/><Relationship Id="rId2" Type="http://schemas.microsoft.com/office/2007/relationships/media" Target="../media/media2.mp3"/><Relationship Id="rId16" Type="http://schemas.openxmlformats.org/officeDocument/2006/relationships/image" Target="../media/image51.png"/><Relationship Id="rId20" Type="http://schemas.openxmlformats.org/officeDocument/2006/relationships/image" Target="../media/image53.png"/><Relationship Id="rId1" Type="http://schemas.openxmlformats.org/officeDocument/2006/relationships/tags" Target="../tags/tag24.xml"/><Relationship Id="rId6" Type="http://schemas.microsoft.com/office/2007/relationships/media" Target="../media/media4.mp3"/><Relationship Id="rId11" Type="http://schemas.microsoft.com/office/2007/relationships/hdphoto" Target="../media/hdphoto21.wdp"/><Relationship Id="rId5" Type="http://schemas.openxmlformats.org/officeDocument/2006/relationships/audio" Target="../media/media3.mp3"/><Relationship Id="rId15" Type="http://schemas.microsoft.com/office/2007/relationships/hdphoto" Target="../media/hdphoto22.wdp"/><Relationship Id="rId10" Type="http://schemas.openxmlformats.org/officeDocument/2006/relationships/image" Target="../media/image36.png"/><Relationship Id="rId19" Type="http://schemas.openxmlformats.org/officeDocument/2006/relationships/image" Target="../media/image52.png"/><Relationship Id="rId4" Type="http://schemas.microsoft.com/office/2007/relationships/media" Target="../media/media3.mp3"/><Relationship Id="rId9" Type="http://schemas.openxmlformats.org/officeDocument/2006/relationships/notesSlide" Target="../notesSlides/notesSlide23.xml"/><Relationship Id="rId14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25.xml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21.png"/><Relationship Id="rId5" Type="http://schemas.microsoft.com/office/2007/relationships/hdphoto" Target="../media/hdphoto16.wdp"/><Relationship Id="rId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microsoft.com/office/2007/relationships/hdphoto" Target="../media/hdphoto18.wdp"/><Relationship Id="rId18" Type="http://schemas.openxmlformats.org/officeDocument/2006/relationships/slide" Target="slide9.xml"/><Relationship Id="rId3" Type="http://schemas.openxmlformats.org/officeDocument/2006/relationships/audio" Target="../media/media1.mp3"/><Relationship Id="rId21" Type="http://schemas.openxmlformats.org/officeDocument/2006/relationships/image" Target="../media/image21.png"/><Relationship Id="rId7" Type="http://schemas.openxmlformats.org/officeDocument/2006/relationships/image" Target="../media/image24.png"/><Relationship Id="rId12" Type="http://schemas.openxmlformats.org/officeDocument/2006/relationships/image" Target="../media/image28.png"/><Relationship Id="rId17" Type="http://schemas.openxmlformats.org/officeDocument/2006/relationships/slide" Target="slide8.xml"/><Relationship Id="rId2" Type="http://schemas.microsoft.com/office/2007/relationships/media" Target="../media/media1.mp3"/><Relationship Id="rId16" Type="http://schemas.openxmlformats.org/officeDocument/2006/relationships/slide" Target="slide7.xml"/><Relationship Id="rId20" Type="http://schemas.openxmlformats.org/officeDocument/2006/relationships/slide" Target="slide12.xml"/><Relationship Id="rId1" Type="http://schemas.openxmlformats.org/officeDocument/2006/relationships/tags" Target="../tags/tag5.xml"/><Relationship Id="rId6" Type="http://schemas.openxmlformats.org/officeDocument/2006/relationships/audio" Target="../media/audio1.wav"/><Relationship Id="rId11" Type="http://schemas.microsoft.com/office/2007/relationships/hdphoto" Target="../media/hdphoto17.wdp"/><Relationship Id="rId5" Type="http://schemas.openxmlformats.org/officeDocument/2006/relationships/notesSlide" Target="../notesSlides/notesSlide4.xml"/><Relationship Id="rId15" Type="http://schemas.openxmlformats.org/officeDocument/2006/relationships/slide" Target="slide6.xml"/><Relationship Id="rId10" Type="http://schemas.openxmlformats.org/officeDocument/2006/relationships/image" Target="../media/image27.png"/><Relationship Id="rId19" Type="http://schemas.openxmlformats.org/officeDocument/2006/relationships/slide" Target="slide10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6.png"/><Relationship Id="rId14" Type="http://schemas.openxmlformats.org/officeDocument/2006/relationships/slide" Target="slide5.xml"/><Relationship Id="rId22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6.xml"/><Relationship Id="rId6" Type="http://schemas.openxmlformats.org/officeDocument/2006/relationships/image" Target="../media/image21.png"/><Relationship Id="rId5" Type="http://schemas.openxmlformats.org/officeDocument/2006/relationships/slide" Target="slide4.xml"/><Relationship Id="rId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0.wdp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6" Type="http://schemas.openxmlformats.org/officeDocument/2006/relationships/image" Target="../media/image31.gif"/><Relationship Id="rId5" Type="http://schemas.microsoft.com/office/2007/relationships/hdphoto" Target="../media/hdphoto19.wdp"/><Relationship Id="rId10" Type="http://schemas.openxmlformats.org/officeDocument/2006/relationships/image" Target="../media/image21.png"/><Relationship Id="rId4" Type="http://schemas.openxmlformats.org/officeDocument/2006/relationships/image" Target="../media/image30.jpeg"/><Relationship Id="rId9" Type="http://schemas.openxmlformats.org/officeDocument/2006/relationships/slide" Target="slide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notesSlide" Target="../notesSlides/notesSlide7.xml"/><Relationship Id="rId7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microsoft.com/office/2007/relationships/hdphoto" Target="../media/hdphoto20.wdp"/><Relationship Id="rId5" Type="http://schemas.openxmlformats.org/officeDocument/2006/relationships/image" Target="../media/image32.png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9.xml"/><Relationship Id="rId6" Type="http://schemas.openxmlformats.org/officeDocument/2006/relationships/image" Target="../media/image21.png"/><Relationship Id="rId5" Type="http://schemas.openxmlformats.org/officeDocument/2006/relationships/slide" Target="slide4.xml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21.wdp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0.xml"/><Relationship Id="rId6" Type="http://schemas.microsoft.com/office/2007/relationships/hdphoto" Target="../media/hdphoto20.wdp"/><Relationship Id="rId5" Type="http://schemas.openxmlformats.org/officeDocument/2006/relationships/image" Target="../media/image32.png"/><Relationship Id="rId10" Type="http://schemas.openxmlformats.org/officeDocument/2006/relationships/image" Target="../media/image21.png"/><Relationship Id="rId4" Type="http://schemas.openxmlformats.org/officeDocument/2006/relationships/image" Target="../media/image35.png"/><Relationship Id="rId9" Type="http://schemas.openxmlformats.org/officeDocument/2006/relationships/slide" Target="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4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2" y="362270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/>
            <a:endParaRPr>
              <a:ea typeface="+mn-ea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88" y="3407069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139634" y="3460124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0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8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5" y="2779412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5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1" y="3171331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3" cstate="print"/>
          <a:stretch>
            <a:fillRect/>
          </a:stretch>
        </p:blipFill>
        <p:spPr>
          <a:xfrm>
            <a:off x="699586" y="643363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6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4" cstate="print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4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3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7425480" y="3695805"/>
            <a:ext cx="869289" cy="1212125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1571058" y="403164"/>
            <a:ext cx="5714813" cy="2488325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6764830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6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8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2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4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032" y="699813"/>
            <a:ext cx="4967907" cy="3302987"/>
          </a:xfrm>
          <a:prstGeom prst="rect">
            <a:avLst/>
          </a:prstGeom>
        </p:spPr>
      </p:pic>
      <p:sp>
        <p:nvSpPr>
          <p:cNvPr id="6" name="winter"/>
          <p:cNvSpPr>
            <a:spLocks noGrp="1"/>
          </p:cNvSpPr>
          <p:nvPr>
            <p:ph type="title"/>
          </p:nvPr>
        </p:nvSpPr>
        <p:spPr>
          <a:xfrm>
            <a:off x="5476418" y="1186905"/>
            <a:ext cx="3533575" cy="1073698"/>
          </a:xfrm>
          <a:solidFill>
            <a:schemeClr val="accent1"/>
          </a:solidFill>
        </p:spPr>
        <p:txBody>
          <a:bodyPr/>
          <a:lstStyle/>
          <a:p>
            <a:pPr algn="ctr"/>
            <a:r>
              <a:rPr lang="en-US" sz="6600" dirty="0">
                <a:latin typeface="Comic Sans MS" panose="030F0702030302020204" pitchFamily="66" charset="0"/>
              </a:rPr>
              <a:t>Winter</a:t>
            </a:r>
          </a:p>
        </p:txBody>
      </p:sp>
      <p:sp>
        <p:nvSpPr>
          <p:cNvPr id="4" name="Title 5"/>
          <p:cNvSpPr txBox="1">
            <a:spLocks/>
          </p:cNvSpPr>
          <p:nvPr/>
        </p:nvSpPr>
        <p:spPr>
          <a:xfrm>
            <a:off x="5476418" y="2456029"/>
            <a:ext cx="3533575" cy="10736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ilita One"/>
              <a:buNone/>
              <a:defRPr sz="36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6600" dirty="0">
                <a:latin typeface="Comic Sans MS" panose="030F0702030302020204" pitchFamily="66" charset="0"/>
              </a:rPr>
              <a:t>Autumn</a:t>
            </a:r>
          </a:p>
        </p:txBody>
      </p:sp>
      <p:sp>
        <p:nvSpPr>
          <p:cNvPr id="2" name="Action Button: Back or Previous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BA6A6445-249F-4CEC-0929-44DEACCB9EEB}"/>
              </a:ext>
            </a:extLst>
          </p:cNvPr>
          <p:cNvSpPr/>
          <p:nvPr/>
        </p:nvSpPr>
        <p:spPr>
          <a:xfrm>
            <a:off x="7504386" y="3901966"/>
            <a:ext cx="1229711" cy="740979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08709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6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58602"/>
            <a:ext cx="9144000" cy="587375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en-US" b="1" dirty="0">
                <a:latin typeface="Comic Sans MS" panose="030F0702030302020204" pitchFamily="66" charset="0"/>
              </a:rPr>
              <a:t>Find and Circle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974" y="1264008"/>
            <a:ext cx="8768176" cy="3840077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5178972" y="1647498"/>
            <a:ext cx="394138" cy="309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4180489" y="2136228"/>
            <a:ext cx="454573" cy="267488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636579" y="1639027"/>
            <a:ext cx="543910" cy="309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681700" y="1682087"/>
            <a:ext cx="424356" cy="300391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2295852" y="2136228"/>
            <a:ext cx="431582" cy="16537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6726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2992;p69"/>
          <p:cNvSpPr/>
          <p:nvPr/>
        </p:nvSpPr>
        <p:spPr>
          <a:xfrm>
            <a:off x="3324583" y="552472"/>
            <a:ext cx="4718061" cy="2233958"/>
          </a:xfrm>
          <a:custGeom>
            <a:avLst/>
            <a:gdLst/>
            <a:ahLst/>
            <a:cxnLst/>
            <a:rect l="l" t="t" r="r" b="b"/>
            <a:pathLst>
              <a:path w="65316" h="38986" extrusionOk="0">
                <a:moveTo>
                  <a:pt x="44768" y="0"/>
                </a:moveTo>
                <a:cubicBezTo>
                  <a:pt x="38703" y="0"/>
                  <a:pt x="35092" y="5255"/>
                  <a:pt x="35092" y="5255"/>
                </a:cubicBezTo>
                <a:cubicBezTo>
                  <a:pt x="34089" y="3960"/>
                  <a:pt x="30009" y="720"/>
                  <a:pt x="25191" y="720"/>
                </a:cubicBezTo>
                <a:cubicBezTo>
                  <a:pt x="23925" y="720"/>
                  <a:pt x="22608" y="944"/>
                  <a:pt x="21282" y="1485"/>
                </a:cubicBezTo>
                <a:cubicBezTo>
                  <a:pt x="14911" y="4054"/>
                  <a:pt x="14811" y="11960"/>
                  <a:pt x="14811" y="11960"/>
                </a:cubicBezTo>
                <a:cubicBezTo>
                  <a:pt x="14363" y="11314"/>
                  <a:pt x="11867" y="10040"/>
                  <a:pt x="9106" y="10040"/>
                </a:cubicBezTo>
                <a:cubicBezTo>
                  <a:pt x="6735" y="10040"/>
                  <a:pt x="4169" y="10979"/>
                  <a:pt x="2536" y="14061"/>
                </a:cubicBezTo>
                <a:cubicBezTo>
                  <a:pt x="1" y="18831"/>
                  <a:pt x="6105" y="22701"/>
                  <a:pt x="6105" y="22701"/>
                </a:cubicBezTo>
                <a:cubicBezTo>
                  <a:pt x="5771" y="23868"/>
                  <a:pt x="5104" y="30273"/>
                  <a:pt x="9974" y="34176"/>
                </a:cubicBezTo>
                <a:cubicBezTo>
                  <a:pt x="11686" y="35536"/>
                  <a:pt x="13592" y="35977"/>
                  <a:pt x="15344" y="35977"/>
                </a:cubicBezTo>
                <a:cubicBezTo>
                  <a:pt x="18575" y="35977"/>
                  <a:pt x="21282" y="34476"/>
                  <a:pt x="21282" y="34476"/>
                </a:cubicBezTo>
                <a:cubicBezTo>
                  <a:pt x="26680" y="37825"/>
                  <a:pt x="31625" y="38985"/>
                  <a:pt x="35886" y="38985"/>
                </a:cubicBezTo>
                <a:cubicBezTo>
                  <a:pt x="45503" y="38985"/>
                  <a:pt x="51637" y="33075"/>
                  <a:pt x="51637" y="33075"/>
                </a:cubicBezTo>
                <a:cubicBezTo>
                  <a:pt x="52140" y="33130"/>
                  <a:pt x="52634" y="33157"/>
                  <a:pt x="53120" y="33157"/>
                </a:cubicBezTo>
                <a:cubicBezTo>
                  <a:pt x="60235" y="33157"/>
                  <a:pt x="65315" y="27387"/>
                  <a:pt x="63379" y="21266"/>
                </a:cubicBezTo>
                <a:cubicBezTo>
                  <a:pt x="61344" y="14695"/>
                  <a:pt x="54540" y="14395"/>
                  <a:pt x="54540" y="14395"/>
                </a:cubicBezTo>
                <a:cubicBezTo>
                  <a:pt x="54540" y="14395"/>
                  <a:pt x="57141" y="3720"/>
                  <a:pt x="48702" y="718"/>
                </a:cubicBezTo>
                <a:cubicBezTo>
                  <a:pt x="47298" y="211"/>
                  <a:pt x="45984" y="0"/>
                  <a:pt x="4476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solidFill>
              <a:schemeClr val="accent1">
                <a:lumMod val="75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210" b="100000" l="4730" r="95101">
                        <a14:foregroundMark x1="52027" y1="75691" x2="67230" y2="83794"/>
                        <a14:foregroundMark x1="41047" y1="70534" x2="45439" y2="73665"/>
                        <a14:foregroundMark x1="30236" y1="77901" x2="27872" y2="92265"/>
                        <a14:foregroundMark x1="31419" y1="76059" x2="31081" y2="83241"/>
                        <a14:foregroundMark x1="54392" y1="34622" x2="53209" y2="37017"/>
                        <a14:foregroundMark x1="44426" y1="23941" x2="44595" y2="25967"/>
                        <a14:foregroundMark x1="38345" y1="16390" x2="37331" y2="1989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-140472" y="841610"/>
            <a:ext cx="4553178" cy="4164987"/>
          </a:xfrm>
          <a:prstGeom prst="rect">
            <a:avLst/>
          </a:prstGeom>
        </p:spPr>
      </p:pic>
      <p:sp>
        <p:nvSpPr>
          <p:cNvPr id="1402" name="Google Shape;1402;p44"/>
          <p:cNvSpPr txBox="1">
            <a:spLocks noGrp="1"/>
          </p:cNvSpPr>
          <p:nvPr>
            <p:ph type="title" idx="4294967295"/>
          </p:nvPr>
        </p:nvSpPr>
        <p:spPr>
          <a:xfrm>
            <a:off x="5439005" y="969563"/>
            <a:ext cx="757238" cy="8699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2</a:t>
            </a:r>
            <a:endParaRPr sz="5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1404" name="Google Shape;1404;p44"/>
          <p:cNvGrpSpPr/>
          <p:nvPr/>
        </p:nvGrpSpPr>
        <p:grpSpPr>
          <a:xfrm rot="-234630">
            <a:off x="6277613" y="613275"/>
            <a:ext cx="1829403" cy="1356052"/>
            <a:chOff x="5829307" y="363505"/>
            <a:chExt cx="2535059" cy="2386612"/>
          </a:xfrm>
        </p:grpSpPr>
        <p:grpSp>
          <p:nvGrpSpPr>
            <p:cNvPr id="1405" name="Google Shape;1405;p44"/>
            <p:cNvGrpSpPr/>
            <p:nvPr/>
          </p:nvGrpSpPr>
          <p:grpSpPr>
            <a:xfrm>
              <a:off x="5829307" y="363505"/>
              <a:ext cx="2535059" cy="2386612"/>
              <a:chOff x="5829307" y="363505"/>
              <a:chExt cx="2535059" cy="2386612"/>
            </a:xfrm>
          </p:grpSpPr>
          <p:grpSp>
            <p:nvGrpSpPr>
              <p:cNvPr id="1406" name="Google Shape;1406;p44"/>
              <p:cNvGrpSpPr/>
              <p:nvPr/>
            </p:nvGrpSpPr>
            <p:grpSpPr>
              <a:xfrm rot="1133335" flipH="1">
                <a:off x="6068288" y="647514"/>
                <a:ext cx="2057096" cy="1818594"/>
                <a:chOff x="4243600" y="2736081"/>
                <a:chExt cx="1853989" cy="1639035"/>
              </a:xfrm>
            </p:grpSpPr>
            <p:grpSp>
              <p:nvGrpSpPr>
                <p:cNvPr id="1407" name="Google Shape;1407;p44"/>
                <p:cNvGrpSpPr/>
                <p:nvPr/>
              </p:nvGrpSpPr>
              <p:grpSpPr>
                <a:xfrm>
                  <a:off x="4246988" y="2736081"/>
                  <a:ext cx="1847214" cy="1639035"/>
                  <a:chOff x="4289300" y="2723575"/>
                  <a:chExt cx="1847214" cy="1639035"/>
                </a:xfrm>
              </p:grpSpPr>
              <p:sp>
                <p:nvSpPr>
                  <p:cNvPr id="1408" name="Google Shape;1408;p44"/>
                  <p:cNvSpPr/>
                  <p:nvPr/>
                </p:nvSpPr>
                <p:spPr>
                  <a:xfrm>
                    <a:off x="5413714" y="3571860"/>
                    <a:ext cx="722800" cy="7907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912" h="31630" extrusionOk="0">
                        <a:moveTo>
                          <a:pt x="7486" y="0"/>
                        </a:moveTo>
                        <a:cubicBezTo>
                          <a:pt x="6476" y="0"/>
                          <a:pt x="5545" y="118"/>
                          <a:pt x="4717" y="304"/>
                        </a:cubicBezTo>
                        <a:cubicBezTo>
                          <a:pt x="1693" y="981"/>
                          <a:pt x="610" y="3215"/>
                          <a:pt x="203" y="4727"/>
                        </a:cubicBezTo>
                        <a:lnTo>
                          <a:pt x="203" y="4772"/>
                        </a:lnTo>
                        <a:lnTo>
                          <a:pt x="181" y="4908"/>
                        </a:lnTo>
                        <a:cubicBezTo>
                          <a:pt x="91" y="5314"/>
                          <a:pt x="23" y="5720"/>
                          <a:pt x="0" y="6149"/>
                        </a:cubicBezTo>
                        <a:lnTo>
                          <a:pt x="0" y="6172"/>
                        </a:lnTo>
                        <a:lnTo>
                          <a:pt x="0" y="6194"/>
                        </a:lnTo>
                        <a:cubicBezTo>
                          <a:pt x="0" y="6194"/>
                          <a:pt x="3070" y="9738"/>
                          <a:pt x="2686" y="24475"/>
                        </a:cubicBezTo>
                        <a:cubicBezTo>
                          <a:pt x="2663" y="25514"/>
                          <a:pt x="3453" y="26371"/>
                          <a:pt x="4469" y="26439"/>
                        </a:cubicBezTo>
                        <a:lnTo>
                          <a:pt x="9051" y="26778"/>
                        </a:lnTo>
                        <a:lnTo>
                          <a:pt x="9434" y="26823"/>
                        </a:lnTo>
                        <a:lnTo>
                          <a:pt x="9705" y="26823"/>
                        </a:lnTo>
                        <a:cubicBezTo>
                          <a:pt x="9773" y="26800"/>
                          <a:pt x="9840" y="26800"/>
                          <a:pt x="9908" y="26800"/>
                        </a:cubicBezTo>
                        <a:lnTo>
                          <a:pt x="9931" y="26800"/>
                        </a:lnTo>
                        <a:cubicBezTo>
                          <a:pt x="9998" y="26778"/>
                          <a:pt x="10066" y="26755"/>
                          <a:pt x="10134" y="26732"/>
                        </a:cubicBezTo>
                        <a:cubicBezTo>
                          <a:pt x="10202" y="26710"/>
                          <a:pt x="10292" y="26687"/>
                          <a:pt x="10360" y="26665"/>
                        </a:cubicBezTo>
                        <a:cubicBezTo>
                          <a:pt x="10382" y="27116"/>
                          <a:pt x="10405" y="27545"/>
                          <a:pt x="10427" y="27951"/>
                        </a:cubicBezTo>
                        <a:cubicBezTo>
                          <a:pt x="10427" y="28087"/>
                          <a:pt x="10427" y="28222"/>
                          <a:pt x="10427" y="28335"/>
                        </a:cubicBezTo>
                        <a:lnTo>
                          <a:pt x="10427" y="28357"/>
                        </a:lnTo>
                        <a:lnTo>
                          <a:pt x="10427" y="28718"/>
                        </a:lnTo>
                        <a:lnTo>
                          <a:pt x="10427" y="28741"/>
                        </a:lnTo>
                        <a:lnTo>
                          <a:pt x="10427" y="29080"/>
                        </a:lnTo>
                        <a:lnTo>
                          <a:pt x="10427" y="29102"/>
                        </a:lnTo>
                        <a:lnTo>
                          <a:pt x="10427" y="29396"/>
                        </a:lnTo>
                        <a:lnTo>
                          <a:pt x="10427" y="29463"/>
                        </a:lnTo>
                        <a:lnTo>
                          <a:pt x="10427" y="29689"/>
                        </a:lnTo>
                        <a:lnTo>
                          <a:pt x="10427" y="29779"/>
                        </a:lnTo>
                        <a:cubicBezTo>
                          <a:pt x="10450" y="30817"/>
                          <a:pt x="11307" y="31630"/>
                          <a:pt x="12346" y="31630"/>
                        </a:cubicBezTo>
                        <a:lnTo>
                          <a:pt x="21103" y="31630"/>
                        </a:lnTo>
                        <a:cubicBezTo>
                          <a:pt x="21554" y="31630"/>
                          <a:pt x="22005" y="31472"/>
                          <a:pt x="22344" y="31179"/>
                        </a:cubicBezTo>
                        <a:cubicBezTo>
                          <a:pt x="22795" y="30795"/>
                          <a:pt x="23044" y="30231"/>
                          <a:pt x="23021" y="29644"/>
                        </a:cubicBezTo>
                        <a:lnTo>
                          <a:pt x="23021" y="29621"/>
                        </a:lnTo>
                        <a:cubicBezTo>
                          <a:pt x="23021" y="29350"/>
                          <a:pt x="22998" y="29080"/>
                          <a:pt x="22976" y="28809"/>
                        </a:cubicBezTo>
                        <a:lnTo>
                          <a:pt x="22976" y="28696"/>
                        </a:lnTo>
                        <a:cubicBezTo>
                          <a:pt x="22976" y="28448"/>
                          <a:pt x="22953" y="28199"/>
                          <a:pt x="22931" y="27951"/>
                        </a:cubicBezTo>
                        <a:lnTo>
                          <a:pt x="22931" y="27929"/>
                        </a:lnTo>
                        <a:cubicBezTo>
                          <a:pt x="22886" y="27364"/>
                          <a:pt x="22840" y="26800"/>
                          <a:pt x="22773" y="26236"/>
                        </a:cubicBezTo>
                        <a:lnTo>
                          <a:pt x="26971" y="26236"/>
                        </a:lnTo>
                        <a:cubicBezTo>
                          <a:pt x="27287" y="26236"/>
                          <a:pt x="27580" y="26168"/>
                          <a:pt x="27851" y="26033"/>
                        </a:cubicBezTo>
                        <a:lnTo>
                          <a:pt x="27918" y="25988"/>
                        </a:lnTo>
                        <a:cubicBezTo>
                          <a:pt x="27986" y="25942"/>
                          <a:pt x="28054" y="25897"/>
                          <a:pt x="28099" y="25852"/>
                        </a:cubicBezTo>
                        <a:cubicBezTo>
                          <a:pt x="28212" y="25784"/>
                          <a:pt x="28302" y="25694"/>
                          <a:pt x="28392" y="25604"/>
                        </a:cubicBezTo>
                        <a:cubicBezTo>
                          <a:pt x="28550" y="25423"/>
                          <a:pt x="28708" y="25175"/>
                          <a:pt x="28776" y="24927"/>
                        </a:cubicBezTo>
                        <a:cubicBezTo>
                          <a:pt x="28912" y="24611"/>
                          <a:pt x="28912" y="24250"/>
                          <a:pt x="28844" y="23911"/>
                        </a:cubicBezTo>
                        <a:cubicBezTo>
                          <a:pt x="28844" y="23843"/>
                          <a:pt x="28821" y="23776"/>
                          <a:pt x="28799" y="23731"/>
                        </a:cubicBezTo>
                        <a:cubicBezTo>
                          <a:pt x="28686" y="23415"/>
                          <a:pt x="28596" y="23099"/>
                          <a:pt x="28483" y="22783"/>
                        </a:cubicBezTo>
                        <a:lnTo>
                          <a:pt x="28370" y="22444"/>
                        </a:lnTo>
                        <a:lnTo>
                          <a:pt x="28167" y="21880"/>
                        </a:lnTo>
                        <a:lnTo>
                          <a:pt x="28009" y="21451"/>
                        </a:lnTo>
                        <a:lnTo>
                          <a:pt x="27851" y="21022"/>
                        </a:lnTo>
                        <a:lnTo>
                          <a:pt x="27693" y="20548"/>
                        </a:lnTo>
                        <a:lnTo>
                          <a:pt x="27603" y="20345"/>
                        </a:lnTo>
                        <a:cubicBezTo>
                          <a:pt x="27445" y="19894"/>
                          <a:pt x="27264" y="19442"/>
                          <a:pt x="27106" y="19014"/>
                        </a:cubicBezTo>
                        <a:cubicBezTo>
                          <a:pt x="27016" y="18788"/>
                          <a:pt x="26925" y="18562"/>
                          <a:pt x="26813" y="18359"/>
                        </a:cubicBezTo>
                        <a:lnTo>
                          <a:pt x="26790" y="18269"/>
                        </a:lnTo>
                        <a:cubicBezTo>
                          <a:pt x="26700" y="18043"/>
                          <a:pt x="26587" y="17818"/>
                          <a:pt x="26497" y="17592"/>
                        </a:cubicBezTo>
                        <a:cubicBezTo>
                          <a:pt x="20454" y="3341"/>
                          <a:pt x="12861" y="0"/>
                          <a:pt x="7486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 w="114300" cap="flat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>
                    <a:outerShdw blurRad="57150" dist="19050" dir="5400000" algn="bl" rotWithShape="0">
                      <a:schemeClr val="dk1">
                        <a:alpha val="20000"/>
                      </a:scheme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409" name="Google Shape;1409;p44"/>
                  <p:cNvSpPr/>
                  <p:nvPr/>
                </p:nvSpPr>
                <p:spPr>
                  <a:xfrm>
                    <a:off x="4289300" y="2723575"/>
                    <a:ext cx="1121725" cy="1211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869" h="48468" extrusionOk="0">
                        <a:moveTo>
                          <a:pt x="13581" y="3724"/>
                        </a:moveTo>
                        <a:cubicBezTo>
                          <a:pt x="14198" y="3724"/>
                          <a:pt x="14816" y="3843"/>
                          <a:pt x="15393" y="4071"/>
                        </a:cubicBezTo>
                        <a:cubicBezTo>
                          <a:pt x="15686" y="4183"/>
                          <a:pt x="15957" y="4341"/>
                          <a:pt x="16183" y="4545"/>
                        </a:cubicBezTo>
                        <a:cubicBezTo>
                          <a:pt x="16567" y="4883"/>
                          <a:pt x="16882" y="5267"/>
                          <a:pt x="17108" y="5718"/>
                        </a:cubicBezTo>
                        <a:cubicBezTo>
                          <a:pt x="17492" y="6463"/>
                          <a:pt x="17695" y="7298"/>
                          <a:pt x="17650" y="8156"/>
                        </a:cubicBezTo>
                        <a:cubicBezTo>
                          <a:pt x="17605" y="9374"/>
                          <a:pt x="17356" y="10593"/>
                          <a:pt x="16905" y="11744"/>
                        </a:cubicBezTo>
                        <a:cubicBezTo>
                          <a:pt x="16431" y="12985"/>
                          <a:pt x="15822" y="14182"/>
                          <a:pt x="15145" y="15333"/>
                        </a:cubicBezTo>
                        <a:cubicBezTo>
                          <a:pt x="15077" y="15468"/>
                          <a:pt x="14964" y="15558"/>
                          <a:pt x="14851" y="15603"/>
                        </a:cubicBezTo>
                        <a:cubicBezTo>
                          <a:pt x="14152" y="15919"/>
                          <a:pt x="13452" y="16258"/>
                          <a:pt x="12752" y="16596"/>
                        </a:cubicBezTo>
                        <a:lnTo>
                          <a:pt x="9389" y="18199"/>
                        </a:lnTo>
                        <a:lnTo>
                          <a:pt x="9209" y="18289"/>
                        </a:lnTo>
                        <a:lnTo>
                          <a:pt x="5508" y="20072"/>
                        </a:lnTo>
                        <a:cubicBezTo>
                          <a:pt x="5476" y="20088"/>
                          <a:pt x="5432" y="20104"/>
                          <a:pt x="5386" y="20104"/>
                        </a:cubicBezTo>
                        <a:cubicBezTo>
                          <a:pt x="5367" y="20104"/>
                          <a:pt x="5347" y="20101"/>
                          <a:pt x="5327" y="20095"/>
                        </a:cubicBezTo>
                        <a:cubicBezTo>
                          <a:pt x="5327" y="20072"/>
                          <a:pt x="5327" y="20050"/>
                          <a:pt x="5327" y="20027"/>
                        </a:cubicBezTo>
                        <a:cubicBezTo>
                          <a:pt x="5327" y="20004"/>
                          <a:pt x="5327" y="19982"/>
                          <a:pt x="5327" y="19937"/>
                        </a:cubicBezTo>
                        <a:cubicBezTo>
                          <a:pt x="5237" y="17996"/>
                          <a:pt x="5282" y="16032"/>
                          <a:pt x="5462" y="14091"/>
                        </a:cubicBezTo>
                        <a:cubicBezTo>
                          <a:pt x="5801" y="11338"/>
                          <a:pt x="6749" y="8720"/>
                          <a:pt x="8261" y="6395"/>
                        </a:cubicBezTo>
                        <a:cubicBezTo>
                          <a:pt x="8329" y="6260"/>
                          <a:pt x="8419" y="6124"/>
                          <a:pt x="8532" y="6012"/>
                        </a:cubicBezTo>
                        <a:cubicBezTo>
                          <a:pt x="8758" y="5786"/>
                          <a:pt x="8983" y="5538"/>
                          <a:pt x="9231" y="5334"/>
                        </a:cubicBezTo>
                        <a:cubicBezTo>
                          <a:pt x="9705" y="4883"/>
                          <a:pt x="10270" y="4522"/>
                          <a:pt x="10902" y="4274"/>
                        </a:cubicBezTo>
                        <a:cubicBezTo>
                          <a:pt x="11579" y="4003"/>
                          <a:pt x="12301" y="3822"/>
                          <a:pt x="13046" y="3755"/>
                        </a:cubicBezTo>
                        <a:cubicBezTo>
                          <a:pt x="13223" y="3734"/>
                          <a:pt x="13402" y="3724"/>
                          <a:pt x="13581" y="3724"/>
                        </a:cubicBezTo>
                        <a:close/>
                        <a:moveTo>
                          <a:pt x="14165" y="0"/>
                        </a:moveTo>
                        <a:cubicBezTo>
                          <a:pt x="13919" y="0"/>
                          <a:pt x="13673" y="10"/>
                          <a:pt x="13429" y="31"/>
                        </a:cubicBezTo>
                        <a:cubicBezTo>
                          <a:pt x="12143" y="121"/>
                          <a:pt x="10879" y="437"/>
                          <a:pt x="9705" y="956"/>
                        </a:cubicBezTo>
                        <a:cubicBezTo>
                          <a:pt x="8938" y="1317"/>
                          <a:pt x="8193" y="1768"/>
                          <a:pt x="7494" y="2265"/>
                        </a:cubicBezTo>
                        <a:cubicBezTo>
                          <a:pt x="7133" y="2536"/>
                          <a:pt x="6771" y="2852"/>
                          <a:pt x="6455" y="3168"/>
                        </a:cubicBezTo>
                        <a:cubicBezTo>
                          <a:pt x="5598" y="4003"/>
                          <a:pt x="4876" y="4973"/>
                          <a:pt x="4311" y="6034"/>
                        </a:cubicBezTo>
                        <a:cubicBezTo>
                          <a:pt x="3567" y="7479"/>
                          <a:pt x="3002" y="8991"/>
                          <a:pt x="2619" y="10570"/>
                        </a:cubicBezTo>
                        <a:cubicBezTo>
                          <a:pt x="1806" y="13708"/>
                          <a:pt x="1558" y="16958"/>
                          <a:pt x="1874" y="20162"/>
                        </a:cubicBezTo>
                        <a:cubicBezTo>
                          <a:pt x="1919" y="20546"/>
                          <a:pt x="1964" y="20930"/>
                          <a:pt x="1987" y="21313"/>
                        </a:cubicBezTo>
                        <a:lnTo>
                          <a:pt x="1987" y="21359"/>
                        </a:lnTo>
                        <a:lnTo>
                          <a:pt x="1987" y="21426"/>
                        </a:lnTo>
                        <a:cubicBezTo>
                          <a:pt x="1987" y="21584"/>
                          <a:pt x="1987" y="21584"/>
                          <a:pt x="1874" y="21652"/>
                        </a:cubicBezTo>
                        <a:lnTo>
                          <a:pt x="1761" y="21697"/>
                        </a:lnTo>
                        <a:lnTo>
                          <a:pt x="1310" y="22036"/>
                        </a:lnTo>
                        <a:cubicBezTo>
                          <a:pt x="994" y="22194"/>
                          <a:pt x="678" y="22329"/>
                          <a:pt x="362" y="22464"/>
                        </a:cubicBezTo>
                        <a:cubicBezTo>
                          <a:pt x="226" y="22510"/>
                          <a:pt x="136" y="22622"/>
                          <a:pt x="113" y="22758"/>
                        </a:cubicBezTo>
                        <a:cubicBezTo>
                          <a:pt x="113" y="22803"/>
                          <a:pt x="91" y="22871"/>
                          <a:pt x="91" y="22916"/>
                        </a:cubicBezTo>
                        <a:cubicBezTo>
                          <a:pt x="91" y="22984"/>
                          <a:pt x="68" y="23029"/>
                          <a:pt x="68" y="23074"/>
                        </a:cubicBezTo>
                        <a:cubicBezTo>
                          <a:pt x="1" y="23728"/>
                          <a:pt x="46" y="24383"/>
                          <a:pt x="159" y="25015"/>
                        </a:cubicBezTo>
                        <a:cubicBezTo>
                          <a:pt x="339" y="25895"/>
                          <a:pt x="587" y="26730"/>
                          <a:pt x="926" y="27565"/>
                        </a:cubicBezTo>
                        <a:cubicBezTo>
                          <a:pt x="1355" y="28648"/>
                          <a:pt x="1851" y="29709"/>
                          <a:pt x="2393" y="30725"/>
                        </a:cubicBezTo>
                        <a:cubicBezTo>
                          <a:pt x="2890" y="31650"/>
                          <a:pt x="3409" y="32553"/>
                          <a:pt x="3973" y="33456"/>
                        </a:cubicBezTo>
                        <a:cubicBezTo>
                          <a:pt x="4537" y="34336"/>
                          <a:pt x="5101" y="35216"/>
                          <a:pt x="5711" y="36074"/>
                        </a:cubicBezTo>
                        <a:cubicBezTo>
                          <a:pt x="6433" y="37089"/>
                          <a:pt x="7178" y="38105"/>
                          <a:pt x="7968" y="39075"/>
                        </a:cubicBezTo>
                        <a:cubicBezTo>
                          <a:pt x="8419" y="39640"/>
                          <a:pt x="8870" y="40181"/>
                          <a:pt x="9344" y="40723"/>
                        </a:cubicBezTo>
                        <a:cubicBezTo>
                          <a:pt x="9818" y="41265"/>
                          <a:pt x="10247" y="41761"/>
                          <a:pt x="10721" y="42258"/>
                        </a:cubicBezTo>
                        <a:cubicBezTo>
                          <a:pt x="11330" y="42912"/>
                          <a:pt x="11985" y="43567"/>
                          <a:pt x="12639" y="44199"/>
                        </a:cubicBezTo>
                        <a:cubicBezTo>
                          <a:pt x="13497" y="45011"/>
                          <a:pt x="14377" y="45756"/>
                          <a:pt x="15303" y="46456"/>
                        </a:cubicBezTo>
                        <a:cubicBezTo>
                          <a:pt x="16047" y="47042"/>
                          <a:pt x="16837" y="47539"/>
                          <a:pt x="17650" y="47990"/>
                        </a:cubicBezTo>
                        <a:cubicBezTo>
                          <a:pt x="17966" y="48148"/>
                          <a:pt x="18282" y="48284"/>
                          <a:pt x="18598" y="48397"/>
                        </a:cubicBezTo>
                        <a:cubicBezTo>
                          <a:pt x="18665" y="48419"/>
                          <a:pt x="18733" y="48442"/>
                          <a:pt x="18801" y="48442"/>
                        </a:cubicBezTo>
                        <a:cubicBezTo>
                          <a:pt x="18854" y="48459"/>
                          <a:pt x="18907" y="48468"/>
                          <a:pt x="18959" y="48468"/>
                        </a:cubicBezTo>
                        <a:cubicBezTo>
                          <a:pt x="19106" y="48468"/>
                          <a:pt x="19243" y="48400"/>
                          <a:pt x="19343" y="48284"/>
                        </a:cubicBezTo>
                        <a:cubicBezTo>
                          <a:pt x="19591" y="48035"/>
                          <a:pt x="19839" y="47765"/>
                          <a:pt x="20110" y="47494"/>
                        </a:cubicBezTo>
                        <a:lnTo>
                          <a:pt x="20606" y="46975"/>
                        </a:lnTo>
                        <a:cubicBezTo>
                          <a:pt x="20742" y="46839"/>
                          <a:pt x="20855" y="46726"/>
                          <a:pt x="20968" y="46591"/>
                        </a:cubicBezTo>
                        <a:cubicBezTo>
                          <a:pt x="21532" y="46004"/>
                          <a:pt x="22073" y="45440"/>
                          <a:pt x="22638" y="44853"/>
                        </a:cubicBezTo>
                        <a:cubicBezTo>
                          <a:pt x="22705" y="44763"/>
                          <a:pt x="22818" y="44718"/>
                          <a:pt x="22908" y="44695"/>
                        </a:cubicBezTo>
                        <a:cubicBezTo>
                          <a:pt x="23405" y="44627"/>
                          <a:pt x="23902" y="44537"/>
                          <a:pt x="24398" y="44447"/>
                        </a:cubicBezTo>
                        <a:cubicBezTo>
                          <a:pt x="27445" y="43905"/>
                          <a:pt x="30492" y="43364"/>
                          <a:pt x="33516" y="42799"/>
                        </a:cubicBezTo>
                        <a:cubicBezTo>
                          <a:pt x="35186" y="42483"/>
                          <a:pt x="36834" y="42100"/>
                          <a:pt x="38481" y="41761"/>
                        </a:cubicBezTo>
                        <a:cubicBezTo>
                          <a:pt x="38752" y="41716"/>
                          <a:pt x="39000" y="41626"/>
                          <a:pt x="39249" y="41558"/>
                        </a:cubicBezTo>
                        <a:cubicBezTo>
                          <a:pt x="39266" y="41552"/>
                          <a:pt x="39284" y="41550"/>
                          <a:pt x="39302" y="41550"/>
                        </a:cubicBezTo>
                        <a:cubicBezTo>
                          <a:pt x="39357" y="41550"/>
                          <a:pt x="39412" y="41575"/>
                          <a:pt x="39429" y="41626"/>
                        </a:cubicBezTo>
                        <a:cubicBezTo>
                          <a:pt x="40061" y="42709"/>
                          <a:pt x="41009" y="43454"/>
                          <a:pt x="42070" y="44086"/>
                        </a:cubicBezTo>
                        <a:cubicBezTo>
                          <a:pt x="42521" y="44334"/>
                          <a:pt x="43040" y="44515"/>
                          <a:pt x="43582" y="44582"/>
                        </a:cubicBezTo>
                        <a:cubicBezTo>
                          <a:pt x="43671" y="44596"/>
                          <a:pt x="43753" y="44603"/>
                          <a:pt x="43829" y="44603"/>
                        </a:cubicBezTo>
                        <a:cubicBezTo>
                          <a:pt x="44254" y="44603"/>
                          <a:pt x="44486" y="44384"/>
                          <a:pt x="44620" y="43905"/>
                        </a:cubicBezTo>
                        <a:cubicBezTo>
                          <a:pt x="44688" y="43657"/>
                          <a:pt x="44733" y="43409"/>
                          <a:pt x="44756" y="43183"/>
                        </a:cubicBezTo>
                        <a:cubicBezTo>
                          <a:pt x="44823" y="42506"/>
                          <a:pt x="44868" y="41851"/>
                          <a:pt x="44846" y="41197"/>
                        </a:cubicBezTo>
                        <a:lnTo>
                          <a:pt x="44846" y="40949"/>
                        </a:lnTo>
                        <a:cubicBezTo>
                          <a:pt x="44846" y="40858"/>
                          <a:pt x="44868" y="40746"/>
                          <a:pt x="44868" y="40655"/>
                        </a:cubicBezTo>
                        <a:cubicBezTo>
                          <a:pt x="44846" y="39369"/>
                          <a:pt x="44778" y="38082"/>
                          <a:pt x="44688" y="36819"/>
                        </a:cubicBezTo>
                        <a:cubicBezTo>
                          <a:pt x="44620" y="36209"/>
                          <a:pt x="44530" y="35622"/>
                          <a:pt x="44394" y="35058"/>
                        </a:cubicBezTo>
                        <a:cubicBezTo>
                          <a:pt x="44349" y="34810"/>
                          <a:pt x="44259" y="34584"/>
                          <a:pt x="44169" y="34358"/>
                        </a:cubicBezTo>
                        <a:cubicBezTo>
                          <a:pt x="44124" y="34201"/>
                          <a:pt x="44033" y="34065"/>
                          <a:pt x="43943" y="33952"/>
                        </a:cubicBezTo>
                        <a:cubicBezTo>
                          <a:pt x="43898" y="33885"/>
                          <a:pt x="43853" y="33839"/>
                          <a:pt x="43808" y="33817"/>
                        </a:cubicBezTo>
                        <a:cubicBezTo>
                          <a:pt x="43591" y="33672"/>
                          <a:pt x="43345" y="33600"/>
                          <a:pt x="43094" y="33600"/>
                        </a:cubicBezTo>
                        <a:cubicBezTo>
                          <a:pt x="43031" y="33600"/>
                          <a:pt x="42968" y="33605"/>
                          <a:pt x="42905" y="33614"/>
                        </a:cubicBezTo>
                        <a:cubicBezTo>
                          <a:pt x="42747" y="33659"/>
                          <a:pt x="42566" y="33704"/>
                          <a:pt x="42408" y="33772"/>
                        </a:cubicBezTo>
                        <a:cubicBezTo>
                          <a:pt x="41980" y="33952"/>
                          <a:pt x="41596" y="34133"/>
                          <a:pt x="41212" y="34381"/>
                        </a:cubicBezTo>
                        <a:cubicBezTo>
                          <a:pt x="40671" y="34697"/>
                          <a:pt x="40242" y="35126"/>
                          <a:pt x="39903" y="35645"/>
                        </a:cubicBezTo>
                        <a:cubicBezTo>
                          <a:pt x="39810" y="35795"/>
                          <a:pt x="39654" y="35882"/>
                          <a:pt x="39488" y="35882"/>
                        </a:cubicBezTo>
                        <a:cubicBezTo>
                          <a:pt x="39454" y="35882"/>
                          <a:pt x="39419" y="35878"/>
                          <a:pt x="39384" y="35871"/>
                        </a:cubicBezTo>
                        <a:cubicBezTo>
                          <a:pt x="38030" y="35713"/>
                          <a:pt x="36698" y="35577"/>
                          <a:pt x="35344" y="35464"/>
                        </a:cubicBezTo>
                        <a:cubicBezTo>
                          <a:pt x="34329" y="35352"/>
                          <a:pt x="33290" y="35284"/>
                          <a:pt x="32275" y="35216"/>
                        </a:cubicBezTo>
                        <a:cubicBezTo>
                          <a:pt x="32184" y="35216"/>
                          <a:pt x="32072" y="35216"/>
                          <a:pt x="31981" y="35171"/>
                        </a:cubicBezTo>
                        <a:cubicBezTo>
                          <a:pt x="32004" y="35058"/>
                          <a:pt x="32117" y="34990"/>
                          <a:pt x="32184" y="34923"/>
                        </a:cubicBezTo>
                        <a:lnTo>
                          <a:pt x="34599" y="32372"/>
                        </a:lnTo>
                        <a:lnTo>
                          <a:pt x="37037" y="29845"/>
                        </a:lnTo>
                        <a:cubicBezTo>
                          <a:pt x="37037" y="29822"/>
                          <a:pt x="37059" y="29822"/>
                          <a:pt x="37059" y="29799"/>
                        </a:cubicBezTo>
                        <a:cubicBezTo>
                          <a:pt x="37195" y="29664"/>
                          <a:pt x="37308" y="29551"/>
                          <a:pt x="37421" y="29416"/>
                        </a:cubicBezTo>
                        <a:lnTo>
                          <a:pt x="39226" y="27520"/>
                        </a:lnTo>
                        <a:cubicBezTo>
                          <a:pt x="39294" y="27475"/>
                          <a:pt x="39339" y="27407"/>
                          <a:pt x="39384" y="27339"/>
                        </a:cubicBezTo>
                        <a:cubicBezTo>
                          <a:pt x="39429" y="27249"/>
                          <a:pt x="39429" y="27136"/>
                          <a:pt x="39339" y="27069"/>
                        </a:cubicBezTo>
                        <a:cubicBezTo>
                          <a:pt x="39113" y="26865"/>
                          <a:pt x="38933" y="26640"/>
                          <a:pt x="38797" y="26392"/>
                        </a:cubicBezTo>
                        <a:cubicBezTo>
                          <a:pt x="38594" y="26053"/>
                          <a:pt x="38368" y="25737"/>
                          <a:pt x="38143" y="25421"/>
                        </a:cubicBezTo>
                        <a:cubicBezTo>
                          <a:pt x="37601" y="24631"/>
                          <a:pt x="37059" y="23864"/>
                          <a:pt x="36540" y="23096"/>
                        </a:cubicBezTo>
                        <a:cubicBezTo>
                          <a:pt x="36450" y="22938"/>
                          <a:pt x="36337" y="22780"/>
                          <a:pt x="36224" y="22622"/>
                        </a:cubicBezTo>
                        <a:lnTo>
                          <a:pt x="36224" y="22622"/>
                        </a:lnTo>
                        <a:cubicBezTo>
                          <a:pt x="36360" y="22690"/>
                          <a:pt x="36473" y="22735"/>
                          <a:pt x="36608" y="22803"/>
                        </a:cubicBezTo>
                        <a:lnTo>
                          <a:pt x="36676" y="22826"/>
                        </a:lnTo>
                        <a:cubicBezTo>
                          <a:pt x="37217" y="23096"/>
                          <a:pt x="37782" y="23254"/>
                          <a:pt x="38391" y="23300"/>
                        </a:cubicBezTo>
                        <a:lnTo>
                          <a:pt x="38549" y="23300"/>
                        </a:lnTo>
                        <a:cubicBezTo>
                          <a:pt x="38628" y="23305"/>
                          <a:pt x="38705" y="23307"/>
                          <a:pt x="38780" y="23307"/>
                        </a:cubicBezTo>
                        <a:cubicBezTo>
                          <a:pt x="40021" y="23307"/>
                          <a:pt x="40607" y="22614"/>
                          <a:pt x="40671" y="21720"/>
                        </a:cubicBezTo>
                        <a:cubicBezTo>
                          <a:pt x="40738" y="20952"/>
                          <a:pt x="40061" y="20230"/>
                          <a:pt x="39068" y="19937"/>
                        </a:cubicBezTo>
                        <a:cubicBezTo>
                          <a:pt x="40084" y="19779"/>
                          <a:pt x="40851" y="19169"/>
                          <a:pt x="40919" y="18402"/>
                        </a:cubicBezTo>
                        <a:cubicBezTo>
                          <a:pt x="40986" y="17454"/>
                          <a:pt x="40422" y="16642"/>
                          <a:pt x="39046" y="16529"/>
                        </a:cubicBezTo>
                        <a:lnTo>
                          <a:pt x="38888" y="16529"/>
                        </a:lnTo>
                        <a:cubicBezTo>
                          <a:pt x="38787" y="16520"/>
                          <a:pt x="38685" y="16516"/>
                          <a:pt x="38581" y="16516"/>
                        </a:cubicBezTo>
                        <a:cubicBezTo>
                          <a:pt x="37632" y="16516"/>
                          <a:pt x="36544" y="16873"/>
                          <a:pt x="35547" y="17341"/>
                        </a:cubicBezTo>
                        <a:lnTo>
                          <a:pt x="35231" y="17499"/>
                        </a:lnTo>
                        <a:lnTo>
                          <a:pt x="35141" y="17544"/>
                        </a:lnTo>
                        <a:lnTo>
                          <a:pt x="34915" y="17657"/>
                        </a:lnTo>
                        <a:lnTo>
                          <a:pt x="34825" y="17702"/>
                        </a:lnTo>
                        <a:lnTo>
                          <a:pt x="34599" y="17838"/>
                        </a:lnTo>
                        <a:lnTo>
                          <a:pt x="34532" y="17860"/>
                        </a:lnTo>
                        <a:cubicBezTo>
                          <a:pt x="34329" y="17973"/>
                          <a:pt x="34125" y="18086"/>
                          <a:pt x="33967" y="18199"/>
                        </a:cubicBezTo>
                        <a:lnTo>
                          <a:pt x="33900" y="18244"/>
                        </a:lnTo>
                        <a:lnTo>
                          <a:pt x="33697" y="18357"/>
                        </a:lnTo>
                        <a:lnTo>
                          <a:pt x="33629" y="18402"/>
                        </a:lnTo>
                        <a:lnTo>
                          <a:pt x="33448" y="18515"/>
                        </a:lnTo>
                        <a:cubicBezTo>
                          <a:pt x="33336" y="18357"/>
                          <a:pt x="33245" y="18244"/>
                          <a:pt x="33132" y="18063"/>
                        </a:cubicBezTo>
                        <a:lnTo>
                          <a:pt x="33020" y="17906"/>
                        </a:lnTo>
                        <a:lnTo>
                          <a:pt x="33132" y="17815"/>
                        </a:lnTo>
                        <a:lnTo>
                          <a:pt x="33223" y="17770"/>
                        </a:lnTo>
                        <a:lnTo>
                          <a:pt x="33493" y="17612"/>
                        </a:lnTo>
                        <a:lnTo>
                          <a:pt x="33584" y="17567"/>
                        </a:lnTo>
                        <a:lnTo>
                          <a:pt x="33877" y="17386"/>
                        </a:lnTo>
                        <a:lnTo>
                          <a:pt x="33945" y="17319"/>
                        </a:lnTo>
                        <a:cubicBezTo>
                          <a:pt x="34193" y="17161"/>
                          <a:pt x="34464" y="17003"/>
                          <a:pt x="34712" y="16822"/>
                        </a:cubicBezTo>
                        <a:lnTo>
                          <a:pt x="34803" y="16754"/>
                        </a:lnTo>
                        <a:lnTo>
                          <a:pt x="35096" y="16551"/>
                        </a:lnTo>
                        <a:lnTo>
                          <a:pt x="35209" y="16484"/>
                        </a:lnTo>
                        <a:lnTo>
                          <a:pt x="35502" y="16258"/>
                        </a:lnTo>
                        <a:lnTo>
                          <a:pt x="35592" y="16190"/>
                        </a:lnTo>
                        <a:cubicBezTo>
                          <a:pt x="37082" y="15084"/>
                          <a:pt x="38481" y="13730"/>
                          <a:pt x="39023" y="12308"/>
                        </a:cubicBezTo>
                        <a:lnTo>
                          <a:pt x="39046" y="12263"/>
                        </a:lnTo>
                        <a:lnTo>
                          <a:pt x="39113" y="12105"/>
                        </a:lnTo>
                        <a:cubicBezTo>
                          <a:pt x="39858" y="10345"/>
                          <a:pt x="39181" y="9171"/>
                          <a:pt x="37985" y="8652"/>
                        </a:cubicBezTo>
                        <a:cubicBezTo>
                          <a:pt x="37772" y="8563"/>
                          <a:pt x="37548" y="8521"/>
                          <a:pt x="37319" y="8521"/>
                        </a:cubicBezTo>
                        <a:cubicBezTo>
                          <a:pt x="36501" y="8521"/>
                          <a:pt x="35618" y="9062"/>
                          <a:pt x="34983" y="9961"/>
                        </a:cubicBezTo>
                        <a:cubicBezTo>
                          <a:pt x="35209" y="8562"/>
                          <a:pt x="34757" y="7298"/>
                          <a:pt x="33787" y="6892"/>
                        </a:cubicBezTo>
                        <a:cubicBezTo>
                          <a:pt x="33462" y="6759"/>
                          <a:pt x="33131" y="6688"/>
                          <a:pt x="32808" y="6688"/>
                        </a:cubicBezTo>
                        <a:cubicBezTo>
                          <a:pt x="31920" y="6688"/>
                          <a:pt x="31083" y="7226"/>
                          <a:pt x="30537" y="8517"/>
                        </a:cubicBezTo>
                        <a:lnTo>
                          <a:pt x="30469" y="8675"/>
                        </a:lnTo>
                        <a:lnTo>
                          <a:pt x="30447" y="8720"/>
                        </a:lnTo>
                        <a:cubicBezTo>
                          <a:pt x="30356" y="8923"/>
                          <a:pt x="30289" y="9126"/>
                          <a:pt x="30221" y="9329"/>
                        </a:cubicBezTo>
                        <a:cubicBezTo>
                          <a:pt x="30198" y="9442"/>
                          <a:pt x="30176" y="9555"/>
                          <a:pt x="30131" y="9668"/>
                        </a:cubicBezTo>
                        <a:cubicBezTo>
                          <a:pt x="30108" y="9781"/>
                          <a:pt x="30086" y="9893"/>
                          <a:pt x="30063" y="10006"/>
                        </a:cubicBezTo>
                        <a:cubicBezTo>
                          <a:pt x="30040" y="10142"/>
                          <a:pt x="30040" y="10255"/>
                          <a:pt x="30018" y="10367"/>
                        </a:cubicBezTo>
                        <a:cubicBezTo>
                          <a:pt x="29995" y="10503"/>
                          <a:pt x="29995" y="10616"/>
                          <a:pt x="29973" y="10751"/>
                        </a:cubicBezTo>
                        <a:cubicBezTo>
                          <a:pt x="29973" y="10864"/>
                          <a:pt x="29950" y="10999"/>
                          <a:pt x="29950" y="11135"/>
                        </a:cubicBezTo>
                        <a:lnTo>
                          <a:pt x="29950" y="11518"/>
                        </a:lnTo>
                        <a:lnTo>
                          <a:pt x="29950" y="11902"/>
                        </a:lnTo>
                        <a:cubicBezTo>
                          <a:pt x="29950" y="12037"/>
                          <a:pt x="29950" y="12173"/>
                          <a:pt x="29973" y="12308"/>
                        </a:cubicBezTo>
                        <a:cubicBezTo>
                          <a:pt x="29973" y="12444"/>
                          <a:pt x="29973" y="12557"/>
                          <a:pt x="29995" y="12692"/>
                        </a:cubicBezTo>
                        <a:cubicBezTo>
                          <a:pt x="29995" y="12827"/>
                          <a:pt x="30018" y="12963"/>
                          <a:pt x="30018" y="13098"/>
                        </a:cubicBezTo>
                        <a:lnTo>
                          <a:pt x="30063" y="13459"/>
                        </a:lnTo>
                        <a:cubicBezTo>
                          <a:pt x="29950" y="13301"/>
                          <a:pt x="29837" y="13121"/>
                          <a:pt x="29724" y="12963"/>
                        </a:cubicBezTo>
                        <a:cubicBezTo>
                          <a:pt x="29363" y="12376"/>
                          <a:pt x="28934" y="11834"/>
                          <a:pt x="28551" y="11248"/>
                        </a:cubicBezTo>
                        <a:cubicBezTo>
                          <a:pt x="28235" y="10774"/>
                          <a:pt x="27919" y="10300"/>
                          <a:pt x="27580" y="9848"/>
                        </a:cubicBezTo>
                        <a:cubicBezTo>
                          <a:pt x="27463" y="9653"/>
                          <a:pt x="27398" y="9570"/>
                          <a:pt x="27299" y="9570"/>
                        </a:cubicBezTo>
                        <a:cubicBezTo>
                          <a:pt x="27227" y="9570"/>
                          <a:pt x="27136" y="9614"/>
                          <a:pt x="26994" y="9690"/>
                        </a:cubicBezTo>
                        <a:lnTo>
                          <a:pt x="24691" y="10774"/>
                        </a:lnTo>
                        <a:lnTo>
                          <a:pt x="24240" y="10977"/>
                        </a:lnTo>
                        <a:lnTo>
                          <a:pt x="22705" y="11722"/>
                        </a:lnTo>
                        <a:cubicBezTo>
                          <a:pt x="21690" y="12195"/>
                          <a:pt x="20674" y="12692"/>
                          <a:pt x="19659" y="13166"/>
                        </a:cubicBezTo>
                        <a:cubicBezTo>
                          <a:pt x="19591" y="13211"/>
                          <a:pt x="19501" y="13234"/>
                          <a:pt x="19365" y="13301"/>
                        </a:cubicBezTo>
                        <a:lnTo>
                          <a:pt x="19659" y="12669"/>
                        </a:lnTo>
                        <a:cubicBezTo>
                          <a:pt x="20358" y="11202"/>
                          <a:pt x="20764" y="9600"/>
                          <a:pt x="20900" y="7975"/>
                        </a:cubicBezTo>
                        <a:cubicBezTo>
                          <a:pt x="21013" y="6440"/>
                          <a:pt x="20719" y="4928"/>
                          <a:pt x="20042" y="3551"/>
                        </a:cubicBezTo>
                        <a:cubicBezTo>
                          <a:pt x="19591" y="2604"/>
                          <a:pt x="18936" y="1791"/>
                          <a:pt x="18101" y="1159"/>
                        </a:cubicBezTo>
                        <a:cubicBezTo>
                          <a:pt x="17447" y="663"/>
                          <a:pt x="16679" y="324"/>
                          <a:pt x="15867" y="166"/>
                        </a:cubicBezTo>
                        <a:cubicBezTo>
                          <a:pt x="15314" y="55"/>
                          <a:pt x="14739" y="0"/>
                          <a:pt x="14165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 w="114300" cap="flat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>
                    <a:outerShdw blurRad="57150" dist="19050" dir="5400000" algn="bl" rotWithShape="0">
                      <a:schemeClr val="dk1">
                        <a:alpha val="21000"/>
                      </a:scheme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1410" name="Google Shape;1410;p44"/>
                <p:cNvGrpSpPr/>
                <p:nvPr/>
              </p:nvGrpSpPr>
              <p:grpSpPr>
                <a:xfrm>
                  <a:off x="4243600" y="2737481"/>
                  <a:ext cx="1853989" cy="1636235"/>
                  <a:chOff x="3278775" y="3216725"/>
                  <a:chExt cx="1853989" cy="1636235"/>
                </a:xfrm>
              </p:grpSpPr>
              <p:grpSp>
                <p:nvGrpSpPr>
                  <p:cNvPr id="1411" name="Google Shape;1411;p44"/>
                  <p:cNvGrpSpPr/>
                  <p:nvPr/>
                </p:nvGrpSpPr>
                <p:grpSpPr>
                  <a:xfrm>
                    <a:off x="4402639" y="4061610"/>
                    <a:ext cx="730125" cy="791350"/>
                    <a:chOff x="2465039" y="3359685"/>
                    <a:chExt cx="730125" cy="791350"/>
                  </a:xfrm>
                </p:grpSpPr>
                <p:sp>
                  <p:nvSpPr>
                    <p:cNvPr id="1412" name="Google Shape;1412;p44"/>
                    <p:cNvSpPr/>
                    <p:nvPr/>
                  </p:nvSpPr>
                  <p:spPr>
                    <a:xfrm>
                      <a:off x="2465589" y="3422185"/>
                      <a:ext cx="576675" cy="7288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3067" h="29154" extrusionOk="0">
                          <a:moveTo>
                            <a:pt x="6451" y="1"/>
                          </a:moveTo>
                          <a:cubicBezTo>
                            <a:pt x="2521" y="1"/>
                            <a:pt x="1" y="3718"/>
                            <a:pt x="1" y="3718"/>
                          </a:cubicBezTo>
                          <a:cubicBezTo>
                            <a:pt x="436" y="3626"/>
                            <a:pt x="853" y="3582"/>
                            <a:pt x="1252" y="3582"/>
                          </a:cubicBezTo>
                          <a:cubicBezTo>
                            <a:pt x="9273" y="3582"/>
                            <a:pt x="10345" y="21390"/>
                            <a:pt x="10495" y="27280"/>
                          </a:cubicBezTo>
                          <a:cubicBezTo>
                            <a:pt x="10518" y="28318"/>
                            <a:pt x="11376" y="29153"/>
                            <a:pt x="12414" y="29153"/>
                          </a:cubicBezTo>
                          <a:lnTo>
                            <a:pt x="21103" y="29153"/>
                          </a:lnTo>
                          <a:cubicBezTo>
                            <a:pt x="22186" y="29153"/>
                            <a:pt x="23066" y="28251"/>
                            <a:pt x="23021" y="27145"/>
                          </a:cubicBezTo>
                          <a:cubicBezTo>
                            <a:pt x="22728" y="18478"/>
                            <a:pt x="19591" y="10105"/>
                            <a:pt x="12752" y="3176"/>
                          </a:cubicBezTo>
                          <a:cubicBezTo>
                            <a:pt x="10420" y="808"/>
                            <a:pt x="8282" y="1"/>
                            <a:pt x="6451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13" name="Google Shape;1413;p44"/>
                    <p:cNvSpPr/>
                    <p:nvPr/>
                  </p:nvSpPr>
                  <p:spPr>
                    <a:xfrm>
                      <a:off x="2465589" y="3501410"/>
                      <a:ext cx="290475" cy="5295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619" h="21181" extrusionOk="0">
                          <a:moveTo>
                            <a:pt x="2120" y="0"/>
                          </a:moveTo>
                          <a:cubicBezTo>
                            <a:pt x="1458" y="0"/>
                            <a:pt x="745" y="156"/>
                            <a:pt x="1" y="549"/>
                          </a:cubicBezTo>
                          <a:cubicBezTo>
                            <a:pt x="1" y="549"/>
                            <a:pt x="3070" y="4092"/>
                            <a:pt x="2686" y="18830"/>
                          </a:cubicBezTo>
                          <a:cubicBezTo>
                            <a:pt x="2664" y="19868"/>
                            <a:pt x="3454" y="20726"/>
                            <a:pt x="4469" y="20793"/>
                          </a:cubicBezTo>
                          <a:lnTo>
                            <a:pt x="9435" y="21177"/>
                          </a:lnTo>
                          <a:cubicBezTo>
                            <a:pt x="9472" y="21179"/>
                            <a:pt x="9509" y="21180"/>
                            <a:pt x="9545" y="21180"/>
                          </a:cubicBezTo>
                          <a:cubicBezTo>
                            <a:pt x="10691" y="21180"/>
                            <a:pt x="11619" y="20170"/>
                            <a:pt x="11466" y="19011"/>
                          </a:cubicBezTo>
                          <a:cubicBezTo>
                            <a:pt x="10992" y="15287"/>
                            <a:pt x="9683" y="7839"/>
                            <a:pt x="6388" y="2219"/>
                          </a:cubicBezTo>
                          <a:cubicBezTo>
                            <a:pt x="6388" y="2201"/>
                            <a:pt x="4613" y="0"/>
                            <a:pt x="2120" y="0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14" name="Google Shape;1414;p44"/>
                    <p:cNvSpPr/>
                    <p:nvPr/>
                  </p:nvSpPr>
                  <p:spPr>
                    <a:xfrm>
                      <a:off x="2465039" y="3359685"/>
                      <a:ext cx="730125" cy="6565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9205" h="26260" extrusionOk="0">
                          <a:moveTo>
                            <a:pt x="7518" y="0"/>
                          </a:moveTo>
                          <a:cubicBezTo>
                            <a:pt x="6512" y="0"/>
                            <a:pt x="5585" y="118"/>
                            <a:pt x="4762" y="305"/>
                          </a:cubicBezTo>
                          <a:cubicBezTo>
                            <a:pt x="0" y="1365"/>
                            <a:pt x="23" y="6218"/>
                            <a:pt x="23" y="6218"/>
                          </a:cubicBezTo>
                          <a:cubicBezTo>
                            <a:pt x="1289" y="5614"/>
                            <a:pt x="2505" y="5343"/>
                            <a:pt x="3668" y="5343"/>
                          </a:cubicBezTo>
                          <a:cubicBezTo>
                            <a:pt x="12329" y="5343"/>
                            <a:pt x="18036" y="20374"/>
                            <a:pt x="19568" y="24950"/>
                          </a:cubicBezTo>
                          <a:cubicBezTo>
                            <a:pt x="19816" y="25718"/>
                            <a:pt x="20561" y="26259"/>
                            <a:pt x="21373" y="26259"/>
                          </a:cubicBezTo>
                          <a:lnTo>
                            <a:pt x="26993" y="26259"/>
                          </a:lnTo>
                          <a:cubicBezTo>
                            <a:pt x="28279" y="26259"/>
                            <a:pt x="29205" y="24995"/>
                            <a:pt x="28821" y="23754"/>
                          </a:cubicBezTo>
                          <a:cubicBezTo>
                            <a:pt x="22492" y="4284"/>
                            <a:pt x="13574" y="0"/>
                            <a:pt x="7518" y="0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grpSp>
                <p:nvGrpSpPr>
                  <p:cNvPr id="1415" name="Google Shape;1415;p44"/>
                  <p:cNvGrpSpPr/>
                  <p:nvPr/>
                </p:nvGrpSpPr>
                <p:grpSpPr>
                  <a:xfrm>
                    <a:off x="3278775" y="3216725"/>
                    <a:ext cx="1121725" cy="1208900"/>
                    <a:chOff x="1341175" y="2514800"/>
                    <a:chExt cx="1121725" cy="1208900"/>
                  </a:xfrm>
                </p:grpSpPr>
                <p:sp>
                  <p:nvSpPr>
                    <p:cNvPr id="1416" name="Google Shape;1416;p44"/>
                    <p:cNvSpPr/>
                    <p:nvPr/>
                  </p:nvSpPr>
                  <p:spPr>
                    <a:xfrm>
                      <a:off x="2064525" y="2679950"/>
                      <a:ext cx="273125" cy="3033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925" h="12135" extrusionOk="0">
                          <a:moveTo>
                            <a:pt x="3853" y="1"/>
                          </a:moveTo>
                          <a:cubicBezTo>
                            <a:pt x="2973" y="1"/>
                            <a:pt x="2145" y="541"/>
                            <a:pt x="1603" y="1821"/>
                          </a:cubicBezTo>
                          <a:lnTo>
                            <a:pt x="1536" y="1979"/>
                          </a:lnTo>
                          <a:lnTo>
                            <a:pt x="1513" y="2024"/>
                          </a:lnTo>
                          <a:cubicBezTo>
                            <a:pt x="1" y="5409"/>
                            <a:pt x="2325" y="12135"/>
                            <a:pt x="2325" y="12135"/>
                          </a:cubicBezTo>
                          <a:cubicBezTo>
                            <a:pt x="2325" y="12135"/>
                            <a:pt x="8758" y="9066"/>
                            <a:pt x="10089" y="5635"/>
                          </a:cubicBezTo>
                          <a:lnTo>
                            <a:pt x="10112" y="5567"/>
                          </a:lnTo>
                          <a:lnTo>
                            <a:pt x="10180" y="5409"/>
                          </a:lnTo>
                          <a:cubicBezTo>
                            <a:pt x="10924" y="3649"/>
                            <a:pt x="10270" y="2475"/>
                            <a:pt x="9051" y="1956"/>
                          </a:cubicBezTo>
                          <a:cubicBezTo>
                            <a:pt x="8839" y="1867"/>
                            <a:pt x="8615" y="1825"/>
                            <a:pt x="8385" y="1825"/>
                          </a:cubicBezTo>
                          <a:cubicBezTo>
                            <a:pt x="7570" y="1825"/>
                            <a:pt x="6692" y="2362"/>
                            <a:pt x="6057" y="3254"/>
                          </a:cubicBezTo>
                          <a:lnTo>
                            <a:pt x="6057" y="3254"/>
                          </a:lnTo>
                          <a:cubicBezTo>
                            <a:pt x="6056" y="3258"/>
                            <a:pt x="6053" y="3261"/>
                            <a:pt x="6049" y="3265"/>
                          </a:cubicBezTo>
                          <a:cubicBezTo>
                            <a:pt x="6052" y="3261"/>
                            <a:pt x="6055" y="3258"/>
                            <a:pt x="6057" y="3254"/>
                          </a:cubicBezTo>
                          <a:lnTo>
                            <a:pt x="6057" y="3254"/>
                          </a:lnTo>
                          <a:cubicBezTo>
                            <a:pt x="6061" y="3246"/>
                            <a:pt x="6059" y="3239"/>
                            <a:pt x="6056" y="3239"/>
                          </a:cubicBezTo>
                          <a:cubicBezTo>
                            <a:pt x="6055" y="3239"/>
                            <a:pt x="6054" y="3240"/>
                            <a:pt x="6053" y="3242"/>
                          </a:cubicBezTo>
                          <a:lnTo>
                            <a:pt x="6053" y="3242"/>
                          </a:lnTo>
                          <a:cubicBezTo>
                            <a:pt x="6052" y="3250"/>
                            <a:pt x="6051" y="3257"/>
                            <a:pt x="6049" y="3265"/>
                          </a:cubicBezTo>
                          <a:cubicBezTo>
                            <a:pt x="6049" y="3253"/>
                            <a:pt x="6051" y="3246"/>
                            <a:pt x="6053" y="3242"/>
                          </a:cubicBezTo>
                          <a:lnTo>
                            <a:pt x="6053" y="3242"/>
                          </a:lnTo>
                          <a:cubicBezTo>
                            <a:pt x="6270" y="1852"/>
                            <a:pt x="5818" y="600"/>
                            <a:pt x="4853" y="218"/>
                          </a:cubicBezTo>
                          <a:cubicBezTo>
                            <a:pt x="4521" y="77"/>
                            <a:pt x="4183" y="1"/>
                            <a:pt x="3853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17" name="Google Shape;1417;p44"/>
                    <p:cNvSpPr/>
                    <p:nvPr/>
                  </p:nvSpPr>
                  <p:spPr>
                    <a:xfrm>
                      <a:off x="2143525" y="2925350"/>
                      <a:ext cx="222325" cy="1699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893" h="6796" extrusionOk="0">
                          <a:moveTo>
                            <a:pt x="6438" y="1"/>
                          </a:moveTo>
                          <a:cubicBezTo>
                            <a:pt x="3780" y="1"/>
                            <a:pt x="1" y="2928"/>
                            <a:pt x="1" y="2928"/>
                          </a:cubicBezTo>
                          <a:cubicBezTo>
                            <a:pt x="1" y="2928"/>
                            <a:pt x="3612" y="6675"/>
                            <a:pt x="6297" y="6788"/>
                          </a:cubicBezTo>
                          <a:lnTo>
                            <a:pt x="6455" y="6788"/>
                          </a:lnTo>
                          <a:cubicBezTo>
                            <a:pt x="6533" y="6793"/>
                            <a:pt x="6609" y="6795"/>
                            <a:pt x="6683" y="6795"/>
                          </a:cubicBezTo>
                          <a:cubicBezTo>
                            <a:pt x="7907" y="6795"/>
                            <a:pt x="8513" y="6102"/>
                            <a:pt x="8577" y="5208"/>
                          </a:cubicBezTo>
                          <a:cubicBezTo>
                            <a:pt x="8622" y="4440"/>
                            <a:pt x="7968" y="3718"/>
                            <a:pt x="6974" y="3425"/>
                          </a:cubicBezTo>
                          <a:cubicBezTo>
                            <a:pt x="7990" y="3267"/>
                            <a:pt x="8757" y="2657"/>
                            <a:pt x="8803" y="1890"/>
                          </a:cubicBezTo>
                          <a:cubicBezTo>
                            <a:pt x="8893" y="942"/>
                            <a:pt x="8329" y="130"/>
                            <a:pt x="6929" y="17"/>
                          </a:cubicBezTo>
                          <a:lnTo>
                            <a:pt x="6771" y="17"/>
                          </a:lnTo>
                          <a:cubicBezTo>
                            <a:pt x="6663" y="6"/>
                            <a:pt x="6552" y="1"/>
                            <a:pt x="6438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18" name="Google Shape;1418;p44"/>
                    <p:cNvSpPr/>
                    <p:nvPr/>
                  </p:nvSpPr>
                  <p:spPr>
                    <a:xfrm>
                      <a:off x="1341175" y="2514800"/>
                      <a:ext cx="1121725" cy="12089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4869" h="48356" extrusionOk="0">
                          <a:moveTo>
                            <a:pt x="13582" y="3612"/>
                          </a:moveTo>
                          <a:cubicBezTo>
                            <a:pt x="14198" y="3612"/>
                            <a:pt x="14816" y="3731"/>
                            <a:pt x="15393" y="3958"/>
                          </a:cubicBezTo>
                          <a:cubicBezTo>
                            <a:pt x="15687" y="4071"/>
                            <a:pt x="15957" y="4229"/>
                            <a:pt x="16183" y="4432"/>
                          </a:cubicBezTo>
                          <a:cubicBezTo>
                            <a:pt x="16567" y="4771"/>
                            <a:pt x="16883" y="5154"/>
                            <a:pt x="17109" y="5606"/>
                          </a:cubicBezTo>
                          <a:cubicBezTo>
                            <a:pt x="17515" y="6350"/>
                            <a:pt x="17695" y="7185"/>
                            <a:pt x="17673" y="8043"/>
                          </a:cubicBezTo>
                          <a:cubicBezTo>
                            <a:pt x="17605" y="9262"/>
                            <a:pt x="17357" y="10481"/>
                            <a:pt x="16928" y="11609"/>
                          </a:cubicBezTo>
                          <a:cubicBezTo>
                            <a:pt x="16431" y="12873"/>
                            <a:pt x="15845" y="14069"/>
                            <a:pt x="15145" y="15220"/>
                          </a:cubicBezTo>
                          <a:cubicBezTo>
                            <a:pt x="15077" y="15333"/>
                            <a:pt x="14987" y="15423"/>
                            <a:pt x="14852" y="15491"/>
                          </a:cubicBezTo>
                          <a:cubicBezTo>
                            <a:pt x="14152" y="15807"/>
                            <a:pt x="13452" y="16145"/>
                            <a:pt x="12753" y="16484"/>
                          </a:cubicBezTo>
                          <a:lnTo>
                            <a:pt x="9390" y="18086"/>
                          </a:lnTo>
                          <a:lnTo>
                            <a:pt x="9209" y="18177"/>
                          </a:lnTo>
                          <a:lnTo>
                            <a:pt x="5508" y="19937"/>
                          </a:lnTo>
                          <a:cubicBezTo>
                            <a:pt x="5481" y="19964"/>
                            <a:pt x="5447" y="19975"/>
                            <a:pt x="5414" y="19975"/>
                          </a:cubicBezTo>
                          <a:cubicBezTo>
                            <a:pt x="5391" y="19975"/>
                            <a:pt x="5369" y="19969"/>
                            <a:pt x="5350" y="19960"/>
                          </a:cubicBezTo>
                          <a:cubicBezTo>
                            <a:pt x="5350" y="19937"/>
                            <a:pt x="5350" y="19915"/>
                            <a:pt x="5350" y="19892"/>
                          </a:cubicBezTo>
                          <a:cubicBezTo>
                            <a:pt x="5350" y="19869"/>
                            <a:pt x="5350" y="19847"/>
                            <a:pt x="5350" y="19824"/>
                          </a:cubicBezTo>
                          <a:cubicBezTo>
                            <a:pt x="5237" y="17861"/>
                            <a:pt x="5282" y="15920"/>
                            <a:pt x="5485" y="13956"/>
                          </a:cubicBezTo>
                          <a:cubicBezTo>
                            <a:pt x="5801" y="11225"/>
                            <a:pt x="6749" y="8585"/>
                            <a:pt x="8261" y="6260"/>
                          </a:cubicBezTo>
                          <a:cubicBezTo>
                            <a:pt x="8329" y="6125"/>
                            <a:pt x="8442" y="6012"/>
                            <a:pt x="8532" y="5899"/>
                          </a:cubicBezTo>
                          <a:cubicBezTo>
                            <a:pt x="8758" y="5651"/>
                            <a:pt x="8984" y="5425"/>
                            <a:pt x="9232" y="5222"/>
                          </a:cubicBezTo>
                          <a:cubicBezTo>
                            <a:pt x="9706" y="4748"/>
                            <a:pt x="10270" y="4409"/>
                            <a:pt x="10902" y="4161"/>
                          </a:cubicBezTo>
                          <a:cubicBezTo>
                            <a:pt x="11579" y="3890"/>
                            <a:pt x="12301" y="3710"/>
                            <a:pt x="13046" y="3642"/>
                          </a:cubicBezTo>
                          <a:cubicBezTo>
                            <a:pt x="13224" y="3622"/>
                            <a:pt x="13403" y="3612"/>
                            <a:pt x="13582" y="3612"/>
                          </a:cubicBezTo>
                          <a:close/>
                          <a:moveTo>
                            <a:pt x="14166" y="1"/>
                          </a:moveTo>
                          <a:cubicBezTo>
                            <a:pt x="13919" y="1"/>
                            <a:pt x="13673" y="11"/>
                            <a:pt x="13430" y="31"/>
                          </a:cubicBezTo>
                          <a:cubicBezTo>
                            <a:pt x="12143" y="121"/>
                            <a:pt x="10902" y="437"/>
                            <a:pt x="9706" y="956"/>
                          </a:cubicBezTo>
                          <a:cubicBezTo>
                            <a:pt x="8938" y="1317"/>
                            <a:pt x="8194" y="1769"/>
                            <a:pt x="7517" y="2265"/>
                          </a:cubicBezTo>
                          <a:cubicBezTo>
                            <a:pt x="7133" y="2536"/>
                            <a:pt x="6794" y="2830"/>
                            <a:pt x="6456" y="3168"/>
                          </a:cubicBezTo>
                          <a:cubicBezTo>
                            <a:pt x="5598" y="4003"/>
                            <a:pt x="4876" y="4974"/>
                            <a:pt x="4334" y="6034"/>
                          </a:cubicBezTo>
                          <a:cubicBezTo>
                            <a:pt x="3590" y="7479"/>
                            <a:pt x="3003" y="8991"/>
                            <a:pt x="2619" y="10571"/>
                          </a:cubicBezTo>
                          <a:cubicBezTo>
                            <a:pt x="1807" y="13708"/>
                            <a:pt x="1558" y="16935"/>
                            <a:pt x="1897" y="20163"/>
                          </a:cubicBezTo>
                          <a:cubicBezTo>
                            <a:pt x="1919" y="20546"/>
                            <a:pt x="1965" y="20930"/>
                            <a:pt x="2010" y="21314"/>
                          </a:cubicBezTo>
                          <a:lnTo>
                            <a:pt x="2010" y="21359"/>
                          </a:lnTo>
                          <a:lnTo>
                            <a:pt x="2010" y="21427"/>
                          </a:lnTo>
                          <a:cubicBezTo>
                            <a:pt x="2010" y="21585"/>
                            <a:pt x="2010" y="21585"/>
                            <a:pt x="1874" y="21652"/>
                          </a:cubicBezTo>
                          <a:lnTo>
                            <a:pt x="1761" y="21698"/>
                          </a:lnTo>
                          <a:lnTo>
                            <a:pt x="1310" y="21923"/>
                          </a:lnTo>
                          <a:cubicBezTo>
                            <a:pt x="994" y="22081"/>
                            <a:pt x="678" y="22217"/>
                            <a:pt x="362" y="22352"/>
                          </a:cubicBezTo>
                          <a:cubicBezTo>
                            <a:pt x="227" y="22397"/>
                            <a:pt x="136" y="22510"/>
                            <a:pt x="114" y="22645"/>
                          </a:cubicBezTo>
                          <a:cubicBezTo>
                            <a:pt x="114" y="22691"/>
                            <a:pt x="91" y="22758"/>
                            <a:pt x="91" y="22803"/>
                          </a:cubicBezTo>
                          <a:cubicBezTo>
                            <a:pt x="91" y="22871"/>
                            <a:pt x="69" y="22916"/>
                            <a:pt x="69" y="22961"/>
                          </a:cubicBezTo>
                          <a:cubicBezTo>
                            <a:pt x="1" y="23616"/>
                            <a:pt x="46" y="24270"/>
                            <a:pt x="159" y="24902"/>
                          </a:cubicBezTo>
                          <a:cubicBezTo>
                            <a:pt x="340" y="25783"/>
                            <a:pt x="588" y="26618"/>
                            <a:pt x="926" y="27453"/>
                          </a:cubicBezTo>
                          <a:cubicBezTo>
                            <a:pt x="1355" y="28536"/>
                            <a:pt x="1852" y="29597"/>
                            <a:pt x="2393" y="30612"/>
                          </a:cubicBezTo>
                          <a:cubicBezTo>
                            <a:pt x="2890" y="31538"/>
                            <a:pt x="3409" y="32440"/>
                            <a:pt x="3973" y="33343"/>
                          </a:cubicBezTo>
                          <a:cubicBezTo>
                            <a:pt x="4537" y="34223"/>
                            <a:pt x="5102" y="35104"/>
                            <a:pt x="5711" y="35961"/>
                          </a:cubicBezTo>
                          <a:cubicBezTo>
                            <a:pt x="6433" y="36977"/>
                            <a:pt x="7178" y="37993"/>
                            <a:pt x="7968" y="38963"/>
                          </a:cubicBezTo>
                          <a:cubicBezTo>
                            <a:pt x="8419" y="39527"/>
                            <a:pt x="8893" y="40069"/>
                            <a:pt x="9345" y="40611"/>
                          </a:cubicBezTo>
                          <a:cubicBezTo>
                            <a:pt x="9819" y="41152"/>
                            <a:pt x="10247" y="41649"/>
                            <a:pt x="10721" y="42145"/>
                          </a:cubicBezTo>
                          <a:cubicBezTo>
                            <a:pt x="11331" y="42800"/>
                            <a:pt x="11985" y="43454"/>
                            <a:pt x="12640" y="44086"/>
                          </a:cubicBezTo>
                          <a:cubicBezTo>
                            <a:pt x="13497" y="44899"/>
                            <a:pt x="14378" y="45643"/>
                            <a:pt x="15303" y="46343"/>
                          </a:cubicBezTo>
                          <a:cubicBezTo>
                            <a:pt x="16048" y="46930"/>
                            <a:pt x="16838" y="47426"/>
                            <a:pt x="17650" y="47878"/>
                          </a:cubicBezTo>
                          <a:cubicBezTo>
                            <a:pt x="17966" y="48036"/>
                            <a:pt x="18282" y="48171"/>
                            <a:pt x="18621" y="48284"/>
                          </a:cubicBezTo>
                          <a:cubicBezTo>
                            <a:pt x="18688" y="48307"/>
                            <a:pt x="18734" y="48329"/>
                            <a:pt x="18801" y="48329"/>
                          </a:cubicBezTo>
                          <a:cubicBezTo>
                            <a:pt x="18854" y="48347"/>
                            <a:pt x="18907" y="48355"/>
                            <a:pt x="18959" y="48355"/>
                          </a:cubicBezTo>
                          <a:cubicBezTo>
                            <a:pt x="19106" y="48355"/>
                            <a:pt x="19243" y="48288"/>
                            <a:pt x="19343" y="48171"/>
                          </a:cubicBezTo>
                          <a:cubicBezTo>
                            <a:pt x="19591" y="47923"/>
                            <a:pt x="19862" y="47652"/>
                            <a:pt x="20110" y="47381"/>
                          </a:cubicBezTo>
                          <a:lnTo>
                            <a:pt x="20629" y="46862"/>
                          </a:lnTo>
                          <a:cubicBezTo>
                            <a:pt x="20742" y="46727"/>
                            <a:pt x="20855" y="46614"/>
                            <a:pt x="20968" y="46479"/>
                          </a:cubicBezTo>
                          <a:cubicBezTo>
                            <a:pt x="21532" y="45892"/>
                            <a:pt x="22074" y="45328"/>
                            <a:pt x="22638" y="44741"/>
                          </a:cubicBezTo>
                          <a:cubicBezTo>
                            <a:pt x="22706" y="44650"/>
                            <a:pt x="22819" y="44605"/>
                            <a:pt x="22909" y="44583"/>
                          </a:cubicBezTo>
                          <a:cubicBezTo>
                            <a:pt x="23405" y="44515"/>
                            <a:pt x="23902" y="44425"/>
                            <a:pt x="24398" y="44334"/>
                          </a:cubicBezTo>
                          <a:cubicBezTo>
                            <a:pt x="27445" y="43793"/>
                            <a:pt x="30492" y="43251"/>
                            <a:pt x="33516" y="42687"/>
                          </a:cubicBezTo>
                          <a:cubicBezTo>
                            <a:pt x="35187" y="42371"/>
                            <a:pt x="36834" y="41987"/>
                            <a:pt x="38482" y="41649"/>
                          </a:cubicBezTo>
                          <a:cubicBezTo>
                            <a:pt x="38753" y="41604"/>
                            <a:pt x="39001" y="41513"/>
                            <a:pt x="39249" y="41446"/>
                          </a:cubicBezTo>
                          <a:cubicBezTo>
                            <a:pt x="39266" y="41440"/>
                            <a:pt x="39284" y="41437"/>
                            <a:pt x="39303" y="41437"/>
                          </a:cubicBezTo>
                          <a:cubicBezTo>
                            <a:pt x="39358" y="41437"/>
                            <a:pt x="39413" y="41463"/>
                            <a:pt x="39430" y="41513"/>
                          </a:cubicBezTo>
                          <a:cubicBezTo>
                            <a:pt x="40062" y="42597"/>
                            <a:pt x="41009" y="43341"/>
                            <a:pt x="42070" y="43973"/>
                          </a:cubicBezTo>
                          <a:cubicBezTo>
                            <a:pt x="42522" y="44222"/>
                            <a:pt x="43041" y="44402"/>
                            <a:pt x="43582" y="44470"/>
                          </a:cubicBezTo>
                          <a:cubicBezTo>
                            <a:pt x="43671" y="44484"/>
                            <a:pt x="43753" y="44490"/>
                            <a:pt x="43829" y="44490"/>
                          </a:cubicBezTo>
                          <a:cubicBezTo>
                            <a:pt x="44255" y="44490"/>
                            <a:pt x="44486" y="44272"/>
                            <a:pt x="44621" y="43793"/>
                          </a:cubicBezTo>
                          <a:cubicBezTo>
                            <a:pt x="44688" y="43545"/>
                            <a:pt x="44733" y="43296"/>
                            <a:pt x="44756" y="43071"/>
                          </a:cubicBezTo>
                          <a:cubicBezTo>
                            <a:pt x="44824" y="42394"/>
                            <a:pt x="44869" y="41739"/>
                            <a:pt x="44846" y="41085"/>
                          </a:cubicBezTo>
                          <a:cubicBezTo>
                            <a:pt x="44869" y="41017"/>
                            <a:pt x="44869" y="40927"/>
                            <a:pt x="44869" y="40836"/>
                          </a:cubicBezTo>
                          <a:lnTo>
                            <a:pt x="44869" y="40520"/>
                          </a:lnTo>
                          <a:cubicBezTo>
                            <a:pt x="44846" y="39234"/>
                            <a:pt x="44779" y="37947"/>
                            <a:pt x="44688" y="36661"/>
                          </a:cubicBezTo>
                          <a:cubicBezTo>
                            <a:pt x="44643" y="36074"/>
                            <a:pt x="44530" y="35487"/>
                            <a:pt x="44395" y="34923"/>
                          </a:cubicBezTo>
                          <a:cubicBezTo>
                            <a:pt x="44350" y="34675"/>
                            <a:pt x="44282" y="34449"/>
                            <a:pt x="44192" y="34201"/>
                          </a:cubicBezTo>
                          <a:cubicBezTo>
                            <a:pt x="44124" y="34065"/>
                            <a:pt x="44034" y="33930"/>
                            <a:pt x="43943" y="33795"/>
                          </a:cubicBezTo>
                          <a:cubicBezTo>
                            <a:pt x="43898" y="33749"/>
                            <a:pt x="43853" y="33704"/>
                            <a:pt x="43808" y="33682"/>
                          </a:cubicBezTo>
                          <a:cubicBezTo>
                            <a:pt x="43609" y="33537"/>
                            <a:pt x="43353" y="33465"/>
                            <a:pt x="43108" y="33465"/>
                          </a:cubicBezTo>
                          <a:cubicBezTo>
                            <a:pt x="43047" y="33465"/>
                            <a:pt x="42987" y="33470"/>
                            <a:pt x="42928" y="33479"/>
                          </a:cubicBezTo>
                          <a:cubicBezTo>
                            <a:pt x="42747" y="33524"/>
                            <a:pt x="42567" y="33569"/>
                            <a:pt x="42409" y="33637"/>
                          </a:cubicBezTo>
                          <a:cubicBezTo>
                            <a:pt x="42002" y="33817"/>
                            <a:pt x="41596" y="33998"/>
                            <a:pt x="41213" y="34246"/>
                          </a:cubicBezTo>
                          <a:cubicBezTo>
                            <a:pt x="40693" y="34539"/>
                            <a:pt x="40242" y="34991"/>
                            <a:pt x="39904" y="35510"/>
                          </a:cubicBezTo>
                          <a:cubicBezTo>
                            <a:pt x="39827" y="35664"/>
                            <a:pt x="39652" y="35768"/>
                            <a:pt x="39476" y="35768"/>
                          </a:cubicBezTo>
                          <a:cubicBezTo>
                            <a:pt x="39446" y="35768"/>
                            <a:pt x="39415" y="35765"/>
                            <a:pt x="39384" y="35758"/>
                          </a:cubicBezTo>
                          <a:cubicBezTo>
                            <a:pt x="38030" y="35600"/>
                            <a:pt x="36699" y="35465"/>
                            <a:pt x="35345" y="35352"/>
                          </a:cubicBezTo>
                          <a:cubicBezTo>
                            <a:pt x="34329" y="35239"/>
                            <a:pt x="33291" y="35171"/>
                            <a:pt x="32275" y="35104"/>
                          </a:cubicBezTo>
                          <a:cubicBezTo>
                            <a:pt x="32185" y="35104"/>
                            <a:pt x="32072" y="35104"/>
                            <a:pt x="31982" y="35059"/>
                          </a:cubicBezTo>
                          <a:cubicBezTo>
                            <a:pt x="32004" y="34946"/>
                            <a:pt x="32117" y="34878"/>
                            <a:pt x="32185" y="34810"/>
                          </a:cubicBezTo>
                          <a:lnTo>
                            <a:pt x="34600" y="32260"/>
                          </a:lnTo>
                          <a:lnTo>
                            <a:pt x="37037" y="29732"/>
                          </a:lnTo>
                          <a:cubicBezTo>
                            <a:pt x="37037" y="29710"/>
                            <a:pt x="37060" y="29710"/>
                            <a:pt x="37060" y="29687"/>
                          </a:cubicBezTo>
                          <a:cubicBezTo>
                            <a:pt x="37195" y="29552"/>
                            <a:pt x="37308" y="29439"/>
                            <a:pt x="37421" y="29303"/>
                          </a:cubicBezTo>
                          <a:lnTo>
                            <a:pt x="39226" y="27408"/>
                          </a:lnTo>
                          <a:cubicBezTo>
                            <a:pt x="39294" y="27362"/>
                            <a:pt x="39339" y="27295"/>
                            <a:pt x="39384" y="27227"/>
                          </a:cubicBezTo>
                          <a:cubicBezTo>
                            <a:pt x="39430" y="27137"/>
                            <a:pt x="39430" y="27024"/>
                            <a:pt x="39339" y="26956"/>
                          </a:cubicBezTo>
                          <a:cubicBezTo>
                            <a:pt x="39114" y="26753"/>
                            <a:pt x="38933" y="26527"/>
                            <a:pt x="38798" y="26279"/>
                          </a:cubicBezTo>
                          <a:cubicBezTo>
                            <a:pt x="38595" y="25941"/>
                            <a:pt x="38369" y="25625"/>
                            <a:pt x="38143" y="25309"/>
                          </a:cubicBezTo>
                          <a:cubicBezTo>
                            <a:pt x="37601" y="24519"/>
                            <a:pt x="37060" y="23751"/>
                            <a:pt x="36541" y="22984"/>
                          </a:cubicBezTo>
                          <a:cubicBezTo>
                            <a:pt x="36180" y="22420"/>
                            <a:pt x="35773" y="21856"/>
                            <a:pt x="35390" y="21291"/>
                          </a:cubicBezTo>
                          <a:cubicBezTo>
                            <a:pt x="35029" y="20727"/>
                            <a:pt x="34645" y="20208"/>
                            <a:pt x="34261" y="19644"/>
                          </a:cubicBezTo>
                          <a:cubicBezTo>
                            <a:pt x="33900" y="19079"/>
                            <a:pt x="33494" y="18515"/>
                            <a:pt x="33110" y="17951"/>
                          </a:cubicBezTo>
                          <a:cubicBezTo>
                            <a:pt x="32749" y="17387"/>
                            <a:pt x="32343" y="16845"/>
                            <a:pt x="31982" y="16281"/>
                          </a:cubicBezTo>
                          <a:cubicBezTo>
                            <a:pt x="31643" y="15717"/>
                            <a:pt x="31214" y="15175"/>
                            <a:pt x="30853" y="14633"/>
                          </a:cubicBezTo>
                          <a:cubicBezTo>
                            <a:pt x="30515" y="14069"/>
                            <a:pt x="30086" y="13527"/>
                            <a:pt x="29725" y="12963"/>
                          </a:cubicBezTo>
                          <a:cubicBezTo>
                            <a:pt x="29386" y="12399"/>
                            <a:pt x="28935" y="11835"/>
                            <a:pt x="28574" y="11248"/>
                          </a:cubicBezTo>
                          <a:cubicBezTo>
                            <a:pt x="28258" y="10774"/>
                            <a:pt x="27919" y="10300"/>
                            <a:pt x="27603" y="9849"/>
                          </a:cubicBezTo>
                          <a:cubicBezTo>
                            <a:pt x="27473" y="9653"/>
                            <a:pt x="27403" y="9570"/>
                            <a:pt x="27301" y="9570"/>
                          </a:cubicBezTo>
                          <a:cubicBezTo>
                            <a:pt x="27227" y="9570"/>
                            <a:pt x="27137" y="9614"/>
                            <a:pt x="26994" y="9691"/>
                          </a:cubicBezTo>
                          <a:lnTo>
                            <a:pt x="24714" y="10774"/>
                          </a:lnTo>
                          <a:lnTo>
                            <a:pt x="24263" y="10977"/>
                          </a:lnTo>
                          <a:lnTo>
                            <a:pt x="22706" y="11722"/>
                          </a:lnTo>
                          <a:cubicBezTo>
                            <a:pt x="21690" y="12196"/>
                            <a:pt x="20674" y="12692"/>
                            <a:pt x="19681" y="13166"/>
                          </a:cubicBezTo>
                          <a:cubicBezTo>
                            <a:pt x="19591" y="13211"/>
                            <a:pt x="19501" y="13234"/>
                            <a:pt x="19365" y="13302"/>
                          </a:cubicBezTo>
                          <a:lnTo>
                            <a:pt x="19659" y="12670"/>
                          </a:lnTo>
                          <a:cubicBezTo>
                            <a:pt x="20359" y="11203"/>
                            <a:pt x="20787" y="9600"/>
                            <a:pt x="20900" y="7975"/>
                          </a:cubicBezTo>
                          <a:cubicBezTo>
                            <a:pt x="21036" y="6441"/>
                            <a:pt x="20742" y="4929"/>
                            <a:pt x="20065" y="3552"/>
                          </a:cubicBezTo>
                          <a:cubicBezTo>
                            <a:pt x="19591" y="2604"/>
                            <a:pt x="18937" y="1791"/>
                            <a:pt x="18102" y="1160"/>
                          </a:cubicBezTo>
                          <a:cubicBezTo>
                            <a:pt x="17447" y="663"/>
                            <a:pt x="16680" y="324"/>
                            <a:pt x="15890" y="166"/>
                          </a:cubicBezTo>
                          <a:cubicBezTo>
                            <a:pt x="15321" y="56"/>
                            <a:pt x="14741" y="1"/>
                            <a:pt x="14166" y="1"/>
                          </a:cubicBez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19" name="Google Shape;1419;p44"/>
                    <p:cNvSpPr/>
                    <p:nvPr/>
                  </p:nvSpPr>
                  <p:spPr>
                    <a:xfrm>
                      <a:off x="1675075" y="3051175"/>
                      <a:ext cx="357875" cy="353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4315" h="14121" extrusionOk="0">
                          <a:moveTo>
                            <a:pt x="7208" y="1"/>
                          </a:moveTo>
                          <a:cubicBezTo>
                            <a:pt x="3466" y="1"/>
                            <a:pt x="5761" y="5591"/>
                            <a:pt x="5761" y="5591"/>
                          </a:cubicBezTo>
                          <a:cubicBezTo>
                            <a:pt x="5761" y="5591"/>
                            <a:pt x="4358" y="5078"/>
                            <a:pt x="2942" y="5078"/>
                          </a:cubicBezTo>
                          <a:cubicBezTo>
                            <a:pt x="1542" y="5078"/>
                            <a:pt x="130" y="5580"/>
                            <a:pt x="51" y="7578"/>
                          </a:cubicBezTo>
                          <a:cubicBezTo>
                            <a:pt x="1" y="9087"/>
                            <a:pt x="785" y="9560"/>
                            <a:pt x="1788" y="9560"/>
                          </a:cubicBezTo>
                          <a:cubicBezTo>
                            <a:pt x="3468" y="9560"/>
                            <a:pt x="5761" y="8232"/>
                            <a:pt x="5761" y="8232"/>
                          </a:cubicBezTo>
                          <a:lnTo>
                            <a:pt x="5761" y="8232"/>
                          </a:lnTo>
                          <a:cubicBezTo>
                            <a:pt x="5761" y="8232"/>
                            <a:pt x="1767" y="12746"/>
                            <a:pt x="5062" y="13965"/>
                          </a:cubicBezTo>
                          <a:cubicBezTo>
                            <a:pt x="5354" y="14072"/>
                            <a:pt x="5616" y="14120"/>
                            <a:pt x="5850" y="14120"/>
                          </a:cubicBezTo>
                          <a:cubicBezTo>
                            <a:pt x="8238" y="14120"/>
                            <a:pt x="7770" y="9068"/>
                            <a:pt x="7770" y="9067"/>
                          </a:cubicBezTo>
                          <a:lnTo>
                            <a:pt x="7770" y="9067"/>
                          </a:lnTo>
                          <a:cubicBezTo>
                            <a:pt x="7770" y="9068"/>
                            <a:pt x="8289" y="12557"/>
                            <a:pt x="10140" y="12557"/>
                          </a:cubicBezTo>
                          <a:cubicBezTo>
                            <a:pt x="10506" y="12557"/>
                            <a:pt x="10926" y="12420"/>
                            <a:pt x="11404" y="12091"/>
                          </a:cubicBezTo>
                          <a:cubicBezTo>
                            <a:pt x="14315" y="10083"/>
                            <a:pt x="9147" y="7578"/>
                            <a:pt x="9147" y="7578"/>
                          </a:cubicBezTo>
                          <a:lnTo>
                            <a:pt x="9147" y="7578"/>
                          </a:lnTo>
                          <a:cubicBezTo>
                            <a:pt x="9147" y="7578"/>
                            <a:pt x="10155" y="7834"/>
                            <a:pt x="11268" y="7834"/>
                          </a:cubicBezTo>
                          <a:cubicBezTo>
                            <a:pt x="12668" y="7834"/>
                            <a:pt x="14232" y="7428"/>
                            <a:pt x="14157" y="5591"/>
                          </a:cubicBezTo>
                          <a:cubicBezTo>
                            <a:pt x="14104" y="4486"/>
                            <a:pt x="13442" y="4117"/>
                            <a:pt x="12583" y="4117"/>
                          </a:cubicBezTo>
                          <a:cubicBezTo>
                            <a:pt x="10864" y="4117"/>
                            <a:pt x="8357" y="5591"/>
                            <a:pt x="8357" y="5591"/>
                          </a:cubicBezTo>
                          <a:cubicBezTo>
                            <a:pt x="8357" y="5591"/>
                            <a:pt x="11787" y="355"/>
                            <a:pt x="7567" y="17"/>
                          </a:cubicBezTo>
                          <a:cubicBezTo>
                            <a:pt x="7441" y="6"/>
                            <a:pt x="7322" y="1"/>
                            <a:pt x="7208" y="1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20" name="Google Shape;1420;p44"/>
                    <p:cNvSpPr/>
                    <p:nvPr/>
                  </p:nvSpPr>
                  <p:spPr>
                    <a:xfrm>
                      <a:off x="1930650" y="3403300"/>
                      <a:ext cx="199000" cy="2008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960" h="8035" extrusionOk="0">
                          <a:moveTo>
                            <a:pt x="7679" y="1"/>
                          </a:moveTo>
                          <a:cubicBezTo>
                            <a:pt x="7634" y="1"/>
                            <a:pt x="7587" y="18"/>
                            <a:pt x="7545" y="60"/>
                          </a:cubicBezTo>
                          <a:cubicBezTo>
                            <a:pt x="5062" y="2656"/>
                            <a:pt x="2444" y="5183"/>
                            <a:pt x="52" y="7892"/>
                          </a:cubicBezTo>
                          <a:cubicBezTo>
                            <a:pt x="0" y="7943"/>
                            <a:pt x="54" y="8035"/>
                            <a:pt x="122" y="8035"/>
                          </a:cubicBezTo>
                          <a:cubicBezTo>
                            <a:pt x="144" y="8035"/>
                            <a:pt x="166" y="8026"/>
                            <a:pt x="187" y="8005"/>
                          </a:cubicBezTo>
                          <a:cubicBezTo>
                            <a:pt x="2964" y="5793"/>
                            <a:pt x="5514" y="3039"/>
                            <a:pt x="7838" y="331"/>
                          </a:cubicBezTo>
                          <a:cubicBezTo>
                            <a:pt x="7960" y="192"/>
                            <a:pt x="7828" y="1"/>
                            <a:pt x="7679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21" name="Google Shape;1421;p44"/>
                    <p:cNvSpPr/>
                    <p:nvPr/>
                  </p:nvSpPr>
                  <p:spPr>
                    <a:xfrm>
                      <a:off x="1739125" y="2844275"/>
                      <a:ext cx="79575" cy="455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183" h="1820" extrusionOk="0">
                          <a:moveTo>
                            <a:pt x="2939" y="0"/>
                          </a:moveTo>
                          <a:cubicBezTo>
                            <a:pt x="2921" y="0"/>
                            <a:pt x="2903" y="3"/>
                            <a:pt x="2883" y="10"/>
                          </a:cubicBezTo>
                          <a:cubicBezTo>
                            <a:pt x="2342" y="236"/>
                            <a:pt x="1845" y="484"/>
                            <a:pt x="1371" y="777"/>
                          </a:cubicBezTo>
                          <a:cubicBezTo>
                            <a:pt x="875" y="1003"/>
                            <a:pt x="423" y="1341"/>
                            <a:pt x="39" y="1748"/>
                          </a:cubicBezTo>
                          <a:cubicBezTo>
                            <a:pt x="1" y="1767"/>
                            <a:pt x="29" y="1820"/>
                            <a:pt x="66" y="1820"/>
                          </a:cubicBezTo>
                          <a:cubicBezTo>
                            <a:pt x="72" y="1820"/>
                            <a:pt x="78" y="1819"/>
                            <a:pt x="85" y="1815"/>
                          </a:cubicBezTo>
                          <a:cubicBezTo>
                            <a:pt x="581" y="1680"/>
                            <a:pt x="1055" y="1454"/>
                            <a:pt x="1484" y="1184"/>
                          </a:cubicBezTo>
                          <a:cubicBezTo>
                            <a:pt x="2003" y="913"/>
                            <a:pt x="2545" y="664"/>
                            <a:pt x="3019" y="371"/>
                          </a:cubicBezTo>
                          <a:cubicBezTo>
                            <a:pt x="3182" y="269"/>
                            <a:pt x="3105" y="0"/>
                            <a:pt x="2939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22" name="Google Shape;1422;p44"/>
                    <p:cNvSpPr/>
                    <p:nvPr/>
                  </p:nvSpPr>
                  <p:spPr>
                    <a:xfrm>
                      <a:off x="1406075" y="3006775"/>
                      <a:ext cx="68400" cy="392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736" h="1568" extrusionOk="0">
                          <a:moveTo>
                            <a:pt x="2468" y="1"/>
                          </a:moveTo>
                          <a:cubicBezTo>
                            <a:pt x="2451" y="1"/>
                            <a:pt x="2434" y="4"/>
                            <a:pt x="2415" y="10"/>
                          </a:cubicBezTo>
                          <a:cubicBezTo>
                            <a:pt x="1941" y="190"/>
                            <a:pt x="1490" y="416"/>
                            <a:pt x="1061" y="664"/>
                          </a:cubicBezTo>
                          <a:cubicBezTo>
                            <a:pt x="700" y="890"/>
                            <a:pt x="249" y="1116"/>
                            <a:pt x="23" y="1499"/>
                          </a:cubicBezTo>
                          <a:cubicBezTo>
                            <a:pt x="0" y="1522"/>
                            <a:pt x="46" y="1567"/>
                            <a:pt x="68" y="1567"/>
                          </a:cubicBezTo>
                          <a:cubicBezTo>
                            <a:pt x="497" y="1477"/>
                            <a:pt x="858" y="1161"/>
                            <a:pt x="1242" y="958"/>
                          </a:cubicBezTo>
                          <a:cubicBezTo>
                            <a:pt x="1671" y="732"/>
                            <a:pt x="2122" y="552"/>
                            <a:pt x="2551" y="348"/>
                          </a:cubicBezTo>
                          <a:cubicBezTo>
                            <a:pt x="2736" y="287"/>
                            <a:pt x="2640" y="1"/>
                            <a:pt x="2468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23" name="Google Shape;1423;p44"/>
                    <p:cNvSpPr/>
                    <p:nvPr/>
                  </p:nvSpPr>
                  <p:spPr>
                    <a:xfrm>
                      <a:off x="2313350" y="3419975"/>
                      <a:ext cx="24425" cy="1246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77" h="4984" extrusionOk="0">
                          <a:moveTo>
                            <a:pt x="788" y="1"/>
                          </a:moveTo>
                          <a:cubicBezTo>
                            <a:pt x="730" y="1"/>
                            <a:pt x="673" y="35"/>
                            <a:pt x="655" y="115"/>
                          </a:cubicBezTo>
                          <a:cubicBezTo>
                            <a:pt x="227" y="1605"/>
                            <a:pt x="1" y="3343"/>
                            <a:pt x="272" y="4900"/>
                          </a:cubicBezTo>
                          <a:cubicBezTo>
                            <a:pt x="282" y="4959"/>
                            <a:pt x="317" y="4984"/>
                            <a:pt x="355" y="4984"/>
                          </a:cubicBezTo>
                          <a:cubicBezTo>
                            <a:pt x="406" y="4984"/>
                            <a:pt x="462" y="4941"/>
                            <a:pt x="475" y="4878"/>
                          </a:cubicBezTo>
                          <a:cubicBezTo>
                            <a:pt x="633" y="3298"/>
                            <a:pt x="678" y="1763"/>
                            <a:pt x="949" y="206"/>
                          </a:cubicBezTo>
                          <a:cubicBezTo>
                            <a:pt x="976" y="83"/>
                            <a:pt x="879" y="1"/>
                            <a:pt x="788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24" name="Google Shape;1424;p44"/>
                    <p:cNvSpPr/>
                    <p:nvPr/>
                  </p:nvSpPr>
                  <p:spPr>
                    <a:xfrm>
                      <a:off x="2414350" y="3372800"/>
                      <a:ext cx="37275" cy="1334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491" h="5337" extrusionOk="0">
                          <a:moveTo>
                            <a:pt x="357" y="1"/>
                          </a:moveTo>
                          <a:cubicBezTo>
                            <a:pt x="270" y="1"/>
                            <a:pt x="184" y="52"/>
                            <a:pt x="159" y="152"/>
                          </a:cubicBezTo>
                          <a:cubicBezTo>
                            <a:pt x="46" y="942"/>
                            <a:pt x="1" y="1732"/>
                            <a:pt x="69" y="2521"/>
                          </a:cubicBezTo>
                          <a:cubicBezTo>
                            <a:pt x="91" y="3357"/>
                            <a:pt x="1" y="4192"/>
                            <a:pt x="181" y="4982"/>
                          </a:cubicBezTo>
                          <a:cubicBezTo>
                            <a:pt x="249" y="5219"/>
                            <a:pt x="447" y="5337"/>
                            <a:pt x="647" y="5337"/>
                          </a:cubicBezTo>
                          <a:cubicBezTo>
                            <a:pt x="847" y="5337"/>
                            <a:pt x="1050" y="5219"/>
                            <a:pt x="1129" y="4982"/>
                          </a:cubicBezTo>
                          <a:cubicBezTo>
                            <a:pt x="1490" y="3560"/>
                            <a:pt x="1220" y="1438"/>
                            <a:pt x="542" y="107"/>
                          </a:cubicBezTo>
                          <a:cubicBezTo>
                            <a:pt x="502" y="35"/>
                            <a:pt x="429" y="1"/>
                            <a:pt x="357" y="1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</p:grpSp>
          </p:grpSp>
          <p:sp>
            <p:nvSpPr>
              <p:cNvPr id="1425" name="Google Shape;1425;p44"/>
              <p:cNvSpPr/>
              <p:nvPr/>
            </p:nvSpPr>
            <p:spPr>
              <a:xfrm>
                <a:off x="6770429" y="1434730"/>
                <a:ext cx="93700" cy="99625"/>
              </a:xfrm>
              <a:custGeom>
                <a:avLst/>
                <a:gdLst/>
                <a:ahLst/>
                <a:cxnLst/>
                <a:rect l="l" t="t" r="r" b="b"/>
                <a:pathLst>
                  <a:path w="3748" h="3985" extrusionOk="0">
                    <a:moveTo>
                      <a:pt x="50" y="2309"/>
                    </a:moveTo>
                    <a:cubicBezTo>
                      <a:pt x="181" y="2496"/>
                      <a:pt x="685" y="2853"/>
                      <a:pt x="931" y="3119"/>
                    </a:cubicBezTo>
                    <a:cubicBezTo>
                      <a:pt x="1177" y="3385"/>
                      <a:pt x="1376" y="3781"/>
                      <a:pt x="1527" y="3904"/>
                    </a:cubicBezTo>
                    <a:cubicBezTo>
                      <a:pt x="1678" y="4027"/>
                      <a:pt x="1638" y="4000"/>
                      <a:pt x="1836" y="3857"/>
                    </a:cubicBezTo>
                    <a:cubicBezTo>
                      <a:pt x="2034" y="3714"/>
                      <a:pt x="2400" y="3388"/>
                      <a:pt x="2717" y="3047"/>
                    </a:cubicBezTo>
                    <a:cubicBezTo>
                      <a:pt x="3035" y="2706"/>
                      <a:pt x="3685" y="2127"/>
                      <a:pt x="3741" y="1809"/>
                    </a:cubicBezTo>
                    <a:cubicBezTo>
                      <a:pt x="3797" y="1492"/>
                      <a:pt x="3345" y="1428"/>
                      <a:pt x="3051" y="1142"/>
                    </a:cubicBezTo>
                    <a:cubicBezTo>
                      <a:pt x="2757" y="856"/>
                      <a:pt x="2205" y="257"/>
                      <a:pt x="1979" y="94"/>
                    </a:cubicBezTo>
                    <a:cubicBezTo>
                      <a:pt x="1753" y="-69"/>
                      <a:pt x="1832" y="7"/>
                      <a:pt x="1693" y="166"/>
                    </a:cubicBezTo>
                    <a:cubicBezTo>
                      <a:pt x="1554" y="325"/>
                      <a:pt x="1364" y="785"/>
                      <a:pt x="1146" y="1047"/>
                    </a:cubicBezTo>
                    <a:cubicBezTo>
                      <a:pt x="928" y="1309"/>
                      <a:pt x="551" y="1578"/>
                      <a:pt x="384" y="1737"/>
                    </a:cubicBezTo>
                    <a:cubicBezTo>
                      <a:pt x="217" y="1896"/>
                      <a:pt x="201" y="1904"/>
                      <a:pt x="145" y="1999"/>
                    </a:cubicBezTo>
                    <a:cubicBezTo>
                      <a:pt x="89" y="2094"/>
                      <a:pt x="-81" y="2122"/>
                      <a:pt x="50" y="230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</p:sp>
        </p:grpSp>
        <p:sp>
          <p:nvSpPr>
            <p:cNvPr id="1426" name="Google Shape;1426;p44"/>
            <p:cNvSpPr/>
            <p:nvPr/>
          </p:nvSpPr>
          <p:spPr>
            <a:xfrm>
              <a:off x="6700117" y="1767107"/>
              <a:ext cx="90000" cy="152875"/>
            </a:xfrm>
            <a:custGeom>
              <a:avLst/>
              <a:gdLst/>
              <a:ahLst/>
              <a:cxnLst/>
              <a:rect l="l" t="t" r="r" b="b"/>
              <a:pathLst>
                <a:path w="3600" h="6115" extrusionOk="0">
                  <a:moveTo>
                    <a:pt x="1314" y="992"/>
                  </a:moveTo>
                  <a:cubicBezTo>
                    <a:pt x="1112" y="1318"/>
                    <a:pt x="933" y="1615"/>
                    <a:pt x="719" y="1992"/>
                  </a:cubicBezTo>
                  <a:cubicBezTo>
                    <a:pt x="505" y="2369"/>
                    <a:pt x="116" y="2972"/>
                    <a:pt x="29" y="3254"/>
                  </a:cubicBezTo>
                  <a:cubicBezTo>
                    <a:pt x="-58" y="3536"/>
                    <a:pt x="84" y="3488"/>
                    <a:pt x="195" y="3682"/>
                  </a:cubicBezTo>
                  <a:cubicBezTo>
                    <a:pt x="306" y="3877"/>
                    <a:pt x="477" y="4123"/>
                    <a:pt x="695" y="4421"/>
                  </a:cubicBezTo>
                  <a:cubicBezTo>
                    <a:pt x="913" y="4719"/>
                    <a:pt x="1319" y="5186"/>
                    <a:pt x="1505" y="5468"/>
                  </a:cubicBezTo>
                  <a:cubicBezTo>
                    <a:pt x="1692" y="5750"/>
                    <a:pt x="1687" y="6147"/>
                    <a:pt x="1814" y="6111"/>
                  </a:cubicBezTo>
                  <a:cubicBezTo>
                    <a:pt x="1941" y="6075"/>
                    <a:pt x="2116" y="5556"/>
                    <a:pt x="2267" y="5254"/>
                  </a:cubicBezTo>
                  <a:cubicBezTo>
                    <a:pt x="2418" y="4953"/>
                    <a:pt x="2560" y="4600"/>
                    <a:pt x="2719" y="4302"/>
                  </a:cubicBezTo>
                  <a:cubicBezTo>
                    <a:pt x="2878" y="4004"/>
                    <a:pt x="3076" y="3778"/>
                    <a:pt x="3219" y="3468"/>
                  </a:cubicBezTo>
                  <a:cubicBezTo>
                    <a:pt x="3362" y="3158"/>
                    <a:pt x="3668" y="2873"/>
                    <a:pt x="3577" y="2444"/>
                  </a:cubicBezTo>
                  <a:cubicBezTo>
                    <a:pt x="3486" y="2015"/>
                    <a:pt x="2906" y="1257"/>
                    <a:pt x="2672" y="896"/>
                  </a:cubicBezTo>
                  <a:cubicBezTo>
                    <a:pt x="2438" y="535"/>
                    <a:pt x="2295" y="420"/>
                    <a:pt x="2172" y="277"/>
                  </a:cubicBezTo>
                  <a:cubicBezTo>
                    <a:pt x="2049" y="134"/>
                    <a:pt x="2077" y="-80"/>
                    <a:pt x="1934" y="39"/>
                  </a:cubicBezTo>
                  <a:cubicBezTo>
                    <a:pt x="1791" y="158"/>
                    <a:pt x="1517" y="667"/>
                    <a:pt x="1314" y="99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</p:grpSp>
      <p:grpSp>
        <p:nvGrpSpPr>
          <p:cNvPr id="1441" name="Google Shape;1441;p44"/>
          <p:cNvGrpSpPr/>
          <p:nvPr/>
        </p:nvGrpSpPr>
        <p:grpSpPr>
          <a:xfrm flipH="1">
            <a:off x="5788011" y="3000397"/>
            <a:ext cx="569059" cy="555246"/>
            <a:chOff x="4804725" y="-1188869"/>
            <a:chExt cx="421807" cy="411568"/>
          </a:xfrm>
        </p:grpSpPr>
        <p:sp>
          <p:nvSpPr>
            <p:cNvPr id="1442" name="Google Shape;1442;p44"/>
            <p:cNvSpPr/>
            <p:nvPr/>
          </p:nvSpPr>
          <p:spPr>
            <a:xfrm rot="-1420665">
              <a:off x="4852515" y="-1136262"/>
              <a:ext cx="326226" cy="306353"/>
            </a:xfrm>
            <a:custGeom>
              <a:avLst/>
              <a:gdLst/>
              <a:ahLst/>
              <a:cxnLst/>
              <a:rect l="l" t="t" r="r" b="b"/>
              <a:pathLst>
                <a:path w="7073" h="6642" extrusionOk="0">
                  <a:moveTo>
                    <a:pt x="1221" y="1"/>
                  </a:moveTo>
                  <a:cubicBezTo>
                    <a:pt x="1092" y="1"/>
                    <a:pt x="973" y="53"/>
                    <a:pt x="868" y="170"/>
                  </a:cubicBezTo>
                  <a:cubicBezTo>
                    <a:pt x="0" y="1137"/>
                    <a:pt x="2769" y="6641"/>
                    <a:pt x="2769" y="6641"/>
                  </a:cubicBezTo>
                  <a:cubicBezTo>
                    <a:pt x="2769" y="6641"/>
                    <a:pt x="7072" y="937"/>
                    <a:pt x="5604" y="270"/>
                  </a:cubicBezTo>
                  <a:cubicBezTo>
                    <a:pt x="5454" y="200"/>
                    <a:pt x="5313" y="168"/>
                    <a:pt x="5181" y="168"/>
                  </a:cubicBezTo>
                  <a:cubicBezTo>
                    <a:pt x="4002" y="168"/>
                    <a:pt x="3570" y="2705"/>
                    <a:pt x="3570" y="2705"/>
                  </a:cubicBezTo>
                  <a:cubicBezTo>
                    <a:pt x="3570" y="2705"/>
                    <a:pt x="2153" y="1"/>
                    <a:pt x="1221" y="1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28575" dist="19050" dir="5400000" algn="bl" rotWithShape="0">
                <a:schemeClr val="dk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44"/>
            <p:cNvSpPr/>
            <p:nvPr/>
          </p:nvSpPr>
          <p:spPr>
            <a:xfrm rot="-1420665">
              <a:off x="4852515" y="-1136262"/>
              <a:ext cx="326226" cy="306353"/>
            </a:xfrm>
            <a:custGeom>
              <a:avLst/>
              <a:gdLst/>
              <a:ahLst/>
              <a:cxnLst/>
              <a:rect l="l" t="t" r="r" b="b"/>
              <a:pathLst>
                <a:path w="7073" h="6642" extrusionOk="0">
                  <a:moveTo>
                    <a:pt x="1221" y="1"/>
                  </a:moveTo>
                  <a:cubicBezTo>
                    <a:pt x="1092" y="1"/>
                    <a:pt x="973" y="53"/>
                    <a:pt x="868" y="170"/>
                  </a:cubicBezTo>
                  <a:cubicBezTo>
                    <a:pt x="0" y="1137"/>
                    <a:pt x="2769" y="6641"/>
                    <a:pt x="2769" y="6641"/>
                  </a:cubicBezTo>
                  <a:cubicBezTo>
                    <a:pt x="2769" y="6641"/>
                    <a:pt x="7072" y="937"/>
                    <a:pt x="5604" y="270"/>
                  </a:cubicBezTo>
                  <a:cubicBezTo>
                    <a:pt x="5454" y="200"/>
                    <a:pt x="5313" y="168"/>
                    <a:pt x="5181" y="168"/>
                  </a:cubicBezTo>
                  <a:cubicBezTo>
                    <a:pt x="4002" y="168"/>
                    <a:pt x="3570" y="2705"/>
                    <a:pt x="3570" y="2705"/>
                  </a:cubicBezTo>
                  <a:cubicBezTo>
                    <a:pt x="3570" y="2705"/>
                    <a:pt x="2153" y="1"/>
                    <a:pt x="12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4" name="Google Shape;1444;p44"/>
          <p:cNvGrpSpPr/>
          <p:nvPr/>
        </p:nvGrpSpPr>
        <p:grpSpPr>
          <a:xfrm rot="-1934253" flipH="1">
            <a:off x="3251152" y="991625"/>
            <a:ext cx="536282" cy="523264"/>
            <a:chOff x="4804725" y="-1188869"/>
            <a:chExt cx="421807" cy="411568"/>
          </a:xfrm>
        </p:grpSpPr>
        <p:sp>
          <p:nvSpPr>
            <p:cNvPr id="1445" name="Google Shape;1445;p44"/>
            <p:cNvSpPr/>
            <p:nvPr/>
          </p:nvSpPr>
          <p:spPr>
            <a:xfrm rot="-1420665">
              <a:off x="4852515" y="-1136262"/>
              <a:ext cx="326226" cy="306353"/>
            </a:xfrm>
            <a:custGeom>
              <a:avLst/>
              <a:gdLst/>
              <a:ahLst/>
              <a:cxnLst/>
              <a:rect l="l" t="t" r="r" b="b"/>
              <a:pathLst>
                <a:path w="7073" h="6642" extrusionOk="0">
                  <a:moveTo>
                    <a:pt x="1221" y="1"/>
                  </a:moveTo>
                  <a:cubicBezTo>
                    <a:pt x="1092" y="1"/>
                    <a:pt x="973" y="53"/>
                    <a:pt x="868" y="170"/>
                  </a:cubicBezTo>
                  <a:cubicBezTo>
                    <a:pt x="0" y="1137"/>
                    <a:pt x="2769" y="6641"/>
                    <a:pt x="2769" y="6641"/>
                  </a:cubicBezTo>
                  <a:cubicBezTo>
                    <a:pt x="2769" y="6641"/>
                    <a:pt x="7072" y="937"/>
                    <a:pt x="5604" y="270"/>
                  </a:cubicBezTo>
                  <a:cubicBezTo>
                    <a:pt x="5454" y="200"/>
                    <a:pt x="5313" y="168"/>
                    <a:pt x="5181" y="168"/>
                  </a:cubicBezTo>
                  <a:cubicBezTo>
                    <a:pt x="4002" y="168"/>
                    <a:pt x="3570" y="2705"/>
                    <a:pt x="3570" y="2705"/>
                  </a:cubicBezTo>
                  <a:cubicBezTo>
                    <a:pt x="3570" y="2705"/>
                    <a:pt x="2153" y="1"/>
                    <a:pt x="1221" y="1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28575" dist="19050" dir="5400000" algn="bl" rotWithShape="0">
                <a:schemeClr val="dk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44"/>
            <p:cNvSpPr/>
            <p:nvPr/>
          </p:nvSpPr>
          <p:spPr>
            <a:xfrm rot="-1420665">
              <a:off x="4852515" y="-1136262"/>
              <a:ext cx="326226" cy="306353"/>
            </a:xfrm>
            <a:custGeom>
              <a:avLst/>
              <a:gdLst/>
              <a:ahLst/>
              <a:cxnLst/>
              <a:rect l="l" t="t" r="r" b="b"/>
              <a:pathLst>
                <a:path w="7073" h="6642" extrusionOk="0">
                  <a:moveTo>
                    <a:pt x="1221" y="1"/>
                  </a:moveTo>
                  <a:cubicBezTo>
                    <a:pt x="1092" y="1"/>
                    <a:pt x="973" y="53"/>
                    <a:pt x="868" y="170"/>
                  </a:cubicBezTo>
                  <a:cubicBezTo>
                    <a:pt x="0" y="1137"/>
                    <a:pt x="2769" y="6641"/>
                    <a:pt x="2769" y="6641"/>
                  </a:cubicBezTo>
                  <a:cubicBezTo>
                    <a:pt x="2769" y="6641"/>
                    <a:pt x="7072" y="937"/>
                    <a:pt x="5604" y="270"/>
                  </a:cubicBezTo>
                  <a:cubicBezTo>
                    <a:pt x="5454" y="200"/>
                    <a:pt x="5313" y="168"/>
                    <a:pt x="5181" y="168"/>
                  </a:cubicBezTo>
                  <a:cubicBezTo>
                    <a:pt x="4002" y="168"/>
                    <a:pt x="3570" y="2705"/>
                    <a:pt x="3570" y="2705"/>
                  </a:cubicBezTo>
                  <a:cubicBezTo>
                    <a:pt x="3570" y="2705"/>
                    <a:pt x="2153" y="1"/>
                    <a:pt x="1221" y="1"/>
                  </a:cubicBezTo>
                  <a:close/>
                </a:path>
              </a:pathLst>
            </a:custGeom>
            <a:solidFill>
              <a:srgbClr val="F29B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7" name="Google Shape;1447;p44"/>
          <p:cNvGrpSpPr/>
          <p:nvPr/>
        </p:nvGrpSpPr>
        <p:grpSpPr>
          <a:xfrm rot="-956115" flipH="1">
            <a:off x="7741355" y="1451778"/>
            <a:ext cx="556006" cy="542509"/>
            <a:chOff x="4804725" y="-1188869"/>
            <a:chExt cx="421807" cy="411568"/>
          </a:xfrm>
        </p:grpSpPr>
        <p:sp>
          <p:nvSpPr>
            <p:cNvPr id="1448" name="Google Shape;1448;p44"/>
            <p:cNvSpPr/>
            <p:nvPr/>
          </p:nvSpPr>
          <p:spPr>
            <a:xfrm rot="-1420665">
              <a:off x="4852515" y="-1136262"/>
              <a:ext cx="326226" cy="306353"/>
            </a:xfrm>
            <a:custGeom>
              <a:avLst/>
              <a:gdLst/>
              <a:ahLst/>
              <a:cxnLst/>
              <a:rect l="l" t="t" r="r" b="b"/>
              <a:pathLst>
                <a:path w="7073" h="6642" extrusionOk="0">
                  <a:moveTo>
                    <a:pt x="1221" y="1"/>
                  </a:moveTo>
                  <a:cubicBezTo>
                    <a:pt x="1092" y="1"/>
                    <a:pt x="973" y="53"/>
                    <a:pt x="868" y="170"/>
                  </a:cubicBezTo>
                  <a:cubicBezTo>
                    <a:pt x="0" y="1137"/>
                    <a:pt x="2769" y="6641"/>
                    <a:pt x="2769" y="6641"/>
                  </a:cubicBezTo>
                  <a:cubicBezTo>
                    <a:pt x="2769" y="6641"/>
                    <a:pt x="7072" y="937"/>
                    <a:pt x="5604" y="270"/>
                  </a:cubicBezTo>
                  <a:cubicBezTo>
                    <a:pt x="5454" y="200"/>
                    <a:pt x="5313" y="168"/>
                    <a:pt x="5181" y="168"/>
                  </a:cubicBezTo>
                  <a:cubicBezTo>
                    <a:pt x="4002" y="168"/>
                    <a:pt x="3570" y="2705"/>
                    <a:pt x="3570" y="2705"/>
                  </a:cubicBezTo>
                  <a:cubicBezTo>
                    <a:pt x="3570" y="2705"/>
                    <a:pt x="2153" y="1"/>
                    <a:pt x="1221" y="1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28575" dist="19050" dir="5400000" algn="bl" rotWithShape="0">
                <a:schemeClr val="dk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44"/>
            <p:cNvSpPr/>
            <p:nvPr/>
          </p:nvSpPr>
          <p:spPr>
            <a:xfrm rot="-1420665">
              <a:off x="4852515" y="-1136262"/>
              <a:ext cx="326226" cy="306353"/>
            </a:xfrm>
            <a:custGeom>
              <a:avLst/>
              <a:gdLst/>
              <a:ahLst/>
              <a:cxnLst/>
              <a:rect l="l" t="t" r="r" b="b"/>
              <a:pathLst>
                <a:path w="7073" h="6642" extrusionOk="0">
                  <a:moveTo>
                    <a:pt x="1221" y="1"/>
                  </a:moveTo>
                  <a:cubicBezTo>
                    <a:pt x="1092" y="1"/>
                    <a:pt x="973" y="53"/>
                    <a:pt x="868" y="170"/>
                  </a:cubicBezTo>
                  <a:cubicBezTo>
                    <a:pt x="0" y="1137"/>
                    <a:pt x="2769" y="6641"/>
                    <a:pt x="2769" y="6641"/>
                  </a:cubicBezTo>
                  <a:cubicBezTo>
                    <a:pt x="2769" y="6641"/>
                    <a:pt x="7072" y="937"/>
                    <a:pt x="5604" y="270"/>
                  </a:cubicBezTo>
                  <a:cubicBezTo>
                    <a:pt x="5454" y="200"/>
                    <a:pt x="5313" y="168"/>
                    <a:pt x="5181" y="168"/>
                  </a:cubicBezTo>
                  <a:cubicBezTo>
                    <a:pt x="4002" y="168"/>
                    <a:pt x="3570" y="2705"/>
                    <a:pt x="3570" y="2705"/>
                  </a:cubicBezTo>
                  <a:cubicBezTo>
                    <a:pt x="3570" y="2705"/>
                    <a:pt x="2153" y="1"/>
                    <a:pt x="12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51" name="Google Shape;1451;p44"/>
          <p:cNvSpPr/>
          <p:nvPr/>
        </p:nvSpPr>
        <p:spPr>
          <a:xfrm>
            <a:off x="7910375" y="3693370"/>
            <a:ext cx="732733" cy="916004"/>
          </a:xfrm>
          <a:custGeom>
            <a:avLst/>
            <a:gdLst/>
            <a:ahLst/>
            <a:cxnLst/>
            <a:rect l="l" t="t" r="r" b="b"/>
            <a:pathLst>
              <a:path w="27351" h="34192" extrusionOk="0">
                <a:moveTo>
                  <a:pt x="11856" y="1"/>
                </a:moveTo>
                <a:cubicBezTo>
                  <a:pt x="11671" y="1"/>
                  <a:pt x="11482" y="80"/>
                  <a:pt x="11342" y="270"/>
                </a:cubicBezTo>
                <a:cubicBezTo>
                  <a:pt x="6822" y="6757"/>
                  <a:pt x="2386" y="13202"/>
                  <a:pt x="168" y="20902"/>
                </a:cubicBezTo>
                <a:cubicBezTo>
                  <a:pt x="1" y="21638"/>
                  <a:pt x="607" y="22293"/>
                  <a:pt x="1285" y="22293"/>
                </a:cubicBezTo>
                <a:cubicBezTo>
                  <a:pt x="1456" y="22293"/>
                  <a:pt x="1631" y="22251"/>
                  <a:pt x="1800" y="22158"/>
                </a:cubicBezTo>
                <a:cubicBezTo>
                  <a:pt x="5651" y="20317"/>
                  <a:pt x="8162" y="16341"/>
                  <a:pt x="12096" y="14750"/>
                </a:cubicBezTo>
                <a:lnTo>
                  <a:pt x="12096" y="14750"/>
                </a:lnTo>
                <a:cubicBezTo>
                  <a:pt x="11970" y="21195"/>
                  <a:pt x="6278" y="26845"/>
                  <a:pt x="8287" y="33458"/>
                </a:cubicBezTo>
                <a:cubicBezTo>
                  <a:pt x="8419" y="33933"/>
                  <a:pt x="8835" y="34192"/>
                  <a:pt x="9270" y="34192"/>
                </a:cubicBezTo>
                <a:cubicBezTo>
                  <a:pt x="9525" y="34192"/>
                  <a:pt x="9787" y="34104"/>
                  <a:pt x="10003" y="33918"/>
                </a:cubicBezTo>
                <a:cubicBezTo>
                  <a:pt x="13142" y="31114"/>
                  <a:pt x="15695" y="27850"/>
                  <a:pt x="18248" y="24502"/>
                </a:cubicBezTo>
                <a:cubicBezTo>
                  <a:pt x="19587" y="22660"/>
                  <a:pt x="20968" y="20861"/>
                  <a:pt x="22433" y="19103"/>
                </a:cubicBezTo>
                <a:cubicBezTo>
                  <a:pt x="23814" y="17471"/>
                  <a:pt x="25446" y="16090"/>
                  <a:pt x="26827" y="14457"/>
                </a:cubicBezTo>
                <a:cubicBezTo>
                  <a:pt x="27351" y="13899"/>
                  <a:pt x="26943" y="13050"/>
                  <a:pt x="26308" y="13050"/>
                </a:cubicBezTo>
                <a:cubicBezTo>
                  <a:pt x="26181" y="13050"/>
                  <a:pt x="26046" y="13083"/>
                  <a:pt x="25907" y="13160"/>
                </a:cubicBezTo>
                <a:cubicBezTo>
                  <a:pt x="22475" y="15253"/>
                  <a:pt x="19922" y="19228"/>
                  <a:pt x="17536" y="22409"/>
                </a:cubicBezTo>
                <a:cubicBezTo>
                  <a:pt x="15151" y="25548"/>
                  <a:pt x="12891" y="28687"/>
                  <a:pt x="10045" y="31240"/>
                </a:cubicBezTo>
                <a:cubicBezTo>
                  <a:pt x="9668" y="25088"/>
                  <a:pt x="14983" y="19647"/>
                  <a:pt x="14230" y="13286"/>
                </a:cubicBezTo>
                <a:cubicBezTo>
                  <a:pt x="14194" y="12667"/>
                  <a:pt x="13683" y="12207"/>
                  <a:pt x="13083" y="12207"/>
                </a:cubicBezTo>
                <a:cubicBezTo>
                  <a:pt x="12993" y="12207"/>
                  <a:pt x="12900" y="12217"/>
                  <a:pt x="12807" y="12239"/>
                </a:cubicBezTo>
                <a:cubicBezTo>
                  <a:pt x="8873" y="13160"/>
                  <a:pt x="6278" y="16299"/>
                  <a:pt x="3181" y="18643"/>
                </a:cubicBezTo>
                <a:cubicBezTo>
                  <a:pt x="5316" y="12323"/>
                  <a:pt x="8873" y="6506"/>
                  <a:pt x="12389" y="856"/>
                </a:cubicBezTo>
                <a:cubicBezTo>
                  <a:pt x="12680" y="418"/>
                  <a:pt x="12281" y="1"/>
                  <a:pt x="1185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52" name="Google Shape;1452;p44"/>
          <p:cNvGrpSpPr/>
          <p:nvPr/>
        </p:nvGrpSpPr>
        <p:grpSpPr>
          <a:xfrm>
            <a:off x="4944108" y="630415"/>
            <a:ext cx="506013" cy="486004"/>
            <a:chOff x="4944108" y="630415"/>
            <a:chExt cx="506013" cy="486004"/>
          </a:xfrm>
        </p:grpSpPr>
        <p:sp>
          <p:nvSpPr>
            <p:cNvPr id="1453" name="Google Shape;1453;p44"/>
            <p:cNvSpPr/>
            <p:nvPr/>
          </p:nvSpPr>
          <p:spPr>
            <a:xfrm rot="-736548" flipH="1">
              <a:off x="4982110" y="671513"/>
              <a:ext cx="430001" cy="403807"/>
            </a:xfrm>
            <a:custGeom>
              <a:avLst/>
              <a:gdLst/>
              <a:ahLst/>
              <a:cxnLst/>
              <a:rect l="l" t="t" r="r" b="b"/>
              <a:pathLst>
                <a:path w="7073" h="6642" extrusionOk="0">
                  <a:moveTo>
                    <a:pt x="1221" y="1"/>
                  </a:moveTo>
                  <a:cubicBezTo>
                    <a:pt x="1092" y="1"/>
                    <a:pt x="973" y="53"/>
                    <a:pt x="868" y="170"/>
                  </a:cubicBezTo>
                  <a:cubicBezTo>
                    <a:pt x="0" y="1137"/>
                    <a:pt x="2769" y="6641"/>
                    <a:pt x="2769" y="6641"/>
                  </a:cubicBezTo>
                  <a:cubicBezTo>
                    <a:pt x="2769" y="6641"/>
                    <a:pt x="7072" y="937"/>
                    <a:pt x="5604" y="270"/>
                  </a:cubicBezTo>
                  <a:cubicBezTo>
                    <a:pt x="5454" y="200"/>
                    <a:pt x="5313" y="168"/>
                    <a:pt x="5181" y="168"/>
                  </a:cubicBezTo>
                  <a:cubicBezTo>
                    <a:pt x="4002" y="168"/>
                    <a:pt x="3570" y="2705"/>
                    <a:pt x="3570" y="2705"/>
                  </a:cubicBezTo>
                  <a:cubicBezTo>
                    <a:pt x="3570" y="2705"/>
                    <a:pt x="2153" y="1"/>
                    <a:pt x="1221" y="1"/>
                  </a:cubicBezTo>
                  <a:close/>
                </a:path>
              </a:pathLst>
            </a:custGeom>
            <a:solidFill>
              <a:schemeClr val="accent1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28575" dist="19050" dir="5400000" algn="bl" rotWithShape="0">
                <a:schemeClr val="dk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44"/>
            <p:cNvSpPr/>
            <p:nvPr/>
          </p:nvSpPr>
          <p:spPr>
            <a:xfrm rot="-736487" flipH="1">
              <a:off x="4982118" y="671511"/>
              <a:ext cx="430002" cy="403812"/>
            </a:xfrm>
            <a:custGeom>
              <a:avLst/>
              <a:gdLst/>
              <a:ahLst/>
              <a:cxnLst/>
              <a:rect l="l" t="t" r="r" b="b"/>
              <a:pathLst>
                <a:path w="7073" h="6642" extrusionOk="0">
                  <a:moveTo>
                    <a:pt x="1221" y="1"/>
                  </a:moveTo>
                  <a:cubicBezTo>
                    <a:pt x="1092" y="1"/>
                    <a:pt x="973" y="53"/>
                    <a:pt x="868" y="170"/>
                  </a:cubicBezTo>
                  <a:cubicBezTo>
                    <a:pt x="0" y="1137"/>
                    <a:pt x="2769" y="6641"/>
                    <a:pt x="2769" y="6641"/>
                  </a:cubicBezTo>
                  <a:cubicBezTo>
                    <a:pt x="2769" y="6641"/>
                    <a:pt x="7072" y="937"/>
                    <a:pt x="5604" y="270"/>
                  </a:cubicBezTo>
                  <a:cubicBezTo>
                    <a:pt x="5454" y="200"/>
                    <a:pt x="5313" y="168"/>
                    <a:pt x="5181" y="168"/>
                  </a:cubicBezTo>
                  <a:cubicBezTo>
                    <a:pt x="4002" y="168"/>
                    <a:pt x="3570" y="2705"/>
                    <a:pt x="3570" y="2705"/>
                  </a:cubicBezTo>
                  <a:cubicBezTo>
                    <a:pt x="3570" y="2705"/>
                    <a:pt x="2153" y="1"/>
                    <a:pt x="12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01" name="Google Shape;1401;p44"/>
          <p:cNvSpPr txBox="1">
            <a:spLocks noGrp="1"/>
          </p:cNvSpPr>
          <p:nvPr>
            <p:ph type="title"/>
          </p:nvPr>
        </p:nvSpPr>
        <p:spPr>
          <a:xfrm>
            <a:off x="3684809" y="1150952"/>
            <a:ext cx="4008343" cy="196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b="1">
                <a:solidFill>
                  <a:srgbClr val="FF0000"/>
                </a:solidFill>
                <a:latin typeface="Comic Sans MS" panose="030F0702030302020204" pitchFamily="66" charset="0"/>
              </a:rPr>
              <a:t>Project</a:t>
            </a:r>
            <a:endParaRPr sz="5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99118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2992;p69"/>
          <p:cNvSpPr/>
          <p:nvPr/>
        </p:nvSpPr>
        <p:spPr>
          <a:xfrm>
            <a:off x="3396232" y="631716"/>
            <a:ext cx="4718061" cy="2233958"/>
          </a:xfrm>
          <a:custGeom>
            <a:avLst/>
            <a:gdLst/>
            <a:ahLst/>
            <a:cxnLst/>
            <a:rect l="l" t="t" r="r" b="b"/>
            <a:pathLst>
              <a:path w="65316" h="38986" extrusionOk="0">
                <a:moveTo>
                  <a:pt x="44768" y="0"/>
                </a:moveTo>
                <a:cubicBezTo>
                  <a:pt x="38703" y="0"/>
                  <a:pt x="35092" y="5255"/>
                  <a:pt x="35092" y="5255"/>
                </a:cubicBezTo>
                <a:cubicBezTo>
                  <a:pt x="34089" y="3960"/>
                  <a:pt x="30009" y="720"/>
                  <a:pt x="25191" y="720"/>
                </a:cubicBezTo>
                <a:cubicBezTo>
                  <a:pt x="23925" y="720"/>
                  <a:pt x="22608" y="944"/>
                  <a:pt x="21282" y="1485"/>
                </a:cubicBezTo>
                <a:cubicBezTo>
                  <a:pt x="14911" y="4054"/>
                  <a:pt x="14811" y="11960"/>
                  <a:pt x="14811" y="11960"/>
                </a:cubicBezTo>
                <a:cubicBezTo>
                  <a:pt x="14363" y="11314"/>
                  <a:pt x="11867" y="10040"/>
                  <a:pt x="9106" y="10040"/>
                </a:cubicBezTo>
                <a:cubicBezTo>
                  <a:pt x="6735" y="10040"/>
                  <a:pt x="4169" y="10979"/>
                  <a:pt x="2536" y="14061"/>
                </a:cubicBezTo>
                <a:cubicBezTo>
                  <a:pt x="1" y="18831"/>
                  <a:pt x="6105" y="22701"/>
                  <a:pt x="6105" y="22701"/>
                </a:cubicBezTo>
                <a:cubicBezTo>
                  <a:pt x="5771" y="23868"/>
                  <a:pt x="5104" y="30273"/>
                  <a:pt x="9974" y="34176"/>
                </a:cubicBezTo>
                <a:cubicBezTo>
                  <a:pt x="11686" y="35536"/>
                  <a:pt x="13592" y="35977"/>
                  <a:pt x="15344" y="35977"/>
                </a:cubicBezTo>
                <a:cubicBezTo>
                  <a:pt x="18575" y="35977"/>
                  <a:pt x="21282" y="34476"/>
                  <a:pt x="21282" y="34476"/>
                </a:cubicBezTo>
                <a:cubicBezTo>
                  <a:pt x="26680" y="37825"/>
                  <a:pt x="31625" y="38985"/>
                  <a:pt x="35886" y="38985"/>
                </a:cubicBezTo>
                <a:cubicBezTo>
                  <a:pt x="45503" y="38985"/>
                  <a:pt x="51637" y="33075"/>
                  <a:pt x="51637" y="33075"/>
                </a:cubicBezTo>
                <a:cubicBezTo>
                  <a:pt x="52140" y="33130"/>
                  <a:pt x="52634" y="33157"/>
                  <a:pt x="53120" y="33157"/>
                </a:cubicBezTo>
                <a:cubicBezTo>
                  <a:pt x="60235" y="33157"/>
                  <a:pt x="65315" y="27387"/>
                  <a:pt x="63379" y="21266"/>
                </a:cubicBezTo>
                <a:cubicBezTo>
                  <a:pt x="61344" y="14695"/>
                  <a:pt x="54540" y="14395"/>
                  <a:pt x="54540" y="14395"/>
                </a:cubicBezTo>
                <a:cubicBezTo>
                  <a:pt x="54540" y="14395"/>
                  <a:pt x="57141" y="3720"/>
                  <a:pt x="48702" y="718"/>
                </a:cubicBezTo>
                <a:cubicBezTo>
                  <a:pt x="47298" y="211"/>
                  <a:pt x="45984" y="0"/>
                  <a:pt x="4476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solidFill>
              <a:schemeClr val="accent1">
                <a:lumMod val="75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210" b="100000" l="4730" r="95101">
                        <a14:foregroundMark x1="52027" y1="75691" x2="67230" y2="83794"/>
                        <a14:foregroundMark x1="41047" y1="70534" x2="45439" y2="73665"/>
                        <a14:foregroundMark x1="30236" y1="77901" x2="27872" y2="92265"/>
                        <a14:foregroundMark x1="31419" y1="76059" x2="31081" y2="83241"/>
                        <a14:foregroundMark x1="54392" y1="34622" x2="53209" y2="37017"/>
                        <a14:foregroundMark x1="44426" y1="23941" x2="44595" y2="25967"/>
                        <a14:foregroundMark x1="38345" y1="16390" x2="37331" y2="1989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-140472" y="841610"/>
            <a:ext cx="4553178" cy="4164987"/>
          </a:xfrm>
          <a:prstGeom prst="rect">
            <a:avLst/>
          </a:prstGeom>
        </p:spPr>
      </p:pic>
      <p:grpSp>
        <p:nvGrpSpPr>
          <p:cNvPr id="1404" name="Google Shape;1404;p44"/>
          <p:cNvGrpSpPr/>
          <p:nvPr/>
        </p:nvGrpSpPr>
        <p:grpSpPr>
          <a:xfrm rot="-234630">
            <a:off x="6277613" y="613275"/>
            <a:ext cx="1829403" cy="1356052"/>
            <a:chOff x="5829307" y="363505"/>
            <a:chExt cx="2535059" cy="2386612"/>
          </a:xfrm>
        </p:grpSpPr>
        <p:grpSp>
          <p:nvGrpSpPr>
            <p:cNvPr id="1405" name="Google Shape;1405;p44"/>
            <p:cNvGrpSpPr/>
            <p:nvPr/>
          </p:nvGrpSpPr>
          <p:grpSpPr>
            <a:xfrm>
              <a:off x="5829307" y="363505"/>
              <a:ext cx="2535059" cy="2386612"/>
              <a:chOff x="5829307" y="363505"/>
              <a:chExt cx="2535059" cy="2386612"/>
            </a:xfrm>
          </p:grpSpPr>
          <p:grpSp>
            <p:nvGrpSpPr>
              <p:cNvPr id="1406" name="Google Shape;1406;p44"/>
              <p:cNvGrpSpPr/>
              <p:nvPr/>
            </p:nvGrpSpPr>
            <p:grpSpPr>
              <a:xfrm rot="1133335" flipH="1">
                <a:off x="6068288" y="647514"/>
                <a:ext cx="2057096" cy="1818594"/>
                <a:chOff x="4243600" y="2736081"/>
                <a:chExt cx="1853989" cy="1639035"/>
              </a:xfrm>
            </p:grpSpPr>
            <p:grpSp>
              <p:nvGrpSpPr>
                <p:cNvPr id="1407" name="Google Shape;1407;p44"/>
                <p:cNvGrpSpPr/>
                <p:nvPr/>
              </p:nvGrpSpPr>
              <p:grpSpPr>
                <a:xfrm>
                  <a:off x="4246988" y="2736081"/>
                  <a:ext cx="1847214" cy="1639035"/>
                  <a:chOff x="4289300" y="2723575"/>
                  <a:chExt cx="1847214" cy="1639035"/>
                </a:xfrm>
              </p:grpSpPr>
              <p:sp>
                <p:nvSpPr>
                  <p:cNvPr id="1408" name="Google Shape;1408;p44"/>
                  <p:cNvSpPr/>
                  <p:nvPr/>
                </p:nvSpPr>
                <p:spPr>
                  <a:xfrm>
                    <a:off x="5413714" y="3571860"/>
                    <a:ext cx="722800" cy="7907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912" h="31630" extrusionOk="0">
                        <a:moveTo>
                          <a:pt x="7486" y="0"/>
                        </a:moveTo>
                        <a:cubicBezTo>
                          <a:pt x="6476" y="0"/>
                          <a:pt x="5545" y="118"/>
                          <a:pt x="4717" y="304"/>
                        </a:cubicBezTo>
                        <a:cubicBezTo>
                          <a:pt x="1693" y="981"/>
                          <a:pt x="610" y="3215"/>
                          <a:pt x="203" y="4727"/>
                        </a:cubicBezTo>
                        <a:lnTo>
                          <a:pt x="203" y="4772"/>
                        </a:lnTo>
                        <a:lnTo>
                          <a:pt x="181" y="4908"/>
                        </a:lnTo>
                        <a:cubicBezTo>
                          <a:pt x="91" y="5314"/>
                          <a:pt x="23" y="5720"/>
                          <a:pt x="0" y="6149"/>
                        </a:cubicBezTo>
                        <a:lnTo>
                          <a:pt x="0" y="6172"/>
                        </a:lnTo>
                        <a:lnTo>
                          <a:pt x="0" y="6194"/>
                        </a:lnTo>
                        <a:cubicBezTo>
                          <a:pt x="0" y="6194"/>
                          <a:pt x="3070" y="9738"/>
                          <a:pt x="2686" y="24475"/>
                        </a:cubicBezTo>
                        <a:cubicBezTo>
                          <a:pt x="2663" y="25514"/>
                          <a:pt x="3453" y="26371"/>
                          <a:pt x="4469" y="26439"/>
                        </a:cubicBezTo>
                        <a:lnTo>
                          <a:pt x="9051" y="26778"/>
                        </a:lnTo>
                        <a:lnTo>
                          <a:pt x="9434" y="26823"/>
                        </a:lnTo>
                        <a:lnTo>
                          <a:pt x="9705" y="26823"/>
                        </a:lnTo>
                        <a:cubicBezTo>
                          <a:pt x="9773" y="26800"/>
                          <a:pt x="9840" y="26800"/>
                          <a:pt x="9908" y="26800"/>
                        </a:cubicBezTo>
                        <a:lnTo>
                          <a:pt x="9931" y="26800"/>
                        </a:lnTo>
                        <a:cubicBezTo>
                          <a:pt x="9998" y="26778"/>
                          <a:pt x="10066" y="26755"/>
                          <a:pt x="10134" y="26732"/>
                        </a:cubicBezTo>
                        <a:cubicBezTo>
                          <a:pt x="10202" y="26710"/>
                          <a:pt x="10292" y="26687"/>
                          <a:pt x="10360" y="26665"/>
                        </a:cubicBezTo>
                        <a:cubicBezTo>
                          <a:pt x="10382" y="27116"/>
                          <a:pt x="10405" y="27545"/>
                          <a:pt x="10427" y="27951"/>
                        </a:cubicBezTo>
                        <a:cubicBezTo>
                          <a:pt x="10427" y="28087"/>
                          <a:pt x="10427" y="28222"/>
                          <a:pt x="10427" y="28335"/>
                        </a:cubicBezTo>
                        <a:lnTo>
                          <a:pt x="10427" y="28357"/>
                        </a:lnTo>
                        <a:lnTo>
                          <a:pt x="10427" y="28718"/>
                        </a:lnTo>
                        <a:lnTo>
                          <a:pt x="10427" y="28741"/>
                        </a:lnTo>
                        <a:lnTo>
                          <a:pt x="10427" y="29080"/>
                        </a:lnTo>
                        <a:lnTo>
                          <a:pt x="10427" y="29102"/>
                        </a:lnTo>
                        <a:lnTo>
                          <a:pt x="10427" y="29396"/>
                        </a:lnTo>
                        <a:lnTo>
                          <a:pt x="10427" y="29463"/>
                        </a:lnTo>
                        <a:lnTo>
                          <a:pt x="10427" y="29689"/>
                        </a:lnTo>
                        <a:lnTo>
                          <a:pt x="10427" y="29779"/>
                        </a:lnTo>
                        <a:cubicBezTo>
                          <a:pt x="10450" y="30817"/>
                          <a:pt x="11307" y="31630"/>
                          <a:pt x="12346" y="31630"/>
                        </a:cubicBezTo>
                        <a:lnTo>
                          <a:pt x="21103" y="31630"/>
                        </a:lnTo>
                        <a:cubicBezTo>
                          <a:pt x="21554" y="31630"/>
                          <a:pt x="22005" y="31472"/>
                          <a:pt x="22344" y="31179"/>
                        </a:cubicBezTo>
                        <a:cubicBezTo>
                          <a:pt x="22795" y="30795"/>
                          <a:pt x="23044" y="30231"/>
                          <a:pt x="23021" y="29644"/>
                        </a:cubicBezTo>
                        <a:lnTo>
                          <a:pt x="23021" y="29621"/>
                        </a:lnTo>
                        <a:cubicBezTo>
                          <a:pt x="23021" y="29350"/>
                          <a:pt x="22998" y="29080"/>
                          <a:pt x="22976" y="28809"/>
                        </a:cubicBezTo>
                        <a:lnTo>
                          <a:pt x="22976" y="28696"/>
                        </a:lnTo>
                        <a:cubicBezTo>
                          <a:pt x="22976" y="28448"/>
                          <a:pt x="22953" y="28199"/>
                          <a:pt x="22931" y="27951"/>
                        </a:cubicBezTo>
                        <a:lnTo>
                          <a:pt x="22931" y="27929"/>
                        </a:lnTo>
                        <a:cubicBezTo>
                          <a:pt x="22886" y="27364"/>
                          <a:pt x="22840" y="26800"/>
                          <a:pt x="22773" y="26236"/>
                        </a:cubicBezTo>
                        <a:lnTo>
                          <a:pt x="26971" y="26236"/>
                        </a:lnTo>
                        <a:cubicBezTo>
                          <a:pt x="27287" y="26236"/>
                          <a:pt x="27580" y="26168"/>
                          <a:pt x="27851" y="26033"/>
                        </a:cubicBezTo>
                        <a:lnTo>
                          <a:pt x="27918" y="25988"/>
                        </a:lnTo>
                        <a:cubicBezTo>
                          <a:pt x="27986" y="25942"/>
                          <a:pt x="28054" y="25897"/>
                          <a:pt x="28099" y="25852"/>
                        </a:cubicBezTo>
                        <a:cubicBezTo>
                          <a:pt x="28212" y="25784"/>
                          <a:pt x="28302" y="25694"/>
                          <a:pt x="28392" y="25604"/>
                        </a:cubicBezTo>
                        <a:cubicBezTo>
                          <a:pt x="28550" y="25423"/>
                          <a:pt x="28708" y="25175"/>
                          <a:pt x="28776" y="24927"/>
                        </a:cubicBezTo>
                        <a:cubicBezTo>
                          <a:pt x="28912" y="24611"/>
                          <a:pt x="28912" y="24250"/>
                          <a:pt x="28844" y="23911"/>
                        </a:cubicBezTo>
                        <a:cubicBezTo>
                          <a:pt x="28844" y="23843"/>
                          <a:pt x="28821" y="23776"/>
                          <a:pt x="28799" y="23731"/>
                        </a:cubicBezTo>
                        <a:cubicBezTo>
                          <a:pt x="28686" y="23415"/>
                          <a:pt x="28596" y="23099"/>
                          <a:pt x="28483" y="22783"/>
                        </a:cubicBezTo>
                        <a:lnTo>
                          <a:pt x="28370" y="22444"/>
                        </a:lnTo>
                        <a:lnTo>
                          <a:pt x="28167" y="21880"/>
                        </a:lnTo>
                        <a:lnTo>
                          <a:pt x="28009" y="21451"/>
                        </a:lnTo>
                        <a:lnTo>
                          <a:pt x="27851" y="21022"/>
                        </a:lnTo>
                        <a:lnTo>
                          <a:pt x="27693" y="20548"/>
                        </a:lnTo>
                        <a:lnTo>
                          <a:pt x="27603" y="20345"/>
                        </a:lnTo>
                        <a:cubicBezTo>
                          <a:pt x="27445" y="19894"/>
                          <a:pt x="27264" y="19442"/>
                          <a:pt x="27106" y="19014"/>
                        </a:cubicBezTo>
                        <a:cubicBezTo>
                          <a:pt x="27016" y="18788"/>
                          <a:pt x="26925" y="18562"/>
                          <a:pt x="26813" y="18359"/>
                        </a:cubicBezTo>
                        <a:lnTo>
                          <a:pt x="26790" y="18269"/>
                        </a:lnTo>
                        <a:cubicBezTo>
                          <a:pt x="26700" y="18043"/>
                          <a:pt x="26587" y="17818"/>
                          <a:pt x="26497" y="17592"/>
                        </a:cubicBezTo>
                        <a:cubicBezTo>
                          <a:pt x="20454" y="3341"/>
                          <a:pt x="12861" y="0"/>
                          <a:pt x="7486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 w="114300" cap="flat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>
                    <a:outerShdw blurRad="57150" dist="19050" dir="5400000" algn="bl" rotWithShape="0">
                      <a:schemeClr val="dk1">
                        <a:alpha val="20000"/>
                      </a:scheme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409" name="Google Shape;1409;p44"/>
                  <p:cNvSpPr/>
                  <p:nvPr/>
                </p:nvSpPr>
                <p:spPr>
                  <a:xfrm>
                    <a:off x="4289300" y="2723575"/>
                    <a:ext cx="1121725" cy="1211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869" h="48468" extrusionOk="0">
                        <a:moveTo>
                          <a:pt x="13581" y="3724"/>
                        </a:moveTo>
                        <a:cubicBezTo>
                          <a:pt x="14198" y="3724"/>
                          <a:pt x="14816" y="3843"/>
                          <a:pt x="15393" y="4071"/>
                        </a:cubicBezTo>
                        <a:cubicBezTo>
                          <a:pt x="15686" y="4183"/>
                          <a:pt x="15957" y="4341"/>
                          <a:pt x="16183" y="4545"/>
                        </a:cubicBezTo>
                        <a:cubicBezTo>
                          <a:pt x="16567" y="4883"/>
                          <a:pt x="16882" y="5267"/>
                          <a:pt x="17108" y="5718"/>
                        </a:cubicBezTo>
                        <a:cubicBezTo>
                          <a:pt x="17492" y="6463"/>
                          <a:pt x="17695" y="7298"/>
                          <a:pt x="17650" y="8156"/>
                        </a:cubicBezTo>
                        <a:cubicBezTo>
                          <a:pt x="17605" y="9374"/>
                          <a:pt x="17356" y="10593"/>
                          <a:pt x="16905" y="11744"/>
                        </a:cubicBezTo>
                        <a:cubicBezTo>
                          <a:pt x="16431" y="12985"/>
                          <a:pt x="15822" y="14182"/>
                          <a:pt x="15145" y="15333"/>
                        </a:cubicBezTo>
                        <a:cubicBezTo>
                          <a:pt x="15077" y="15468"/>
                          <a:pt x="14964" y="15558"/>
                          <a:pt x="14851" y="15603"/>
                        </a:cubicBezTo>
                        <a:cubicBezTo>
                          <a:pt x="14152" y="15919"/>
                          <a:pt x="13452" y="16258"/>
                          <a:pt x="12752" y="16596"/>
                        </a:cubicBezTo>
                        <a:lnTo>
                          <a:pt x="9389" y="18199"/>
                        </a:lnTo>
                        <a:lnTo>
                          <a:pt x="9209" y="18289"/>
                        </a:lnTo>
                        <a:lnTo>
                          <a:pt x="5508" y="20072"/>
                        </a:lnTo>
                        <a:cubicBezTo>
                          <a:pt x="5476" y="20088"/>
                          <a:pt x="5432" y="20104"/>
                          <a:pt x="5386" y="20104"/>
                        </a:cubicBezTo>
                        <a:cubicBezTo>
                          <a:pt x="5367" y="20104"/>
                          <a:pt x="5347" y="20101"/>
                          <a:pt x="5327" y="20095"/>
                        </a:cubicBezTo>
                        <a:cubicBezTo>
                          <a:pt x="5327" y="20072"/>
                          <a:pt x="5327" y="20050"/>
                          <a:pt x="5327" y="20027"/>
                        </a:cubicBezTo>
                        <a:cubicBezTo>
                          <a:pt x="5327" y="20004"/>
                          <a:pt x="5327" y="19982"/>
                          <a:pt x="5327" y="19937"/>
                        </a:cubicBezTo>
                        <a:cubicBezTo>
                          <a:pt x="5237" y="17996"/>
                          <a:pt x="5282" y="16032"/>
                          <a:pt x="5462" y="14091"/>
                        </a:cubicBezTo>
                        <a:cubicBezTo>
                          <a:pt x="5801" y="11338"/>
                          <a:pt x="6749" y="8720"/>
                          <a:pt x="8261" y="6395"/>
                        </a:cubicBezTo>
                        <a:cubicBezTo>
                          <a:pt x="8329" y="6260"/>
                          <a:pt x="8419" y="6124"/>
                          <a:pt x="8532" y="6012"/>
                        </a:cubicBezTo>
                        <a:cubicBezTo>
                          <a:pt x="8758" y="5786"/>
                          <a:pt x="8983" y="5538"/>
                          <a:pt x="9231" y="5334"/>
                        </a:cubicBezTo>
                        <a:cubicBezTo>
                          <a:pt x="9705" y="4883"/>
                          <a:pt x="10270" y="4522"/>
                          <a:pt x="10902" y="4274"/>
                        </a:cubicBezTo>
                        <a:cubicBezTo>
                          <a:pt x="11579" y="4003"/>
                          <a:pt x="12301" y="3822"/>
                          <a:pt x="13046" y="3755"/>
                        </a:cubicBezTo>
                        <a:cubicBezTo>
                          <a:pt x="13223" y="3734"/>
                          <a:pt x="13402" y="3724"/>
                          <a:pt x="13581" y="3724"/>
                        </a:cubicBezTo>
                        <a:close/>
                        <a:moveTo>
                          <a:pt x="14165" y="0"/>
                        </a:moveTo>
                        <a:cubicBezTo>
                          <a:pt x="13919" y="0"/>
                          <a:pt x="13673" y="10"/>
                          <a:pt x="13429" y="31"/>
                        </a:cubicBezTo>
                        <a:cubicBezTo>
                          <a:pt x="12143" y="121"/>
                          <a:pt x="10879" y="437"/>
                          <a:pt x="9705" y="956"/>
                        </a:cubicBezTo>
                        <a:cubicBezTo>
                          <a:pt x="8938" y="1317"/>
                          <a:pt x="8193" y="1768"/>
                          <a:pt x="7494" y="2265"/>
                        </a:cubicBezTo>
                        <a:cubicBezTo>
                          <a:pt x="7133" y="2536"/>
                          <a:pt x="6771" y="2852"/>
                          <a:pt x="6455" y="3168"/>
                        </a:cubicBezTo>
                        <a:cubicBezTo>
                          <a:pt x="5598" y="4003"/>
                          <a:pt x="4876" y="4973"/>
                          <a:pt x="4311" y="6034"/>
                        </a:cubicBezTo>
                        <a:cubicBezTo>
                          <a:pt x="3567" y="7479"/>
                          <a:pt x="3002" y="8991"/>
                          <a:pt x="2619" y="10570"/>
                        </a:cubicBezTo>
                        <a:cubicBezTo>
                          <a:pt x="1806" y="13708"/>
                          <a:pt x="1558" y="16958"/>
                          <a:pt x="1874" y="20162"/>
                        </a:cubicBezTo>
                        <a:cubicBezTo>
                          <a:pt x="1919" y="20546"/>
                          <a:pt x="1964" y="20930"/>
                          <a:pt x="1987" y="21313"/>
                        </a:cubicBezTo>
                        <a:lnTo>
                          <a:pt x="1987" y="21359"/>
                        </a:lnTo>
                        <a:lnTo>
                          <a:pt x="1987" y="21426"/>
                        </a:lnTo>
                        <a:cubicBezTo>
                          <a:pt x="1987" y="21584"/>
                          <a:pt x="1987" y="21584"/>
                          <a:pt x="1874" y="21652"/>
                        </a:cubicBezTo>
                        <a:lnTo>
                          <a:pt x="1761" y="21697"/>
                        </a:lnTo>
                        <a:lnTo>
                          <a:pt x="1310" y="22036"/>
                        </a:lnTo>
                        <a:cubicBezTo>
                          <a:pt x="994" y="22194"/>
                          <a:pt x="678" y="22329"/>
                          <a:pt x="362" y="22464"/>
                        </a:cubicBezTo>
                        <a:cubicBezTo>
                          <a:pt x="226" y="22510"/>
                          <a:pt x="136" y="22622"/>
                          <a:pt x="113" y="22758"/>
                        </a:cubicBezTo>
                        <a:cubicBezTo>
                          <a:pt x="113" y="22803"/>
                          <a:pt x="91" y="22871"/>
                          <a:pt x="91" y="22916"/>
                        </a:cubicBezTo>
                        <a:cubicBezTo>
                          <a:pt x="91" y="22984"/>
                          <a:pt x="68" y="23029"/>
                          <a:pt x="68" y="23074"/>
                        </a:cubicBezTo>
                        <a:cubicBezTo>
                          <a:pt x="1" y="23728"/>
                          <a:pt x="46" y="24383"/>
                          <a:pt x="159" y="25015"/>
                        </a:cubicBezTo>
                        <a:cubicBezTo>
                          <a:pt x="339" y="25895"/>
                          <a:pt x="587" y="26730"/>
                          <a:pt x="926" y="27565"/>
                        </a:cubicBezTo>
                        <a:cubicBezTo>
                          <a:pt x="1355" y="28648"/>
                          <a:pt x="1851" y="29709"/>
                          <a:pt x="2393" y="30725"/>
                        </a:cubicBezTo>
                        <a:cubicBezTo>
                          <a:pt x="2890" y="31650"/>
                          <a:pt x="3409" y="32553"/>
                          <a:pt x="3973" y="33456"/>
                        </a:cubicBezTo>
                        <a:cubicBezTo>
                          <a:pt x="4537" y="34336"/>
                          <a:pt x="5101" y="35216"/>
                          <a:pt x="5711" y="36074"/>
                        </a:cubicBezTo>
                        <a:cubicBezTo>
                          <a:pt x="6433" y="37089"/>
                          <a:pt x="7178" y="38105"/>
                          <a:pt x="7968" y="39075"/>
                        </a:cubicBezTo>
                        <a:cubicBezTo>
                          <a:pt x="8419" y="39640"/>
                          <a:pt x="8870" y="40181"/>
                          <a:pt x="9344" y="40723"/>
                        </a:cubicBezTo>
                        <a:cubicBezTo>
                          <a:pt x="9818" y="41265"/>
                          <a:pt x="10247" y="41761"/>
                          <a:pt x="10721" y="42258"/>
                        </a:cubicBezTo>
                        <a:cubicBezTo>
                          <a:pt x="11330" y="42912"/>
                          <a:pt x="11985" y="43567"/>
                          <a:pt x="12639" y="44199"/>
                        </a:cubicBezTo>
                        <a:cubicBezTo>
                          <a:pt x="13497" y="45011"/>
                          <a:pt x="14377" y="45756"/>
                          <a:pt x="15303" y="46456"/>
                        </a:cubicBezTo>
                        <a:cubicBezTo>
                          <a:pt x="16047" y="47042"/>
                          <a:pt x="16837" y="47539"/>
                          <a:pt x="17650" y="47990"/>
                        </a:cubicBezTo>
                        <a:cubicBezTo>
                          <a:pt x="17966" y="48148"/>
                          <a:pt x="18282" y="48284"/>
                          <a:pt x="18598" y="48397"/>
                        </a:cubicBezTo>
                        <a:cubicBezTo>
                          <a:pt x="18665" y="48419"/>
                          <a:pt x="18733" y="48442"/>
                          <a:pt x="18801" y="48442"/>
                        </a:cubicBezTo>
                        <a:cubicBezTo>
                          <a:pt x="18854" y="48459"/>
                          <a:pt x="18907" y="48468"/>
                          <a:pt x="18959" y="48468"/>
                        </a:cubicBezTo>
                        <a:cubicBezTo>
                          <a:pt x="19106" y="48468"/>
                          <a:pt x="19243" y="48400"/>
                          <a:pt x="19343" y="48284"/>
                        </a:cubicBezTo>
                        <a:cubicBezTo>
                          <a:pt x="19591" y="48035"/>
                          <a:pt x="19839" y="47765"/>
                          <a:pt x="20110" y="47494"/>
                        </a:cubicBezTo>
                        <a:lnTo>
                          <a:pt x="20606" y="46975"/>
                        </a:lnTo>
                        <a:cubicBezTo>
                          <a:pt x="20742" y="46839"/>
                          <a:pt x="20855" y="46726"/>
                          <a:pt x="20968" y="46591"/>
                        </a:cubicBezTo>
                        <a:cubicBezTo>
                          <a:pt x="21532" y="46004"/>
                          <a:pt x="22073" y="45440"/>
                          <a:pt x="22638" y="44853"/>
                        </a:cubicBezTo>
                        <a:cubicBezTo>
                          <a:pt x="22705" y="44763"/>
                          <a:pt x="22818" y="44718"/>
                          <a:pt x="22908" y="44695"/>
                        </a:cubicBezTo>
                        <a:cubicBezTo>
                          <a:pt x="23405" y="44627"/>
                          <a:pt x="23902" y="44537"/>
                          <a:pt x="24398" y="44447"/>
                        </a:cubicBezTo>
                        <a:cubicBezTo>
                          <a:pt x="27445" y="43905"/>
                          <a:pt x="30492" y="43364"/>
                          <a:pt x="33516" y="42799"/>
                        </a:cubicBezTo>
                        <a:cubicBezTo>
                          <a:pt x="35186" y="42483"/>
                          <a:pt x="36834" y="42100"/>
                          <a:pt x="38481" y="41761"/>
                        </a:cubicBezTo>
                        <a:cubicBezTo>
                          <a:pt x="38752" y="41716"/>
                          <a:pt x="39000" y="41626"/>
                          <a:pt x="39249" y="41558"/>
                        </a:cubicBezTo>
                        <a:cubicBezTo>
                          <a:pt x="39266" y="41552"/>
                          <a:pt x="39284" y="41550"/>
                          <a:pt x="39302" y="41550"/>
                        </a:cubicBezTo>
                        <a:cubicBezTo>
                          <a:pt x="39357" y="41550"/>
                          <a:pt x="39412" y="41575"/>
                          <a:pt x="39429" y="41626"/>
                        </a:cubicBezTo>
                        <a:cubicBezTo>
                          <a:pt x="40061" y="42709"/>
                          <a:pt x="41009" y="43454"/>
                          <a:pt x="42070" y="44086"/>
                        </a:cubicBezTo>
                        <a:cubicBezTo>
                          <a:pt x="42521" y="44334"/>
                          <a:pt x="43040" y="44515"/>
                          <a:pt x="43582" y="44582"/>
                        </a:cubicBezTo>
                        <a:cubicBezTo>
                          <a:pt x="43671" y="44596"/>
                          <a:pt x="43753" y="44603"/>
                          <a:pt x="43829" y="44603"/>
                        </a:cubicBezTo>
                        <a:cubicBezTo>
                          <a:pt x="44254" y="44603"/>
                          <a:pt x="44486" y="44384"/>
                          <a:pt x="44620" y="43905"/>
                        </a:cubicBezTo>
                        <a:cubicBezTo>
                          <a:pt x="44688" y="43657"/>
                          <a:pt x="44733" y="43409"/>
                          <a:pt x="44756" y="43183"/>
                        </a:cubicBezTo>
                        <a:cubicBezTo>
                          <a:pt x="44823" y="42506"/>
                          <a:pt x="44868" y="41851"/>
                          <a:pt x="44846" y="41197"/>
                        </a:cubicBezTo>
                        <a:lnTo>
                          <a:pt x="44846" y="40949"/>
                        </a:lnTo>
                        <a:cubicBezTo>
                          <a:pt x="44846" y="40858"/>
                          <a:pt x="44868" y="40746"/>
                          <a:pt x="44868" y="40655"/>
                        </a:cubicBezTo>
                        <a:cubicBezTo>
                          <a:pt x="44846" y="39369"/>
                          <a:pt x="44778" y="38082"/>
                          <a:pt x="44688" y="36819"/>
                        </a:cubicBezTo>
                        <a:cubicBezTo>
                          <a:pt x="44620" y="36209"/>
                          <a:pt x="44530" y="35622"/>
                          <a:pt x="44394" y="35058"/>
                        </a:cubicBezTo>
                        <a:cubicBezTo>
                          <a:pt x="44349" y="34810"/>
                          <a:pt x="44259" y="34584"/>
                          <a:pt x="44169" y="34358"/>
                        </a:cubicBezTo>
                        <a:cubicBezTo>
                          <a:pt x="44124" y="34201"/>
                          <a:pt x="44033" y="34065"/>
                          <a:pt x="43943" y="33952"/>
                        </a:cubicBezTo>
                        <a:cubicBezTo>
                          <a:pt x="43898" y="33885"/>
                          <a:pt x="43853" y="33839"/>
                          <a:pt x="43808" y="33817"/>
                        </a:cubicBezTo>
                        <a:cubicBezTo>
                          <a:pt x="43591" y="33672"/>
                          <a:pt x="43345" y="33600"/>
                          <a:pt x="43094" y="33600"/>
                        </a:cubicBezTo>
                        <a:cubicBezTo>
                          <a:pt x="43031" y="33600"/>
                          <a:pt x="42968" y="33605"/>
                          <a:pt x="42905" y="33614"/>
                        </a:cubicBezTo>
                        <a:cubicBezTo>
                          <a:pt x="42747" y="33659"/>
                          <a:pt x="42566" y="33704"/>
                          <a:pt x="42408" y="33772"/>
                        </a:cubicBezTo>
                        <a:cubicBezTo>
                          <a:pt x="41980" y="33952"/>
                          <a:pt x="41596" y="34133"/>
                          <a:pt x="41212" y="34381"/>
                        </a:cubicBezTo>
                        <a:cubicBezTo>
                          <a:pt x="40671" y="34697"/>
                          <a:pt x="40242" y="35126"/>
                          <a:pt x="39903" y="35645"/>
                        </a:cubicBezTo>
                        <a:cubicBezTo>
                          <a:pt x="39810" y="35795"/>
                          <a:pt x="39654" y="35882"/>
                          <a:pt x="39488" y="35882"/>
                        </a:cubicBezTo>
                        <a:cubicBezTo>
                          <a:pt x="39454" y="35882"/>
                          <a:pt x="39419" y="35878"/>
                          <a:pt x="39384" y="35871"/>
                        </a:cubicBezTo>
                        <a:cubicBezTo>
                          <a:pt x="38030" y="35713"/>
                          <a:pt x="36698" y="35577"/>
                          <a:pt x="35344" y="35464"/>
                        </a:cubicBezTo>
                        <a:cubicBezTo>
                          <a:pt x="34329" y="35352"/>
                          <a:pt x="33290" y="35284"/>
                          <a:pt x="32275" y="35216"/>
                        </a:cubicBezTo>
                        <a:cubicBezTo>
                          <a:pt x="32184" y="35216"/>
                          <a:pt x="32072" y="35216"/>
                          <a:pt x="31981" y="35171"/>
                        </a:cubicBezTo>
                        <a:cubicBezTo>
                          <a:pt x="32004" y="35058"/>
                          <a:pt x="32117" y="34990"/>
                          <a:pt x="32184" y="34923"/>
                        </a:cubicBezTo>
                        <a:lnTo>
                          <a:pt x="34599" y="32372"/>
                        </a:lnTo>
                        <a:lnTo>
                          <a:pt x="37037" y="29845"/>
                        </a:lnTo>
                        <a:cubicBezTo>
                          <a:pt x="37037" y="29822"/>
                          <a:pt x="37059" y="29822"/>
                          <a:pt x="37059" y="29799"/>
                        </a:cubicBezTo>
                        <a:cubicBezTo>
                          <a:pt x="37195" y="29664"/>
                          <a:pt x="37308" y="29551"/>
                          <a:pt x="37421" y="29416"/>
                        </a:cubicBezTo>
                        <a:lnTo>
                          <a:pt x="39226" y="27520"/>
                        </a:lnTo>
                        <a:cubicBezTo>
                          <a:pt x="39294" y="27475"/>
                          <a:pt x="39339" y="27407"/>
                          <a:pt x="39384" y="27339"/>
                        </a:cubicBezTo>
                        <a:cubicBezTo>
                          <a:pt x="39429" y="27249"/>
                          <a:pt x="39429" y="27136"/>
                          <a:pt x="39339" y="27069"/>
                        </a:cubicBezTo>
                        <a:cubicBezTo>
                          <a:pt x="39113" y="26865"/>
                          <a:pt x="38933" y="26640"/>
                          <a:pt x="38797" y="26392"/>
                        </a:cubicBezTo>
                        <a:cubicBezTo>
                          <a:pt x="38594" y="26053"/>
                          <a:pt x="38368" y="25737"/>
                          <a:pt x="38143" y="25421"/>
                        </a:cubicBezTo>
                        <a:cubicBezTo>
                          <a:pt x="37601" y="24631"/>
                          <a:pt x="37059" y="23864"/>
                          <a:pt x="36540" y="23096"/>
                        </a:cubicBezTo>
                        <a:cubicBezTo>
                          <a:pt x="36450" y="22938"/>
                          <a:pt x="36337" y="22780"/>
                          <a:pt x="36224" y="22622"/>
                        </a:cubicBezTo>
                        <a:lnTo>
                          <a:pt x="36224" y="22622"/>
                        </a:lnTo>
                        <a:cubicBezTo>
                          <a:pt x="36360" y="22690"/>
                          <a:pt x="36473" y="22735"/>
                          <a:pt x="36608" y="22803"/>
                        </a:cubicBezTo>
                        <a:lnTo>
                          <a:pt x="36676" y="22826"/>
                        </a:lnTo>
                        <a:cubicBezTo>
                          <a:pt x="37217" y="23096"/>
                          <a:pt x="37782" y="23254"/>
                          <a:pt x="38391" y="23300"/>
                        </a:cubicBezTo>
                        <a:lnTo>
                          <a:pt x="38549" y="23300"/>
                        </a:lnTo>
                        <a:cubicBezTo>
                          <a:pt x="38628" y="23305"/>
                          <a:pt x="38705" y="23307"/>
                          <a:pt x="38780" y="23307"/>
                        </a:cubicBezTo>
                        <a:cubicBezTo>
                          <a:pt x="40021" y="23307"/>
                          <a:pt x="40607" y="22614"/>
                          <a:pt x="40671" y="21720"/>
                        </a:cubicBezTo>
                        <a:cubicBezTo>
                          <a:pt x="40738" y="20952"/>
                          <a:pt x="40061" y="20230"/>
                          <a:pt x="39068" y="19937"/>
                        </a:cubicBezTo>
                        <a:cubicBezTo>
                          <a:pt x="40084" y="19779"/>
                          <a:pt x="40851" y="19169"/>
                          <a:pt x="40919" y="18402"/>
                        </a:cubicBezTo>
                        <a:cubicBezTo>
                          <a:pt x="40986" y="17454"/>
                          <a:pt x="40422" y="16642"/>
                          <a:pt x="39046" y="16529"/>
                        </a:cubicBezTo>
                        <a:lnTo>
                          <a:pt x="38888" y="16529"/>
                        </a:lnTo>
                        <a:cubicBezTo>
                          <a:pt x="38787" y="16520"/>
                          <a:pt x="38685" y="16516"/>
                          <a:pt x="38581" y="16516"/>
                        </a:cubicBezTo>
                        <a:cubicBezTo>
                          <a:pt x="37632" y="16516"/>
                          <a:pt x="36544" y="16873"/>
                          <a:pt x="35547" y="17341"/>
                        </a:cubicBezTo>
                        <a:lnTo>
                          <a:pt x="35231" y="17499"/>
                        </a:lnTo>
                        <a:lnTo>
                          <a:pt x="35141" y="17544"/>
                        </a:lnTo>
                        <a:lnTo>
                          <a:pt x="34915" y="17657"/>
                        </a:lnTo>
                        <a:lnTo>
                          <a:pt x="34825" y="17702"/>
                        </a:lnTo>
                        <a:lnTo>
                          <a:pt x="34599" y="17838"/>
                        </a:lnTo>
                        <a:lnTo>
                          <a:pt x="34532" y="17860"/>
                        </a:lnTo>
                        <a:cubicBezTo>
                          <a:pt x="34329" y="17973"/>
                          <a:pt x="34125" y="18086"/>
                          <a:pt x="33967" y="18199"/>
                        </a:cubicBezTo>
                        <a:lnTo>
                          <a:pt x="33900" y="18244"/>
                        </a:lnTo>
                        <a:lnTo>
                          <a:pt x="33697" y="18357"/>
                        </a:lnTo>
                        <a:lnTo>
                          <a:pt x="33629" y="18402"/>
                        </a:lnTo>
                        <a:lnTo>
                          <a:pt x="33448" y="18515"/>
                        </a:lnTo>
                        <a:cubicBezTo>
                          <a:pt x="33336" y="18357"/>
                          <a:pt x="33245" y="18244"/>
                          <a:pt x="33132" y="18063"/>
                        </a:cubicBezTo>
                        <a:lnTo>
                          <a:pt x="33020" y="17906"/>
                        </a:lnTo>
                        <a:lnTo>
                          <a:pt x="33132" y="17815"/>
                        </a:lnTo>
                        <a:lnTo>
                          <a:pt x="33223" y="17770"/>
                        </a:lnTo>
                        <a:lnTo>
                          <a:pt x="33493" y="17612"/>
                        </a:lnTo>
                        <a:lnTo>
                          <a:pt x="33584" y="17567"/>
                        </a:lnTo>
                        <a:lnTo>
                          <a:pt x="33877" y="17386"/>
                        </a:lnTo>
                        <a:lnTo>
                          <a:pt x="33945" y="17319"/>
                        </a:lnTo>
                        <a:cubicBezTo>
                          <a:pt x="34193" y="17161"/>
                          <a:pt x="34464" y="17003"/>
                          <a:pt x="34712" y="16822"/>
                        </a:cubicBezTo>
                        <a:lnTo>
                          <a:pt x="34803" y="16754"/>
                        </a:lnTo>
                        <a:lnTo>
                          <a:pt x="35096" y="16551"/>
                        </a:lnTo>
                        <a:lnTo>
                          <a:pt x="35209" y="16484"/>
                        </a:lnTo>
                        <a:lnTo>
                          <a:pt x="35502" y="16258"/>
                        </a:lnTo>
                        <a:lnTo>
                          <a:pt x="35592" y="16190"/>
                        </a:lnTo>
                        <a:cubicBezTo>
                          <a:pt x="37082" y="15084"/>
                          <a:pt x="38481" y="13730"/>
                          <a:pt x="39023" y="12308"/>
                        </a:cubicBezTo>
                        <a:lnTo>
                          <a:pt x="39046" y="12263"/>
                        </a:lnTo>
                        <a:lnTo>
                          <a:pt x="39113" y="12105"/>
                        </a:lnTo>
                        <a:cubicBezTo>
                          <a:pt x="39858" y="10345"/>
                          <a:pt x="39181" y="9171"/>
                          <a:pt x="37985" y="8652"/>
                        </a:cubicBezTo>
                        <a:cubicBezTo>
                          <a:pt x="37772" y="8563"/>
                          <a:pt x="37548" y="8521"/>
                          <a:pt x="37319" y="8521"/>
                        </a:cubicBezTo>
                        <a:cubicBezTo>
                          <a:pt x="36501" y="8521"/>
                          <a:pt x="35618" y="9062"/>
                          <a:pt x="34983" y="9961"/>
                        </a:cubicBezTo>
                        <a:cubicBezTo>
                          <a:pt x="35209" y="8562"/>
                          <a:pt x="34757" y="7298"/>
                          <a:pt x="33787" y="6892"/>
                        </a:cubicBezTo>
                        <a:cubicBezTo>
                          <a:pt x="33462" y="6759"/>
                          <a:pt x="33131" y="6688"/>
                          <a:pt x="32808" y="6688"/>
                        </a:cubicBezTo>
                        <a:cubicBezTo>
                          <a:pt x="31920" y="6688"/>
                          <a:pt x="31083" y="7226"/>
                          <a:pt x="30537" y="8517"/>
                        </a:cubicBezTo>
                        <a:lnTo>
                          <a:pt x="30469" y="8675"/>
                        </a:lnTo>
                        <a:lnTo>
                          <a:pt x="30447" y="8720"/>
                        </a:lnTo>
                        <a:cubicBezTo>
                          <a:pt x="30356" y="8923"/>
                          <a:pt x="30289" y="9126"/>
                          <a:pt x="30221" y="9329"/>
                        </a:cubicBezTo>
                        <a:cubicBezTo>
                          <a:pt x="30198" y="9442"/>
                          <a:pt x="30176" y="9555"/>
                          <a:pt x="30131" y="9668"/>
                        </a:cubicBezTo>
                        <a:cubicBezTo>
                          <a:pt x="30108" y="9781"/>
                          <a:pt x="30086" y="9893"/>
                          <a:pt x="30063" y="10006"/>
                        </a:cubicBezTo>
                        <a:cubicBezTo>
                          <a:pt x="30040" y="10142"/>
                          <a:pt x="30040" y="10255"/>
                          <a:pt x="30018" y="10367"/>
                        </a:cubicBezTo>
                        <a:cubicBezTo>
                          <a:pt x="29995" y="10503"/>
                          <a:pt x="29995" y="10616"/>
                          <a:pt x="29973" y="10751"/>
                        </a:cubicBezTo>
                        <a:cubicBezTo>
                          <a:pt x="29973" y="10864"/>
                          <a:pt x="29950" y="10999"/>
                          <a:pt x="29950" y="11135"/>
                        </a:cubicBezTo>
                        <a:lnTo>
                          <a:pt x="29950" y="11518"/>
                        </a:lnTo>
                        <a:lnTo>
                          <a:pt x="29950" y="11902"/>
                        </a:lnTo>
                        <a:cubicBezTo>
                          <a:pt x="29950" y="12037"/>
                          <a:pt x="29950" y="12173"/>
                          <a:pt x="29973" y="12308"/>
                        </a:cubicBezTo>
                        <a:cubicBezTo>
                          <a:pt x="29973" y="12444"/>
                          <a:pt x="29973" y="12557"/>
                          <a:pt x="29995" y="12692"/>
                        </a:cubicBezTo>
                        <a:cubicBezTo>
                          <a:pt x="29995" y="12827"/>
                          <a:pt x="30018" y="12963"/>
                          <a:pt x="30018" y="13098"/>
                        </a:cubicBezTo>
                        <a:lnTo>
                          <a:pt x="30063" y="13459"/>
                        </a:lnTo>
                        <a:cubicBezTo>
                          <a:pt x="29950" y="13301"/>
                          <a:pt x="29837" y="13121"/>
                          <a:pt x="29724" y="12963"/>
                        </a:cubicBezTo>
                        <a:cubicBezTo>
                          <a:pt x="29363" y="12376"/>
                          <a:pt x="28934" y="11834"/>
                          <a:pt x="28551" y="11248"/>
                        </a:cubicBezTo>
                        <a:cubicBezTo>
                          <a:pt x="28235" y="10774"/>
                          <a:pt x="27919" y="10300"/>
                          <a:pt x="27580" y="9848"/>
                        </a:cubicBezTo>
                        <a:cubicBezTo>
                          <a:pt x="27463" y="9653"/>
                          <a:pt x="27398" y="9570"/>
                          <a:pt x="27299" y="9570"/>
                        </a:cubicBezTo>
                        <a:cubicBezTo>
                          <a:pt x="27227" y="9570"/>
                          <a:pt x="27136" y="9614"/>
                          <a:pt x="26994" y="9690"/>
                        </a:cubicBezTo>
                        <a:lnTo>
                          <a:pt x="24691" y="10774"/>
                        </a:lnTo>
                        <a:lnTo>
                          <a:pt x="24240" y="10977"/>
                        </a:lnTo>
                        <a:lnTo>
                          <a:pt x="22705" y="11722"/>
                        </a:lnTo>
                        <a:cubicBezTo>
                          <a:pt x="21690" y="12195"/>
                          <a:pt x="20674" y="12692"/>
                          <a:pt x="19659" y="13166"/>
                        </a:cubicBezTo>
                        <a:cubicBezTo>
                          <a:pt x="19591" y="13211"/>
                          <a:pt x="19501" y="13234"/>
                          <a:pt x="19365" y="13301"/>
                        </a:cubicBezTo>
                        <a:lnTo>
                          <a:pt x="19659" y="12669"/>
                        </a:lnTo>
                        <a:cubicBezTo>
                          <a:pt x="20358" y="11202"/>
                          <a:pt x="20764" y="9600"/>
                          <a:pt x="20900" y="7975"/>
                        </a:cubicBezTo>
                        <a:cubicBezTo>
                          <a:pt x="21013" y="6440"/>
                          <a:pt x="20719" y="4928"/>
                          <a:pt x="20042" y="3551"/>
                        </a:cubicBezTo>
                        <a:cubicBezTo>
                          <a:pt x="19591" y="2604"/>
                          <a:pt x="18936" y="1791"/>
                          <a:pt x="18101" y="1159"/>
                        </a:cubicBezTo>
                        <a:cubicBezTo>
                          <a:pt x="17447" y="663"/>
                          <a:pt x="16679" y="324"/>
                          <a:pt x="15867" y="166"/>
                        </a:cubicBezTo>
                        <a:cubicBezTo>
                          <a:pt x="15314" y="55"/>
                          <a:pt x="14739" y="0"/>
                          <a:pt x="14165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 w="114300" cap="flat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>
                    <a:outerShdw blurRad="57150" dist="19050" dir="5400000" algn="bl" rotWithShape="0">
                      <a:schemeClr val="dk1">
                        <a:alpha val="21000"/>
                      </a:scheme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1410" name="Google Shape;1410;p44"/>
                <p:cNvGrpSpPr/>
                <p:nvPr/>
              </p:nvGrpSpPr>
              <p:grpSpPr>
                <a:xfrm>
                  <a:off x="4243600" y="2737481"/>
                  <a:ext cx="1853989" cy="1636235"/>
                  <a:chOff x="3278775" y="3216725"/>
                  <a:chExt cx="1853989" cy="1636235"/>
                </a:xfrm>
              </p:grpSpPr>
              <p:grpSp>
                <p:nvGrpSpPr>
                  <p:cNvPr id="1411" name="Google Shape;1411;p44"/>
                  <p:cNvGrpSpPr/>
                  <p:nvPr/>
                </p:nvGrpSpPr>
                <p:grpSpPr>
                  <a:xfrm>
                    <a:off x="4402639" y="4061610"/>
                    <a:ext cx="730125" cy="791350"/>
                    <a:chOff x="2465039" y="3359685"/>
                    <a:chExt cx="730125" cy="791350"/>
                  </a:xfrm>
                </p:grpSpPr>
                <p:sp>
                  <p:nvSpPr>
                    <p:cNvPr id="1412" name="Google Shape;1412;p44"/>
                    <p:cNvSpPr/>
                    <p:nvPr/>
                  </p:nvSpPr>
                  <p:spPr>
                    <a:xfrm>
                      <a:off x="2465589" y="3422185"/>
                      <a:ext cx="576675" cy="7288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3067" h="29154" extrusionOk="0">
                          <a:moveTo>
                            <a:pt x="6451" y="1"/>
                          </a:moveTo>
                          <a:cubicBezTo>
                            <a:pt x="2521" y="1"/>
                            <a:pt x="1" y="3718"/>
                            <a:pt x="1" y="3718"/>
                          </a:cubicBezTo>
                          <a:cubicBezTo>
                            <a:pt x="436" y="3626"/>
                            <a:pt x="853" y="3582"/>
                            <a:pt x="1252" y="3582"/>
                          </a:cubicBezTo>
                          <a:cubicBezTo>
                            <a:pt x="9273" y="3582"/>
                            <a:pt x="10345" y="21390"/>
                            <a:pt x="10495" y="27280"/>
                          </a:cubicBezTo>
                          <a:cubicBezTo>
                            <a:pt x="10518" y="28318"/>
                            <a:pt x="11376" y="29153"/>
                            <a:pt x="12414" y="29153"/>
                          </a:cubicBezTo>
                          <a:lnTo>
                            <a:pt x="21103" y="29153"/>
                          </a:lnTo>
                          <a:cubicBezTo>
                            <a:pt x="22186" y="29153"/>
                            <a:pt x="23066" y="28251"/>
                            <a:pt x="23021" y="27145"/>
                          </a:cubicBezTo>
                          <a:cubicBezTo>
                            <a:pt x="22728" y="18478"/>
                            <a:pt x="19591" y="10105"/>
                            <a:pt x="12752" y="3176"/>
                          </a:cubicBezTo>
                          <a:cubicBezTo>
                            <a:pt x="10420" y="808"/>
                            <a:pt x="8282" y="1"/>
                            <a:pt x="6451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13" name="Google Shape;1413;p44"/>
                    <p:cNvSpPr/>
                    <p:nvPr/>
                  </p:nvSpPr>
                  <p:spPr>
                    <a:xfrm>
                      <a:off x="2465589" y="3501410"/>
                      <a:ext cx="290475" cy="5295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619" h="21181" extrusionOk="0">
                          <a:moveTo>
                            <a:pt x="2120" y="0"/>
                          </a:moveTo>
                          <a:cubicBezTo>
                            <a:pt x="1458" y="0"/>
                            <a:pt x="745" y="156"/>
                            <a:pt x="1" y="549"/>
                          </a:cubicBezTo>
                          <a:cubicBezTo>
                            <a:pt x="1" y="549"/>
                            <a:pt x="3070" y="4092"/>
                            <a:pt x="2686" y="18830"/>
                          </a:cubicBezTo>
                          <a:cubicBezTo>
                            <a:pt x="2664" y="19868"/>
                            <a:pt x="3454" y="20726"/>
                            <a:pt x="4469" y="20793"/>
                          </a:cubicBezTo>
                          <a:lnTo>
                            <a:pt x="9435" y="21177"/>
                          </a:lnTo>
                          <a:cubicBezTo>
                            <a:pt x="9472" y="21179"/>
                            <a:pt x="9509" y="21180"/>
                            <a:pt x="9545" y="21180"/>
                          </a:cubicBezTo>
                          <a:cubicBezTo>
                            <a:pt x="10691" y="21180"/>
                            <a:pt x="11619" y="20170"/>
                            <a:pt x="11466" y="19011"/>
                          </a:cubicBezTo>
                          <a:cubicBezTo>
                            <a:pt x="10992" y="15287"/>
                            <a:pt x="9683" y="7839"/>
                            <a:pt x="6388" y="2219"/>
                          </a:cubicBezTo>
                          <a:cubicBezTo>
                            <a:pt x="6388" y="2201"/>
                            <a:pt x="4613" y="0"/>
                            <a:pt x="2120" y="0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14" name="Google Shape;1414;p44"/>
                    <p:cNvSpPr/>
                    <p:nvPr/>
                  </p:nvSpPr>
                  <p:spPr>
                    <a:xfrm>
                      <a:off x="2465039" y="3359685"/>
                      <a:ext cx="730125" cy="6565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9205" h="26260" extrusionOk="0">
                          <a:moveTo>
                            <a:pt x="7518" y="0"/>
                          </a:moveTo>
                          <a:cubicBezTo>
                            <a:pt x="6512" y="0"/>
                            <a:pt x="5585" y="118"/>
                            <a:pt x="4762" y="305"/>
                          </a:cubicBezTo>
                          <a:cubicBezTo>
                            <a:pt x="0" y="1365"/>
                            <a:pt x="23" y="6218"/>
                            <a:pt x="23" y="6218"/>
                          </a:cubicBezTo>
                          <a:cubicBezTo>
                            <a:pt x="1289" y="5614"/>
                            <a:pt x="2505" y="5343"/>
                            <a:pt x="3668" y="5343"/>
                          </a:cubicBezTo>
                          <a:cubicBezTo>
                            <a:pt x="12329" y="5343"/>
                            <a:pt x="18036" y="20374"/>
                            <a:pt x="19568" y="24950"/>
                          </a:cubicBezTo>
                          <a:cubicBezTo>
                            <a:pt x="19816" y="25718"/>
                            <a:pt x="20561" y="26259"/>
                            <a:pt x="21373" y="26259"/>
                          </a:cubicBezTo>
                          <a:lnTo>
                            <a:pt x="26993" y="26259"/>
                          </a:lnTo>
                          <a:cubicBezTo>
                            <a:pt x="28279" y="26259"/>
                            <a:pt x="29205" y="24995"/>
                            <a:pt x="28821" y="23754"/>
                          </a:cubicBezTo>
                          <a:cubicBezTo>
                            <a:pt x="22492" y="4284"/>
                            <a:pt x="13574" y="0"/>
                            <a:pt x="7518" y="0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grpSp>
                <p:nvGrpSpPr>
                  <p:cNvPr id="1415" name="Google Shape;1415;p44"/>
                  <p:cNvGrpSpPr/>
                  <p:nvPr/>
                </p:nvGrpSpPr>
                <p:grpSpPr>
                  <a:xfrm>
                    <a:off x="3278775" y="3216725"/>
                    <a:ext cx="1121725" cy="1208900"/>
                    <a:chOff x="1341175" y="2514800"/>
                    <a:chExt cx="1121725" cy="1208900"/>
                  </a:xfrm>
                </p:grpSpPr>
                <p:sp>
                  <p:nvSpPr>
                    <p:cNvPr id="1416" name="Google Shape;1416;p44"/>
                    <p:cNvSpPr/>
                    <p:nvPr/>
                  </p:nvSpPr>
                  <p:spPr>
                    <a:xfrm>
                      <a:off x="2064525" y="2679950"/>
                      <a:ext cx="273125" cy="3033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925" h="12135" extrusionOk="0">
                          <a:moveTo>
                            <a:pt x="3853" y="1"/>
                          </a:moveTo>
                          <a:cubicBezTo>
                            <a:pt x="2973" y="1"/>
                            <a:pt x="2145" y="541"/>
                            <a:pt x="1603" y="1821"/>
                          </a:cubicBezTo>
                          <a:lnTo>
                            <a:pt x="1536" y="1979"/>
                          </a:lnTo>
                          <a:lnTo>
                            <a:pt x="1513" y="2024"/>
                          </a:lnTo>
                          <a:cubicBezTo>
                            <a:pt x="1" y="5409"/>
                            <a:pt x="2325" y="12135"/>
                            <a:pt x="2325" y="12135"/>
                          </a:cubicBezTo>
                          <a:cubicBezTo>
                            <a:pt x="2325" y="12135"/>
                            <a:pt x="8758" y="9066"/>
                            <a:pt x="10089" y="5635"/>
                          </a:cubicBezTo>
                          <a:lnTo>
                            <a:pt x="10112" y="5567"/>
                          </a:lnTo>
                          <a:lnTo>
                            <a:pt x="10180" y="5409"/>
                          </a:lnTo>
                          <a:cubicBezTo>
                            <a:pt x="10924" y="3649"/>
                            <a:pt x="10270" y="2475"/>
                            <a:pt x="9051" y="1956"/>
                          </a:cubicBezTo>
                          <a:cubicBezTo>
                            <a:pt x="8839" y="1867"/>
                            <a:pt x="8615" y="1825"/>
                            <a:pt x="8385" y="1825"/>
                          </a:cubicBezTo>
                          <a:cubicBezTo>
                            <a:pt x="7570" y="1825"/>
                            <a:pt x="6692" y="2362"/>
                            <a:pt x="6057" y="3254"/>
                          </a:cubicBezTo>
                          <a:lnTo>
                            <a:pt x="6057" y="3254"/>
                          </a:lnTo>
                          <a:cubicBezTo>
                            <a:pt x="6056" y="3258"/>
                            <a:pt x="6053" y="3261"/>
                            <a:pt x="6049" y="3265"/>
                          </a:cubicBezTo>
                          <a:cubicBezTo>
                            <a:pt x="6052" y="3261"/>
                            <a:pt x="6055" y="3258"/>
                            <a:pt x="6057" y="3254"/>
                          </a:cubicBezTo>
                          <a:lnTo>
                            <a:pt x="6057" y="3254"/>
                          </a:lnTo>
                          <a:cubicBezTo>
                            <a:pt x="6061" y="3246"/>
                            <a:pt x="6059" y="3239"/>
                            <a:pt x="6056" y="3239"/>
                          </a:cubicBezTo>
                          <a:cubicBezTo>
                            <a:pt x="6055" y="3239"/>
                            <a:pt x="6054" y="3240"/>
                            <a:pt x="6053" y="3242"/>
                          </a:cubicBezTo>
                          <a:lnTo>
                            <a:pt x="6053" y="3242"/>
                          </a:lnTo>
                          <a:cubicBezTo>
                            <a:pt x="6052" y="3250"/>
                            <a:pt x="6051" y="3257"/>
                            <a:pt x="6049" y="3265"/>
                          </a:cubicBezTo>
                          <a:cubicBezTo>
                            <a:pt x="6049" y="3253"/>
                            <a:pt x="6051" y="3246"/>
                            <a:pt x="6053" y="3242"/>
                          </a:cubicBezTo>
                          <a:lnTo>
                            <a:pt x="6053" y="3242"/>
                          </a:lnTo>
                          <a:cubicBezTo>
                            <a:pt x="6270" y="1852"/>
                            <a:pt x="5818" y="600"/>
                            <a:pt x="4853" y="218"/>
                          </a:cubicBezTo>
                          <a:cubicBezTo>
                            <a:pt x="4521" y="77"/>
                            <a:pt x="4183" y="1"/>
                            <a:pt x="3853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17" name="Google Shape;1417;p44"/>
                    <p:cNvSpPr/>
                    <p:nvPr/>
                  </p:nvSpPr>
                  <p:spPr>
                    <a:xfrm>
                      <a:off x="2143525" y="2925350"/>
                      <a:ext cx="222325" cy="1699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893" h="6796" extrusionOk="0">
                          <a:moveTo>
                            <a:pt x="6438" y="1"/>
                          </a:moveTo>
                          <a:cubicBezTo>
                            <a:pt x="3780" y="1"/>
                            <a:pt x="1" y="2928"/>
                            <a:pt x="1" y="2928"/>
                          </a:cubicBezTo>
                          <a:cubicBezTo>
                            <a:pt x="1" y="2928"/>
                            <a:pt x="3612" y="6675"/>
                            <a:pt x="6297" y="6788"/>
                          </a:cubicBezTo>
                          <a:lnTo>
                            <a:pt x="6455" y="6788"/>
                          </a:lnTo>
                          <a:cubicBezTo>
                            <a:pt x="6533" y="6793"/>
                            <a:pt x="6609" y="6795"/>
                            <a:pt x="6683" y="6795"/>
                          </a:cubicBezTo>
                          <a:cubicBezTo>
                            <a:pt x="7907" y="6795"/>
                            <a:pt x="8513" y="6102"/>
                            <a:pt x="8577" y="5208"/>
                          </a:cubicBezTo>
                          <a:cubicBezTo>
                            <a:pt x="8622" y="4440"/>
                            <a:pt x="7968" y="3718"/>
                            <a:pt x="6974" y="3425"/>
                          </a:cubicBezTo>
                          <a:cubicBezTo>
                            <a:pt x="7990" y="3267"/>
                            <a:pt x="8757" y="2657"/>
                            <a:pt x="8803" y="1890"/>
                          </a:cubicBezTo>
                          <a:cubicBezTo>
                            <a:pt x="8893" y="942"/>
                            <a:pt x="8329" y="130"/>
                            <a:pt x="6929" y="17"/>
                          </a:cubicBezTo>
                          <a:lnTo>
                            <a:pt x="6771" y="17"/>
                          </a:lnTo>
                          <a:cubicBezTo>
                            <a:pt x="6663" y="6"/>
                            <a:pt x="6552" y="1"/>
                            <a:pt x="6438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18" name="Google Shape;1418;p44"/>
                    <p:cNvSpPr/>
                    <p:nvPr/>
                  </p:nvSpPr>
                  <p:spPr>
                    <a:xfrm>
                      <a:off x="1341175" y="2514800"/>
                      <a:ext cx="1121725" cy="12089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4869" h="48356" extrusionOk="0">
                          <a:moveTo>
                            <a:pt x="13582" y="3612"/>
                          </a:moveTo>
                          <a:cubicBezTo>
                            <a:pt x="14198" y="3612"/>
                            <a:pt x="14816" y="3731"/>
                            <a:pt x="15393" y="3958"/>
                          </a:cubicBezTo>
                          <a:cubicBezTo>
                            <a:pt x="15687" y="4071"/>
                            <a:pt x="15957" y="4229"/>
                            <a:pt x="16183" y="4432"/>
                          </a:cubicBezTo>
                          <a:cubicBezTo>
                            <a:pt x="16567" y="4771"/>
                            <a:pt x="16883" y="5154"/>
                            <a:pt x="17109" y="5606"/>
                          </a:cubicBezTo>
                          <a:cubicBezTo>
                            <a:pt x="17515" y="6350"/>
                            <a:pt x="17695" y="7185"/>
                            <a:pt x="17673" y="8043"/>
                          </a:cubicBezTo>
                          <a:cubicBezTo>
                            <a:pt x="17605" y="9262"/>
                            <a:pt x="17357" y="10481"/>
                            <a:pt x="16928" y="11609"/>
                          </a:cubicBezTo>
                          <a:cubicBezTo>
                            <a:pt x="16431" y="12873"/>
                            <a:pt x="15845" y="14069"/>
                            <a:pt x="15145" y="15220"/>
                          </a:cubicBezTo>
                          <a:cubicBezTo>
                            <a:pt x="15077" y="15333"/>
                            <a:pt x="14987" y="15423"/>
                            <a:pt x="14852" y="15491"/>
                          </a:cubicBezTo>
                          <a:cubicBezTo>
                            <a:pt x="14152" y="15807"/>
                            <a:pt x="13452" y="16145"/>
                            <a:pt x="12753" y="16484"/>
                          </a:cubicBezTo>
                          <a:lnTo>
                            <a:pt x="9390" y="18086"/>
                          </a:lnTo>
                          <a:lnTo>
                            <a:pt x="9209" y="18177"/>
                          </a:lnTo>
                          <a:lnTo>
                            <a:pt x="5508" y="19937"/>
                          </a:lnTo>
                          <a:cubicBezTo>
                            <a:pt x="5481" y="19964"/>
                            <a:pt x="5447" y="19975"/>
                            <a:pt x="5414" y="19975"/>
                          </a:cubicBezTo>
                          <a:cubicBezTo>
                            <a:pt x="5391" y="19975"/>
                            <a:pt x="5369" y="19969"/>
                            <a:pt x="5350" y="19960"/>
                          </a:cubicBezTo>
                          <a:cubicBezTo>
                            <a:pt x="5350" y="19937"/>
                            <a:pt x="5350" y="19915"/>
                            <a:pt x="5350" y="19892"/>
                          </a:cubicBezTo>
                          <a:cubicBezTo>
                            <a:pt x="5350" y="19869"/>
                            <a:pt x="5350" y="19847"/>
                            <a:pt x="5350" y="19824"/>
                          </a:cubicBezTo>
                          <a:cubicBezTo>
                            <a:pt x="5237" y="17861"/>
                            <a:pt x="5282" y="15920"/>
                            <a:pt x="5485" y="13956"/>
                          </a:cubicBezTo>
                          <a:cubicBezTo>
                            <a:pt x="5801" y="11225"/>
                            <a:pt x="6749" y="8585"/>
                            <a:pt x="8261" y="6260"/>
                          </a:cubicBezTo>
                          <a:cubicBezTo>
                            <a:pt x="8329" y="6125"/>
                            <a:pt x="8442" y="6012"/>
                            <a:pt x="8532" y="5899"/>
                          </a:cubicBezTo>
                          <a:cubicBezTo>
                            <a:pt x="8758" y="5651"/>
                            <a:pt x="8984" y="5425"/>
                            <a:pt x="9232" y="5222"/>
                          </a:cubicBezTo>
                          <a:cubicBezTo>
                            <a:pt x="9706" y="4748"/>
                            <a:pt x="10270" y="4409"/>
                            <a:pt x="10902" y="4161"/>
                          </a:cubicBezTo>
                          <a:cubicBezTo>
                            <a:pt x="11579" y="3890"/>
                            <a:pt x="12301" y="3710"/>
                            <a:pt x="13046" y="3642"/>
                          </a:cubicBezTo>
                          <a:cubicBezTo>
                            <a:pt x="13224" y="3622"/>
                            <a:pt x="13403" y="3612"/>
                            <a:pt x="13582" y="3612"/>
                          </a:cubicBezTo>
                          <a:close/>
                          <a:moveTo>
                            <a:pt x="14166" y="1"/>
                          </a:moveTo>
                          <a:cubicBezTo>
                            <a:pt x="13919" y="1"/>
                            <a:pt x="13673" y="11"/>
                            <a:pt x="13430" y="31"/>
                          </a:cubicBezTo>
                          <a:cubicBezTo>
                            <a:pt x="12143" y="121"/>
                            <a:pt x="10902" y="437"/>
                            <a:pt x="9706" y="956"/>
                          </a:cubicBezTo>
                          <a:cubicBezTo>
                            <a:pt x="8938" y="1317"/>
                            <a:pt x="8194" y="1769"/>
                            <a:pt x="7517" y="2265"/>
                          </a:cubicBezTo>
                          <a:cubicBezTo>
                            <a:pt x="7133" y="2536"/>
                            <a:pt x="6794" y="2830"/>
                            <a:pt x="6456" y="3168"/>
                          </a:cubicBezTo>
                          <a:cubicBezTo>
                            <a:pt x="5598" y="4003"/>
                            <a:pt x="4876" y="4974"/>
                            <a:pt x="4334" y="6034"/>
                          </a:cubicBezTo>
                          <a:cubicBezTo>
                            <a:pt x="3590" y="7479"/>
                            <a:pt x="3003" y="8991"/>
                            <a:pt x="2619" y="10571"/>
                          </a:cubicBezTo>
                          <a:cubicBezTo>
                            <a:pt x="1807" y="13708"/>
                            <a:pt x="1558" y="16935"/>
                            <a:pt x="1897" y="20163"/>
                          </a:cubicBezTo>
                          <a:cubicBezTo>
                            <a:pt x="1919" y="20546"/>
                            <a:pt x="1965" y="20930"/>
                            <a:pt x="2010" y="21314"/>
                          </a:cubicBezTo>
                          <a:lnTo>
                            <a:pt x="2010" y="21359"/>
                          </a:lnTo>
                          <a:lnTo>
                            <a:pt x="2010" y="21427"/>
                          </a:lnTo>
                          <a:cubicBezTo>
                            <a:pt x="2010" y="21585"/>
                            <a:pt x="2010" y="21585"/>
                            <a:pt x="1874" y="21652"/>
                          </a:cubicBezTo>
                          <a:lnTo>
                            <a:pt x="1761" y="21698"/>
                          </a:lnTo>
                          <a:lnTo>
                            <a:pt x="1310" y="21923"/>
                          </a:lnTo>
                          <a:cubicBezTo>
                            <a:pt x="994" y="22081"/>
                            <a:pt x="678" y="22217"/>
                            <a:pt x="362" y="22352"/>
                          </a:cubicBezTo>
                          <a:cubicBezTo>
                            <a:pt x="227" y="22397"/>
                            <a:pt x="136" y="22510"/>
                            <a:pt x="114" y="22645"/>
                          </a:cubicBezTo>
                          <a:cubicBezTo>
                            <a:pt x="114" y="22691"/>
                            <a:pt x="91" y="22758"/>
                            <a:pt x="91" y="22803"/>
                          </a:cubicBezTo>
                          <a:cubicBezTo>
                            <a:pt x="91" y="22871"/>
                            <a:pt x="69" y="22916"/>
                            <a:pt x="69" y="22961"/>
                          </a:cubicBezTo>
                          <a:cubicBezTo>
                            <a:pt x="1" y="23616"/>
                            <a:pt x="46" y="24270"/>
                            <a:pt x="159" y="24902"/>
                          </a:cubicBezTo>
                          <a:cubicBezTo>
                            <a:pt x="340" y="25783"/>
                            <a:pt x="588" y="26618"/>
                            <a:pt x="926" y="27453"/>
                          </a:cubicBezTo>
                          <a:cubicBezTo>
                            <a:pt x="1355" y="28536"/>
                            <a:pt x="1852" y="29597"/>
                            <a:pt x="2393" y="30612"/>
                          </a:cubicBezTo>
                          <a:cubicBezTo>
                            <a:pt x="2890" y="31538"/>
                            <a:pt x="3409" y="32440"/>
                            <a:pt x="3973" y="33343"/>
                          </a:cubicBezTo>
                          <a:cubicBezTo>
                            <a:pt x="4537" y="34223"/>
                            <a:pt x="5102" y="35104"/>
                            <a:pt x="5711" y="35961"/>
                          </a:cubicBezTo>
                          <a:cubicBezTo>
                            <a:pt x="6433" y="36977"/>
                            <a:pt x="7178" y="37993"/>
                            <a:pt x="7968" y="38963"/>
                          </a:cubicBezTo>
                          <a:cubicBezTo>
                            <a:pt x="8419" y="39527"/>
                            <a:pt x="8893" y="40069"/>
                            <a:pt x="9345" y="40611"/>
                          </a:cubicBezTo>
                          <a:cubicBezTo>
                            <a:pt x="9819" y="41152"/>
                            <a:pt x="10247" y="41649"/>
                            <a:pt x="10721" y="42145"/>
                          </a:cubicBezTo>
                          <a:cubicBezTo>
                            <a:pt x="11331" y="42800"/>
                            <a:pt x="11985" y="43454"/>
                            <a:pt x="12640" y="44086"/>
                          </a:cubicBezTo>
                          <a:cubicBezTo>
                            <a:pt x="13497" y="44899"/>
                            <a:pt x="14378" y="45643"/>
                            <a:pt x="15303" y="46343"/>
                          </a:cubicBezTo>
                          <a:cubicBezTo>
                            <a:pt x="16048" y="46930"/>
                            <a:pt x="16838" y="47426"/>
                            <a:pt x="17650" y="47878"/>
                          </a:cubicBezTo>
                          <a:cubicBezTo>
                            <a:pt x="17966" y="48036"/>
                            <a:pt x="18282" y="48171"/>
                            <a:pt x="18621" y="48284"/>
                          </a:cubicBezTo>
                          <a:cubicBezTo>
                            <a:pt x="18688" y="48307"/>
                            <a:pt x="18734" y="48329"/>
                            <a:pt x="18801" y="48329"/>
                          </a:cubicBezTo>
                          <a:cubicBezTo>
                            <a:pt x="18854" y="48347"/>
                            <a:pt x="18907" y="48355"/>
                            <a:pt x="18959" y="48355"/>
                          </a:cubicBezTo>
                          <a:cubicBezTo>
                            <a:pt x="19106" y="48355"/>
                            <a:pt x="19243" y="48288"/>
                            <a:pt x="19343" y="48171"/>
                          </a:cubicBezTo>
                          <a:cubicBezTo>
                            <a:pt x="19591" y="47923"/>
                            <a:pt x="19862" y="47652"/>
                            <a:pt x="20110" y="47381"/>
                          </a:cubicBezTo>
                          <a:lnTo>
                            <a:pt x="20629" y="46862"/>
                          </a:lnTo>
                          <a:cubicBezTo>
                            <a:pt x="20742" y="46727"/>
                            <a:pt x="20855" y="46614"/>
                            <a:pt x="20968" y="46479"/>
                          </a:cubicBezTo>
                          <a:cubicBezTo>
                            <a:pt x="21532" y="45892"/>
                            <a:pt x="22074" y="45328"/>
                            <a:pt x="22638" y="44741"/>
                          </a:cubicBezTo>
                          <a:cubicBezTo>
                            <a:pt x="22706" y="44650"/>
                            <a:pt x="22819" y="44605"/>
                            <a:pt x="22909" y="44583"/>
                          </a:cubicBezTo>
                          <a:cubicBezTo>
                            <a:pt x="23405" y="44515"/>
                            <a:pt x="23902" y="44425"/>
                            <a:pt x="24398" y="44334"/>
                          </a:cubicBezTo>
                          <a:cubicBezTo>
                            <a:pt x="27445" y="43793"/>
                            <a:pt x="30492" y="43251"/>
                            <a:pt x="33516" y="42687"/>
                          </a:cubicBezTo>
                          <a:cubicBezTo>
                            <a:pt x="35187" y="42371"/>
                            <a:pt x="36834" y="41987"/>
                            <a:pt x="38482" y="41649"/>
                          </a:cubicBezTo>
                          <a:cubicBezTo>
                            <a:pt x="38753" y="41604"/>
                            <a:pt x="39001" y="41513"/>
                            <a:pt x="39249" y="41446"/>
                          </a:cubicBezTo>
                          <a:cubicBezTo>
                            <a:pt x="39266" y="41440"/>
                            <a:pt x="39284" y="41437"/>
                            <a:pt x="39303" y="41437"/>
                          </a:cubicBezTo>
                          <a:cubicBezTo>
                            <a:pt x="39358" y="41437"/>
                            <a:pt x="39413" y="41463"/>
                            <a:pt x="39430" y="41513"/>
                          </a:cubicBezTo>
                          <a:cubicBezTo>
                            <a:pt x="40062" y="42597"/>
                            <a:pt x="41009" y="43341"/>
                            <a:pt x="42070" y="43973"/>
                          </a:cubicBezTo>
                          <a:cubicBezTo>
                            <a:pt x="42522" y="44222"/>
                            <a:pt x="43041" y="44402"/>
                            <a:pt x="43582" y="44470"/>
                          </a:cubicBezTo>
                          <a:cubicBezTo>
                            <a:pt x="43671" y="44484"/>
                            <a:pt x="43753" y="44490"/>
                            <a:pt x="43829" y="44490"/>
                          </a:cubicBezTo>
                          <a:cubicBezTo>
                            <a:pt x="44255" y="44490"/>
                            <a:pt x="44486" y="44272"/>
                            <a:pt x="44621" y="43793"/>
                          </a:cubicBezTo>
                          <a:cubicBezTo>
                            <a:pt x="44688" y="43545"/>
                            <a:pt x="44733" y="43296"/>
                            <a:pt x="44756" y="43071"/>
                          </a:cubicBezTo>
                          <a:cubicBezTo>
                            <a:pt x="44824" y="42394"/>
                            <a:pt x="44869" y="41739"/>
                            <a:pt x="44846" y="41085"/>
                          </a:cubicBezTo>
                          <a:cubicBezTo>
                            <a:pt x="44869" y="41017"/>
                            <a:pt x="44869" y="40927"/>
                            <a:pt x="44869" y="40836"/>
                          </a:cubicBezTo>
                          <a:lnTo>
                            <a:pt x="44869" y="40520"/>
                          </a:lnTo>
                          <a:cubicBezTo>
                            <a:pt x="44846" y="39234"/>
                            <a:pt x="44779" y="37947"/>
                            <a:pt x="44688" y="36661"/>
                          </a:cubicBezTo>
                          <a:cubicBezTo>
                            <a:pt x="44643" y="36074"/>
                            <a:pt x="44530" y="35487"/>
                            <a:pt x="44395" y="34923"/>
                          </a:cubicBezTo>
                          <a:cubicBezTo>
                            <a:pt x="44350" y="34675"/>
                            <a:pt x="44282" y="34449"/>
                            <a:pt x="44192" y="34201"/>
                          </a:cubicBezTo>
                          <a:cubicBezTo>
                            <a:pt x="44124" y="34065"/>
                            <a:pt x="44034" y="33930"/>
                            <a:pt x="43943" y="33795"/>
                          </a:cubicBezTo>
                          <a:cubicBezTo>
                            <a:pt x="43898" y="33749"/>
                            <a:pt x="43853" y="33704"/>
                            <a:pt x="43808" y="33682"/>
                          </a:cubicBezTo>
                          <a:cubicBezTo>
                            <a:pt x="43609" y="33537"/>
                            <a:pt x="43353" y="33465"/>
                            <a:pt x="43108" y="33465"/>
                          </a:cubicBezTo>
                          <a:cubicBezTo>
                            <a:pt x="43047" y="33465"/>
                            <a:pt x="42987" y="33470"/>
                            <a:pt x="42928" y="33479"/>
                          </a:cubicBezTo>
                          <a:cubicBezTo>
                            <a:pt x="42747" y="33524"/>
                            <a:pt x="42567" y="33569"/>
                            <a:pt x="42409" y="33637"/>
                          </a:cubicBezTo>
                          <a:cubicBezTo>
                            <a:pt x="42002" y="33817"/>
                            <a:pt x="41596" y="33998"/>
                            <a:pt x="41213" y="34246"/>
                          </a:cubicBezTo>
                          <a:cubicBezTo>
                            <a:pt x="40693" y="34539"/>
                            <a:pt x="40242" y="34991"/>
                            <a:pt x="39904" y="35510"/>
                          </a:cubicBezTo>
                          <a:cubicBezTo>
                            <a:pt x="39827" y="35664"/>
                            <a:pt x="39652" y="35768"/>
                            <a:pt x="39476" y="35768"/>
                          </a:cubicBezTo>
                          <a:cubicBezTo>
                            <a:pt x="39446" y="35768"/>
                            <a:pt x="39415" y="35765"/>
                            <a:pt x="39384" y="35758"/>
                          </a:cubicBezTo>
                          <a:cubicBezTo>
                            <a:pt x="38030" y="35600"/>
                            <a:pt x="36699" y="35465"/>
                            <a:pt x="35345" y="35352"/>
                          </a:cubicBezTo>
                          <a:cubicBezTo>
                            <a:pt x="34329" y="35239"/>
                            <a:pt x="33291" y="35171"/>
                            <a:pt x="32275" y="35104"/>
                          </a:cubicBezTo>
                          <a:cubicBezTo>
                            <a:pt x="32185" y="35104"/>
                            <a:pt x="32072" y="35104"/>
                            <a:pt x="31982" y="35059"/>
                          </a:cubicBezTo>
                          <a:cubicBezTo>
                            <a:pt x="32004" y="34946"/>
                            <a:pt x="32117" y="34878"/>
                            <a:pt x="32185" y="34810"/>
                          </a:cubicBezTo>
                          <a:lnTo>
                            <a:pt x="34600" y="32260"/>
                          </a:lnTo>
                          <a:lnTo>
                            <a:pt x="37037" y="29732"/>
                          </a:lnTo>
                          <a:cubicBezTo>
                            <a:pt x="37037" y="29710"/>
                            <a:pt x="37060" y="29710"/>
                            <a:pt x="37060" y="29687"/>
                          </a:cubicBezTo>
                          <a:cubicBezTo>
                            <a:pt x="37195" y="29552"/>
                            <a:pt x="37308" y="29439"/>
                            <a:pt x="37421" y="29303"/>
                          </a:cubicBezTo>
                          <a:lnTo>
                            <a:pt x="39226" y="27408"/>
                          </a:lnTo>
                          <a:cubicBezTo>
                            <a:pt x="39294" y="27362"/>
                            <a:pt x="39339" y="27295"/>
                            <a:pt x="39384" y="27227"/>
                          </a:cubicBezTo>
                          <a:cubicBezTo>
                            <a:pt x="39430" y="27137"/>
                            <a:pt x="39430" y="27024"/>
                            <a:pt x="39339" y="26956"/>
                          </a:cubicBezTo>
                          <a:cubicBezTo>
                            <a:pt x="39114" y="26753"/>
                            <a:pt x="38933" y="26527"/>
                            <a:pt x="38798" y="26279"/>
                          </a:cubicBezTo>
                          <a:cubicBezTo>
                            <a:pt x="38595" y="25941"/>
                            <a:pt x="38369" y="25625"/>
                            <a:pt x="38143" y="25309"/>
                          </a:cubicBezTo>
                          <a:cubicBezTo>
                            <a:pt x="37601" y="24519"/>
                            <a:pt x="37060" y="23751"/>
                            <a:pt x="36541" y="22984"/>
                          </a:cubicBezTo>
                          <a:cubicBezTo>
                            <a:pt x="36180" y="22420"/>
                            <a:pt x="35773" y="21856"/>
                            <a:pt x="35390" y="21291"/>
                          </a:cubicBezTo>
                          <a:cubicBezTo>
                            <a:pt x="35029" y="20727"/>
                            <a:pt x="34645" y="20208"/>
                            <a:pt x="34261" y="19644"/>
                          </a:cubicBezTo>
                          <a:cubicBezTo>
                            <a:pt x="33900" y="19079"/>
                            <a:pt x="33494" y="18515"/>
                            <a:pt x="33110" y="17951"/>
                          </a:cubicBezTo>
                          <a:cubicBezTo>
                            <a:pt x="32749" y="17387"/>
                            <a:pt x="32343" y="16845"/>
                            <a:pt x="31982" y="16281"/>
                          </a:cubicBezTo>
                          <a:cubicBezTo>
                            <a:pt x="31643" y="15717"/>
                            <a:pt x="31214" y="15175"/>
                            <a:pt x="30853" y="14633"/>
                          </a:cubicBezTo>
                          <a:cubicBezTo>
                            <a:pt x="30515" y="14069"/>
                            <a:pt x="30086" y="13527"/>
                            <a:pt x="29725" y="12963"/>
                          </a:cubicBezTo>
                          <a:cubicBezTo>
                            <a:pt x="29386" y="12399"/>
                            <a:pt x="28935" y="11835"/>
                            <a:pt x="28574" y="11248"/>
                          </a:cubicBezTo>
                          <a:cubicBezTo>
                            <a:pt x="28258" y="10774"/>
                            <a:pt x="27919" y="10300"/>
                            <a:pt x="27603" y="9849"/>
                          </a:cubicBezTo>
                          <a:cubicBezTo>
                            <a:pt x="27473" y="9653"/>
                            <a:pt x="27403" y="9570"/>
                            <a:pt x="27301" y="9570"/>
                          </a:cubicBezTo>
                          <a:cubicBezTo>
                            <a:pt x="27227" y="9570"/>
                            <a:pt x="27137" y="9614"/>
                            <a:pt x="26994" y="9691"/>
                          </a:cubicBezTo>
                          <a:lnTo>
                            <a:pt x="24714" y="10774"/>
                          </a:lnTo>
                          <a:lnTo>
                            <a:pt x="24263" y="10977"/>
                          </a:lnTo>
                          <a:lnTo>
                            <a:pt x="22706" y="11722"/>
                          </a:lnTo>
                          <a:cubicBezTo>
                            <a:pt x="21690" y="12196"/>
                            <a:pt x="20674" y="12692"/>
                            <a:pt x="19681" y="13166"/>
                          </a:cubicBezTo>
                          <a:cubicBezTo>
                            <a:pt x="19591" y="13211"/>
                            <a:pt x="19501" y="13234"/>
                            <a:pt x="19365" y="13302"/>
                          </a:cubicBezTo>
                          <a:lnTo>
                            <a:pt x="19659" y="12670"/>
                          </a:lnTo>
                          <a:cubicBezTo>
                            <a:pt x="20359" y="11203"/>
                            <a:pt x="20787" y="9600"/>
                            <a:pt x="20900" y="7975"/>
                          </a:cubicBezTo>
                          <a:cubicBezTo>
                            <a:pt x="21036" y="6441"/>
                            <a:pt x="20742" y="4929"/>
                            <a:pt x="20065" y="3552"/>
                          </a:cubicBezTo>
                          <a:cubicBezTo>
                            <a:pt x="19591" y="2604"/>
                            <a:pt x="18937" y="1791"/>
                            <a:pt x="18102" y="1160"/>
                          </a:cubicBezTo>
                          <a:cubicBezTo>
                            <a:pt x="17447" y="663"/>
                            <a:pt x="16680" y="324"/>
                            <a:pt x="15890" y="166"/>
                          </a:cubicBezTo>
                          <a:cubicBezTo>
                            <a:pt x="15321" y="56"/>
                            <a:pt x="14741" y="1"/>
                            <a:pt x="14166" y="1"/>
                          </a:cubicBez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19" name="Google Shape;1419;p44"/>
                    <p:cNvSpPr/>
                    <p:nvPr/>
                  </p:nvSpPr>
                  <p:spPr>
                    <a:xfrm>
                      <a:off x="1675075" y="3051175"/>
                      <a:ext cx="357875" cy="353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4315" h="14121" extrusionOk="0">
                          <a:moveTo>
                            <a:pt x="7208" y="1"/>
                          </a:moveTo>
                          <a:cubicBezTo>
                            <a:pt x="3466" y="1"/>
                            <a:pt x="5761" y="5591"/>
                            <a:pt x="5761" y="5591"/>
                          </a:cubicBezTo>
                          <a:cubicBezTo>
                            <a:pt x="5761" y="5591"/>
                            <a:pt x="4358" y="5078"/>
                            <a:pt x="2942" y="5078"/>
                          </a:cubicBezTo>
                          <a:cubicBezTo>
                            <a:pt x="1542" y="5078"/>
                            <a:pt x="130" y="5580"/>
                            <a:pt x="51" y="7578"/>
                          </a:cubicBezTo>
                          <a:cubicBezTo>
                            <a:pt x="1" y="9087"/>
                            <a:pt x="785" y="9560"/>
                            <a:pt x="1788" y="9560"/>
                          </a:cubicBezTo>
                          <a:cubicBezTo>
                            <a:pt x="3468" y="9560"/>
                            <a:pt x="5761" y="8232"/>
                            <a:pt x="5761" y="8232"/>
                          </a:cubicBezTo>
                          <a:lnTo>
                            <a:pt x="5761" y="8232"/>
                          </a:lnTo>
                          <a:cubicBezTo>
                            <a:pt x="5761" y="8232"/>
                            <a:pt x="1767" y="12746"/>
                            <a:pt x="5062" y="13965"/>
                          </a:cubicBezTo>
                          <a:cubicBezTo>
                            <a:pt x="5354" y="14072"/>
                            <a:pt x="5616" y="14120"/>
                            <a:pt x="5850" y="14120"/>
                          </a:cubicBezTo>
                          <a:cubicBezTo>
                            <a:pt x="8238" y="14120"/>
                            <a:pt x="7770" y="9068"/>
                            <a:pt x="7770" y="9067"/>
                          </a:cubicBezTo>
                          <a:lnTo>
                            <a:pt x="7770" y="9067"/>
                          </a:lnTo>
                          <a:cubicBezTo>
                            <a:pt x="7770" y="9068"/>
                            <a:pt x="8289" y="12557"/>
                            <a:pt x="10140" y="12557"/>
                          </a:cubicBezTo>
                          <a:cubicBezTo>
                            <a:pt x="10506" y="12557"/>
                            <a:pt x="10926" y="12420"/>
                            <a:pt x="11404" y="12091"/>
                          </a:cubicBezTo>
                          <a:cubicBezTo>
                            <a:pt x="14315" y="10083"/>
                            <a:pt x="9147" y="7578"/>
                            <a:pt x="9147" y="7578"/>
                          </a:cubicBezTo>
                          <a:lnTo>
                            <a:pt x="9147" y="7578"/>
                          </a:lnTo>
                          <a:cubicBezTo>
                            <a:pt x="9147" y="7578"/>
                            <a:pt x="10155" y="7834"/>
                            <a:pt x="11268" y="7834"/>
                          </a:cubicBezTo>
                          <a:cubicBezTo>
                            <a:pt x="12668" y="7834"/>
                            <a:pt x="14232" y="7428"/>
                            <a:pt x="14157" y="5591"/>
                          </a:cubicBezTo>
                          <a:cubicBezTo>
                            <a:pt x="14104" y="4486"/>
                            <a:pt x="13442" y="4117"/>
                            <a:pt x="12583" y="4117"/>
                          </a:cubicBezTo>
                          <a:cubicBezTo>
                            <a:pt x="10864" y="4117"/>
                            <a:pt x="8357" y="5591"/>
                            <a:pt x="8357" y="5591"/>
                          </a:cubicBezTo>
                          <a:cubicBezTo>
                            <a:pt x="8357" y="5591"/>
                            <a:pt x="11787" y="355"/>
                            <a:pt x="7567" y="17"/>
                          </a:cubicBezTo>
                          <a:cubicBezTo>
                            <a:pt x="7441" y="6"/>
                            <a:pt x="7322" y="1"/>
                            <a:pt x="7208" y="1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20" name="Google Shape;1420;p44"/>
                    <p:cNvSpPr/>
                    <p:nvPr/>
                  </p:nvSpPr>
                  <p:spPr>
                    <a:xfrm>
                      <a:off x="1930650" y="3403300"/>
                      <a:ext cx="199000" cy="2008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960" h="8035" extrusionOk="0">
                          <a:moveTo>
                            <a:pt x="7679" y="1"/>
                          </a:moveTo>
                          <a:cubicBezTo>
                            <a:pt x="7634" y="1"/>
                            <a:pt x="7587" y="18"/>
                            <a:pt x="7545" y="60"/>
                          </a:cubicBezTo>
                          <a:cubicBezTo>
                            <a:pt x="5062" y="2656"/>
                            <a:pt x="2444" y="5183"/>
                            <a:pt x="52" y="7892"/>
                          </a:cubicBezTo>
                          <a:cubicBezTo>
                            <a:pt x="0" y="7943"/>
                            <a:pt x="54" y="8035"/>
                            <a:pt x="122" y="8035"/>
                          </a:cubicBezTo>
                          <a:cubicBezTo>
                            <a:pt x="144" y="8035"/>
                            <a:pt x="166" y="8026"/>
                            <a:pt x="187" y="8005"/>
                          </a:cubicBezTo>
                          <a:cubicBezTo>
                            <a:pt x="2964" y="5793"/>
                            <a:pt x="5514" y="3039"/>
                            <a:pt x="7838" y="331"/>
                          </a:cubicBezTo>
                          <a:cubicBezTo>
                            <a:pt x="7960" y="192"/>
                            <a:pt x="7828" y="1"/>
                            <a:pt x="7679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21" name="Google Shape;1421;p44"/>
                    <p:cNvSpPr/>
                    <p:nvPr/>
                  </p:nvSpPr>
                  <p:spPr>
                    <a:xfrm>
                      <a:off x="1739125" y="2844275"/>
                      <a:ext cx="79575" cy="455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183" h="1820" extrusionOk="0">
                          <a:moveTo>
                            <a:pt x="2939" y="0"/>
                          </a:moveTo>
                          <a:cubicBezTo>
                            <a:pt x="2921" y="0"/>
                            <a:pt x="2903" y="3"/>
                            <a:pt x="2883" y="10"/>
                          </a:cubicBezTo>
                          <a:cubicBezTo>
                            <a:pt x="2342" y="236"/>
                            <a:pt x="1845" y="484"/>
                            <a:pt x="1371" y="777"/>
                          </a:cubicBezTo>
                          <a:cubicBezTo>
                            <a:pt x="875" y="1003"/>
                            <a:pt x="423" y="1341"/>
                            <a:pt x="39" y="1748"/>
                          </a:cubicBezTo>
                          <a:cubicBezTo>
                            <a:pt x="1" y="1767"/>
                            <a:pt x="29" y="1820"/>
                            <a:pt x="66" y="1820"/>
                          </a:cubicBezTo>
                          <a:cubicBezTo>
                            <a:pt x="72" y="1820"/>
                            <a:pt x="78" y="1819"/>
                            <a:pt x="85" y="1815"/>
                          </a:cubicBezTo>
                          <a:cubicBezTo>
                            <a:pt x="581" y="1680"/>
                            <a:pt x="1055" y="1454"/>
                            <a:pt x="1484" y="1184"/>
                          </a:cubicBezTo>
                          <a:cubicBezTo>
                            <a:pt x="2003" y="913"/>
                            <a:pt x="2545" y="664"/>
                            <a:pt x="3019" y="371"/>
                          </a:cubicBezTo>
                          <a:cubicBezTo>
                            <a:pt x="3182" y="269"/>
                            <a:pt x="3105" y="0"/>
                            <a:pt x="2939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22" name="Google Shape;1422;p44"/>
                    <p:cNvSpPr/>
                    <p:nvPr/>
                  </p:nvSpPr>
                  <p:spPr>
                    <a:xfrm>
                      <a:off x="1406075" y="3006775"/>
                      <a:ext cx="68400" cy="392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736" h="1568" extrusionOk="0">
                          <a:moveTo>
                            <a:pt x="2468" y="1"/>
                          </a:moveTo>
                          <a:cubicBezTo>
                            <a:pt x="2451" y="1"/>
                            <a:pt x="2434" y="4"/>
                            <a:pt x="2415" y="10"/>
                          </a:cubicBezTo>
                          <a:cubicBezTo>
                            <a:pt x="1941" y="190"/>
                            <a:pt x="1490" y="416"/>
                            <a:pt x="1061" y="664"/>
                          </a:cubicBezTo>
                          <a:cubicBezTo>
                            <a:pt x="700" y="890"/>
                            <a:pt x="249" y="1116"/>
                            <a:pt x="23" y="1499"/>
                          </a:cubicBezTo>
                          <a:cubicBezTo>
                            <a:pt x="0" y="1522"/>
                            <a:pt x="46" y="1567"/>
                            <a:pt x="68" y="1567"/>
                          </a:cubicBezTo>
                          <a:cubicBezTo>
                            <a:pt x="497" y="1477"/>
                            <a:pt x="858" y="1161"/>
                            <a:pt x="1242" y="958"/>
                          </a:cubicBezTo>
                          <a:cubicBezTo>
                            <a:pt x="1671" y="732"/>
                            <a:pt x="2122" y="552"/>
                            <a:pt x="2551" y="348"/>
                          </a:cubicBezTo>
                          <a:cubicBezTo>
                            <a:pt x="2736" y="287"/>
                            <a:pt x="2640" y="1"/>
                            <a:pt x="2468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23" name="Google Shape;1423;p44"/>
                    <p:cNvSpPr/>
                    <p:nvPr/>
                  </p:nvSpPr>
                  <p:spPr>
                    <a:xfrm>
                      <a:off x="2313350" y="3419975"/>
                      <a:ext cx="24425" cy="1246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77" h="4984" extrusionOk="0">
                          <a:moveTo>
                            <a:pt x="788" y="1"/>
                          </a:moveTo>
                          <a:cubicBezTo>
                            <a:pt x="730" y="1"/>
                            <a:pt x="673" y="35"/>
                            <a:pt x="655" y="115"/>
                          </a:cubicBezTo>
                          <a:cubicBezTo>
                            <a:pt x="227" y="1605"/>
                            <a:pt x="1" y="3343"/>
                            <a:pt x="272" y="4900"/>
                          </a:cubicBezTo>
                          <a:cubicBezTo>
                            <a:pt x="282" y="4959"/>
                            <a:pt x="317" y="4984"/>
                            <a:pt x="355" y="4984"/>
                          </a:cubicBezTo>
                          <a:cubicBezTo>
                            <a:pt x="406" y="4984"/>
                            <a:pt x="462" y="4941"/>
                            <a:pt x="475" y="4878"/>
                          </a:cubicBezTo>
                          <a:cubicBezTo>
                            <a:pt x="633" y="3298"/>
                            <a:pt x="678" y="1763"/>
                            <a:pt x="949" y="206"/>
                          </a:cubicBezTo>
                          <a:cubicBezTo>
                            <a:pt x="976" y="83"/>
                            <a:pt x="879" y="1"/>
                            <a:pt x="788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24" name="Google Shape;1424;p44"/>
                    <p:cNvSpPr/>
                    <p:nvPr/>
                  </p:nvSpPr>
                  <p:spPr>
                    <a:xfrm>
                      <a:off x="2414350" y="3372800"/>
                      <a:ext cx="37275" cy="1334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491" h="5337" extrusionOk="0">
                          <a:moveTo>
                            <a:pt x="357" y="1"/>
                          </a:moveTo>
                          <a:cubicBezTo>
                            <a:pt x="270" y="1"/>
                            <a:pt x="184" y="52"/>
                            <a:pt x="159" y="152"/>
                          </a:cubicBezTo>
                          <a:cubicBezTo>
                            <a:pt x="46" y="942"/>
                            <a:pt x="1" y="1732"/>
                            <a:pt x="69" y="2521"/>
                          </a:cubicBezTo>
                          <a:cubicBezTo>
                            <a:pt x="91" y="3357"/>
                            <a:pt x="1" y="4192"/>
                            <a:pt x="181" y="4982"/>
                          </a:cubicBezTo>
                          <a:cubicBezTo>
                            <a:pt x="249" y="5219"/>
                            <a:pt x="447" y="5337"/>
                            <a:pt x="647" y="5337"/>
                          </a:cubicBezTo>
                          <a:cubicBezTo>
                            <a:pt x="847" y="5337"/>
                            <a:pt x="1050" y="5219"/>
                            <a:pt x="1129" y="4982"/>
                          </a:cubicBezTo>
                          <a:cubicBezTo>
                            <a:pt x="1490" y="3560"/>
                            <a:pt x="1220" y="1438"/>
                            <a:pt x="542" y="107"/>
                          </a:cubicBezTo>
                          <a:cubicBezTo>
                            <a:pt x="502" y="35"/>
                            <a:pt x="429" y="1"/>
                            <a:pt x="357" y="1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</p:grpSp>
          </p:grpSp>
          <p:sp>
            <p:nvSpPr>
              <p:cNvPr id="1425" name="Google Shape;1425;p44"/>
              <p:cNvSpPr/>
              <p:nvPr/>
            </p:nvSpPr>
            <p:spPr>
              <a:xfrm>
                <a:off x="6770429" y="1434730"/>
                <a:ext cx="93700" cy="99625"/>
              </a:xfrm>
              <a:custGeom>
                <a:avLst/>
                <a:gdLst/>
                <a:ahLst/>
                <a:cxnLst/>
                <a:rect l="l" t="t" r="r" b="b"/>
                <a:pathLst>
                  <a:path w="3748" h="3985" extrusionOk="0">
                    <a:moveTo>
                      <a:pt x="50" y="2309"/>
                    </a:moveTo>
                    <a:cubicBezTo>
                      <a:pt x="181" y="2496"/>
                      <a:pt x="685" y="2853"/>
                      <a:pt x="931" y="3119"/>
                    </a:cubicBezTo>
                    <a:cubicBezTo>
                      <a:pt x="1177" y="3385"/>
                      <a:pt x="1376" y="3781"/>
                      <a:pt x="1527" y="3904"/>
                    </a:cubicBezTo>
                    <a:cubicBezTo>
                      <a:pt x="1678" y="4027"/>
                      <a:pt x="1638" y="4000"/>
                      <a:pt x="1836" y="3857"/>
                    </a:cubicBezTo>
                    <a:cubicBezTo>
                      <a:pt x="2034" y="3714"/>
                      <a:pt x="2400" y="3388"/>
                      <a:pt x="2717" y="3047"/>
                    </a:cubicBezTo>
                    <a:cubicBezTo>
                      <a:pt x="3035" y="2706"/>
                      <a:pt x="3685" y="2127"/>
                      <a:pt x="3741" y="1809"/>
                    </a:cubicBezTo>
                    <a:cubicBezTo>
                      <a:pt x="3797" y="1492"/>
                      <a:pt x="3345" y="1428"/>
                      <a:pt x="3051" y="1142"/>
                    </a:cubicBezTo>
                    <a:cubicBezTo>
                      <a:pt x="2757" y="856"/>
                      <a:pt x="2205" y="257"/>
                      <a:pt x="1979" y="94"/>
                    </a:cubicBezTo>
                    <a:cubicBezTo>
                      <a:pt x="1753" y="-69"/>
                      <a:pt x="1832" y="7"/>
                      <a:pt x="1693" y="166"/>
                    </a:cubicBezTo>
                    <a:cubicBezTo>
                      <a:pt x="1554" y="325"/>
                      <a:pt x="1364" y="785"/>
                      <a:pt x="1146" y="1047"/>
                    </a:cubicBezTo>
                    <a:cubicBezTo>
                      <a:pt x="928" y="1309"/>
                      <a:pt x="551" y="1578"/>
                      <a:pt x="384" y="1737"/>
                    </a:cubicBezTo>
                    <a:cubicBezTo>
                      <a:pt x="217" y="1896"/>
                      <a:pt x="201" y="1904"/>
                      <a:pt x="145" y="1999"/>
                    </a:cubicBezTo>
                    <a:cubicBezTo>
                      <a:pt x="89" y="2094"/>
                      <a:pt x="-81" y="2122"/>
                      <a:pt x="50" y="230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</p:sp>
        </p:grpSp>
        <p:sp>
          <p:nvSpPr>
            <p:cNvPr id="1426" name="Google Shape;1426;p44"/>
            <p:cNvSpPr/>
            <p:nvPr/>
          </p:nvSpPr>
          <p:spPr>
            <a:xfrm>
              <a:off x="6700117" y="1767107"/>
              <a:ext cx="90000" cy="152875"/>
            </a:xfrm>
            <a:custGeom>
              <a:avLst/>
              <a:gdLst/>
              <a:ahLst/>
              <a:cxnLst/>
              <a:rect l="l" t="t" r="r" b="b"/>
              <a:pathLst>
                <a:path w="3600" h="6115" extrusionOk="0">
                  <a:moveTo>
                    <a:pt x="1314" y="992"/>
                  </a:moveTo>
                  <a:cubicBezTo>
                    <a:pt x="1112" y="1318"/>
                    <a:pt x="933" y="1615"/>
                    <a:pt x="719" y="1992"/>
                  </a:cubicBezTo>
                  <a:cubicBezTo>
                    <a:pt x="505" y="2369"/>
                    <a:pt x="116" y="2972"/>
                    <a:pt x="29" y="3254"/>
                  </a:cubicBezTo>
                  <a:cubicBezTo>
                    <a:pt x="-58" y="3536"/>
                    <a:pt x="84" y="3488"/>
                    <a:pt x="195" y="3682"/>
                  </a:cubicBezTo>
                  <a:cubicBezTo>
                    <a:pt x="306" y="3877"/>
                    <a:pt x="477" y="4123"/>
                    <a:pt x="695" y="4421"/>
                  </a:cubicBezTo>
                  <a:cubicBezTo>
                    <a:pt x="913" y="4719"/>
                    <a:pt x="1319" y="5186"/>
                    <a:pt x="1505" y="5468"/>
                  </a:cubicBezTo>
                  <a:cubicBezTo>
                    <a:pt x="1692" y="5750"/>
                    <a:pt x="1687" y="6147"/>
                    <a:pt x="1814" y="6111"/>
                  </a:cubicBezTo>
                  <a:cubicBezTo>
                    <a:pt x="1941" y="6075"/>
                    <a:pt x="2116" y="5556"/>
                    <a:pt x="2267" y="5254"/>
                  </a:cubicBezTo>
                  <a:cubicBezTo>
                    <a:pt x="2418" y="4953"/>
                    <a:pt x="2560" y="4600"/>
                    <a:pt x="2719" y="4302"/>
                  </a:cubicBezTo>
                  <a:cubicBezTo>
                    <a:pt x="2878" y="4004"/>
                    <a:pt x="3076" y="3778"/>
                    <a:pt x="3219" y="3468"/>
                  </a:cubicBezTo>
                  <a:cubicBezTo>
                    <a:pt x="3362" y="3158"/>
                    <a:pt x="3668" y="2873"/>
                    <a:pt x="3577" y="2444"/>
                  </a:cubicBezTo>
                  <a:cubicBezTo>
                    <a:pt x="3486" y="2015"/>
                    <a:pt x="2906" y="1257"/>
                    <a:pt x="2672" y="896"/>
                  </a:cubicBezTo>
                  <a:cubicBezTo>
                    <a:pt x="2438" y="535"/>
                    <a:pt x="2295" y="420"/>
                    <a:pt x="2172" y="277"/>
                  </a:cubicBezTo>
                  <a:cubicBezTo>
                    <a:pt x="2049" y="134"/>
                    <a:pt x="2077" y="-80"/>
                    <a:pt x="1934" y="39"/>
                  </a:cubicBezTo>
                  <a:cubicBezTo>
                    <a:pt x="1791" y="158"/>
                    <a:pt x="1517" y="667"/>
                    <a:pt x="1314" y="99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</p:grpSp>
      <p:grpSp>
        <p:nvGrpSpPr>
          <p:cNvPr id="1441" name="Google Shape;1441;p44"/>
          <p:cNvGrpSpPr/>
          <p:nvPr/>
        </p:nvGrpSpPr>
        <p:grpSpPr>
          <a:xfrm flipH="1">
            <a:off x="5788011" y="3000397"/>
            <a:ext cx="569059" cy="555246"/>
            <a:chOff x="4804725" y="-1188869"/>
            <a:chExt cx="421807" cy="411568"/>
          </a:xfrm>
        </p:grpSpPr>
        <p:sp>
          <p:nvSpPr>
            <p:cNvPr id="1442" name="Google Shape;1442;p44"/>
            <p:cNvSpPr/>
            <p:nvPr/>
          </p:nvSpPr>
          <p:spPr>
            <a:xfrm rot="-1420665">
              <a:off x="4852515" y="-1136262"/>
              <a:ext cx="326226" cy="306353"/>
            </a:xfrm>
            <a:custGeom>
              <a:avLst/>
              <a:gdLst/>
              <a:ahLst/>
              <a:cxnLst/>
              <a:rect l="l" t="t" r="r" b="b"/>
              <a:pathLst>
                <a:path w="7073" h="6642" extrusionOk="0">
                  <a:moveTo>
                    <a:pt x="1221" y="1"/>
                  </a:moveTo>
                  <a:cubicBezTo>
                    <a:pt x="1092" y="1"/>
                    <a:pt x="973" y="53"/>
                    <a:pt x="868" y="170"/>
                  </a:cubicBezTo>
                  <a:cubicBezTo>
                    <a:pt x="0" y="1137"/>
                    <a:pt x="2769" y="6641"/>
                    <a:pt x="2769" y="6641"/>
                  </a:cubicBezTo>
                  <a:cubicBezTo>
                    <a:pt x="2769" y="6641"/>
                    <a:pt x="7072" y="937"/>
                    <a:pt x="5604" y="270"/>
                  </a:cubicBezTo>
                  <a:cubicBezTo>
                    <a:pt x="5454" y="200"/>
                    <a:pt x="5313" y="168"/>
                    <a:pt x="5181" y="168"/>
                  </a:cubicBezTo>
                  <a:cubicBezTo>
                    <a:pt x="4002" y="168"/>
                    <a:pt x="3570" y="2705"/>
                    <a:pt x="3570" y="2705"/>
                  </a:cubicBezTo>
                  <a:cubicBezTo>
                    <a:pt x="3570" y="2705"/>
                    <a:pt x="2153" y="1"/>
                    <a:pt x="1221" y="1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28575" dist="19050" dir="5400000" algn="bl" rotWithShape="0">
                <a:schemeClr val="dk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44"/>
            <p:cNvSpPr/>
            <p:nvPr/>
          </p:nvSpPr>
          <p:spPr>
            <a:xfrm rot="-1420665">
              <a:off x="4852515" y="-1136262"/>
              <a:ext cx="326226" cy="306353"/>
            </a:xfrm>
            <a:custGeom>
              <a:avLst/>
              <a:gdLst/>
              <a:ahLst/>
              <a:cxnLst/>
              <a:rect l="l" t="t" r="r" b="b"/>
              <a:pathLst>
                <a:path w="7073" h="6642" extrusionOk="0">
                  <a:moveTo>
                    <a:pt x="1221" y="1"/>
                  </a:moveTo>
                  <a:cubicBezTo>
                    <a:pt x="1092" y="1"/>
                    <a:pt x="973" y="53"/>
                    <a:pt x="868" y="170"/>
                  </a:cubicBezTo>
                  <a:cubicBezTo>
                    <a:pt x="0" y="1137"/>
                    <a:pt x="2769" y="6641"/>
                    <a:pt x="2769" y="6641"/>
                  </a:cubicBezTo>
                  <a:cubicBezTo>
                    <a:pt x="2769" y="6641"/>
                    <a:pt x="7072" y="937"/>
                    <a:pt x="5604" y="270"/>
                  </a:cubicBezTo>
                  <a:cubicBezTo>
                    <a:pt x="5454" y="200"/>
                    <a:pt x="5313" y="168"/>
                    <a:pt x="5181" y="168"/>
                  </a:cubicBezTo>
                  <a:cubicBezTo>
                    <a:pt x="4002" y="168"/>
                    <a:pt x="3570" y="2705"/>
                    <a:pt x="3570" y="2705"/>
                  </a:cubicBezTo>
                  <a:cubicBezTo>
                    <a:pt x="3570" y="2705"/>
                    <a:pt x="2153" y="1"/>
                    <a:pt x="12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4" name="Google Shape;1444;p44"/>
          <p:cNvGrpSpPr/>
          <p:nvPr/>
        </p:nvGrpSpPr>
        <p:grpSpPr>
          <a:xfrm rot="-1934253" flipH="1">
            <a:off x="3251152" y="991625"/>
            <a:ext cx="536282" cy="523264"/>
            <a:chOff x="4804725" y="-1188869"/>
            <a:chExt cx="421807" cy="411568"/>
          </a:xfrm>
        </p:grpSpPr>
        <p:sp>
          <p:nvSpPr>
            <p:cNvPr id="1445" name="Google Shape;1445;p44"/>
            <p:cNvSpPr/>
            <p:nvPr/>
          </p:nvSpPr>
          <p:spPr>
            <a:xfrm rot="-1420665">
              <a:off x="4852515" y="-1136262"/>
              <a:ext cx="326226" cy="306353"/>
            </a:xfrm>
            <a:custGeom>
              <a:avLst/>
              <a:gdLst/>
              <a:ahLst/>
              <a:cxnLst/>
              <a:rect l="l" t="t" r="r" b="b"/>
              <a:pathLst>
                <a:path w="7073" h="6642" extrusionOk="0">
                  <a:moveTo>
                    <a:pt x="1221" y="1"/>
                  </a:moveTo>
                  <a:cubicBezTo>
                    <a:pt x="1092" y="1"/>
                    <a:pt x="973" y="53"/>
                    <a:pt x="868" y="170"/>
                  </a:cubicBezTo>
                  <a:cubicBezTo>
                    <a:pt x="0" y="1137"/>
                    <a:pt x="2769" y="6641"/>
                    <a:pt x="2769" y="6641"/>
                  </a:cubicBezTo>
                  <a:cubicBezTo>
                    <a:pt x="2769" y="6641"/>
                    <a:pt x="7072" y="937"/>
                    <a:pt x="5604" y="270"/>
                  </a:cubicBezTo>
                  <a:cubicBezTo>
                    <a:pt x="5454" y="200"/>
                    <a:pt x="5313" y="168"/>
                    <a:pt x="5181" y="168"/>
                  </a:cubicBezTo>
                  <a:cubicBezTo>
                    <a:pt x="4002" y="168"/>
                    <a:pt x="3570" y="2705"/>
                    <a:pt x="3570" y="2705"/>
                  </a:cubicBezTo>
                  <a:cubicBezTo>
                    <a:pt x="3570" y="2705"/>
                    <a:pt x="2153" y="1"/>
                    <a:pt x="1221" y="1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28575" dist="19050" dir="5400000" algn="bl" rotWithShape="0">
                <a:schemeClr val="dk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44"/>
            <p:cNvSpPr/>
            <p:nvPr/>
          </p:nvSpPr>
          <p:spPr>
            <a:xfrm rot="-1420665">
              <a:off x="4852515" y="-1136262"/>
              <a:ext cx="326226" cy="306353"/>
            </a:xfrm>
            <a:custGeom>
              <a:avLst/>
              <a:gdLst/>
              <a:ahLst/>
              <a:cxnLst/>
              <a:rect l="l" t="t" r="r" b="b"/>
              <a:pathLst>
                <a:path w="7073" h="6642" extrusionOk="0">
                  <a:moveTo>
                    <a:pt x="1221" y="1"/>
                  </a:moveTo>
                  <a:cubicBezTo>
                    <a:pt x="1092" y="1"/>
                    <a:pt x="973" y="53"/>
                    <a:pt x="868" y="170"/>
                  </a:cubicBezTo>
                  <a:cubicBezTo>
                    <a:pt x="0" y="1137"/>
                    <a:pt x="2769" y="6641"/>
                    <a:pt x="2769" y="6641"/>
                  </a:cubicBezTo>
                  <a:cubicBezTo>
                    <a:pt x="2769" y="6641"/>
                    <a:pt x="7072" y="937"/>
                    <a:pt x="5604" y="270"/>
                  </a:cubicBezTo>
                  <a:cubicBezTo>
                    <a:pt x="5454" y="200"/>
                    <a:pt x="5313" y="168"/>
                    <a:pt x="5181" y="168"/>
                  </a:cubicBezTo>
                  <a:cubicBezTo>
                    <a:pt x="4002" y="168"/>
                    <a:pt x="3570" y="2705"/>
                    <a:pt x="3570" y="2705"/>
                  </a:cubicBezTo>
                  <a:cubicBezTo>
                    <a:pt x="3570" y="2705"/>
                    <a:pt x="2153" y="1"/>
                    <a:pt x="1221" y="1"/>
                  </a:cubicBezTo>
                  <a:close/>
                </a:path>
              </a:pathLst>
            </a:custGeom>
            <a:solidFill>
              <a:srgbClr val="F29B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7" name="Google Shape;1447;p44"/>
          <p:cNvGrpSpPr/>
          <p:nvPr/>
        </p:nvGrpSpPr>
        <p:grpSpPr>
          <a:xfrm rot="-956115" flipH="1">
            <a:off x="7741355" y="1451778"/>
            <a:ext cx="556006" cy="542509"/>
            <a:chOff x="4804725" y="-1188869"/>
            <a:chExt cx="421807" cy="411568"/>
          </a:xfrm>
        </p:grpSpPr>
        <p:sp>
          <p:nvSpPr>
            <p:cNvPr id="1448" name="Google Shape;1448;p44"/>
            <p:cNvSpPr/>
            <p:nvPr/>
          </p:nvSpPr>
          <p:spPr>
            <a:xfrm rot="-1420665">
              <a:off x="4852515" y="-1136262"/>
              <a:ext cx="326226" cy="306353"/>
            </a:xfrm>
            <a:custGeom>
              <a:avLst/>
              <a:gdLst/>
              <a:ahLst/>
              <a:cxnLst/>
              <a:rect l="l" t="t" r="r" b="b"/>
              <a:pathLst>
                <a:path w="7073" h="6642" extrusionOk="0">
                  <a:moveTo>
                    <a:pt x="1221" y="1"/>
                  </a:moveTo>
                  <a:cubicBezTo>
                    <a:pt x="1092" y="1"/>
                    <a:pt x="973" y="53"/>
                    <a:pt x="868" y="170"/>
                  </a:cubicBezTo>
                  <a:cubicBezTo>
                    <a:pt x="0" y="1137"/>
                    <a:pt x="2769" y="6641"/>
                    <a:pt x="2769" y="6641"/>
                  </a:cubicBezTo>
                  <a:cubicBezTo>
                    <a:pt x="2769" y="6641"/>
                    <a:pt x="7072" y="937"/>
                    <a:pt x="5604" y="270"/>
                  </a:cubicBezTo>
                  <a:cubicBezTo>
                    <a:pt x="5454" y="200"/>
                    <a:pt x="5313" y="168"/>
                    <a:pt x="5181" y="168"/>
                  </a:cubicBezTo>
                  <a:cubicBezTo>
                    <a:pt x="4002" y="168"/>
                    <a:pt x="3570" y="2705"/>
                    <a:pt x="3570" y="2705"/>
                  </a:cubicBezTo>
                  <a:cubicBezTo>
                    <a:pt x="3570" y="2705"/>
                    <a:pt x="2153" y="1"/>
                    <a:pt x="1221" y="1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28575" dist="19050" dir="5400000" algn="bl" rotWithShape="0">
                <a:schemeClr val="dk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44"/>
            <p:cNvSpPr/>
            <p:nvPr/>
          </p:nvSpPr>
          <p:spPr>
            <a:xfrm rot="-1420665">
              <a:off x="4852515" y="-1136262"/>
              <a:ext cx="326226" cy="306353"/>
            </a:xfrm>
            <a:custGeom>
              <a:avLst/>
              <a:gdLst/>
              <a:ahLst/>
              <a:cxnLst/>
              <a:rect l="l" t="t" r="r" b="b"/>
              <a:pathLst>
                <a:path w="7073" h="6642" extrusionOk="0">
                  <a:moveTo>
                    <a:pt x="1221" y="1"/>
                  </a:moveTo>
                  <a:cubicBezTo>
                    <a:pt x="1092" y="1"/>
                    <a:pt x="973" y="53"/>
                    <a:pt x="868" y="170"/>
                  </a:cubicBezTo>
                  <a:cubicBezTo>
                    <a:pt x="0" y="1137"/>
                    <a:pt x="2769" y="6641"/>
                    <a:pt x="2769" y="6641"/>
                  </a:cubicBezTo>
                  <a:cubicBezTo>
                    <a:pt x="2769" y="6641"/>
                    <a:pt x="7072" y="937"/>
                    <a:pt x="5604" y="270"/>
                  </a:cubicBezTo>
                  <a:cubicBezTo>
                    <a:pt x="5454" y="200"/>
                    <a:pt x="5313" y="168"/>
                    <a:pt x="5181" y="168"/>
                  </a:cubicBezTo>
                  <a:cubicBezTo>
                    <a:pt x="4002" y="168"/>
                    <a:pt x="3570" y="2705"/>
                    <a:pt x="3570" y="2705"/>
                  </a:cubicBezTo>
                  <a:cubicBezTo>
                    <a:pt x="3570" y="2705"/>
                    <a:pt x="2153" y="1"/>
                    <a:pt x="12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51" name="Google Shape;1451;p44"/>
          <p:cNvSpPr/>
          <p:nvPr/>
        </p:nvSpPr>
        <p:spPr>
          <a:xfrm>
            <a:off x="7910375" y="3693370"/>
            <a:ext cx="732733" cy="916004"/>
          </a:xfrm>
          <a:custGeom>
            <a:avLst/>
            <a:gdLst/>
            <a:ahLst/>
            <a:cxnLst/>
            <a:rect l="l" t="t" r="r" b="b"/>
            <a:pathLst>
              <a:path w="27351" h="34192" extrusionOk="0">
                <a:moveTo>
                  <a:pt x="11856" y="1"/>
                </a:moveTo>
                <a:cubicBezTo>
                  <a:pt x="11671" y="1"/>
                  <a:pt x="11482" y="80"/>
                  <a:pt x="11342" y="270"/>
                </a:cubicBezTo>
                <a:cubicBezTo>
                  <a:pt x="6822" y="6757"/>
                  <a:pt x="2386" y="13202"/>
                  <a:pt x="168" y="20902"/>
                </a:cubicBezTo>
                <a:cubicBezTo>
                  <a:pt x="1" y="21638"/>
                  <a:pt x="607" y="22293"/>
                  <a:pt x="1285" y="22293"/>
                </a:cubicBezTo>
                <a:cubicBezTo>
                  <a:pt x="1456" y="22293"/>
                  <a:pt x="1631" y="22251"/>
                  <a:pt x="1800" y="22158"/>
                </a:cubicBezTo>
                <a:cubicBezTo>
                  <a:pt x="5651" y="20317"/>
                  <a:pt x="8162" y="16341"/>
                  <a:pt x="12096" y="14750"/>
                </a:cubicBezTo>
                <a:lnTo>
                  <a:pt x="12096" y="14750"/>
                </a:lnTo>
                <a:cubicBezTo>
                  <a:pt x="11970" y="21195"/>
                  <a:pt x="6278" y="26845"/>
                  <a:pt x="8287" y="33458"/>
                </a:cubicBezTo>
                <a:cubicBezTo>
                  <a:pt x="8419" y="33933"/>
                  <a:pt x="8835" y="34192"/>
                  <a:pt x="9270" y="34192"/>
                </a:cubicBezTo>
                <a:cubicBezTo>
                  <a:pt x="9525" y="34192"/>
                  <a:pt x="9787" y="34104"/>
                  <a:pt x="10003" y="33918"/>
                </a:cubicBezTo>
                <a:cubicBezTo>
                  <a:pt x="13142" y="31114"/>
                  <a:pt x="15695" y="27850"/>
                  <a:pt x="18248" y="24502"/>
                </a:cubicBezTo>
                <a:cubicBezTo>
                  <a:pt x="19587" y="22660"/>
                  <a:pt x="20968" y="20861"/>
                  <a:pt x="22433" y="19103"/>
                </a:cubicBezTo>
                <a:cubicBezTo>
                  <a:pt x="23814" y="17471"/>
                  <a:pt x="25446" y="16090"/>
                  <a:pt x="26827" y="14457"/>
                </a:cubicBezTo>
                <a:cubicBezTo>
                  <a:pt x="27351" y="13899"/>
                  <a:pt x="26943" y="13050"/>
                  <a:pt x="26308" y="13050"/>
                </a:cubicBezTo>
                <a:cubicBezTo>
                  <a:pt x="26181" y="13050"/>
                  <a:pt x="26046" y="13083"/>
                  <a:pt x="25907" y="13160"/>
                </a:cubicBezTo>
                <a:cubicBezTo>
                  <a:pt x="22475" y="15253"/>
                  <a:pt x="19922" y="19228"/>
                  <a:pt x="17536" y="22409"/>
                </a:cubicBezTo>
                <a:cubicBezTo>
                  <a:pt x="15151" y="25548"/>
                  <a:pt x="12891" y="28687"/>
                  <a:pt x="10045" y="31240"/>
                </a:cubicBezTo>
                <a:cubicBezTo>
                  <a:pt x="9668" y="25088"/>
                  <a:pt x="14983" y="19647"/>
                  <a:pt x="14230" y="13286"/>
                </a:cubicBezTo>
                <a:cubicBezTo>
                  <a:pt x="14194" y="12667"/>
                  <a:pt x="13683" y="12207"/>
                  <a:pt x="13083" y="12207"/>
                </a:cubicBezTo>
                <a:cubicBezTo>
                  <a:pt x="12993" y="12207"/>
                  <a:pt x="12900" y="12217"/>
                  <a:pt x="12807" y="12239"/>
                </a:cubicBezTo>
                <a:cubicBezTo>
                  <a:pt x="8873" y="13160"/>
                  <a:pt x="6278" y="16299"/>
                  <a:pt x="3181" y="18643"/>
                </a:cubicBezTo>
                <a:cubicBezTo>
                  <a:pt x="5316" y="12323"/>
                  <a:pt x="8873" y="6506"/>
                  <a:pt x="12389" y="856"/>
                </a:cubicBezTo>
                <a:cubicBezTo>
                  <a:pt x="12680" y="418"/>
                  <a:pt x="12281" y="1"/>
                  <a:pt x="1185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52" name="Google Shape;1452;p44"/>
          <p:cNvGrpSpPr/>
          <p:nvPr/>
        </p:nvGrpSpPr>
        <p:grpSpPr>
          <a:xfrm>
            <a:off x="4944108" y="630415"/>
            <a:ext cx="506013" cy="486004"/>
            <a:chOff x="4944108" y="630415"/>
            <a:chExt cx="506013" cy="486004"/>
          </a:xfrm>
        </p:grpSpPr>
        <p:sp>
          <p:nvSpPr>
            <p:cNvPr id="1453" name="Google Shape;1453;p44"/>
            <p:cNvSpPr/>
            <p:nvPr/>
          </p:nvSpPr>
          <p:spPr>
            <a:xfrm rot="-736548" flipH="1">
              <a:off x="4982110" y="671513"/>
              <a:ext cx="430001" cy="403807"/>
            </a:xfrm>
            <a:custGeom>
              <a:avLst/>
              <a:gdLst/>
              <a:ahLst/>
              <a:cxnLst/>
              <a:rect l="l" t="t" r="r" b="b"/>
              <a:pathLst>
                <a:path w="7073" h="6642" extrusionOk="0">
                  <a:moveTo>
                    <a:pt x="1221" y="1"/>
                  </a:moveTo>
                  <a:cubicBezTo>
                    <a:pt x="1092" y="1"/>
                    <a:pt x="973" y="53"/>
                    <a:pt x="868" y="170"/>
                  </a:cubicBezTo>
                  <a:cubicBezTo>
                    <a:pt x="0" y="1137"/>
                    <a:pt x="2769" y="6641"/>
                    <a:pt x="2769" y="6641"/>
                  </a:cubicBezTo>
                  <a:cubicBezTo>
                    <a:pt x="2769" y="6641"/>
                    <a:pt x="7072" y="937"/>
                    <a:pt x="5604" y="270"/>
                  </a:cubicBezTo>
                  <a:cubicBezTo>
                    <a:pt x="5454" y="200"/>
                    <a:pt x="5313" y="168"/>
                    <a:pt x="5181" y="168"/>
                  </a:cubicBezTo>
                  <a:cubicBezTo>
                    <a:pt x="4002" y="168"/>
                    <a:pt x="3570" y="2705"/>
                    <a:pt x="3570" y="2705"/>
                  </a:cubicBezTo>
                  <a:cubicBezTo>
                    <a:pt x="3570" y="2705"/>
                    <a:pt x="2153" y="1"/>
                    <a:pt x="1221" y="1"/>
                  </a:cubicBezTo>
                  <a:close/>
                </a:path>
              </a:pathLst>
            </a:custGeom>
            <a:solidFill>
              <a:schemeClr val="accent1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28575" dist="19050" dir="5400000" algn="bl" rotWithShape="0">
                <a:schemeClr val="dk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44"/>
            <p:cNvSpPr/>
            <p:nvPr/>
          </p:nvSpPr>
          <p:spPr>
            <a:xfrm rot="-736487" flipH="1">
              <a:off x="4982118" y="671511"/>
              <a:ext cx="430002" cy="403812"/>
            </a:xfrm>
            <a:custGeom>
              <a:avLst/>
              <a:gdLst/>
              <a:ahLst/>
              <a:cxnLst/>
              <a:rect l="l" t="t" r="r" b="b"/>
              <a:pathLst>
                <a:path w="7073" h="6642" extrusionOk="0">
                  <a:moveTo>
                    <a:pt x="1221" y="1"/>
                  </a:moveTo>
                  <a:cubicBezTo>
                    <a:pt x="1092" y="1"/>
                    <a:pt x="973" y="53"/>
                    <a:pt x="868" y="170"/>
                  </a:cubicBezTo>
                  <a:cubicBezTo>
                    <a:pt x="0" y="1137"/>
                    <a:pt x="2769" y="6641"/>
                    <a:pt x="2769" y="6641"/>
                  </a:cubicBezTo>
                  <a:cubicBezTo>
                    <a:pt x="2769" y="6641"/>
                    <a:pt x="7072" y="937"/>
                    <a:pt x="5604" y="270"/>
                  </a:cubicBezTo>
                  <a:cubicBezTo>
                    <a:pt x="5454" y="200"/>
                    <a:pt x="5313" y="168"/>
                    <a:pt x="5181" y="168"/>
                  </a:cubicBezTo>
                  <a:cubicBezTo>
                    <a:pt x="4002" y="168"/>
                    <a:pt x="3570" y="2705"/>
                    <a:pt x="3570" y="2705"/>
                  </a:cubicBezTo>
                  <a:cubicBezTo>
                    <a:pt x="3570" y="2705"/>
                    <a:pt x="2153" y="1"/>
                    <a:pt x="12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01" name="Google Shape;1401;p44"/>
          <p:cNvSpPr txBox="1">
            <a:spLocks noGrp="1"/>
          </p:cNvSpPr>
          <p:nvPr>
            <p:ph type="title"/>
          </p:nvPr>
        </p:nvSpPr>
        <p:spPr>
          <a:xfrm rot="20974581">
            <a:off x="3748369" y="608249"/>
            <a:ext cx="4008343" cy="196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Project</a:t>
            </a:r>
            <a:br>
              <a:rPr lang="en" sz="5400" b="1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en" sz="5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animals</a:t>
            </a:r>
            <a:endParaRPr sz="5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09360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Znalezione obrazy dla zapytania spring cartoon">
            <a:extLst>
              <a:ext uri="{FF2B5EF4-FFF2-40B4-BE49-F238E27FC236}">
                <a16:creationId xmlns:a16="http://schemas.microsoft.com/office/drawing/2014/main" id="{0E0A3846-8D2B-494A-B999-18B0B6799F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5665">
            <a:off x="631051" y="542739"/>
            <a:ext cx="2394255" cy="17937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4" name="Picture 6" descr="Znalezione obrazy dla zapytania summer cartoon">
            <a:extLst>
              <a:ext uri="{FF2B5EF4-FFF2-40B4-BE49-F238E27FC236}">
                <a16:creationId xmlns:a16="http://schemas.microsoft.com/office/drawing/2014/main" id="{490F932B-56B9-4012-8CE7-F30BE2E54C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9614" y="2998113"/>
            <a:ext cx="2472072" cy="15430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0" name="Picture 2" descr="Znalezione obrazy dla zapytania autumn cartoon">
            <a:extLst>
              <a:ext uri="{FF2B5EF4-FFF2-40B4-BE49-F238E27FC236}">
                <a16:creationId xmlns:a16="http://schemas.microsoft.com/office/drawing/2014/main" id="{CEB45547-8DF8-4FC9-9E5A-05A621292E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43749">
            <a:off x="6240066" y="481575"/>
            <a:ext cx="2602606" cy="17350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2" name="Picture 4" descr="Znalezione obrazy dla zapytania winter cartoon">
            <a:extLst>
              <a:ext uri="{FF2B5EF4-FFF2-40B4-BE49-F238E27FC236}">
                <a16:creationId xmlns:a16="http://schemas.microsoft.com/office/drawing/2014/main" id="{EFFAD20F-2330-49E4-9292-DDD0240E92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5925" y="2682385"/>
            <a:ext cx="2447332" cy="17049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1AACEF2D-7874-3176-71BC-CBD7031FA9DB}"/>
              </a:ext>
            </a:extLst>
          </p:cNvPr>
          <p:cNvGrpSpPr/>
          <p:nvPr/>
        </p:nvGrpSpPr>
        <p:grpSpPr>
          <a:xfrm>
            <a:off x="3363953" y="131736"/>
            <a:ext cx="2817922" cy="1051526"/>
            <a:chOff x="3267278" y="493643"/>
            <a:chExt cx="2817922" cy="105152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8FF8F1C-39A5-73B7-0091-6545797A0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267278" y="493643"/>
              <a:ext cx="2817922" cy="1051526"/>
            </a:xfrm>
            <a:prstGeom prst="rect">
              <a:avLst/>
            </a:prstGeom>
          </p:spPr>
        </p:pic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E362D204-5C04-ABFE-36B1-E5B6E6C39589}"/>
                </a:ext>
              </a:extLst>
            </p:cNvPr>
            <p:cNvSpPr/>
            <p:nvPr/>
          </p:nvSpPr>
          <p:spPr>
            <a:xfrm>
              <a:off x="3412548" y="634906"/>
              <a:ext cx="2238806" cy="82005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>
                  <a:solidFill>
                    <a:srgbClr val="002060"/>
                  </a:solidFill>
                  <a:latin typeface="Comic Sans MS" panose="030F0702030302020204" pitchFamily="66" charset="0"/>
                </a:rPr>
                <a:t>What are the four seasons of the year? 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B3DD1AE-1C6B-465A-309E-BA8E379242CF}"/>
              </a:ext>
            </a:extLst>
          </p:cNvPr>
          <p:cNvGrpSpPr/>
          <p:nvPr/>
        </p:nvGrpSpPr>
        <p:grpSpPr>
          <a:xfrm>
            <a:off x="3314844" y="1385758"/>
            <a:ext cx="2817922" cy="1051526"/>
            <a:chOff x="3267278" y="545046"/>
            <a:chExt cx="2817922" cy="1051526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88FAE935-1BEE-D606-5892-F96FBED9130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267278" y="545046"/>
              <a:ext cx="2817922" cy="1051526"/>
            </a:xfrm>
            <a:prstGeom prst="rect">
              <a:avLst/>
            </a:prstGeom>
          </p:spPr>
        </p:pic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15F74E18-D4C1-577A-34A8-8912E69BDA75}"/>
                </a:ext>
              </a:extLst>
            </p:cNvPr>
            <p:cNvSpPr/>
            <p:nvPr/>
          </p:nvSpPr>
          <p:spPr>
            <a:xfrm>
              <a:off x="3395948" y="663674"/>
              <a:ext cx="2256972" cy="82005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>
                  <a:solidFill>
                    <a:srgbClr val="002060"/>
                  </a:solidFill>
                  <a:latin typeface="Comic Sans MS" panose="030F0702030302020204" pitchFamily="66" charset="0"/>
                </a:rPr>
                <a:t>How is the weather in spring/ autumn/ summer /winter?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5F6944A-BE3B-9C39-B5A6-5AE6913B2EEE}"/>
              </a:ext>
            </a:extLst>
          </p:cNvPr>
          <p:cNvGrpSpPr/>
          <p:nvPr/>
        </p:nvGrpSpPr>
        <p:grpSpPr>
          <a:xfrm>
            <a:off x="3314844" y="2548938"/>
            <a:ext cx="2817922" cy="1051526"/>
            <a:chOff x="3267278" y="545046"/>
            <a:chExt cx="2817922" cy="1051526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570D43FF-3E1F-018C-E0E9-B3557DA45CC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267278" y="545046"/>
              <a:ext cx="2817922" cy="1051526"/>
            </a:xfrm>
            <a:prstGeom prst="rect">
              <a:avLst/>
            </a:prstGeom>
          </p:spPr>
        </p:pic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E453D62E-446B-F899-1681-2634C51F96C2}"/>
                </a:ext>
              </a:extLst>
            </p:cNvPr>
            <p:cNvSpPr/>
            <p:nvPr/>
          </p:nvSpPr>
          <p:spPr>
            <a:xfrm>
              <a:off x="3443491" y="645886"/>
              <a:ext cx="2256972" cy="82005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>
                  <a:solidFill>
                    <a:srgbClr val="002060"/>
                  </a:solidFill>
                  <a:latin typeface="Comic Sans MS" panose="030F0702030302020204" pitchFamily="66" charset="0"/>
                </a:rPr>
                <a:t>What do you do in spring/ autumn/ summer /winter? 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F757AB4-DB69-C005-B51A-2288355923E6}"/>
              </a:ext>
            </a:extLst>
          </p:cNvPr>
          <p:cNvGrpSpPr/>
          <p:nvPr/>
        </p:nvGrpSpPr>
        <p:grpSpPr>
          <a:xfrm>
            <a:off x="3363953" y="3712118"/>
            <a:ext cx="2817922" cy="1051526"/>
            <a:chOff x="3267278" y="545046"/>
            <a:chExt cx="2817922" cy="1051526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50262E19-F470-75AD-D183-411C5726647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267278" y="545046"/>
              <a:ext cx="2817922" cy="1051526"/>
            </a:xfrm>
            <a:prstGeom prst="rect">
              <a:avLst/>
            </a:prstGeom>
          </p:spPr>
        </p:pic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D58923A8-7BAA-6382-3660-85DFD53532AE}"/>
                </a:ext>
              </a:extLst>
            </p:cNvPr>
            <p:cNvSpPr/>
            <p:nvPr/>
          </p:nvSpPr>
          <p:spPr>
            <a:xfrm>
              <a:off x="3443491" y="645886"/>
              <a:ext cx="2256972" cy="82005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>
                  <a:solidFill>
                    <a:srgbClr val="002060"/>
                  </a:solidFill>
                  <a:latin typeface="Comic Sans MS" panose="030F0702030302020204" pitchFamily="66" charset="0"/>
                </a:rPr>
                <a:t>What’s your favourite season?</a:t>
              </a:r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59336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Znalezione obrazy dla zapytania spring cartoon">
            <a:extLst>
              <a:ext uri="{FF2B5EF4-FFF2-40B4-BE49-F238E27FC236}">
                <a16:creationId xmlns:a16="http://schemas.microsoft.com/office/drawing/2014/main" id="{0E0A3846-8D2B-494A-B999-18B0B6799F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5665">
            <a:off x="275448" y="227178"/>
            <a:ext cx="2394255" cy="17937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4" name="Picture 6" descr="Znalezione obrazy dla zapytania summer cartoon">
            <a:extLst>
              <a:ext uri="{FF2B5EF4-FFF2-40B4-BE49-F238E27FC236}">
                <a16:creationId xmlns:a16="http://schemas.microsoft.com/office/drawing/2014/main" id="{490F932B-56B9-4012-8CE7-F30BE2E54C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84985" y="2794913"/>
            <a:ext cx="2472072" cy="15430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0" name="Picture 2" descr="Znalezione obrazy dla zapytania autumn cartoon">
            <a:extLst>
              <a:ext uri="{FF2B5EF4-FFF2-40B4-BE49-F238E27FC236}">
                <a16:creationId xmlns:a16="http://schemas.microsoft.com/office/drawing/2014/main" id="{CEB45547-8DF8-4FC9-9E5A-05A621292E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43749">
            <a:off x="6217342" y="172855"/>
            <a:ext cx="2602606" cy="17350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2" name="Picture 4" descr="Znalezione obrazy dla zapytania winter cartoon">
            <a:extLst>
              <a:ext uri="{FF2B5EF4-FFF2-40B4-BE49-F238E27FC236}">
                <a16:creationId xmlns:a16="http://schemas.microsoft.com/office/drawing/2014/main" id="{EFFAD20F-2330-49E4-9292-DDD0240E92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3366" y="2696899"/>
            <a:ext cx="2447332" cy="17049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060AE6BD-90D4-4CE9-A40B-FBCF8A5D2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23979">
            <a:off x="3294398" y="534545"/>
            <a:ext cx="7053542" cy="1050398"/>
          </a:xfrm>
        </p:spPr>
        <p:txBody>
          <a:bodyPr/>
          <a:lstStyle/>
          <a:p>
            <a:r>
              <a:rPr lang="pl-PL" sz="3000" dirty="0"/>
              <a:t>It’s autumn</a:t>
            </a:r>
            <a:r>
              <a:rPr lang="en-US" sz="3000" dirty="0"/>
              <a:t>.</a:t>
            </a:r>
            <a:endParaRPr lang="pl-PL" sz="3000" dirty="0"/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D78737E-2B64-4C7C-9BA4-FECFC18D7D19}"/>
              </a:ext>
            </a:extLst>
          </p:cNvPr>
          <p:cNvSpPr txBox="1">
            <a:spLocks/>
          </p:cNvSpPr>
          <p:nvPr/>
        </p:nvSpPr>
        <p:spPr>
          <a:xfrm rot="21380105">
            <a:off x="323724" y="2216487"/>
            <a:ext cx="539159" cy="1050398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sz="2700" dirty="0">
                <a:solidFill>
                  <a:srgbClr val="FF0000"/>
                </a:solidFill>
              </a:rPr>
              <a:t>1.</a:t>
            </a:r>
          </a:p>
        </p:txBody>
      </p:sp>
      <p:sp>
        <p:nvSpPr>
          <p:cNvPr id="10" name="Tytuł 1">
            <a:extLst>
              <a:ext uri="{FF2B5EF4-FFF2-40B4-BE49-F238E27FC236}">
                <a16:creationId xmlns:a16="http://schemas.microsoft.com/office/drawing/2014/main" id="{41909F70-2266-4C09-8AD8-150AC4068855}"/>
              </a:ext>
            </a:extLst>
          </p:cNvPr>
          <p:cNvSpPr txBox="1">
            <a:spLocks/>
          </p:cNvSpPr>
          <p:nvPr/>
        </p:nvSpPr>
        <p:spPr>
          <a:xfrm>
            <a:off x="229100" y="4453996"/>
            <a:ext cx="539159" cy="1050398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sz="2700" dirty="0">
                <a:solidFill>
                  <a:srgbClr val="FF0000"/>
                </a:solidFill>
              </a:rPr>
              <a:t>2.</a:t>
            </a:r>
          </a:p>
        </p:txBody>
      </p:sp>
      <p:sp>
        <p:nvSpPr>
          <p:cNvPr id="11" name="Tytuł 1">
            <a:extLst>
              <a:ext uri="{FF2B5EF4-FFF2-40B4-BE49-F238E27FC236}">
                <a16:creationId xmlns:a16="http://schemas.microsoft.com/office/drawing/2014/main" id="{7C0E5357-B5B4-41D8-9D51-E2AD29AB752F}"/>
              </a:ext>
            </a:extLst>
          </p:cNvPr>
          <p:cNvSpPr txBox="1">
            <a:spLocks/>
          </p:cNvSpPr>
          <p:nvPr/>
        </p:nvSpPr>
        <p:spPr>
          <a:xfrm>
            <a:off x="6062361" y="1935157"/>
            <a:ext cx="539159" cy="1050398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sz="2700" dirty="0">
                <a:solidFill>
                  <a:srgbClr val="FF0000"/>
                </a:solidFill>
              </a:rPr>
              <a:t>3</a:t>
            </a:r>
            <a:r>
              <a:rPr lang="pl-PL" sz="2700" dirty="0"/>
              <a:t>.</a:t>
            </a:r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462E39D4-AC43-4F22-9C62-486B362AFE57}"/>
              </a:ext>
            </a:extLst>
          </p:cNvPr>
          <p:cNvSpPr txBox="1">
            <a:spLocks/>
          </p:cNvSpPr>
          <p:nvPr/>
        </p:nvSpPr>
        <p:spPr>
          <a:xfrm>
            <a:off x="6053410" y="4453996"/>
            <a:ext cx="539159" cy="1050398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sz="2700" dirty="0">
                <a:solidFill>
                  <a:srgbClr val="FF0000"/>
                </a:solidFill>
              </a:rPr>
              <a:t>4.</a:t>
            </a:r>
          </a:p>
        </p:txBody>
      </p:sp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9F035DD3-412B-4F35-8188-E0A10AED0CBF}"/>
              </a:ext>
            </a:extLst>
          </p:cNvPr>
          <p:cNvCxnSpPr>
            <a:cxnSpLocks/>
          </p:cNvCxnSpPr>
          <p:nvPr/>
        </p:nvCxnSpPr>
        <p:spPr>
          <a:xfrm flipV="1">
            <a:off x="768259" y="2395458"/>
            <a:ext cx="1947793" cy="17629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ytuł 1">
            <a:extLst>
              <a:ext uri="{FF2B5EF4-FFF2-40B4-BE49-F238E27FC236}">
                <a16:creationId xmlns:a16="http://schemas.microsoft.com/office/drawing/2014/main" id="{52AF5FA5-6D64-4BA7-BFA9-9B04D943C4C0}"/>
              </a:ext>
            </a:extLst>
          </p:cNvPr>
          <p:cNvSpPr txBox="1">
            <a:spLocks/>
          </p:cNvSpPr>
          <p:nvPr/>
        </p:nvSpPr>
        <p:spPr>
          <a:xfrm rot="21199861">
            <a:off x="3379657" y="1398167"/>
            <a:ext cx="2055029" cy="1050398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sz="3000" dirty="0">
                <a:solidFill>
                  <a:srgbClr val="7030A0"/>
                </a:solidFill>
              </a:rPr>
              <a:t>It’s spring</a:t>
            </a:r>
            <a:r>
              <a:rPr lang="en-US" sz="3000" dirty="0">
                <a:solidFill>
                  <a:srgbClr val="7030A0"/>
                </a:solidFill>
              </a:rPr>
              <a:t>.</a:t>
            </a:r>
            <a:endParaRPr lang="pl-PL" sz="3000" dirty="0">
              <a:solidFill>
                <a:srgbClr val="7030A0"/>
              </a:solidFill>
            </a:endParaRPr>
          </a:p>
        </p:txBody>
      </p:sp>
      <p:cxnSp>
        <p:nvCxnSpPr>
          <p:cNvPr id="23" name="Łącznik prosty 22">
            <a:extLst>
              <a:ext uri="{FF2B5EF4-FFF2-40B4-BE49-F238E27FC236}">
                <a16:creationId xmlns:a16="http://schemas.microsoft.com/office/drawing/2014/main" id="{CD7173D2-2591-41AF-A3FA-6CF8646791E7}"/>
              </a:ext>
            </a:extLst>
          </p:cNvPr>
          <p:cNvCxnSpPr>
            <a:cxnSpLocks/>
          </p:cNvCxnSpPr>
          <p:nvPr/>
        </p:nvCxnSpPr>
        <p:spPr>
          <a:xfrm>
            <a:off x="768259" y="4808290"/>
            <a:ext cx="1870166" cy="13362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ytuł 1">
            <a:extLst>
              <a:ext uri="{FF2B5EF4-FFF2-40B4-BE49-F238E27FC236}">
                <a16:creationId xmlns:a16="http://schemas.microsoft.com/office/drawing/2014/main" id="{C3724AE9-F5CC-41FF-B3CB-71EEAA094A4E}"/>
              </a:ext>
            </a:extLst>
          </p:cNvPr>
          <p:cNvSpPr txBox="1">
            <a:spLocks/>
          </p:cNvSpPr>
          <p:nvPr/>
        </p:nvSpPr>
        <p:spPr>
          <a:xfrm rot="292128">
            <a:off x="3287402" y="2580309"/>
            <a:ext cx="2323426" cy="1050398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sz="3000" dirty="0">
                <a:solidFill>
                  <a:srgbClr val="00B050"/>
                </a:solidFill>
              </a:rPr>
              <a:t>It’s summer</a:t>
            </a:r>
            <a:r>
              <a:rPr lang="en-US" sz="3000" dirty="0">
                <a:solidFill>
                  <a:srgbClr val="00B050"/>
                </a:solidFill>
              </a:rPr>
              <a:t>.</a:t>
            </a:r>
            <a:endParaRPr lang="pl-PL" sz="3000" dirty="0">
              <a:solidFill>
                <a:srgbClr val="00B050"/>
              </a:solidFill>
            </a:endParaRPr>
          </a:p>
        </p:txBody>
      </p:sp>
      <p:cxnSp>
        <p:nvCxnSpPr>
          <p:cNvPr id="28" name="Łącznik prosty 27">
            <a:extLst>
              <a:ext uri="{FF2B5EF4-FFF2-40B4-BE49-F238E27FC236}">
                <a16:creationId xmlns:a16="http://schemas.microsoft.com/office/drawing/2014/main" id="{F33CF70E-F79A-43DB-81ED-CE0DCC13C779}"/>
              </a:ext>
            </a:extLst>
          </p:cNvPr>
          <p:cNvCxnSpPr>
            <a:cxnSpLocks/>
          </p:cNvCxnSpPr>
          <p:nvPr/>
        </p:nvCxnSpPr>
        <p:spPr>
          <a:xfrm>
            <a:off x="6524490" y="2337511"/>
            <a:ext cx="2103239" cy="957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Łącznik prosty 29">
            <a:extLst>
              <a:ext uri="{FF2B5EF4-FFF2-40B4-BE49-F238E27FC236}">
                <a16:creationId xmlns:a16="http://schemas.microsoft.com/office/drawing/2014/main" id="{D06ACE70-00CE-421F-BF2F-7595D843D877}"/>
              </a:ext>
            </a:extLst>
          </p:cNvPr>
          <p:cNvCxnSpPr>
            <a:cxnSpLocks/>
          </p:cNvCxnSpPr>
          <p:nvPr/>
        </p:nvCxnSpPr>
        <p:spPr>
          <a:xfrm flipV="1">
            <a:off x="6505575" y="4868681"/>
            <a:ext cx="2209800" cy="1733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21440AD3-8AEC-40D9-94C8-E61597675564}"/>
              </a:ext>
            </a:extLst>
          </p:cNvPr>
          <p:cNvSpPr txBox="1"/>
          <p:nvPr/>
        </p:nvSpPr>
        <p:spPr>
          <a:xfrm>
            <a:off x="3325615" y="3695495"/>
            <a:ext cx="25608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dirty="0"/>
              <a:t>It’s winter</a:t>
            </a:r>
            <a:r>
              <a:rPr lang="en-US" sz="3000" dirty="0"/>
              <a:t>.</a:t>
            </a:r>
            <a:endParaRPr lang="pl-PL" sz="30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32405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2.59259E-6 L -0.30677 0.1233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339" y="6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3.7037E-6 L -0.29805 0.3643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09" y="182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1.48148E-6 L 0.34467 0.2958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227" y="14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0.13704 L 0.09388 0.07106 C 0.11341 0.05625 0.1427 0.04815 0.17356 0.04815 C 0.20859 0.04815 0.23671 0.05625 0.25625 0.07106 L 0.35052 0.13704 " pathEditMode="relative" rAng="0" ptsTypes="AAAAA">
                                      <p:cBhvr>
                                        <p:cTn id="1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526" y="-4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  <p:bldP spid="26" grpId="0"/>
      <p:bldP spid="2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484" y="874984"/>
            <a:ext cx="2932385" cy="3153103"/>
          </a:xfrm>
        </p:spPr>
        <p:txBody>
          <a:bodyPr/>
          <a:lstStyle/>
          <a:p>
            <a:pPr algn="l"/>
            <a:r>
              <a:rPr lang="en-US" sz="2400" dirty="0">
                <a:latin typeface="Comic Sans MS" panose="030F0702030302020204" pitchFamily="66" charset="0"/>
              </a:rPr>
              <a:t>Write about the weather and what you do in different seasons.</a:t>
            </a:r>
            <a:br>
              <a:rPr lang="en-US" sz="2400" dirty="0">
                <a:latin typeface="Comic Sans MS" panose="030F0702030302020204" pitchFamily="66" charset="0"/>
              </a:rPr>
            </a:br>
            <a:r>
              <a:rPr lang="en-US" sz="2400" dirty="0">
                <a:latin typeface="Comic Sans MS" panose="030F0702030302020204" pitchFamily="66" charset="0"/>
              </a:rPr>
              <a:t>Tell your class about it.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6376" y="733097"/>
            <a:ext cx="5960975" cy="424693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49338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5124" y="1644650"/>
            <a:ext cx="3470275" cy="2682904"/>
          </a:xfrm>
          <a:solidFill>
            <a:schemeClr val="accent1"/>
          </a:solidFill>
        </p:spPr>
        <p:txBody>
          <a:bodyPr/>
          <a:lstStyle/>
          <a:p>
            <a:pPr algn="l"/>
            <a:r>
              <a:rPr lang="en-US" sz="2400" dirty="0">
                <a:latin typeface="Comic Sans MS" panose="030F0702030302020204" pitchFamily="66" charset="0"/>
              </a:rPr>
              <a:t>In spring, it’s warm and sunny. My parents and I go to the park. We take photos of</a:t>
            </a:r>
            <a:br>
              <a:rPr lang="en-US" sz="2400" dirty="0">
                <a:latin typeface="Comic Sans MS" panose="030F0702030302020204" pitchFamily="66" charset="0"/>
              </a:rPr>
            </a:br>
            <a:r>
              <a:rPr lang="en-US" sz="2400" dirty="0">
                <a:latin typeface="Comic Sans MS" panose="030F0702030302020204" pitchFamily="66" charset="0"/>
              </a:rPr>
              <a:t>flowers and trees. </a:t>
            </a:r>
            <a:br>
              <a:rPr lang="en-US" sz="2400" dirty="0">
                <a:latin typeface="Comic Sans MS" panose="030F0702030302020204" pitchFamily="66" charset="0"/>
              </a:rPr>
            </a:br>
            <a:endParaRPr lang="en-US" sz="2400" dirty="0">
              <a:latin typeface="Comic Sans MS" panose="030F0702030302020204" pitchFamily="66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363" y="1697537"/>
            <a:ext cx="4694238" cy="263001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86266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457" y="1219715"/>
            <a:ext cx="5159619" cy="2548243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5338076" y="1367196"/>
            <a:ext cx="3618514" cy="19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ilita One"/>
              <a:buNone/>
              <a:defRPr sz="36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/>
              <a:t>…………………………………………………………………………………………………………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502166" y="1164536"/>
            <a:ext cx="3454423" cy="2771899"/>
          </a:xfrm>
          <a:solidFill>
            <a:schemeClr val="accent1"/>
          </a:solidFill>
        </p:spPr>
        <p:txBody>
          <a:bodyPr/>
          <a:lstStyle/>
          <a:p>
            <a:pPr algn="l"/>
            <a:r>
              <a:rPr lang="en-US" sz="2400" dirty="0">
                <a:latin typeface="Comic Sans MS" panose="030F0702030302020204" pitchFamily="66" charset="0"/>
              </a:rPr>
              <a:t>In winter, it’s cold and snowy. I make snowman with my sister. We love winter.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6928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706006" y="1387365"/>
            <a:ext cx="3838902" cy="2377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ilita One"/>
              <a:buNone/>
              <a:defRPr sz="36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/>
              <a:t>…………………………………………………………………………………………………………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14978" t="4509" r="14370" b="1"/>
          <a:stretch/>
        </p:blipFill>
        <p:spPr>
          <a:xfrm>
            <a:off x="417786" y="867104"/>
            <a:ext cx="4436994" cy="3271344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194573" y="1508440"/>
            <a:ext cx="3429328" cy="2361996"/>
          </a:xfrm>
          <a:solidFill>
            <a:schemeClr val="accent1"/>
          </a:solidFill>
        </p:spPr>
        <p:txBody>
          <a:bodyPr/>
          <a:lstStyle/>
          <a:p>
            <a:pPr algn="l"/>
            <a:r>
              <a:rPr lang="en-US" sz="2400" dirty="0">
                <a:latin typeface="Comic Sans MS" panose="030F0702030302020204" pitchFamily="66" charset="0"/>
              </a:rPr>
              <a:t>I love autumn. It’s cloudy and windy. I love flying a kite with my friends.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42482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Shape 1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531" b="96599" l="5614" r="100000">
                        <a14:foregroundMark x1="28947" y1="33673" x2="33158" y2="39116"/>
                        <a14:foregroundMark x1="15439" y1="30782" x2="15439" y2="33673"/>
                        <a14:foregroundMark x1="19649" y1="43027" x2="18772" y2="50340"/>
                        <a14:foregroundMark x1="31053" y1="50000" x2="27719" y2="51190"/>
                        <a14:foregroundMark x1="40175" y1="89796" x2="48947" y2="869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54167" y="658133"/>
            <a:ext cx="4000719" cy="4127058"/>
          </a:xfrm>
          <a:prstGeom prst="rect">
            <a:avLst/>
          </a:prstGeom>
        </p:spPr>
      </p:pic>
      <p:sp>
        <p:nvSpPr>
          <p:cNvPr id="1084" name="Google Shape;1084;p39"/>
          <p:cNvSpPr txBox="1">
            <a:spLocks noGrp="1"/>
          </p:cNvSpPr>
          <p:nvPr>
            <p:ph type="ctrTitle"/>
          </p:nvPr>
        </p:nvSpPr>
        <p:spPr>
          <a:xfrm>
            <a:off x="556661" y="1710075"/>
            <a:ext cx="7104806" cy="144963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latin typeface="Comic Sans MS" panose="030F0702030302020204" pitchFamily="66" charset="0"/>
              </a:rPr>
              <a:t>Unit 10</a:t>
            </a:r>
            <a:br>
              <a:rPr lang="en" sz="4000" b="1" dirty="0">
                <a:latin typeface="Comic Sans MS" panose="030F0702030302020204" pitchFamily="66" charset="0"/>
              </a:rPr>
            </a:br>
            <a:r>
              <a:rPr lang="en" sz="4000" b="1" dirty="0">
                <a:latin typeface="Comic Sans MS" panose="030F0702030302020204" pitchFamily="66" charset="0"/>
              </a:rPr>
              <a:t>Funtime and Project</a:t>
            </a:r>
            <a:endParaRPr sz="4000" b="1" dirty="0">
              <a:solidFill>
                <a:srgbClr val="8FDDEF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1086" name="Google Shape;1086;p39"/>
          <p:cNvGrpSpPr/>
          <p:nvPr/>
        </p:nvGrpSpPr>
        <p:grpSpPr>
          <a:xfrm>
            <a:off x="8106629" y="2673062"/>
            <a:ext cx="550055" cy="672893"/>
            <a:chOff x="8706268" y="2618724"/>
            <a:chExt cx="599776" cy="733718"/>
          </a:xfrm>
        </p:grpSpPr>
        <p:sp>
          <p:nvSpPr>
            <p:cNvPr id="1087" name="Google Shape;1087;p39"/>
            <p:cNvSpPr/>
            <p:nvPr/>
          </p:nvSpPr>
          <p:spPr>
            <a:xfrm rot="466287">
              <a:off x="8749234" y="2650386"/>
              <a:ext cx="513844" cy="670392"/>
            </a:xfrm>
            <a:custGeom>
              <a:avLst/>
              <a:gdLst/>
              <a:ahLst/>
              <a:cxnLst/>
              <a:rect l="l" t="t" r="r" b="b"/>
              <a:pathLst>
                <a:path w="27821" h="36297" extrusionOk="0">
                  <a:moveTo>
                    <a:pt x="13927" y="0"/>
                  </a:moveTo>
                  <a:cubicBezTo>
                    <a:pt x="13410" y="0"/>
                    <a:pt x="12893" y="200"/>
                    <a:pt x="12509" y="601"/>
                  </a:cubicBezTo>
                  <a:cubicBezTo>
                    <a:pt x="8973" y="4337"/>
                    <a:pt x="0" y="14678"/>
                    <a:pt x="667" y="23684"/>
                  </a:cubicBezTo>
                  <a:cubicBezTo>
                    <a:pt x="1520" y="35711"/>
                    <a:pt x="11751" y="36297"/>
                    <a:pt x="13639" y="36297"/>
                  </a:cubicBezTo>
                  <a:cubicBezTo>
                    <a:pt x="13746" y="36297"/>
                    <a:pt x="13827" y="36295"/>
                    <a:pt x="13877" y="36293"/>
                  </a:cubicBezTo>
                  <a:lnTo>
                    <a:pt x="13977" y="36293"/>
                  </a:lnTo>
                  <a:cubicBezTo>
                    <a:pt x="14027" y="36295"/>
                    <a:pt x="14107" y="36297"/>
                    <a:pt x="14214" y="36297"/>
                  </a:cubicBezTo>
                  <a:cubicBezTo>
                    <a:pt x="16099" y="36297"/>
                    <a:pt x="26302" y="35711"/>
                    <a:pt x="27186" y="23684"/>
                  </a:cubicBezTo>
                  <a:cubicBezTo>
                    <a:pt x="27820" y="14711"/>
                    <a:pt x="18880" y="4337"/>
                    <a:pt x="15344" y="601"/>
                  </a:cubicBezTo>
                  <a:cubicBezTo>
                    <a:pt x="14961" y="200"/>
                    <a:pt x="14444" y="0"/>
                    <a:pt x="13927" y="0"/>
                  </a:cubicBezTo>
                  <a:close/>
                </a:path>
              </a:pathLst>
            </a:custGeom>
            <a:solidFill>
              <a:schemeClr val="accent6"/>
            </a:solidFill>
            <a:ln w="1143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2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88" name="Google Shape;1088;p39"/>
            <p:cNvGrpSpPr/>
            <p:nvPr/>
          </p:nvGrpSpPr>
          <p:grpSpPr>
            <a:xfrm rot="466287">
              <a:off x="8749234" y="2650386"/>
              <a:ext cx="513844" cy="670392"/>
              <a:chOff x="4405825" y="4301025"/>
              <a:chExt cx="695525" cy="907425"/>
            </a:xfrm>
          </p:grpSpPr>
          <p:sp>
            <p:nvSpPr>
              <p:cNvPr id="1089" name="Google Shape;1089;p39"/>
              <p:cNvSpPr/>
              <p:nvPr/>
            </p:nvSpPr>
            <p:spPr>
              <a:xfrm>
                <a:off x="4405825" y="4301025"/>
                <a:ext cx="695525" cy="907425"/>
              </a:xfrm>
              <a:custGeom>
                <a:avLst/>
                <a:gdLst/>
                <a:ahLst/>
                <a:cxnLst/>
                <a:rect l="l" t="t" r="r" b="b"/>
                <a:pathLst>
                  <a:path w="27821" h="36297" extrusionOk="0">
                    <a:moveTo>
                      <a:pt x="13927" y="0"/>
                    </a:moveTo>
                    <a:cubicBezTo>
                      <a:pt x="13410" y="0"/>
                      <a:pt x="12893" y="200"/>
                      <a:pt x="12509" y="601"/>
                    </a:cubicBezTo>
                    <a:cubicBezTo>
                      <a:pt x="8973" y="4337"/>
                      <a:pt x="0" y="14678"/>
                      <a:pt x="667" y="23684"/>
                    </a:cubicBezTo>
                    <a:cubicBezTo>
                      <a:pt x="1520" y="35711"/>
                      <a:pt x="11751" y="36297"/>
                      <a:pt x="13639" y="36297"/>
                    </a:cubicBezTo>
                    <a:cubicBezTo>
                      <a:pt x="13746" y="36297"/>
                      <a:pt x="13827" y="36295"/>
                      <a:pt x="13877" y="36293"/>
                    </a:cubicBezTo>
                    <a:lnTo>
                      <a:pt x="13977" y="36293"/>
                    </a:lnTo>
                    <a:cubicBezTo>
                      <a:pt x="14027" y="36295"/>
                      <a:pt x="14107" y="36297"/>
                      <a:pt x="14214" y="36297"/>
                    </a:cubicBezTo>
                    <a:cubicBezTo>
                      <a:pt x="16099" y="36297"/>
                      <a:pt x="26302" y="35711"/>
                      <a:pt x="27186" y="23684"/>
                    </a:cubicBezTo>
                    <a:cubicBezTo>
                      <a:pt x="27820" y="14711"/>
                      <a:pt x="18880" y="4337"/>
                      <a:pt x="15344" y="601"/>
                    </a:cubicBezTo>
                    <a:cubicBezTo>
                      <a:pt x="14961" y="200"/>
                      <a:pt x="14444" y="0"/>
                      <a:pt x="139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0" name="Google Shape;1090;p39"/>
              <p:cNvSpPr/>
              <p:nvPr/>
            </p:nvSpPr>
            <p:spPr>
              <a:xfrm>
                <a:off x="4532575" y="4653775"/>
                <a:ext cx="54225" cy="95100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3804" extrusionOk="0">
                    <a:moveTo>
                      <a:pt x="734" y="0"/>
                    </a:moveTo>
                    <a:lnTo>
                      <a:pt x="0" y="434"/>
                    </a:lnTo>
                    <a:lnTo>
                      <a:pt x="1468" y="3803"/>
                    </a:lnTo>
                    <a:lnTo>
                      <a:pt x="2169" y="3269"/>
                    </a:lnTo>
                    <a:lnTo>
                      <a:pt x="73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1" name="Google Shape;1091;p39"/>
              <p:cNvSpPr/>
              <p:nvPr/>
            </p:nvSpPr>
            <p:spPr>
              <a:xfrm>
                <a:off x="4471700" y="4707975"/>
                <a:ext cx="75900" cy="82600"/>
              </a:xfrm>
              <a:custGeom>
                <a:avLst/>
                <a:gdLst/>
                <a:ahLst/>
                <a:cxnLst/>
                <a:rect l="l" t="t" r="r" b="b"/>
                <a:pathLst>
                  <a:path w="3036" h="3304" extrusionOk="0">
                    <a:moveTo>
                      <a:pt x="567" y="1"/>
                    </a:moveTo>
                    <a:lnTo>
                      <a:pt x="0" y="634"/>
                    </a:lnTo>
                    <a:lnTo>
                      <a:pt x="2569" y="3303"/>
                    </a:lnTo>
                    <a:lnTo>
                      <a:pt x="3036" y="2536"/>
                    </a:lnTo>
                    <a:lnTo>
                      <a:pt x="56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2" name="Google Shape;1092;p39"/>
              <p:cNvSpPr/>
              <p:nvPr/>
            </p:nvSpPr>
            <p:spPr>
              <a:xfrm>
                <a:off x="4440000" y="4793050"/>
                <a:ext cx="89275" cy="44225"/>
              </a:xfrm>
              <a:custGeom>
                <a:avLst/>
                <a:gdLst/>
                <a:ahLst/>
                <a:cxnLst/>
                <a:rect l="l" t="t" r="r" b="b"/>
                <a:pathLst>
                  <a:path w="3571" h="1769" extrusionOk="0">
                    <a:moveTo>
                      <a:pt x="134" y="0"/>
                    </a:moveTo>
                    <a:lnTo>
                      <a:pt x="1" y="834"/>
                    </a:lnTo>
                    <a:lnTo>
                      <a:pt x="3570" y="1768"/>
                    </a:lnTo>
                    <a:lnTo>
                      <a:pt x="3570" y="867"/>
                    </a:lnTo>
                    <a:lnTo>
                      <a:pt x="13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3" name="Google Shape;1093;p39"/>
              <p:cNvSpPr/>
              <p:nvPr/>
            </p:nvSpPr>
            <p:spPr>
              <a:xfrm>
                <a:off x="4920350" y="4670450"/>
                <a:ext cx="55075" cy="95100"/>
              </a:xfrm>
              <a:custGeom>
                <a:avLst/>
                <a:gdLst/>
                <a:ahLst/>
                <a:cxnLst/>
                <a:rect l="l" t="t" r="r" b="b"/>
                <a:pathLst>
                  <a:path w="2203" h="3804" extrusionOk="0">
                    <a:moveTo>
                      <a:pt x="1468" y="1"/>
                    </a:moveTo>
                    <a:lnTo>
                      <a:pt x="1" y="3236"/>
                    </a:lnTo>
                    <a:lnTo>
                      <a:pt x="734" y="3803"/>
                    </a:lnTo>
                    <a:lnTo>
                      <a:pt x="2202" y="401"/>
                    </a:lnTo>
                    <a:lnTo>
                      <a:pt x="146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4" name="Google Shape;1094;p39"/>
              <p:cNvSpPr/>
              <p:nvPr/>
            </p:nvSpPr>
            <p:spPr>
              <a:xfrm>
                <a:off x="4960375" y="4723825"/>
                <a:ext cx="75075" cy="82575"/>
              </a:xfrm>
              <a:custGeom>
                <a:avLst/>
                <a:gdLst/>
                <a:ahLst/>
                <a:cxnLst/>
                <a:rect l="l" t="t" r="r" b="b"/>
                <a:pathLst>
                  <a:path w="3003" h="3303" extrusionOk="0">
                    <a:moveTo>
                      <a:pt x="2469" y="0"/>
                    </a:moveTo>
                    <a:lnTo>
                      <a:pt x="1" y="2536"/>
                    </a:lnTo>
                    <a:lnTo>
                      <a:pt x="468" y="3303"/>
                    </a:lnTo>
                    <a:lnTo>
                      <a:pt x="3003" y="634"/>
                    </a:lnTo>
                    <a:lnTo>
                      <a:pt x="246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5" name="Google Shape;1095;p39"/>
              <p:cNvSpPr/>
              <p:nvPr/>
            </p:nvSpPr>
            <p:spPr>
              <a:xfrm>
                <a:off x="4978725" y="4808875"/>
                <a:ext cx="89250" cy="45075"/>
              </a:xfrm>
              <a:custGeom>
                <a:avLst/>
                <a:gdLst/>
                <a:ahLst/>
                <a:cxnLst/>
                <a:rect l="l" t="t" r="r" b="b"/>
                <a:pathLst>
                  <a:path w="3570" h="1803" extrusionOk="0">
                    <a:moveTo>
                      <a:pt x="3436" y="1"/>
                    </a:moveTo>
                    <a:lnTo>
                      <a:pt x="1" y="868"/>
                    </a:lnTo>
                    <a:lnTo>
                      <a:pt x="1" y="1802"/>
                    </a:lnTo>
                    <a:lnTo>
                      <a:pt x="3570" y="835"/>
                    </a:lnTo>
                    <a:lnTo>
                      <a:pt x="343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6" name="Google Shape;1096;p39"/>
              <p:cNvSpPr/>
              <p:nvPr/>
            </p:nvSpPr>
            <p:spPr>
              <a:xfrm>
                <a:off x="4872825" y="4734225"/>
                <a:ext cx="130100" cy="189775"/>
              </a:xfrm>
              <a:custGeom>
                <a:avLst/>
                <a:gdLst/>
                <a:ahLst/>
                <a:cxnLst/>
                <a:rect l="l" t="t" r="r" b="b"/>
                <a:pathLst>
                  <a:path w="5204" h="7591" extrusionOk="0">
                    <a:moveTo>
                      <a:pt x="768" y="1"/>
                    </a:moveTo>
                    <a:cubicBezTo>
                      <a:pt x="557" y="1"/>
                      <a:pt x="345" y="18"/>
                      <a:pt x="134" y="51"/>
                    </a:cubicBezTo>
                    <a:cubicBezTo>
                      <a:pt x="0" y="952"/>
                      <a:pt x="0" y="1919"/>
                      <a:pt x="167" y="2820"/>
                    </a:cubicBezTo>
                    <a:cubicBezTo>
                      <a:pt x="634" y="4822"/>
                      <a:pt x="1868" y="6523"/>
                      <a:pt x="3636" y="7590"/>
                    </a:cubicBezTo>
                    <a:cubicBezTo>
                      <a:pt x="4470" y="6790"/>
                      <a:pt x="4970" y="5689"/>
                      <a:pt x="5104" y="4521"/>
                    </a:cubicBezTo>
                    <a:cubicBezTo>
                      <a:pt x="5204" y="3521"/>
                      <a:pt x="4937" y="2487"/>
                      <a:pt x="4337" y="1653"/>
                    </a:cubicBezTo>
                    <a:cubicBezTo>
                      <a:pt x="3903" y="1086"/>
                      <a:pt x="3269" y="652"/>
                      <a:pt x="2569" y="418"/>
                    </a:cubicBezTo>
                    <a:cubicBezTo>
                      <a:pt x="1996" y="145"/>
                      <a:pt x="1387" y="1"/>
                      <a:pt x="76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7" name="Google Shape;1097;p39"/>
              <p:cNvSpPr/>
              <p:nvPr/>
            </p:nvSpPr>
            <p:spPr>
              <a:xfrm>
                <a:off x="4780250" y="4735500"/>
                <a:ext cx="183500" cy="218250"/>
              </a:xfrm>
              <a:custGeom>
                <a:avLst/>
                <a:gdLst/>
                <a:ahLst/>
                <a:cxnLst/>
                <a:rect l="l" t="t" r="r" b="b"/>
                <a:pathLst>
                  <a:path w="7340" h="8730" extrusionOk="0">
                    <a:moveTo>
                      <a:pt x="3837" y="0"/>
                    </a:moveTo>
                    <a:lnTo>
                      <a:pt x="3837" y="0"/>
                    </a:lnTo>
                    <a:cubicBezTo>
                      <a:pt x="3036" y="101"/>
                      <a:pt x="2269" y="434"/>
                      <a:pt x="1668" y="968"/>
                    </a:cubicBezTo>
                    <a:cubicBezTo>
                      <a:pt x="1001" y="1568"/>
                      <a:pt x="534" y="2335"/>
                      <a:pt x="334" y="3203"/>
                    </a:cubicBezTo>
                    <a:lnTo>
                      <a:pt x="367" y="3203"/>
                    </a:lnTo>
                    <a:cubicBezTo>
                      <a:pt x="1" y="5238"/>
                      <a:pt x="935" y="7272"/>
                      <a:pt x="2702" y="8306"/>
                    </a:cubicBezTo>
                    <a:cubicBezTo>
                      <a:pt x="3266" y="8588"/>
                      <a:pt x="3872" y="8729"/>
                      <a:pt x="4484" y="8729"/>
                    </a:cubicBezTo>
                    <a:cubicBezTo>
                      <a:pt x="4813" y="8729"/>
                      <a:pt x="5144" y="8688"/>
                      <a:pt x="5471" y="8607"/>
                    </a:cubicBezTo>
                    <a:cubicBezTo>
                      <a:pt x="6172" y="8406"/>
                      <a:pt x="6805" y="8040"/>
                      <a:pt x="7339" y="7539"/>
                    </a:cubicBezTo>
                    <a:cubicBezTo>
                      <a:pt x="5605" y="6472"/>
                      <a:pt x="4337" y="4771"/>
                      <a:pt x="3870" y="2769"/>
                    </a:cubicBezTo>
                    <a:cubicBezTo>
                      <a:pt x="3703" y="1868"/>
                      <a:pt x="3703" y="901"/>
                      <a:pt x="383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8" name="Google Shape;1098;p39"/>
              <p:cNvSpPr/>
              <p:nvPr/>
            </p:nvSpPr>
            <p:spPr>
              <a:xfrm>
                <a:off x="4596775" y="4724675"/>
                <a:ext cx="130125" cy="190150"/>
              </a:xfrm>
              <a:custGeom>
                <a:avLst/>
                <a:gdLst/>
                <a:ahLst/>
                <a:cxnLst/>
                <a:rect l="l" t="t" r="r" b="b"/>
                <a:pathLst>
                  <a:path w="5205" h="7606" extrusionOk="0">
                    <a:moveTo>
                      <a:pt x="670" y="1"/>
                    </a:moveTo>
                    <a:cubicBezTo>
                      <a:pt x="492" y="1"/>
                      <a:pt x="313" y="12"/>
                      <a:pt x="134" y="33"/>
                    </a:cubicBezTo>
                    <a:cubicBezTo>
                      <a:pt x="1" y="967"/>
                      <a:pt x="1" y="1901"/>
                      <a:pt x="168" y="2835"/>
                    </a:cubicBezTo>
                    <a:cubicBezTo>
                      <a:pt x="635" y="4803"/>
                      <a:pt x="1869" y="6538"/>
                      <a:pt x="3637" y="7605"/>
                    </a:cubicBezTo>
                    <a:cubicBezTo>
                      <a:pt x="4471" y="6771"/>
                      <a:pt x="4971" y="5704"/>
                      <a:pt x="5105" y="4536"/>
                    </a:cubicBezTo>
                    <a:cubicBezTo>
                      <a:pt x="5205" y="3536"/>
                      <a:pt x="4938" y="2502"/>
                      <a:pt x="4337" y="1668"/>
                    </a:cubicBezTo>
                    <a:cubicBezTo>
                      <a:pt x="3904" y="1067"/>
                      <a:pt x="3270" y="634"/>
                      <a:pt x="2569" y="433"/>
                    </a:cubicBezTo>
                    <a:cubicBezTo>
                      <a:pt x="1967" y="145"/>
                      <a:pt x="1323" y="1"/>
                      <a:pt x="670" y="1"/>
                    </a:cubicBezTo>
                    <a:close/>
                  </a:path>
                </a:pathLst>
              </a:custGeom>
              <a:solidFill>
                <a:srgbClr val="372D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9" name="Google Shape;1099;p39"/>
              <p:cNvSpPr/>
              <p:nvPr/>
            </p:nvSpPr>
            <p:spPr>
              <a:xfrm>
                <a:off x="4503375" y="4725500"/>
                <a:ext cx="184325" cy="219075"/>
              </a:xfrm>
              <a:custGeom>
                <a:avLst/>
                <a:gdLst/>
                <a:ahLst/>
                <a:cxnLst/>
                <a:rect l="l" t="t" r="r" b="b"/>
                <a:pathLst>
                  <a:path w="7373" h="8763" extrusionOk="0">
                    <a:moveTo>
                      <a:pt x="3870" y="0"/>
                    </a:moveTo>
                    <a:lnTo>
                      <a:pt x="3870" y="0"/>
                    </a:lnTo>
                    <a:cubicBezTo>
                      <a:pt x="3070" y="134"/>
                      <a:pt x="2303" y="467"/>
                      <a:pt x="1702" y="1001"/>
                    </a:cubicBezTo>
                    <a:cubicBezTo>
                      <a:pt x="1035" y="1601"/>
                      <a:pt x="568" y="2369"/>
                      <a:pt x="368" y="3236"/>
                    </a:cubicBezTo>
                    <a:cubicBezTo>
                      <a:pt x="1" y="5271"/>
                      <a:pt x="935" y="7305"/>
                      <a:pt x="2736" y="8339"/>
                    </a:cubicBezTo>
                    <a:cubicBezTo>
                      <a:pt x="3278" y="8621"/>
                      <a:pt x="3891" y="8762"/>
                      <a:pt x="4501" y="8762"/>
                    </a:cubicBezTo>
                    <a:cubicBezTo>
                      <a:pt x="4829" y="8762"/>
                      <a:pt x="5156" y="8721"/>
                      <a:pt x="5472" y="8640"/>
                    </a:cubicBezTo>
                    <a:cubicBezTo>
                      <a:pt x="6205" y="8440"/>
                      <a:pt x="6839" y="8073"/>
                      <a:pt x="7373" y="7572"/>
                    </a:cubicBezTo>
                    <a:cubicBezTo>
                      <a:pt x="5605" y="6505"/>
                      <a:pt x="4371" y="4770"/>
                      <a:pt x="3904" y="2802"/>
                    </a:cubicBezTo>
                    <a:cubicBezTo>
                      <a:pt x="3737" y="1868"/>
                      <a:pt x="3737" y="934"/>
                      <a:pt x="387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0" name="Google Shape;1100;p39"/>
              <p:cNvSpPr/>
              <p:nvPr/>
            </p:nvSpPr>
            <p:spPr>
              <a:xfrm>
                <a:off x="4711750" y="4930850"/>
                <a:ext cx="78375" cy="83775"/>
              </a:xfrm>
              <a:custGeom>
                <a:avLst/>
                <a:gdLst/>
                <a:ahLst/>
                <a:cxnLst/>
                <a:rect l="l" t="t" r="r" b="b"/>
                <a:pathLst>
                  <a:path w="3135" h="3351" extrusionOk="0">
                    <a:moveTo>
                      <a:pt x="268" y="0"/>
                    </a:moveTo>
                    <a:cubicBezTo>
                      <a:pt x="134" y="0"/>
                      <a:pt x="1" y="104"/>
                      <a:pt x="39" y="292"/>
                    </a:cubicBezTo>
                    <a:cubicBezTo>
                      <a:pt x="105" y="826"/>
                      <a:pt x="239" y="1360"/>
                      <a:pt x="406" y="1860"/>
                    </a:cubicBezTo>
                    <a:cubicBezTo>
                      <a:pt x="472" y="2127"/>
                      <a:pt x="572" y="2360"/>
                      <a:pt x="706" y="2594"/>
                    </a:cubicBezTo>
                    <a:cubicBezTo>
                      <a:pt x="806" y="2827"/>
                      <a:pt x="973" y="3061"/>
                      <a:pt x="1173" y="3228"/>
                    </a:cubicBezTo>
                    <a:cubicBezTo>
                      <a:pt x="1291" y="3314"/>
                      <a:pt x="1405" y="3351"/>
                      <a:pt x="1513" y="3351"/>
                    </a:cubicBezTo>
                    <a:cubicBezTo>
                      <a:pt x="1864" y="3351"/>
                      <a:pt x="2154" y="2967"/>
                      <a:pt x="2307" y="2661"/>
                    </a:cubicBezTo>
                    <a:cubicBezTo>
                      <a:pt x="2607" y="2127"/>
                      <a:pt x="2874" y="1526"/>
                      <a:pt x="3074" y="926"/>
                    </a:cubicBezTo>
                    <a:cubicBezTo>
                      <a:pt x="3135" y="744"/>
                      <a:pt x="2987" y="623"/>
                      <a:pt x="2839" y="623"/>
                    </a:cubicBezTo>
                    <a:cubicBezTo>
                      <a:pt x="2743" y="623"/>
                      <a:pt x="2647" y="674"/>
                      <a:pt x="2607" y="793"/>
                    </a:cubicBezTo>
                    <a:cubicBezTo>
                      <a:pt x="2440" y="1293"/>
                      <a:pt x="2240" y="1760"/>
                      <a:pt x="2007" y="2260"/>
                    </a:cubicBezTo>
                    <a:cubicBezTo>
                      <a:pt x="1907" y="2427"/>
                      <a:pt x="1807" y="2627"/>
                      <a:pt x="1673" y="2761"/>
                    </a:cubicBezTo>
                    <a:cubicBezTo>
                      <a:pt x="1611" y="2823"/>
                      <a:pt x="1562" y="2848"/>
                      <a:pt x="1521" y="2848"/>
                    </a:cubicBezTo>
                    <a:cubicBezTo>
                      <a:pt x="1452" y="2848"/>
                      <a:pt x="1402" y="2778"/>
                      <a:pt x="1340" y="2694"/>
                    </a:cubicBezTo>
                    <a:cubicBezTo>
                      <a:pt x="806" y="1960"/>
                      <a:pt x="639" y="1026"/>
                      <a:pt x="506" y="192"/>
                    </a:cubicBezTo>
                    <a:cubicBezTo>
                      <a:pt x="477" y="62"/>
                      <a:pt x="372" y="0"/>
                      <a:pt x="26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1" name="Google Shape;1101;p39"/>
              <p:cNvSpPr/>
              <p:nvPr/>
            </p:nvSpPr>
            <p:spPr>
              <a:xfrm>
                <a:off x="4841950" y="4971000"/>
                <a:ext cx="130975" cy="84200"/>
              </a:xfrm>
              <a:custGeom>
                <a:avLst/>
                <a:gdLst/>
                <a:ahLst/>
                <a:cxnLst/>
                <a:rect l="l" t="t" r="r" b="b"/>
                <a:pathLst>
                  <a:path w="5239" h="3368" extrusionOk="0">
                    <a:moveTo>
                      <a:pt x="3089" y="1"/>
                    </a:moveTo>
                    <a:cubicBezTo>
                      <a:pt x="2983" y="1"/>
                      <a:pt x="2876" y="7"/>
                      <a:pt x="2770" y="21"/>
                    </a:cubicBezTo>
                    <a:cubicBezTo>
                      <a:pt x="2603" y="21"/>
                      <a:pt x="2436" y="54"/>
                      <a:pt x="2303" y="54"/>
                    </a:cubicBezTo>
                    <a:cubicBezTo>
                      <a:pt x="1969" y="54"/>
                      <a:pt x="1669" y="87"/>
                      <a:pt x="1369" y="187"/>
                    </a:cubicBezTo>
                    <a:cubicBezTo>
                      <a:pt x="868" y="321"/>
                      <a:pt x="435" y="654"/>
                      <a:pt x="201" y="1121"/>
                    </a:cubicBezTo>
                    <a:cubicBezTo>
                      <a:pt x="1" y="1555"/>
                      <a:pt x="34" y="2022"/>
                      <a:pt x="268" y="2422"/>
                    </a:cubicBezTo>
                    <a:cubicBezTo>
                      <a:pt x="535" y="2789"/>
                      <a:pt x="935" y="3056"/>
                      <a:pt x="1369" y="3189"/>
                    </a:cubicBezTo>
                    <a:cubicBezTo>
                      <a:pt x="1782" y="3319"/>
                      <a:pt x="2196" y="3368"/>
                      <a:pt x="2625" y="3368"/>
                    </a:cubicBezTo>
                    <a:cubicBezTo>
                      <a:pt x="2750" y="3368"/>
                      <a:pt x="2876" y="3364"/>
                      <a:pt x="3003" y="3356"/>
                    </a:cubicBezTo>
                    <a:cubicBezTo>
                      <a:pt x="3537" y="3290"/>
                      <a:pt x="4037" y="3123"/>
                      <a:pt x="4471" y="2789"/>
                    </a:cubicBezTo>
                    <a:cubicBezTo>
                      <a:pt x="5238" y="2122"/>
                      <a:pt x="5171" y="888"/>
                      <a:pt x="4304" y="321"/>
                    </a:cubicBezTo>
                    <a:cubicBezTo>
                      <a:pt x="3930" y="107"/>
                      <a:pt x="3514" y="1"/>
                      <a:pt x="308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2" name="Google Shape;1102;p39"/>
              <p:cNvSpPr/>
              <p:nvPr/>
            </p:nvSpPr>
            <p:spPr>
              <a:xfrm>
                <a:off x="4530900" y="4961825"/>
                <a:ext cx="130950" cy="83900"/>
              </a:xfrm>
              <a:custGeom>
                <a:avLst/>
                <a:gdLst/>
                <a:ahLst/>
                <a:cxnLst/>
                <a:rect l="l" t="t" r="r" b="b"/>
                <a:pathLst>
                  <a:path w="5238" h="3356" extrusionOk="0">
                    <a:moveTo>
                      <a:pt x="3089" y="1"/>
                    </a:moveTo>
                    <a:cubicBezTo>
                      <a:pt x="2983" y="1"/>
                      <a:pt x="2876" y="7"/>
                      <a:pt x="2769" y="21"/>
                    </a:cubicBezTo>
                    <a:cubicBezTo>
                      <a:pt x="2603" y="21"/>
                      <a:pt x="2469" y="21"/>
                      <a:pt x="2302" y="54"/>
                    </a:cubicBezTo>
                    <a:cubicBezTo>
                      <a:pt x="2002" y="54"/>
                      <a:pt x="1669" y="87"/>
                      <a:pt x="1402" y="154"/>
                    </a:cubicBezTo>
                    <a:cubicBezTo>
                      <a:pt x="868" y="287"/>
                      <a:pt x="468" y="654"/>
                      <a:pt x="234" y="1121"/>
                    </a:cubicBezTo>
                    <a:cubicBezTo>
                      <a:pt x="1" y="1522"/>
                      <a:pt x="34" y="2022"/>
                      <a:pt x="301" y="2422"/>
                    </a:cubicBezTo>
                    <a:cubicBezTo>
                      <a:pt x="568" y="2789"/>
                      <a:pt x="935" y="3056"/>
                      <a:pt x="1402" y="3190"/>
                    </a:cubicBezTo>
                    <a:cubicBezTo>
                      <a:pt x="1744" y="3304"/>
                      <a:pt x="2117" y="3355"/>
                      <a:pt x="2489" y="3355"/>
                    </a:cubicBezTo>
                    <a:cubicBezTo>
                      <a:pt x="2662" y="3355"/>
                      <a:pt x="2834" y="3344"/>
                      <a:pt x="3003" y="3323"/>
                    </a:cubicBezTo>
                    <a:cubicBezTo>
                      <a:pt x="3537" y="3290"/>
                      <a:pt x="4037" y="3089"/>
                      <a:pt x="4471" y="2789"/>
                    </a:cubicBezTo>
                    <a:cubicBezTo>
                      <a:pt x="5238" y="2122"/>
                      <a:pt x="5171" y="888"/>
                      <a:pt x="4337" y="321"/>
                    </a:cubicBezTo>
                    <a:cubicBezTo>
                      <a:pt x="3937" y="107"/>
                      <a:pt x="3515" y="1"/>
                      <a:pt x="308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103" name="Google Shape;1103;p39"/>
          <p:cNvGrpSpPr/>
          <p:nvPr/>
        </p:nvGrpSpPr>
        <p:grpSpPr>
          <a:xfrm>
            <a:off x="6881329" y="3156729"/>
            <a:ext cx="664873" cy="773735"/>
            <a:chOff x="6722372" y="3249541"/>
            <a:chExt cx="909290" cy="1058171"/>
          </a:xfrm>
        </p:grpSpPr>
        <p:sp>
          <p:nvSpPr>
            <p:cNvPr id="1104" name="Google Shape;1104;p39"/>
            <p:cNvSpPr/>
            <p:nvPr/>
          </p:nvSpPr>
          <p:spPr>
            <a:xfrm rot="-912714">
              <a:off x="6829241" y="3324896"/>
              <a:ext cx="695552" cy="907461"/>
            </a:xfrm>
            <a:custGeom>
              <a:avLst/>
              <a:gdLst/>
              <a:ahLst/>
              <a:cxnLst/>
              <a:rect l="l" t="t" r="r" b="b"/>
              <a:pathLst>
                <a:path w="27821" h="36297" extrusionOk="0">
                  <a:moveTo>
                    <a:pt x="13910" y="0"/>
                  </a:moveTo>
                  <a:cubicBezTo>
                    <a:pt x="13402" y="0"/>
                    <a:pt x="12893" y="200"/>
                    <a:pt x="12509" y="601"/>
                  </a:cubicBezTo>
                  <a:cubicBezTo>
                    <a:pt x="8940" y="4337"/>
                    <a:pt x="0" y="14678"/>
                    <a:pt x="634" y="23684"/>
                  </a:cubicBezTo>
                  <a:cubicBezTo>
                    <a:pt x="1518" y="35711"/>
                    <a:pt x="11721" y="36297"/>
                    <a:pt x="13606" y="36297"/>
                  </a:cubicBezTo>
                  <a:cubicBezTo>
                    <a:pt x="13713" y="36297"/>
                    <a:pt x="13793" y="36295"/>
                    <a:pt x="13843" y="36293"/>
                  </a:cubicBezTo>
                  <a:lnTo>
                    <a:pt x="13977" y="36293"/>
                  </a:lnTo>
                  <a:cubicBezTo>
                    <a:pt x="14027" y="36295"/>
                    <a:pt x="14107" y="36297"/>
                    <a:pt x="14214" y="36297"/>
                  </a:cubicBezTo>
                  <a:cubicBezTo>
                    <a:pt x="16099" y="36297"/>
                    <a:pt x="26303" y="35711"/>
                    <a:pt x="27186" y="23684"/>
                  </a:cubicBezTo>
                  <a:cubicBezTo>
                    <a:pt x="27820" y="14711"/>
                    <a:pt x="18847" y="4337"/>
                    <a:pt x="15311" y="601"/>
                  </a:cubicBezTo>
                  <a:cubicBezTo>
                    <a:pt x="14928" y="200"/>
                    <a:pt x="14419" y="0"/>
                    <a:pt x="13910" y="0"/>
                  </a:cubicBezTo>
                  <a:close/>
                </a:path>
              </a:pathLst>
            </a:custGeom>
            <a:solidFill>
              <a:schemeClr val="accent6"/>
            </a:solidFill>
            <a:ln w="1143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2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05" name="Google Shape;1105;p39"/>
            <p:cNvGrpSpPr/>
            <p:nvPr/>
          </p:nvGrpSpPr>
          <p:grpSpPr>
            <a:xfrm rot="-912714">
              <a:off x="6829241" y="3324896"/>
              <a:ext cx="695552" cy="907461"/>
              <a:chOff x="5494100" y="4301025"/>
              <a:chExt cx="695525" cy="907425"/>
            </a:xfrm>
          </p:grpSpPr>
          <p:sp>
            <p:nvSpPr>
              <p:cNvPr id="1106" name="Google Shape;1106;p39"/>
              <p:cNvSpPr/>
              <p:nvPr/>
            </p:nvSpPr>
            <p:spPr>
              <a:xfrm>
                <a:off x="5494100" y="4301025"/>
                <a:ext cx="695525" cy="907425"/>
              </a:xfrm>
              <a:custGeom>
                <a:avLst/>
                <a:gdLst/>
                <a:ahLst/>
                <a:cxnLst/>
                <a:rect l="l" t="t" r="r" b="b"/>
                <a:pathLst>
                  <a:path w="27821" h="36297" extrusionOk="0">
                    <a:moveTo>
                      <a:pt x="13910" y="0"/>
                    </a:moveTo>
                    <a:cubicBezTo>
                      <a:pt x="13402" y="0"/>
                      <a:pt x="12893" y="200"/>
                      <a:pt x="12509" y="601"/>
                    </a:cubicBezTo>
                    <a:cubicBezTo>
                      <a:pt x="8940" y="4337"/>
                      <a:pt x="0" y="14678"/>
                      <a:pt x="634" y="23684"/>
                    </a:cubicBezTo>
                    <a:cubicBezTo>
                      <a:pt x="1518" y="35711"/>
                      <a:pt x="11721" y="36297"/>
                      <a:pt x="13606" y="36297"/>
                    </a:cubicBezTo>
                    <a:cubicBezTo>
                      <a:pt x="13713" y="36297"/>
                      <a:pt x="13793" y="36295"/>
                      <a:pt x="13843" y="36293"/>
                    </a:cubicBezTo>
                    <a:lnTo>
                      <a:pt x="13977" y="36293"/>
                    </a:lnTo>
                    <a:cubicBezTo>
                      <a:pt x="14027" y="36295"/>
                      <a:pt x="14107" y="36297"/>
                      <a:pt x="14214" y="36297"/>
                    </a:cubicBezTo>
                    <a:cubicBezTo>
                      <a:pt x="16099" y="36297"/>
                      <a:pt x="26303" y="35711"/>
                      <a:pt x="27186" y="23684"/>
                    </a:cubicBezTo>
                    <a:cubicBezTo>
                      <a:pt x="27820" y="14711"/>
                      <a:pt x="18847" y="4337"/>
                      <a:pt x="15311" y="601"/>
                    </a:cubicBezTo>
                    <a:cubicBezTo>
                      <a:pt x="14928" y="200"/>
                      <a:pt x="14419" y="0"/>
                      <a:pt x="139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7" name="Google Shape;1107;p39"/>
              <p:cNvSpPr/>
              <p:nvPr/>
            </p:nvSpPr>
            <p:spPr>
              <a:xfrm>
                <a:off x="5804325" y="4877250"/>
                <a:ext cx="82175" cy="78025"/>
              </a:xfrm>
              <a:custGeom>
                <a:avLst/>
                <a:gdLst/>
                <a:ahLst/>
                <a:cxnLst/>
                <a:rect l="l" t="t" r="r" b="b"/>
                <a:pathLst>
                  <a:path w="3287" h="3121" extrusionOk="0">
                    <a:moveTo>
                      <a:pt x="323" y="1"/>
                    </a:moveTo>
                    <a:cubicBezTo>
                      <a:pt x="204" y="1"/>
                      <a:pt x="83" y="76"/>
                      <a:pt x="67" y="235"/>
                    </a:cubicBezTo>
                    <a:cubicBezTo>
                      <a:pt x="0" y="868"/>
                      <a:pt x="0" y="1502"/>
                      <a:pt x="67" y="2136"/>
                    </a:cubicBezTo>
                    <a:cubicBezTo>
                      <a:pt x="128" y="2531"/>
                      <a:pt x="272" y="3121"/>
                      <a:pt x="752" y="3121"/>
                    </a:cubicBezTo>
                    <a:cubicBezTo>
                      <a:pt x="798" y="3121"/>
                      <a:pt x="848" y="3115"/>
                      <a:pt x="901" y="3103"/>
                    </a:cubicBezTo>
                    <a:cubicBezTo>
                      <a:pt x="1134" y="3003"/>
                      <a:pt x="1401" y="2870"/>
                      <a:pt x="1601" y="2670"/>
                    </a:cubicBezTo>
                    <a:cubicBezTo>
                      <a:pt x="1801" y="2536"/>
                      <a:pt x="2002" y="2336"/>
                      <a:pt x="2168" y="2136"/>
                    </a:cubicBezTo>
                    <a:cubicBezTo>
                      <a:pt x="2535" y="1736"/>
                      <a:pt x="2869" y="1269"/>
                      <a:pt x="3169" y="835"/>
                    </a:cubicBezTo>
                    <a:cubicBezTo>
                      <a:pt x="3287" y="646"/>
                      <a:pt x="3121" y="458"/>
                      <a:pt x="2955" y="458"/>
                    </a:cubicBezTo>
                    <a:cubicBezTo>
                      <a:pt x="2887" y="458"/>
                      <a:pt x="2818" y="490"/>
                      <a:pt x="2769" y="568"/>
                    </a:cubicBezTo>
                    <a:cubicBezTo>
                      <a:pt x="2268" y="1302"/>
                      <a:pt x="1768" y="2069"/>
                      <a:pt x="1001" y="2536"/>
                    </a:cubicBezTo>
                    <a:cubicBezTo>
                      <a:pt x="917" y="2586"/>
                      <a:pt x="851" y="2628"/>
                      <a:pt x="797" y="2628"/>
                    </a:cubicBezTo>
                    <a:cubicBezTo>
                      <a:pt x="742" y="2628"/>
                      <a:pt x="701" y="2586"/>
                      <a:pt x="667" y="2470"/>
                    </a:cubicBezTo>
                    <a:cubicBezTo>
                      <a:pt x="601" y="2269"/>
                      <a:pt x="567" y="2069"/>
                      <a:pt x="567" y="1869"/>
                    </a:cubicBezTo>
                    <a:cubicBezTo>
                      <a:pt x="500" y="1335"/>
                      <a:pt x="500" y="802"/>
                      <a:pt x="567" y="268"/>
                    </a:cubicBezTo>
                    <a:cubicBezTo>
                      <a:pt x="585" y="93"/>
                      <a:pt x="455" y="1"/>
                      <a:pt x="32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8" name="Google Shape;1108;p39"/>
              <p:cNvSpPr/>
              <p:nvPr/>
            </p:nvSpPr>
            <p:spPr>
              <a:xfrm>
                <a:off x="5621675" y="4920125"/>
                <a:ext cx="132625" cy="84575"/>
              </a:xfrm>
              <a:custGeom>
                <a:avLst/>
                <a:gdLst/>
                <a:ahLst/>
                <a:cxnLst/>
                <a:rect l="l" t="t" r="r" b="b"/>
                <a:pathLst>
                  <a:path w="5305" h="3383" extrusionOk="0">
                    <a:moveTo>
                      <a:pt x="2176" y="0"/>
                    </a:moveTo>
                    <a:cubicBezTo>
                      <a:pt x="1752" y="0"/>
                      <a:pt x="1333" y="102"/>
                      <a:pt x="935" y="288"/>
                    </a:cubicBezTo>
                    <a:cubicBezTo>
                      <a:pt x="68" y="888"/>
                      <a:pt x="1" y="2122"/>
                      <a:pt x="801" y="2789"/>
                    </a:cubicBezTo>
                    <a:cubicBezTo>
                      <a:pt x="1235" y="3123"/>
                      <a:pt x="1735" y="3323"/>
                      <a:pt x="2269" y="3356"/>
                    </a:cubicBezTo>
                    <a:cubicBezTo>
                      <a:pt x="2416" y="3374"/>
                      <a:pt x="2560" y="3382"/>
                      <a:pt x="2703" y="3382"/>
                    </a:cubicBezTo>
                    <a:cubicBezTo>
                      <a:pt x="3112" y="3382"/>
                      <a:pt x="3508" y="3313"/>
                      <a:pt x="3904" y="3190"/>
                    </a:cubicBezTo>
                    <a:cubicBezTo>
                      <a:pt x="4337" y="3056"/>
                      <a:pt x="4738" y="2789"/>
                      <a:pt x="5004" y="2422"/>
                    </a:cubicBezTo>
                    <a:cubicBezTo>
                      <a:pt x="5271" y="2022"/>
                      <a:pt x="5305" y="1522"/>
                      <a:pt x="5071" y="1122"/>
                    </a:cubicBezTo>
                    <a:cubicBezTo>
                      <a:pt x="4838" y="655"/>
                      <a:pt x="4404" y="288"/>
                      <a:pt x="3904" y="154"/>
                    </a:cubicBezTo>
                    <a:cubicBezTo>
                      <a:pt x="3679" y="79"/>
                      <a:pt x="3453" y="42"/>
                      <a:pt x="3228" y="42"/>
                    </a:cubicBezTo>
                    <a:cubicBezTo>
                      <a:pt x="3153" y="42"/>
                      <a:pt x="3078" y="46"/>
                      <a:pt x="3003" y="54"/>
                    </a:cubicBezTo>
                    <a:cubicBezTo>
                      <a:pt x="2836" y="21"/>
                      <a:pt x="2669" y="21"/>
                      <a:pt x="2503" y="21"/>
                    </a:cubicBezTo>
                    <a:cubicBezTo>
                      <a:pt x="2394" y="7"/>
                      <a:pt x="2285" y="0"/>
                      <a:pt x="217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9" name="Google Shape;1109;p39"/>
              <p:cNvSpPr/>
              <p:nvPr/>
            </p:nvSpPr>
            <p:spPr>
              <a:xfrm>
                <a:off x="5934400" y="4910125"/>
                <a:ext cx="131800" cy="85400"/>
              </a:xfrm>
              <a:custGeom>
                <a:avLst/>
                <a:gdLst/>
                <a:ahLst/>
                <a:cxnLst/>
                <a:rect l="l" t="t" r="r" b="b"/>
                <a:pathLst>
                  <a:path w="5272" h="3416" extrusionOk="0">
                    <a:moveTo>
                      <a:pt x="2183" y="0"/>
                    </a:moveTo>
                    <a:cubicBezTo>
                      <a:pt x="1757" y="0"/>
                      <a:pt x="1335" y="107"/>
                      <a:pt x="935" y="321"/>
                    </a:cubicBezTo>
                    <a:cubicBezTo>
                      <a:pt x="68" y="888"/>
                      <a:pt x="1" y="2155"/>
                      <a:pt x="801" y="2822"/>
                    </a:cubicBezTo>
                    <a:cubicBezTo>
                      <a:pt x="1235" y="3156"/>
                      <a:pt x="1735" y="3356"/>
                      <a:pt x="2269" y="3390"/>
                    </a:cubicBezTo>
                    <a:cubicBezTo>
                      <a:pt x="2407" y="3407"/>
                      <a:pt x="2547" y="3415"/>
                      <a:pt x="2688" y="3415"/>
                    </a:cubicBezTo>
                    <a:cubicBezTo>
                      <a:pt x="3094" y="3415"/>
                      <a:pt x="3508" y="3346"/>
                      <a:pt x="3904" y="3223"/>
                    </a:cubicBezTo>
                    <a:cubicBezTo>
                      <a:pt x="4337" y="3089"/>
                      <a:pt x="4738" y="2822"/>
                      <a:pt x="5004" y="2456"/>
                    </a:cubicBezTo>
                    <a:cubicBezTo>
                      <a:pt x="5271" y="2055"/>
                      <a:pt x="5271" y="1555"/>
                      <a:pt x="5071" y="1155"/>
                    </a:cubicBezTo>
                    <a:cubicBezTo>
                      <a:pt x="4838" y="654"/>
                      <a:pt x="4404" y="321"/>
                      <a:pt x="3904" y="187"/>
                    </a:cubicBezTo>
                    <a:cubicBezTo>
                      <a:pt x="3603" y="87"/>
                      <a:pt x="3303" y="54"/>
                      <a:pt x="2970" y="54"/>
                    </a:cubicBezTo>
                    <a:cubicBezTo>
                      <a:pt x="2836" y="54"/>
                      <a:pt x="2669" y="20"/>
                      <a:pt x="2503" y="20"/>
                    </a:cubicBezTo>
                    <a:cubicBezTo>
                      <a:pt x="2396" y="7"/>
                      <a:pt x="2289" y="0"/>
                      <a:pt x="218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0" name="Google Shape;1110;p39"/>
              <p:cNvSpPr/>
              <p:nvPr/>
            </p:nvSpPr>
            <p:spPr>
              <a:xfrm>
                <a:off x="5628475" y="4746475"/>
                <a:ext cx="135825" cy="127950"/>
              </a:xfrm>
              <a:custGeom>
                <a:avLst/>
                <a:gdLst/>
                <a:ahLst/>
                <a:cxnLst/>
                <a:rect l="l" t="t" r="r" b="b"/>
                <a:pathLst>
                  <a:path w="5433" h="5118" extrusionOk="0">
                    <a:moveTo>
                      <a:pt x="378" y="1"/>
                    </a:moveTo>
                    <a:cubicBezTo>
                      <a:pt x="98" y="1"/>
                      <a:pt x="5" y="511"/>
                      <a:pt x="329" y="629"/>
                    </a:cubicBezTo>
                    <a:cubicBezTo>
                      <a:pt x="1163" y="929"/>
                      <a:pt x="1997" y="1229"/>
                      <a:pt x="2831" y="1563"/>
                    </a:cubicBezTo>
                    <a:lnTo>
                      <a:pt x="4099" y="2030"/>
                    </a:lnTo>
                    <a:cubicBezTo>
                      <a:pt x="4232" y="2097"/>
                      <a:pt x="4833" y="2230"/>
                      <a:pt x="4732" y="2430"/>
                    </a:cubicBezTo>
                    <a:cubicBezTo>
                      <a:pt x="4632" y="2564"/>
                      <a:pt x="4499" y="2664"/>
                      <a:pt x="4366" y="2730"/>
                    </a:cubicBezTo>
                    <a:cubicBezTo>
                      <a:pt x="4199" y="2830"/>
                      <a:pt x="3999" y="2897"/>
                      <a:pt x="3832" y="2997"/>
                    </a:cubicBezTo>
                    <a:cubicBezTo>
                      <a:pt x="3465" y="3197"/>
                      <a:pt x="3065" y="3364"/>
                      <a:pt x="2698" y="3564"/>
                    </a:cubicBezTo>
                    <a:cubicBezTo>
                      <a:pt x="1930" y="3898"/>
                      <a:pt x="1163" y="4198"/>
                      <a:pt x="363" y="4465"/>
                    </a:cubicBezTo>
                    <a:cubicBezTo>
                      <a:pt x="0" y="4586"/>
                      <a:pt x="103" y="5117"/>
                      <a:pt x="423" y="5117"/>
                    </a:cubicBezTo>
                    <a:cubicBezTo>
                      <a:pt x="456" y="5117"/>
                      <a:pt x="492" y="5111"/>
                      <a:pt x="529" y="5099"/>
                    </a:cubicBezTo>
                    <a:cubicBezTo>
                      <a:pt x="1964" y="4598"/>
                      <a:pt x="3331" y="3998"/>
                      <a:pt x="4666" y="3297"/>
                    </a:cubicBezTo>
                    <a:cubicBezTo>
                      <a:pt x="4966" y="3164"/>
                      <a:pt x="5199" y="2931"/>
                      <a:pt x="5333" y="2630"/>
                    </a:cubicBezTo>
                    <a:cubicBezTo>
                      <a:pt x="5433" y="2330"/>
                      <a:pt x="5333" y="1997"/>
                      <a:pt x="5099" y="1796"/>
                    </a:cubicBezTo>
                    <a:cubicBezTo>
                      <a:pt x="4833" y="1630"/>
                      <a:pt x="4499" y="1463"/>
                      <a:pt x="4199" y="1396"/>
                    </a:cubicBezTo>
                    <a:lnTo>
                      <a:pt x="3098" y="962"/>
                    </a:lnTo>
                    <a:cubicBezTo>
                      <a:pt x="2231" y="662"/>
                      <a:pt x="1363" y="329"/>
                      <a:pt x="496" y="28"/>
                    </a:cubicBezTo>
                    <a:cubicBezTo>
                      <a:pt x="454" y="9"/>
                      <a:pt x="414" y="1"/>
                      <a:pt x="3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1" name="Google Shape;1111;p39"/>
              <p:cNvSpPr/>
              <p:nvPr/>
            </p:nvSpPr>
            <p:spPr>
              <a:xfrm>
                <a:off x="5936075" y="4732250"/>
                <a:ext cx="138975" cy="128525"/>
              </a:xfrm>
              <a:custGeom>
                <a:avLst/>
                <a:gdLst/>
                <a:ahLst/>
                <a:cxnLst/>
                <a:rect l="l" t="t" r="r" b="b"/>
                <a:pathLst>
                  <a:path w="5559" h="5141" extrusionOk="0">
                    <a:moveTo>
                      <a:pt x="5040" y="0"/>
                    </a:moveTo>
                    <a:cubicBezTo>
                      <a:pt x="4996" y="0"/>
                      <a:pt x="4950" y="9"/>
                      <a:pt x="4904" y="30"/>
                    </a:cubicBezTo>
                    <a:lnTo>
                      <a:pt x="2803" y="998"/>
                    </a:lnTo>
                    <a:cubicBezTo>
                      <a:pt x="2169" y="1265"/>
                      <a:pt x="1535" y="1598"/>
                      <a:pt x="935" y="1932"/>
                    </a:cubicBezTo>
                    <a:cubicBezTo>
                      <a:pt x="634" y="2065"/>
                      <a:pt x="368" y="2265"/>
                      <a:pt x="167" y="2532"/>
                    </a:cubicBezTo>
                    <a:cubicBezTo>
                      <a:pt x="1" y="2799"/>
                      <a:pt x="34" y="3133"/>
                      <a:pt x="267" y="3366"/>
                    </a:cubicBezTo>
                    <a:cubicBezTo>
                      <a:pt x="501" y="3566"/>
                      <a:pt x="768" y="3700"/>
                      <a:pt x="1068" y="3766"/>
                    </a:cubicBezTo>
                    <a:lnTo>
                      <a:pt x="2102" y="4200"/>
                    </a:lnTo>
                    <a:lnTo>
                      <a:pt x="4504" y="5134"/>
                    </a:lnTo>
                    <a:cubicBezTo>
                      <a:pt x="4525" y="5138"/>
                      <a:pt x="4547" y="5140"/>
                      <a:pt x="4568" y="5140"/>
                    </a:cubicBezTo>
                    <a:cubicBezTo>
                      <a:pt x="4712" y="5140"/>
                      <a:pt x="4846" y="5046"/>
                      <a:pt x="4904" y="4901"/>
                    </a:cubicBezTo>
                    <a:cubicBezTo>
                      <a:pt x="4937" y="4734"/>
                      <a:pt x="4837" y="4567"/>
                      <a:pt x="4671" y="4500"/>
                    </a:cubicBezTo>
                    <a:lnTo>
                      <a:pt x="2269" y="3600"/>
                    </a:lnTo>
                    <a:lnTo>
                      <a:pt x="1135" y="3133"/>
                    </a:lnTo>
                    <a:cubicBezTo>
                      <a:pt x="1001" y="3066"/>
                      <a:pt x="868" y="3033"/>
                      <a:pt x="768" y="2932"/>
                    </a:cubicBezTo>
                    <a:cubicBezTo>
                      <a:pt x="734" y="2899"/>
                      <a:pt x="734" y="2866"/>
                      <a:pt x="701" y="2866"/>
                    </a:cubicBezTo>
                    <a:cubicBezTo>
                      <a:pt x="768" y="2832"/>
                      <a:pt x="801" y="2766"/>
                      <a:pt x="868" y="2732"/>
                    </a:cubicBezTo>
                    <a:cubicBezTo>
                      <a:pt x="1502" y="2299"/>
                      <a:pt x="2169" y="1965"/>
                      <a:pt x="2869" y="1665"/>
                    </a:cubicBezTo>
                    <a:lnTo>
                      <a:pt x="5238" y="597"/>
                    </a:lnTo>
                    <a:cubicBezTo>
                      <a:pt x="5558" y="452"/>
                      <a:pt x="5344" y="0"/>
                      <a:pt x="504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112" name="Google Shape;1112;p39"/>
          <p:cNvGrpSpPr/>
          <p:nvPr/>
        </p:nvGrpSpPr>
        <p:grpSpPr>
          <a:xfrm>
            <a:off x="7686818" y="3790555"/>
            <a:ext cx="832059" cy="997752"/>
            <a:chOff x="9885746" y="3019559"/>
            <a:chExt cx="886678" cy="1063248"/>
          </a:xfrm>
        </p:grpSpPr>
        <p:sp>
          <p:nvSpPr>
            <p:cNvPr id="1113" name="Google Shape;1113;p39"/>
            <p:cNvSpPr/>
            <p:nvPr/>
          </p:nvSpPr>
          <p:spPr>
            <a:xfrm rot="625670">
              <a:off x="9965466" y="3077551"/>
              <a:ext cx="727237" cy="947266"/>
            </a:xfrm>
            <a:custGeom>
              <a:avLst/>
              <a:gdLst/>
              <a:ahLst/>
              <a:cxnLst/>
              <a:rect l="l" t="t" r="r" b="b"/>
              <a:pathLst>
                <a:path w="29089" h="37890" extrusionOk="0">
                  <a:moveTo>
                    <a:pt x="14544" y="1"/>
                  </a:moveTo>
                  <a:cubicBezTo>
                    <a:pt x="14011" y="1"/>
                    <a:pt x="13477" y="209"/>
                    <a:pt x="13077" y="626"/>
                  </a:cubicBezTo>
                  <a:cubicBezTo>
                    <a:pt x="9374" y="4495"/>
                    <a:pt x="1" y="15303"/>
                    <a:pt x="701" y="24710"/>
                  </a:cubicBezTo>
                  <a:cubicBezTo>
                    <a:pt x="1584" y="37288"/>
                    <a:pt x="12238" y="37890"/>
                    <a:pt x="14223" y="37890"/>
                  </a:cubicBezTo>
                  <a:cubicBezTo>
                    <a:pt x="14338" y="37890"/>
                    <a:pt x="14425" y="37888"/>
                    <a:pt x="14478" y="37886"/>
                  </a:cubicBezTo>
                  <a:lnTo>
                    <a:pt x="14611" y="37886"/>
                  </a:lnTo>
                  <a:cubicBezTo>
                    <a:pt x="14664" y="37888"/>
                    <a:pt x="14750" y="37890"/>
                    <a:pt x="14866" y="37890"/>
                  </a:cubicBezTo>
                  <a:cubicBezTo>
                    <a:pt x="16851" y="37890"/>
                    <a:pt x="27507" y="37288"/>
                    <a:pt x="28421" y="24710"/>
                  </a:cubicBezTo>
                  <a:cubicBezTo>
                    <a:pt x="29088" y="15303"/>
                    <a:pt x="19715" y="4495"/>
                    <a:pt x="16012" y="626"/>
                  </a:cubicBezTo>
                  <a:cubicBezTo>
                    <a:pt x="15612" y="209"/>
                    <a:pt x="15078" y="1"/>
                    <a:pt x="14544" y="1"/>
                  </a:cubicBezTo>
                  <a:close/>
                </a:path>
              </a:pathLst>
            </a:custGeom>
            <a:solidFill>
              <a:schemeClr val="accent6"/>
            </a:solidFill>
            <a:ln w="1143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2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14" name="Google Shape;1114;p39"/>
            <p:cNvGrpSpPr/>
            <p:nvPr/>
          </p:nvGrpSpPr>
          <p:grpSpPr>
            <a:xfrm rot="625670">
              <a:off x="9965466" y="3077551"/>
              <a:ext cx="727237" cy="947266"/>
              <a:chOff x="3302525" y="4261200"/>
              <a:chExt cx="727225" cy="947250"/>
            </a:xfrm>
          </p:grpSpPr>
          <p:sp>
            <p:nvSpPr>
              <p:cNvPr id="1115" name="Google Shape;1115;p39"/>
              <p:cNvSpPr/>
              <p:nvPr/>
            </p:nvSpPr>
            <p:spPr>
              <a:xfrm>
                <a:off x="3302525" y="4261200"/>
                <a:ext cx="727225" cy="947250"/>
              </a:xfrm>
              <a:custGeom>
                <a:avLst/>
                <a:gdLst/>
                <a:ahLst/>
                <a:cxnLst/>
                <a:rect l="l" t="t" r="r" b="b"/>
                <a:pathLst>
                  <a:path w="29089" h="37890" extrusionOk="0">
                    <a:moveTo>
                      <a:pt x="14544" y="1"/>
                    </a:moveTo>
                    <a:cubicBezTo>
                      <a:pt x="14011" y="1"/>
                      <a:pt x="13477" y="209"/>
                      <a:pt x="13077" y="626"/>
                    </a:cubicBezTo>
                    <a:cubicBezTo>
                      <a:pt x="9374" y="4495"/>
                      <a:pt x="1" y="15303"/>
                      <a:pt x="701" y="24710"/>
                    </a:cubicBezTo>
                    <a:cubicBezTo>
                      <a:pt x="1584" y="37288"/>
                      <a:pt x="12238" y="37890"/>
                      <a:pt x="14223" y="37890"/>
                    </a:cubicBezTo>
                    <a:cubicBezTo>
                      <a:pt x="14338" y="37890"/>
                      <a:pt x="14425" y="37888"/>
                      <a:pt x="14478" y="37886"/>
                    </a:cubicBezTo>
                    <a:lnTo>
                      <a:pt x="14611" y="37886"/>
                    </a:lnTo>
                    <a:cubicBezTo>
                      <a:pt x="14664" y="37888"/>
                      <a:pt x="14750" y="37890"/>
                      <a:pt x="14866" y="37890"/>
                    </a:cubicBezTo>
                    <a:cubicBezTo>
                      <a:pt x="16851" y="37890"/>
                      <a:pt x="27507" y="37288"/>
                      <a:pt x="28421" y="24710"/>
                    </a:cubicBezTo>
                    <a:cubicBezTo>
                      <a:pt x="29088" y="15303"/>
                      <a:pt x="19715" y="4495"/>
                      <a:pt x="16012" y="626"/>
                    </a:cubicBezTo>
                    <a:cubicBezTo>
                      <a:pt x="15612" y="209"/>
                      <a:pt x="15078" y="1"/>
                      <a:pt x="1454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6" name="Google Shape;1116;p39"/>
              <p:cNvSpPr/>
              <p:nvPr/>
            </p:nvSpPr>
            <p:spPr>
              <a:xfrm>
                <a:off x="3405100" y="4658350"/>
                <a:ext cx="136800" cy="198925"/>
              </a:xfrm>
              <a:custGeom>
                <a:avLst/>
                <a:gdLst/>
                <a:ahLst/>
                <a:cxnLst/>
                <a:rect l="l" t="t" r="r" b="b"/>
                <a:pathLst>
                  <a:path w="5472" h="7957" extrusionOk="0">
                    <a:moveTo>
                      <a:pt x="4673" y="0"/>
                    </a:moveTo>
                    <a:cubicBezTo>
                      <a:pt x="4019" y="0"/>
                      <a:pt x="3366" y="144"/>
                      <a:pt x="2769" y="418"/>
                    </a:cubicBezTo>
                    <a:cubicBezTo>
                      <a:pt x="2035" y="651"/>
                      <a:pt x="1368" y="1118"/>
                      <a:pt x="935" y="1752"/>
                    </a:cubicBezTo>
                    <a:cubicBezTo>
                      <a:pt x="301" y="2619"/>
                      <a:pt x="1" y="3687"/>
                      <a:pt x="134" y="4754"/>
                    </a:cubicBezTo>
                    <a:cubicBezTo>
                      <a:pt x="234" y="5989"/>
                      <a:pt x="801" y="7123"/>
                      <a:pt x="1668" y="7957"/>
                    </a:cubicBezTo>
                    <a:cubicBezTo>
                      <a:pt x="3436" y="6789"/>
                      <a:pt x="4837" y="5088"/>
                      <a:pt x="5304" y="2953"/>
                    </a:cubicBezTo>
                    <a:cubicBezTo>
                      <a:pt x="5471" y="1986"/>
                      <a:pt x="5471" y="1018"/>
                      <a:pt x="5338" y="51"/>
                    </a:cubicBezTo>
                    <a:cubicBezTo>
                      <a:pt x="5117" y="17"/>
                      <a:pt x="4895" y="0"/>
                      <a:pt x="46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7" name="Google Shape;1117;p39"/>
              <p:cNvSpPr/>
              <p:nvPr/>
            </p:nvSpPr>
            <p:spPr>
              <a:xfrm>
                <a:off x="3446800" y="4658775"/>
                <a:ext cx="193500" cy="229650"/>
              </a:xfrm>
              <a:custGeom>
                <a:avLst/>
                <a:gdLst/>
                <a:ahLst/>
                <a:cxnLst/>
                <a:rect l="l" t="t" r="r" b="b"/>
                <a:pathLst>
                  <a:path w="7740" h="9186" extrusionOk="0">
                    <a:moveTo>
                      <a:pt x="3670" y="1"/>
                    </a:moveTo>
                    <a:lnTo>
                      <a:pt x="3670" y="1"/>
                    </a:lnTo>
                    <a:cubicBezTo>
                      <a:pt x="3803" y="968"/>
                      <a:pt x="3803" y="1969"/>
                      <a:pt x="3636" y="2936"/>
                    </a:cubicBezTo>
                    <a:cubicBezTo>
                      <a:pt x="3169" y="5071"/>
                      <a:pt x="1768" y="6772"/>
                      <a:pt x="0" y="7940"/>
                    </a:cubicBezTo>
                    <a:cubicBezTo>
                      <a:pt x="534" y="8473"/>
                      <a:pt x="1235" y="8840"/>
                      <a:pt x="1969" y="9040"/>
                    </a:cubicBezTo>
                    <a:cubicBezTo>
                      <a:pt x="2320" y="9137"/>
                      <a:pt x="2681" y="9186"/>
                      <a:pt x="3041" y="9186"/>
                    </a:cubicBezTo>
                    <a:cubicBezTo>
                      <a:pt x="3670" y="9186"/>
                      <a:pt x="4297" y="9037"/>
                      <a:pt x="4871" y="8740"/>
                    </a:cubicBezTo>
                    <a:cubicBezTo>
                      <a:pt x="6739" y="7639"/>
                      <a:pt x="7739" y="5505"/>
                      <a:pt x="7339" y="3403"/>
                    </a:cubicBezTo>
                    <a:cubicBezTo>
                      <a:pt x="7106" y="2502"/>
                      <a:pt x="6639" y="1668"/>
                      <a:pt x="5938" y="1068"/>
                    </a:cubicBezTo>
                    <a:cubicBezTo>
                      <a:pt x="5304" y="501"/>
                      <a:pt x="4504" y="134"/>
                      <a:pt x="367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8" name="Google Shape;1118;p39"/>
              <p:cNvSpPr/>
              <p:nvPr/>
            </p:nvSpPr>
            <p:spPr>
              <a:xfrm>
                <a:off x="3695300" y="4648350"/>
                <a:ext cx="136800" cy="198925"/>
              </a:xfrm>
              <a:custGeom>
                <a:avLst/>
                <a:gdLst/>
                <a:ahLst/>
                <a:cxnLst/>
                <a:rect l="l" t="t" r="r" b="b"/>
                <a:pathLst>
                  <a:path w="5472" h="7957" extrusionOk="0">
                    <a:moveTo>
                      <a:pt x="4673" y="0"/>
                    </a:moveTo>
                    <a:cubicBezTo>
                      <a:pt x="4020" y="0"/>
                      <a:pt x="3367" y="144"/>
                      <a:pt x="2770" y="418"/>
                    </a:cubicBezTo>
                    <a:cubicBezTo>
                      <a:pt x="2036" y="651"/>
                      <a:pt x="1369" y="1118"/>
                      <a:pt x="902" y="1752"/>
                    </a:cubicBezTo>
                    <a:cubicBezTo>
                      <a:pt x="268" y="2619"/>
                      <a:pt x="1" y="3687"/>
                      <a:pt x="134" y="4754"/>
                    </a:cubicBezTo>
                    <a:cubicBezTo>
                      <a:pt x="234" y="5988"/>
                      <a:pt x="801" y="7122"/>
                      <a:pt x="1669" y="7956"/>
                    </a:cubicBezTo>
                    <a:cubicBezTo>
                      <a:pt x="3437" y="6789"/>
                      <a:pt x="4838" y="5121"/>
                      <a:pt x="5305" y="2953"/>
                    </a:cubicBezTo>
                    <a:cubicBezTo>
                      <a:pt x="5471" y="1985"/>
                      <a:pt x="5471" y="1018"/>
                      <a:pt x="5338" y="51"/>
                    </a:cubicBezTo>
                    <a:cubicBezTo>
                      <a:pt x="5118" y="17"/>
                      <a:pt x="4895" y="0"/>
                      <a:pt x="46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9" name="Google Shape;1119;p39"/>
              <p:cNvSpPr/>
              <p:nvPr/>
            </p:nvSpPr>
            <p:spPr>
              <a:xfrm>
                <a:off x="3736175" y="4649600"/>
                <a:ext cx="193500" cy="228825"/>
              </a:xfrm>
              <a:custGeom>
                <a:avLst/>
                <a:gdLst/>
                <a:ahLst/>
                <a:cxnLst/>
                <a:rect l="l" t="t" r="r" b="b"/>
                <a:pathLst>
                  <a:path w="7740" h="9153" extrusionOk="0">
                    <a:moveTo>
                      <a:pt x="3703" y="1"/>
                    </a:moveTo>
                    <a:cubicBezTo>
                      <a:pt x="3836" y="968"/>
                      <a:pt x="3803" y="1935"/>
                      <a:pt x="3636" y="2903"/>
                    </a:cubicBezTo>
                    <a:cubicBezTo>
                      <a:pt x="3203" y="5071"/>
                      <a:pt x="1802" y="6739"/>
                      <a:pt x="0" y="7906"/>
                    </a:cubicBezTo>
                    <a:cubicBezTo>
                      <a:pt x="567" y="8440"/>
                      <a:pt x="1235" y="8840"/>
                      <a:pt x="1968" y="9007"/>
                    </a:cubicBezTo>
                    <a:cubicBezTo>
                      <a:pt x="2332" y="9104"/>
                      <a:pt x="2701" y="9153"/>
                      <a:pt x="3065" y="9153"/>
                    </a:cubicBezTo>
                    <a:cubicBezTo>
                      <a:pt x="3704" y="9153"/>
                      <a:pt x="4331" y="9004"/>
                      <a:pt x="4904" y="8707"/>
                    </a:cubicBezTo>
                    <a:cubicBezTo>
                      <a:pt x="6772" y="7639"/>
                      <a:pt x="7739" y="5471"/>
                      <a:pt x="7372" y="3370"/>
                    </a:cubicBezTo>
                    <a:lnTo>
                      <a:pt x="7339" y="3370"/>
                    </a:lnTo>
                    <a:cubicBezTo>
                      <a:pt x="7139" y="2469"/>
                      <a:pt x="6638" y="1635"/>
                      <a:pt x="5938" y="1035"/>
                    </a:cubicBezTo>
                    <a:cubicBezTo>
                      <a:pt x="5304" y="468"/>
                      <a:pt x="4537" y="101"/>
                      <a:pt x="370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0" name="Google Shape;1120;p39"/>
              <p:cNvSpPr/>
              <p:nvPr/>
            </p:nvSpPr>
            <p:spPr>
              <a:xfrm>
                <a:off x="3627750" y="4863700"/>
                <a:ext cx="84475" cy="80725"/>
              </a:xfrm>
              <a:custGeom>
                <a:avLst/>
                <a:gdLst/>
                <a:ahLst/>
                <a:cxnLst/>
                <a:rect l="l" t="t" r="r" b="b"/>
                <a:pathLst>
                  <a:path w="3379" h="3229" extrusionOk="0">
                    <a:moveTo>
                      <a:pt x="294" y="0"/>
                    </a:moveTo>
                    <a:cubicBezTo>
                      <a:pt x="179" y="0"/>
                      <a:pt x="66" y="68"/>
                      <a:pt x="34" y="210"/>
                    </a:cubicBezTo>
                    <a:cubicBezTo>
                      <a:pt x="1" y="843"/>
                      <a:pt x="1" y="1544"/>
                      <a:pt x="34" y="2178"/>
                    </a:cubicBezTo>
                    <a:cubicBezTo>
                      <a:pt x="95" y="2605"/>
                      <a:pt x="268" y="3228"/>
                      <a:pt x="732" y="3228"/>
                    </a:cubicBezTo>
                    <a:cubicBezTo>
                      <a:pt x="775" y="3228"/>
                      <a:pt x="820" y="3223"/>
                      <a:pt x="868" y="3212"/>
                    </a:cubicBezTo>
                    <a:cubicBezTo>
                      <a:pt x="1168" y="3112"/>
                      <a:pt x="1402" y="2978"/>
                      <a:pt x="1602" y="2778"/>
                    </a:cubicBezTo>
                    <a:cubicBezTo>
                      <a:pt x="1836" y="2611"/>
                      <a:pt x="2036" y="2411"/>
                      <a:pt x="2203" y="2211"/>
                    </a:cubicBezTo>
                    <a:cubicBezTo>
                      <a:pt x="2603" y="1777"/>
                      <a:pt x="2936" y="1310"/>
                      <a:pt x="3237" y="843"/>
                    </a:cubicBezTo>
                    <a:cubicBezTo>
                      <a:pt x="3379" y="630"/>
                      <a:pt x="3218" y="433"/>
                      <a:pt x="3041" y="433"/>
                    </a:cubicBezTo>
                    <a:cubicBezTo>
                      <a:pt x="2969" y="433"/>
                      <a:pt x="2894" y="466"/>
                      <a:pt x="2836" y="543"/>
                    </a:cubicBezTo>
                    <a:cubicBezTo>
                      <a:pt x="2336" y="1277"/>
                      <a:pt x="1836" y="2111"/>
                      <a:pt x="1035" y="2611"/>
                    </a:cubicBezTo>
                    <a:cubicBezTo>
                      <a:pt x="935" y="2661"/>
                      <a:pt x="860" y="2703"/>
                      <a:pt x="802" y="2703"/>
                    </a:cubicBezTo>
                    <a:cubicBezTo>
                      <a:pt x="743" y="2703"/>
                      <a:pt x="701" y="2661"/>
                      <a:pt x="668" y="2545"/>
                    </a:cubicBezTo>
                    <a:cubicBezTo>
                      <a:pt x="601" y="2344"/>
                      <a:pt x="568" y="2111"/>
                      <a:pt x="568" y="1911"/>
                    </a:cubicBezTo>
                    <a:cubicBezTo>
                      <a:pt x="501" y="1344"/>
                      <a:pt x="501" y="810"/>
                      <a:pt x="568" y="243"/>
                    </a:cubicBezTo>
                    <a:cubicBezTo>
                      <a:pt x="550" y="85"/>
                      <a:pt x="421" y="0"/>
                      <a:pt x="29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1" name="Google Shape;1121;p39"/>
              <p:cNvSpPr/>
              <p:nvPr/>
            </p:nvSpPr>
            <p:spPr>
              <a:xfrm>
                <a:off x="3436800" y="4906800"/>
                <a:ext cx="137625" cy="88025"/>
              </a:xfrm>
              <a:custGeom>
                <a:avLst/>
                <a:gdLst/>
                <a:ahLst/>
                <a:cxnLst/>
                <a:rect l="l" t="t" r="r" b="b"/>
                <a:pathLst>
                  <a:path w="5505" h="3521" extrusionOk="0">
                    <a:moveTo>
                      <a:pt x="2262" y="0"/>
                    </a:moveTo>
                    <a:cubicBezTo>
                      <a:pt x="1811" y="0"/>
                      <a:pt x="1368" y="107"/>
                      <a:pt x="968" y="320"/>
                    </a:cubicBezTo>
                    <a:cubicBezTo>
                      <a:pt x="67" y="921"/>
                      <a:pt x="0" y="2222"/>
                      <a:pt x="801" y="2922"/>
                    </a:cubicBezTo>
                    <a:cubicBezTo>
                      <a:pt x="1268" y="3256"/>
                      <a:pt x="1801" y="3456"/>
                      <a:pt x="2369" y="3489"/>
                    </a:cubicBezTo>
                    <a:cubicBezTo>
                      <a:pt x="2540" y="3509"/>
                      <a:pt x="2712" y="3520"/>
                      <a:pt x="2884" y="3520"/>
                    </a:cubicBezTo>
                    <a:cubicBezTo>
                      <a:pt x="3279" y="3520"/>
                      <a:pt x="3674" y="3462"/>
                      <a:pt x="4070" y="3322"/>
                    </a:cubicBezTo>
                    <a:cubicBezTo>
                      <a:pt x="4503" y="3189"/>
                      <a:pt x="4937" y="2922"/>
                      <a:pt x="5204" y="2522"/>
                    </a:cubicBezTo>
                    <a:cubicBezTo>
                      <a:pt x="5471" y="2122"/>
                      <a:pt x="5504" y="1621"/>
                      <a:pt x="5271" y="1188"/>
                    </a:cubicBezTo>
                    <a:cubicBezTo>
                      <a:pt x="5037" y="687"/>
                      <a:pt x="4603" y="320"/>
                      <a:pt x="4070" y="187"/>
                    </a:cubicBezTo>
                    <a:cubicBezTo>
                      <a:pt x="3736" y="87"/>
                      <a:pt x="3436" y="53"/>
                      <a:pt x="3102" y="53"/>
                    </a:cubicBezTo>
                    <a:cubicBezTo>
                      <a:pt x="2936" y="53"/>
                      <a:pt x="2769" y="20"/>
                      <a:pt x="2602" y="20"/>
                    </a:cubicBezTo>
                    <a:cubicBezTo>
                      <a:pt x="2489" y="7"/>
                      <a:pt x="2375" y="0"/>
                      <a:pt x="226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2" name="Google Shape;1122;p39"/>
              <p:cNvSpPr/>
              <p:nvPr/>
            </p:nvSpPr>
            <p:spPr>
              <a:xfrm>
                <a:off x="3763700" y="4896775"/>
                <a:ext cx="136775" cy="88725"/>
              </a:xfrm>
              <a:custGeom>
                <a:avLst/>
                <a:gdLst/>
                <a:ahLst/>
                <a:cxnLst/>
                <a:rect l="l" t="t" r="r" b="b"/>
                <a:pathLst>
                  <a:path w="5471" h="3549" extrusionOk="0">
                    <a:moveTo>
                      <a:pt x="2262" y="1"/>
                    </a:moveTo>
                    <a:cubicBezTo>
                      <a:pt x="1811" y="1"/>
                      <a:pt x="1368" y="107"/>
                      <a:pt x="968" y="321"/>
                    </a:cubicBezTo>
                    <a:cubicBezTo>
                      <a:pt x="67" y="955"/>
                      <a:pt x="0" y="2222"/>
                      <a:pt x="801" y="2923"/>
                    </a:cubicBezTo>
                    <a:cubicBezTo>
                      <a:pt x="1234" y="3256"/>
                      <a:pt x="1768" y="3457"/>
                      <a:pt x="2335" y="3523"/>
                    </a:cubicBezTo>
                    <a:cubicBezTo>
                      <a:pt x="2482" y="3540"/>
                      <a:pt x="2630" y="3549"/>
                      <a:pt x="2780" y="3549"/>
                    </a:cubicBezTo>
                    <a:cubicBezTo>
                      <a:pt x="3208" y="3549"/>
                      <a:pt x="3641" y="3480"/>
                      <a:pt x="4036" y="3356"/>
                    </a:cubicBezTo>
                    <a:cubicBezTo>
                      <a:pt x="4503" y="3223"/>
                      <a:pt x="4904" y="2923"/>
                      <a:pt x="5204" y="2556"/>
                    </a:cubicBezTo>
                    <a:cubicBezTo>
                      <a:pt x="5437" y="2122"/>
                      <a:pt x="5471" y="1622"/>
                      <a:pt x="5271" y="1188"/>
                    </a:cubicBezTo>
                    <a:cubicBezTo>
                      <a:pt x="5037" y="688"/>
                      <a:pt x="4570" y="321"/>
                      <a:pt x="4036" y="188"/>
                    </a:cubicBezTo>
                    <a:cubicBezTo>
                      <a:pt x="3736" y="87"/>
                      <a:pt x="3403" y="54"/>
                      <a:pt x="3069" y="54"/>
                    </a:cubicBezTo>
                    <a:cubicBezTo>
                      <a:pt x="2902" y="54"/>
                      <a:pt x="2769" y="21"/>
                      <a:pt x="2602" y="21"/>
                    </a:cubicBezTo>
                    <a:cubicBezTo>
                      <a:pt x="2489" y="7"/>
                      <a:pt x="2375" y="1"/>
                      <a:pt x="226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154" name="Google Shape;1154;p39"/>
          <p:cNvGrpSpPr/>
          <p:nvPr/>
        </p:nvGrpSpPr>
        <p:grpSpPr>
          <a:xfrm>
            <a:off x="6012063" y="397550"/>
            <a:ext cx="421798" cy="427751"/>
            <a:chOff x="7124413" y="-757600"/>
            <a:chExt cx="421798" cy="427751"/>
          </a:xfrm>
        </p:grpSpPr>
        <p:sp>
          <p:nvSpPr>
            <p:cNvPr id="1155" name="Google Shape;1155;p39"/>
            <p:cNvSpPr/>
            <p:nvPr/>
          </p:nvSpPr>
          <p:spPr>
            <a:xfrm>
              <a:off x="7124413" y="-757600"/>
              <a:ext cx="421798" cy="427751"/>
            </a:xfrm>
            <a:custGeom>
              <a:avLst/>
              <a:gdLst/>
              <a:ahLst/>
              <a:cxnLst/>
              <a:rect l="l" t="t" r="r" b="b"/>
              <a:pathLst>
                <a:path w="8574" h="8695" extrusionOk="0">
                  <a:moveTo>
                    <a:pt x="4966" y="0"/>
                  </a:moveTo>
                  <a:cubicBezTo>
                    <a:pt x="4895" y="0"/>
                    <a:pt x="4823" y="30"/>
                    <a:pt x="4771" y="95"/>
                  </a:cubicBezTo>
                  <a:lnTo>
                    <a:pt x="3270" y="1863"/>
                  </a:lnTo>
                  <a:cubicBezTo>
                    <a:pt x="3203" y="1929"/>
                    <a:pt x="3137" y="1963"/>
                    <a:pt x="3036" y="1963"/>
                  </a:cubicBezTo>
                  <a:lnTo>
                    <a:pt x="368" y="1629"/>
                  </a:lnTo>
                  <a:cubicBezTo>
                    <a:pt x="134" y="1629"/>
                    <a:pt x="1" y="1829"/>
                    <a:pt x="101" y="2029"/>
                  </a:cubicBezTo>
                  <a:lnTo>
                    <a:pt x="1435" y="4631"/>
                  </a:lnTo>
                  <a:cubicBezTo>
                    <a:pt x="1435" y="4698"/>
                    <a:pt x="1469" y="4765"/>
                    <a:pt x="1435" y="4831"/>
                  </a:cubicBezTo>
                  <a:lnTo>
                    <a:pt x="835" y="7533"/>
                  </a:lnTo>
                  <a:cubicBezTo>
                    <a:pt x="808" y="7692"/>
                    <a:pt x="950" y="7830"/>
                    <a:pt x="1110" y="7830"/>
                  </a:cubicBezTo>
                  <a:cubicBezTo>
                    <a:pt x="1151" y="7830"/>
                    <a:pt x="1194" y="7821"/>
                    <a:pt x="1235" y="7800"/>
                  </a:cubicBezTo>
                  <a:lnTo>
                    <a:pt x="3337" y="6699"/>
                  </a:lnTo>
                  <a:cubicBezTo>
                    <a:pt x="3373" y="6687"/>
                    <a:pt x="3414" y="6680"/>
                    <a:pt x="3457" y="6680"/>
                  </a:cubicBezTo>
                  <a:cubicBezTo>
                    <a:pt x="3530" y="6680"/>
                    <a:pt x="3607" y="6703"/>
                    <a:pt x="3670" y="6766"/>
                  </a:cubicBezTo>
                  <a:lnTo>
                    <a:pt x="5605" y="8634"/>
                  </a:lnTo>
                  <a:cubicBezTo>
                    <a:pt x="5657" y="8676"/>
                    <a:pt x="5716" y="8695"/>
                    <a:pt x="5773" y="8695"/>
                  </a:cubicBezTo>
                  <a:cubicBezTo>
                    <a:pt x="5899" y="8695"/>
                    <a:pt x="6016" y="8605"/>
                    <a:pt x="6039" y="8467"/>
                  </a:cubicBezTo>
                  <a:lnTo>
                    <a:pt x="6472" y="5765"/>
                  </a:lnTo>
                  <a:cubicBezTo>
                    <a:pt x="6506" y="5732"/>
                    <a:pt x="6506" y="5665"/>
                    <a:pt x="6539" y="5632"/>
                  </a:cubicBezTo>
                  <a:lnTo>
                    <a:pt x="8440" y="3497"/>
                  </a:lnTo>
                  <a:cubicBezTo>
                    <a:pt x="8574" y="3330"/>
                    <a:pt x="8507" y="3130"/>
                    <a:pt x="8307" y="3064"/>
                  </a:cubicBezTo>
                  <a:lnTo>
                    <a:pt x="5872" y="2496"/>
                  </a:lnTo>
                  <a:cubicBezTo>
                    <a:pt x="5772" y="2463"/>
                    <a:pt x="5705" y="2396"/>
                    <a:pt x="5672" y="2296"/>
                  </a:cubicBezTo>
                  <a:lnTo>
                    <a:pt x="5205" y="195"/>
                  </a:lnTo>
                  <a:cubicBezTo>
                    <a:pt x="5184" y="73"/>
                    <a:pt x="5077" y="0"/>
                    <a:pt x="4966" y="0"/>
                  </a:cubicBezTo>
                  <a:close/>
                </a:path>
              </a:pathLst>
            </a:custGeom>
            <a:solidFill>
              <a:srgbClr val="FFFFFF"/>
            </a:solidFill>
            <a:ln w="762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28575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39"/>
            <p:cNvSpPr/>
            <p:nvPr/>
          </p:nvSpPr>
          <p:spPr>
            <a:xfrm>
              <a:off x="7124413" y="-757600"/>
              <a:ext cx="421798" cy="427751"/>
            </a:xfrm>
            <a:custGeom>
              <a:avLst/>
              <a:gdLst/>
              <a:ahLst/>
              <a:cxnLst/>
              <a:rect l="l" t="t" r="r" b="b"/>
              <a:pathLst>
                <a:path w="8574" h="8695" extrusionOk="0">
                  <a:moveTo>
                    <a:pt x="4966" y="0"/>
                  </a:moveTo>
                  <a:cubicBezTo>
                    <a:pt x="4895" y="0"/>
                    <a:pt x="4823" y="30"/>
                    <a:pt x="4771" y="95"/>
                  </a:cubicBezTo>
                  <a:lnTo>
                    <a:pt x="3270" y="1863"/>
                  </a:lnTo>
                  <a:cubicBezTo>
                    <a:pt x="3203" y="1929"/>
                    <a:pt x="3137" y="1963"/>
                    <a:pt x="3036" y="1963"/>
                  </a:cubicBezTo>
                  <a:lnTo>
                    <a:pt x="368" y="1629"/>
                  </a:lnTo>
                  <a:cubicBezTo>
                    <a:pt x="134" y="1629"/>
                    <a:pt x="1" y="1829"/>
                    <a:pt x="101" y="2029"/>
                  </a:cubicBezTo>
                  <a:lnTo>
                    <a:pt x="1435" y="4631"/>
                  </a:lnTo>
                  <a:cubicBezTo>
                    <a:pt x="1435" y="4698"/>
                    <a:pt x="1469" y="4765"/>
                    <a:pt x="1435" y="4831"/>
                  </a:cubicBezTo>
                  <a:lnTo>
                    <a:pt x="835" y="7533"/>
                  </a:lnTo>
                  <a:cubicBezTo>
                    <a:pt x="808" y="7692"/>
                    <a:pt x="950" y="7830"/>
                    <a:pt x="1110" y="7830"/>
                  </a:cubicBezTo>
                  <a:cubicBezTo>
                    <a:pt x="1151" y="7830"/>
                    <a:pt x="1194" y="7821"/>
                    <a:pt x="1235" y="7800"/>
                  </a:cubicBezTo>
                  <a:lnTo>
                    <a:pt x="3337" y="6699"/>
                  </a:lnTo>
                  <a:cubicBezTo>
                    <a:pt x="3373" y="6687"/>
                    <a:pt x="3414" y="6680"/>
                    <a:pt x="3457" y="6680"/>
                  </a:cubicBezTo>
                  <a:cubicBezTo>
                    <a:pt x="3530" y="6680"/>
                    <a:pt x="3607" y="6703"/>
                    <a:pt x="3670" y="6766"/>
                  </a:cubicBezTo>
                  <a:lnTo>
                    <a:pt x="5605" y="8634"/>
                  </a:lnTo>
                  <a:cubicBezTo>
                    <a:pt x="5657" y="8676"/>
                    <a:pt x="5716" y="8695"/>
                    <a:pt x="5773" y="8695"/>
                  </a:cubicBezTo>
                  <a:cubicBezTo>
                    <a:pt x="5899" y="8695"/>
                    <a:pt x="6016" y="8605"/>
                    <a:pt x="6039" y="8467"/>
                  </a:cubicBezTo>
                  <a:lnTo>
                    <a:pt x="6472" y="5765"/>
                  </a:lnTo>
                  <a:cubicBezTo>
                    <a:pt x="6506" y="5732"/>
                    <a:pt x="6506" y="5665"/>
                    <a:pt x="6539" y="5632"/>
                  </a:cubicBezTo>
                  <a:lnTo>
                    <a:pt x="8440" y="3497"/>
                  </a:lnTo>
                  <a:cubicBezTo>
                    <a:pt x="8574" y="3330"/>
                    <a:pt x="8507" y="3130"/>
                    <a:pt x="8307" y="3064"/>
                  </a:cubicBezTo>
                  <a:lnTo>
                    <a:pt x="5872" y="2496"/>
                  </a:lnTo>
                  <a:cubicBezTo>
                    <a:pt x="5772" y="2463"/>
                    <a:pt x="5705" y="2396"/>
                    <a:pt x="5672" y="2296"/>
                  </a:cubicBezTo>
                  <a:lnTo>
                    <a:pt x="5205" y="195"/>
                  </a:lnTo>
                  <a:cubicBezTo>
                    <a:pt x="5184" y="73"/>
                    <a:pt x="5077" y="0"/>
                    <a:pt x="49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7" name="Google Shape;1157;p39"/>
          <p:cNvGrpSpPr/>
          <p:nvPr/>
        </p:nvGrpSpPr>
        <p:grpSpPr>
          <a:xfrm rot="-183154">
            <a:off x="17783" y="62892"/>
            <a:ext cx="4074927" cy="1305570"/>
            <a:chOff x="1004469" y="-67491"/>
            <a:chExt cx="4238252" cy="1358038"/>
          </a:xfrm>
        </p:grpSpPr>
        <p:grpSp>
          <p:nvGrpSpPr>
            <p:cNvPr id="1158" name="Google Shape;1158;p39"/>
            <p:cNvGrpSpPr/>
            <p:nvPr/>
          </p:nvGrpSpPr>
          <p:grpSpPr>
            <a:xfrm rot="196026">
              <a:off x="1033028" y="50741"/>
              <a:ext cx="4181132" cy="1121575"/>
              <a:chOff x="-2396999" y="-553647"/>
              <a:chExt cx="2884822" cy="773790"/>
            </a:xfrm>
          </p:grpSpPr>
          <p:sp>
            <p:nvSpPr>
              <p:cNvPr id="1159" name="Google Shape;1159;p39"/>
              <p:cNvSpPr/>
              <p:nvPr/>
            </p:nvSpPr>
            <p:spPr>
              <a:xfrm>
                <a:off x="-2393378" y="-553639"/>
                <a:ext cx="2877580" cy="773774"/>
              </a:xfrm>
              <a:custGeom>
                <a:avLst/>
                <a:gdLst/>
                <a:ahLst/>
                <a:cxnLst/>
                <a:rect l="l" t="t" r="r" b="b"/>
                <a:pathLst>
                  <a:path w="72351" h="19455" extrusionOk="0">
                    <a:moveTo>
                      <a:pt x="72012" y="0"/>
                    </a:moveTo>
                    <a:cubicBezTo>
                      <a:pt x="71961" y="0"/>
                      <a:pt x="71909" y="13"/>
                      <a:pt x="71862" y="40"/>
                    </a:cubicBezTo>
                    <a:cubicBezTo>
                      <a:pt x="70165" y="1016"/>
                      <a:pt x="68448" y="1913"/>
                      <a:pt x="66672" y="2752"/>
                    </a:cubicBezTo>
                    <a:lnTo>
                      <a:pt x="66692" y="2538"/>
                    </a:lnTo>
                    <a:lnTo>
                      <a:pt x="59433" y="5152"/>
                    </a:lnTo>
                    <a:lnTo>
                      <a:pt x="59726" y="5542"/>
                    </a:lnTo>
                    <a:cubicBezTo>
                      <a:pt x="59433" y="5659"/>
                      <a:pt x="59121" y="5757"/>
                      <a:pt x="58828" y="5854"/>
                    </a:cubicBezTo>
                    <a:cubicBezTo>
                      <a:pt x="58204" y="6069"/>
                      <a:pt x="57560" y="6264"/>
                      <a:pt x="56916" y="6440"/>
                    </a:cubicBezTo>
                    <a:lnTo>
                      <a:pt x="56994" y="6128"/>
                    </a:lnTo>
                    <a:lnTo>
                      <a:pt x="49404" y="7435"/>
                    </a:lnTo>
                    <a:lnTo>
                      <a:pt x="49736" y="8118"/>
                    </a:lnTo>
                    <a:cubicBezTo>
                      <a:pt x="49190" y="8215"/>
                      <a:pt x="48663" y="8293"/>
                      <a:pt x="48117" y="8372"/>
                    </a:cubicBezTo>
                    <a:lnTo>
                      <a:pt x="48273" y="7864"/>
                    </a:lnTo>
                    <a:lnTo>
                      <a:pt x="40604" y="8820"/>
                    </a:lnTo>
                    <a:lnTo>
                      <a:pt x="40741" y="9113"/>
                    </a:lnTo>
                    <a:cubicBezTo>
                      <a:pt x="40370" y="9132"/>
                      <a:pt x="40000" y="9152"/>
                      <a:pt x="39648" y="9171"/>
                    </a:cubicBezTo>
                    <a:lnTo>
                      <a:pt x="31941" y="8820"/>
                    </a:lnTo>
                    <a:lnTo>
                      <a:pt x="31980" y="9054"/>
                    </a:lnTo>
                    <a:cubicBezTo>
                      <a:pt x="30829" y="8976"/>
                      <a:pt x="29658" y="8879"/>
                      <a:pt x="28488" y="8742"/>
                    </a:cubicBezTo>
                    <a:lnTo>
                      <a:pt x="23746" y="8079"/>
                    </a:lnTo>
                    <a:lnTo>
                      <a:pt x="23161" y="7981"/>
                    </a:lnTo>
                    <a:cubicBezTo>
                      <a:pt x="22049" y="7806"/>
                      <a:pt x="20995" y="7591"/>
                      <a:pt x="19961" y="7376"/>
                    </a:cubicBezTo>
                    <a:lnTo>
                      <a:pt x="19981" y="7357"/>
                    </a:lnTo>
                    <a:lnTo>
                      <a:pt x="13366" y="5718"/>
                    </a:lnTo>
                    <a:cubicBezTo>
                      <a:pt x="12468" y="5464"/>
                      <a:pt x="11610" y="5211"/>
                      <a:pt x="10790" y="4937"/>
                    </a:cubicBezTo>
                    <a:lnTo>
                      <a:pt x="10849" y="4898"/>
                    </a:lnTo>
                    <a:lnTo>
                      <a:pt x="3591" y="2264"/>
                    </a:lnTo>
                    <a:cubicBezTo>
                      <a:pt x="1600" y="1406"/>
                      <a:pt x="488" y="820"/>
                      <a:pt x="469" y="801"/>
                    </a:cubicBezTo>
                    <a:cubicBezTo>
                      <a:pt x="423" y="784"/>
                      <a:pt x="376" y="775"/>
                      <a:pt x="331" y="775"/>
                    </a:cubicBezTo>
                    <a:cubicBezTo>
                      <a:pt x="220" y="775"/>
                      <a:pt x="120" y="827"/>
                      <a:pt x="79" y="938"/>
                    </a:cubicBezTo>
                    <a:cubicBezTo>
                      <a:pt x="0" y="1074"/>
                      <a:pt x="39" y="1250"/>
                      <a:pt x="196" y="1328"/>
                    </a:cubicBezTo>
                    <a:cubicBezTo>
                      <a:pt x="215" y="1328"/>
                      <a:pt x="1405" y="1972"/>
                      <a:pt x="3552" y="2889"/>
                    </a:cubicBezTo>
                    <a:lnTo>
                      <a:pt x="2927" y="13191"/>
                    </a:lnTo>
                    <a:lnTo>
                      <a:pt x="10342" y="5406"/>
                    </a:lnTo>
                    <a:cubicBezTo>
                      <a:pt x="11025" y="5640"/>
                      <a:pt x="11747" y="5854"/>
                      <a:pt x="12508" y="6089"/>
                    </a:cubicBezTo>
                    <a:lnTo>
                      <a:pt x="12995" y="16449"/>
                    </a:lnTo>
                    <a:lnTo>
                      <a:pt x="19551" y="7884"/>
                    </a:lnTo>
                    <a:cubicBezTo>
                      <a:pt x="20273" y="8040"/>
                      <a:pt x="20995" y="8196"/>
                      <a:pt x="21717" y="8332"/>
                    </a:cubicBezTo>
                    <a:lnTo>
                      <a:pt x="23298" y="18615"/>
                    </a:lnTo>
                    <a:lnTo>
                      <a:pt x="28956" y="9367"/>
                    </a:lnTo>
                    <a:cubicBezTo>
                      <a:pt x="30029" y="9484"/>
                      <a:pt x="31083" y="9562"/>
                      <a:pt x="32136" y="9640"/>
                    </a:cubicBezTo>
                    <a:lnTo>
                      <a:pt x="34575" y="19454"/>
                    </a:lnTo>
                    <a:lnTo>
                      <a:pt x="39356" y="9757"/>
                    </a:lnTo>
                    <a:cubicBezTo>
                      <a:pt x="39883" y="9737"/>
                      <a:pt x="40448" y="9718"/>
                      <a:pt x="40995" y="9679"/>
                    </a:cubicBezTo>
                    <a:lnTo>
                      <a:pt x="44995" y="18849"/>
                    </a:lnTo>
                    <a:lnTo>
                      <a:pt x="47921" y="8996"/>
                    </a:lnTo>
                    <a:cubicBezTo>
                      <a:pt x="48604" y="8898"/>
                      <a:pt x="49287" y="8781"/>
                      <a:pt x="49990" y="8645"/>
                    </a:cubicBezTo>
                    <a:lnTo>
                      <a:pt x="54243" y="17249"/>
                    </a:lnTo>
                    <a:lnTo>
                      <a:pt x="56760" y="7103"/>
                    </a:lnTo>
                    <a:cubicBezTo>
                      <a:pt x="57521" y="6889"/>
                      <a:pt x="58263" y="6654"/>
                      <a:pt x="59004" y="6420"/>
                    </a:cubicBezTo>
                    <a:cubicBezTo>
                      <a:pt x="59375" y="6303"/>
                      <a:pt x="59726" y="6167"/>
                      <a:pt x="60097" y="6050"/>
                    </a:cubicBezTo>
                    <a:lnTo>
                      <a:pt x="65911" y="13971"/>
                    </a:lnTo>
                    <a:lnTo>
                      <a:pt x="66633" y="3416"/>
                    </a:lnTo>
                    <a:cubicBezTo>
                      <a:pt x="68526" y="2538"/>
                      <a:pt x="70360" y="1581"/>
                      <a:pt x="72175" y="547"/>
                    </a:cubicBezTo>
                    <a:cubicBezTo>
                      <a:pt x="72311" y="450"/>
                      <a:pt x="72350" y="274"/>
                      <a:pt x="72272" y="138"/>
                    </a:cubicBezTo>
                    <a:cubicBezTo>
                      <a:pt x="72208" y="48"/>
                      <a:pt x="72110" y="0"/>
                      <a:pt x="7201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2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160" name="Google Shape;1160;p39"/>
              <p:cNvGrpSpPr/>
              <p:nvPr/>
            </p:nvGrpSpPr>
            <p:grpSpPr>
              <a:xfrm>
                <a:off x="-2396999" y="-553647"/>
                <a:ext cx="2884822" cy="773790"/>
                <a:chOff x="1413075" y="2180950"/>
                <a:chExt cx="3100625" cy="831675"/>
              </a:xfrm>
            </p:grpSpPr>
            <p:sp>
              <p:nvSpPr>
                <p:cNvPr id="1161" name="Google Shape;1161;p39"/>
                <p:cNvSpPr/>
                <p:nvPr/>
              </p:nvSpPr>
              <p:spPr>
                <a:xfrm>
                  <a:off x="1413075" y="2180950"/>
                  <a:ext cx="3100625" cy="418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025" h="16755" extrusionOk="0">
                      <a:moveTo>
                        <a:pt x="123304" y="1"/>
                      </a:moveTo>
                      <a:cubicBezTo>
                        <a:pt x="123222" y="1"/>
                        <a:pt x="123135" y="24"/>
                        <a:pt x="123046" y="76"/>
                      </a:cubicBezTo>
                      <a:cubicBezTo>
                        <a:pt x="115974" y="4179"/>
                        <a:pt x="108502" y="7515"/>
                        <a:pt x="100763" y="10050"/>
                      </a:cubicBezTo>
                      <a:cubicBezTo>
                        <a:pt x="93625" y="12318"/>
                        <a:pt x="86320" y="13953"/>
                        <a:pt x="78914" y="14853"/>
                      </a:cubicBezTo>
                      <a:cubicBezTo>
                        <a:pt x="73725" y="15464"/>
                        <a:pt x="68508" y="15768"/>
                        <a:pt x="63295" y="15768"/>
                      </a:cubicBezTo>
                      <a:cubicBezTo>
                        <a:pt x="55407" y="15768"/>
                        <a:pt x="47526" y="15072"/>
                        <a:pt x="39753" y="13686"/>
                      </a:cubicBezTo>
                      <a:cubicBezTo>
                        <a:pt x="30180" y="12018"/>
                        <a:pt x="20773" y="9483"/>
                        <a:pt x="11700" y="6047"/>
                      </a:cubicBezTo>
                      <a:cubicBezTo>
                        <a:pt x="8030" y="4713"/>
                        <a:pt x="4428" y="3178"/>
                        <a:pt x="959" y="1410"/>
                      </a:cubicBezTo>
                      <a:cubicBezTo>
                        <a:pt x="883" y="1374"/>
                        <a:pt x="808" y="1358"/>
                        <a:pt x="738" y="1358"/>
                      </a:cubicBezTo>
                      <a:cubicBezTo>
                        <a:pt x="285" y="1358"/>
                        <a:pt x="1" y="2022"/>
                        <a:pt x="492" y="2311"/>
                      </a:cubicBezTo>
                      <a:cubicBezTo>
                        <a:pt x="3994" y="4079"/>
                        <a:pt x="7630" y="5647"/>
                        <a:pt x="11299" y="6981"/>
                      </a:cubicBezTo>
                      <a:cubicBezTo>
                        <a:pt x="20439" y="10417"/>
                        <a:pt x="29913" y="13019"/>
                        <a:pt x="39520" y="14686"/>
                      </a:cubicBezTo>
                      <a:cubicBezTo>
                        <a:pt x="47459" y="16054"/>
                        <a:pt x="55498" y="16755"/>
                        <a:pt x="63537" y="16755"/>
                      </a:cubicBezTo>
                      <a:cubicBezTo>
                        <a:pt x="68740" y="16755"/>
                        <a:pt x="73911" y="16454"/>
                        <a:pt x="79014" y="15821"/>
                      </a:cubicBezTo>
                      <a:cubicBezTo>
                        <a:pt x="86520" y="14920"/>
                        <a:pt x="93892" y="13319"/>
                        <a:pt x="101030" y="10984"/>
                      </a:cubicBezTo>
                      <a:cubicBezTo>
                        <a:pt x="108869" y="8449"/>
                        <a:pt x="116408" y="5080"/>
                        <a:pt x="123546" y="943"/>
                      </a:cubicBezTo>
                      <a:cubicBezTo>
                        <a:pt x="124025" y="662"/>
                        <a:pt x="123744" y="1"/>
                        <a:pt x="123304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2" name="Google Shape;1162;p39"/>
                <p:cNvSpPr/>
                <p:nvPr/>
              </p:nvSpPr>
              <p:spPr>
                <a:xfrm>
                  <a:off x="1542100" y="2277900"/>
                  <a:ext cx="338600" cy="467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44" h="18681" extrusionOk="0">
                      <a:moveTo>
                        <a:pt x="1135" y="1"/>
                      </a:moveTo>
                      <a:lnTo>
                        <a:pt x="1" y="18681"/>
                      </a:lnTo>
                      <a:lnTo>
                        <a:pt x="1" y="18681"/>
                      </a:lnTo>
                      <a:lnTo>
                        <a:pt x="13544" y="4504"/>
                      </a:lnTo>
                      <a:lnTo>
                        <a:pt x="1135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3" name="Google Shape;1163;p39"/>
                <p:cNvSpPr/>
                <p:nvPr/>
              </p:nvSpPr>
              <p:spPr>
                <a:xfrm>
                  <a:off x="3528525" y="2443025"/>
                  <a:ext cx="324425" cy="476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77" h="19048" extrusionOk="0">
                      <a:moveTo>
                        <a:pt x="12976" y="0"/>
                      </a:moveTo>
                      <a:lnTo>
                        <a:pt x="0" y="2269"/>
                      </a:lnTo>
                      <a:lnTo>
                        <a:pt x="8273" y="19047"/>
                      </a:lnTo>
                      <a:lnTo>
                        <a:pt x="12976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4" name="Google Shape;1164;p39"/>
                <p:cNvSpPr/>
                <p:nvPr/>
              </p:nvSpPr>
              <p:spPr>
                <a:xfrm>
                  <a:off x="1950725" y="2417175"/>
                  <a:ext cx="320250" cy="467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10" h="18681" extrusionOk="0">
                      <a:moveTo>
                        <a:pt x="1" y="0"/>
                      </a:moveTo>
                      <a:lnTo>
                        <a:pt x="868" y="18680"/>
                      </a:lnTo>
                      <a:lnTo>
                        <a:pt x="12810" y="3136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5" name="Google Shape;1165;p39"/>
                <p:cNvSpPr/>
                <p:nvPr/>
              </p:nvSpPr>
              <p:spPr>
                <a:xfrm>
                  <a:off x="3957175" y="2289575"/>
                  <a:ext cx="310225" cy="488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09" h="19549" extrusionOk="0">
                      <a:moveTo>
                        <a:pt x="12409" y="1"/>
                      </a:moveTo>
                      <a:lnTo>
                        <a:pt x="0" y="4471"/>
                      </a:lnTo>
                      <a:lnTo>
                        <a:pt x="11075" y="19548"/>
                      </a:lnTo>
                      <a:lnTo>
                        <a:pt x="12409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6" name="Google Shape;1166;p39"/>
                <p:cNvSpPr/>
                <p:nvPr/>
              </p:nvSpPr>
              <p:spPr>
                <a:xfrm>
                  <a:off x="2341850" y="2514750"/>
                  <a:ext cx="326925" cy="462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77" h="18514" extrusionOk="0">
                      <a:moveTo>
                        <a:pt x="0" y="0"/>
                      </a:moveTo>
                      <a:lnTo>
                        <a:pt x="2836" y="18513"/>
                      </a:lnTo>
                      <a:lnTo>
                        <a:pt x="13076" y="180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7" name="Google Shape;1167;p39"/>
                <p:cNvSpPr/>
                <p:nvPr/>
              </p:nvSpPr>
              <p:spPr>
                <a:xfrm>
                  <a:off x="2782150" y="2558950"/>
                  <a:ext cx="329425" cy="45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77" h="18147" extrusionOk="0">
                      <a:moveTo>
                        <a:pt x="1" y="0"/>
                      </a:moveTo>
                      <a:lnTo>
                        <a:pt x="4537" y="18146"/>
                      </a:lnTo>
                      <a:lnTo>
                        <a:pt x="13177" y="567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8" name="Google Shape;1168;p39"/>
                <p:cNvSpPr/>
                <p:nvPr/>
              </p:nvSpPr>
              <p:spPr>
                <a:xfrm>
                  <a:off x="3152425" y="2517250"/>
                  <a:ext cx="327750" cy="46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10" h="18781" extrusionOk="0">
                      <a:moveTo>
                        <a:pt x="13110" y="0"/>
                      </a:moveTo>
                      <a:lnTo>
                        <a:pt x="0" y="1635"/>
                      </a:lnTo>
                      <a:lnTo>
                        <a:pt x="7506" y="18780"/>
                      </a:lnTo>
                      <a:lnTo>
                        <a:pt x="13110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1169" name="Google Shape;1169;p39"/>
            <p:cNvSpPr txBox="1"/>
            <p:nvPr/>
          </p:nvSpPr>
          <p:spPr>
            <a:xfrm rot="1406694">
              <a:off x="1155021" y="148686"/>
              <a:ext cx="421498" cy="4002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accent6"/>
                  </a:solidFill>
                  <a:latin typeface="Lilita One"/>
                  <a:ea typeface="Lilita One"/>
                  <a:cs typeface="Lilita One"/>
                  <a:sym typeface="Lilita One"/>
                </a:rPr>
                <a:t>R</a:t>
              </a:r>
              <a:endParaRPr sz="2000">
                <a:solidFill>
                  <a:schemeClr val="accent6"/>
                </a:solidFill>
                <a:latin typeface="Lilita One"/>
                <a:ea typeface="Lilita One"/>
                <a:cs typeface="Lilita One"/>
                <a:sym typeface="Lilita One"/>
              </a:endParaRPr>
            </a:p>
          </p:txBody>
        </p:sp>
        <p:sp>
          <p:nvSpPr>
            <p:cNvPr id="1170" name="Google Shape;1170;p39"/>
            <p:cNvSpPr txBox="1"/>
            <p:nvPr/>
          </p:nvSpPr>
          <p:spPr>
            <a:xfrm rot="1115380">
              <a:off x="1681288" y="370217"/>
              <a:ext cx="421596" cy="4003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rPr>
                <a:t>A</a:t>
              </a:r>
              <a:endParaRPr sz="2000">
                <a:solidFill>
                  <a:schemeClr val="lt1"/>
                </a:solidFill>
                <a:latin typeface="Lilita One"/>
                <a:ea typeface="Lilita One"/>
                <a:cs typeface="Lilita One"/>
                <a:sym typeface="Lilita One"/>
              </a:endParaRPr>
            </a:p>
          </p:txBody>
        </p:sp>
        <p:sp>
          <p:nvSpPr>
            <p:cNvPr id="1171" name="Google Shape;1171;p39"/>
            <p:cNvSpPr txBox="1"/>
            <p:nvPr/>
          </p:nvSpPr>
          <p:spPr>
            <a:xfrm rot="689631">
              <a:off x="2228885" y="522597"/>
              <a:ext cx="421554" cy="4004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rPr>
                <a:t>I</a:t>
              </a:r>
              <a:endParaRPr sz="2000">
                <a:solidFill>
                  <a:schemeClr val="lt1"/>
                </a:solidFill>
                <a:latin typeface="Lilita One"/>
                <a:ea typeface="Lilita One"/>
                <a:cs typeface="Lilita One"/>
                <a:sym typeface="Lilita One"/>
              </a:endParaRPr>
            </a:p>
          </p:txBody>
        </p:sp>
        <p:sp>
          <p:nvSpPr>
            <p:cNvPr id="1172" name="Google Shape;1172;p39"/>
            <p:cNvSpPr txBox="1"/>
            <p:nvPr/>
          </p:nvSpPr>
          <p:spPr>
            <a:xfrm rot="330710">
              <a:off x="2845657" y="598812"/>
              <a:ext cx="421650" cy="4005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dirty="0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rPr>
                <a:t>N</a:t>
              </a:r>
              <a:endParaRPr sz="2000" dirty="0">
                <a:solidFill>
                  <a:schemeClr val="lt1"/>
                </a:solidFill>
                <a:latin typeface="Lilita One"/>
                <a:ea typeface="Lilita One"/>
                <a:cs typeface="Lilita One"/>
                <a:sym typeface="Lilita One"/>
              </a:endParaRPr>
            </a:p>
          </p:txBody>
        </p:sp>
        <p:sp>
          <p:nvSpPr>
            <p:cNvPr id="1173" name="Google Shape;1173;p39"/>
            <p:cNvSpPr txBox="1"/>
            <p:nvPr/>
          </p:nvSpPr>
          <p:spPr>
            <a:xfrm rot="-200695">
              <a:off x="3383848" y="598755"/>
              <a:ext cx="421618" cy="4005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rPr>
                <a:t>B</a:t>
              </a:r>
              <a:endParaRPr sz="2000">
                <a:solidFill>
                  <a:schemeClr val="lt1"/>
                </a:solidFill>
                <a:latin typeface="Lilita One"/>
                <a:ea typeface="Lilita One"/>
                <a:cs typeface="Lilita One"/>
                <a:sym typeface="Lilita One"/>
              </a:endParaRPr>
            </a:p>
          </p:txBody>
        </p:sp>
        <p:sp>
          <p:nvSpPr>
            <p:cNvPr id="1174" name="Google Shape;1174;p39"/>
            <p:cNvSpPr txBox="1"/>
            <p:nvPr/>
          </p:nvSpPr>
          <p:spPr>
            <a:xfrm rot="-443881">
              <a:off x="3907773" y="527237"/>
              <a:ext cx="421710" cy="4005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rPr>
                <a:t>O</a:t>
              </a:r>
              <a:endParaRPr sz="2000">
                <a:solidFill>
                  <a:schemeClr val="lt1"/>
                </a:solidFill>
                <a:latin typeface="Lilita One"/>
                <a:ea typeface="Lilita One"/>
                <a:cs typeface="Lilita One"/>
                <a:sym typeface="Lilita One"/>
              </a:endParaRPr>
            </a:p>
          </p:txBody>
        </p:sp>
        <p:sp>
          <p:nvSpPr>
            <p:cNvPr id="1175" name="Google Shape;1175;p39"/>
            <p:cNvSpPr txBox="1"/>
            <p:nvPr/>
          </p:nvSpPr>
          <p:spPr>
            <a:xfrm rot="-897933">
              <a:off x="4526868" y="374925"/>
              <a:ext cx="421704" cy="4006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rPr>
                <a:t>W</a:t>
              </a:r>
              <a:endParaRPr sz="2000">
                <a:solidFill>
                  <a:schemeClr val="lt1"/>
                </a:solidFill>
                <a:latin typeface="Lilita One"/>
                <a:ea typeface="Lilita One"/>
                <a:cs typeface="Lilita One"/>
                <a:sym typeface="Lilita One"/>
              </a:endParaRPr>
            </a:p>
          </p:txBody>
        </p:sp>
      </p:grpSp>
      <p:sp>
        <p:nvSpPr>
          <p:cNvPr id="1176" name="Google Shape;1176;p39"/>
          <p:cNvSpPr/>
          <p:nvPr/>
        </p:nvSpPr>
        <p:spPr>
          <a:xfrm>
            <a:off x="1137825" y="4311400"/>
            <a:ext cx="4891492" cy="79627"/>
          </a:xfrm>
          <a:custGeom>
            <a:avLst/>
            <a:gdLst/>
            <a:ahLst/>
            <a:cxnLst/>
            <a:rect l="l" t="t" r="r" b="b"/>
            <a:pathLst>
              <a:path w="101615" h="1965" extrusionOk="0">
                <a:moveTo>
                  <a:pt x="49390" y="0"/>
                </a:moveTo>
                <a:cubicBezTo>
                  <a:pt x="40259" y="0"/>
                  <a:pt x="31105" y="73"/>
                  <a:pt x="21972" y="249"/>
                </a:cubicBezTo>
                <a:cubicBezTo>
                  <a:pt x="14815" y="374"/>
                  <a:pt x="7408" y="123"/>
                  <a:pt x="251" y="1044"/>
                </a:cubicBezTo>
                <a:cubicBezTo>
                  <a:pt x="0" y="1086"/>
                  <a:pt x="84" y="1504"/>
                  <a:pt x="293" y="1504"/>
                </a:cubicBezTo>
                <a:cubicBezTo>
                  <a:pt x="2413" y="1669"/>
                  <a:pt x="4546" y="1726"/>
                  <a:pt x="6683" y="1726"/>
                </a:cubicBezTo>
                <a:cubicBezTo>
                  <a:pt x="11046" y="1726"/>
                  <a:pt x="15428" y="1490"/>
                  <a:pt x="19754" y="1462"/>
                </a:cubicBezTo>
                <a:cubicBezTo>
                  <a:pt x="26366" y="1379"/>
                  <a:pt x="32979" y="1337"/>
                  <a:pt x="39591" y="1295"/>
                </a:cubicBezTo>
                <a:cubicBezTo>
                  <a:pt x="41754" y="1288"/>
                  <a:pt x="43916" y="1284"/>
                  <a:pt x="46078" y="1284"/>
                </a:cubicBezTo>
                <a:cubicBezTo>
                  <a:pt x="56890" y="1284"/>
                  <a:pt x="67701" y="1372"/>
                  <a:pt x="78513" y="1546"/>
                </a:cubicBezTo>
                <a:cubicBezTo>
                  <a:pt x="85963" y="1672"/>
                  <a:pt x="93412" y="1923"/>
                  <a:pt x="100904" y="1964"/>
                </a:cubicBezTo>
                <a:cubicBezTo>
                  <a:pt x="101573" y="1964"/>
                  <a:pt x="101615" y="918"/>
                  <a:pt x="100904" y="918"/>
                </a:cubicBezTo>
                <a:cubicBezTo>
                  <a:pt x="87720" y="207"/>
                  <a:pt x="74495" y="123"/>
                  <a:pt x="61270" y="39"/>
                </a:cubicBezTo>
                <a:cubicBezTo>
                  <a:pt x="57317" y="14"/>
                  <a:pt x="53356" y="0"/>
                  <a:pt x="4939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" name="Google Shape;1157;p39"/>
          <p:cNvGrpSpPr/>
          <p:nvPr/>
        </p:nvGrpSpPr>
        <p:grpSpPr>
          <a:xfrm rot="-183154">
            <a:off x="4136310" y="67101"/>
            <a:ext cx="4074927" cy="1305570"/>
            <a:chOff x="1004469" y="-67491"/>
            <a:chExt cx="4238252" cy="1358038"/>
          </a:xfrm>
        </p:grpSpPr>
        <p:grpSp>
          <p:nvGrpSpPr>
            <p:cNvPr id="98" name="Google Shape;1158;p39"/>
            <p:cNvGrpSpPr/>
            <p:nvPr/>
          </p:nvGrpSpPr>
          <p:grpSpPr>
            <a:xfrm rot="196026">
              <a:off x="1033028" y="50741"/>
              <a:ext cx="4181132" cy="1121575"/>
              <a:chOff x="-2396999" y="-553647"/>
              <a:chExt cx="2884822" cy="773790"/>
            </a:xfrm>
          </p:grpSpPr>
          <p:sp>
            <p:nvSpPr>
              <p:cNvPr id="106" name="Google Shape;1159;p39"/>
              <p:cNvSpPr/>
              <p:nvPr/>
            </p:nvSpPr>
            <p:spPr>
              <a:xfrm>
                <a:off x="-2393378" y="-553639"/>
                <a:ext cx="2877580" cy="773774"/>
              </a:xfrm>
              <a:custGeom>
                <a:avLst/>
                <a:gdLst/>
                <a:ahLst/>
                <a:cxnLst/>
                <a:rect l="l" t="t" r="r" b="b"/>
                <a:pathLst>
                  <a:path w="72351" h="19455" extrusionOk="0">
                    <a:moveTo>
                      <a:pt x="72012" y="0"/>
                    </a:moveTo>
                    <a:cubicBezTo>
                      <a:pt x="71961" y="0"/>
                      <a:pt x="71909" y="13"/>
                      <a:pt x="71862" y="40"/>
                    </a:cubicBezTo>
                    <a:cubicBezTo>
                      <a:pt x="70165" y="1016"/>
                      <a:pt x="68448" y="1913"/>
                      <a:pt x="66672" y="2752"/>
                    </a:cubicBezTo>
                    <a:lnTo>
                      <a:pt x="66692" y="2538"/>
                    </a:lnTo>
                    <a:lnTo>
                      <a:pt x="59433" y="5152"/>
                    </a:lnTo>
                    <a:lnTo>
                      <a:pt x="59726" y="5542"/>
                    </a:lnTo>
                    <a:cubicBezTo>
                      <a:pt x="59433" y="5659"/>
                      <a:pt x="59121" y="5757"/>
                      <a:pt x="58828" y="5854"/>
                    </a:cubicBezTo>
                    <a:cubicBezTo>
                      <a:pt x="58204" y="6069"/>
                      <a:pt x="57560" y="6264"/>
                      <a:pt x="56916" y="6440"/>
                    </a:cubicBezTo>
                    <a:lnTo>
                      <a:pt x="56994" y="6128"/>
                    </a:lnTo>
                    <a:lnTo>
                      <a:pt x="49404" y="7435"/>
                    </a:lnTo>
                    <a:lnTo>
                      <a:pt x="49736" y="8118"/>
                    </a:lnTo>
                    <a:cubicBezTo>
                      <a:pt x="49190" y="8215"/>
                      <a:pt x="48663" y="8293"/>
                      <a:pt x="48117" y="8372"/>
                    </a:cubicBezTo>
                    <a:lnTo>
                      <a:pt x="48273" y="7864"/>
                    </a:lnTo>
                    <a:lnTo>
                      <a:pt x="40604" y="8820"/>
                    </a:lnTo>
                    <a:lnTo>
                      <a:pt x="40741" y="9113"/>
                    </a:lnTo>
                    <a:cubicBezTo>
                      <a:pt x="40370" y="9132"/>
                      <a:pt x="40000" y="9152"/>
                      <a:pt x="39648" y="9171"/>
                    </a:cubicBezTo>
                    <a:lnTo>
                      <a:pt x="31941" y="8820"/>
                    </a:lnTo>
                    <a:lnTo>
                      <a:pt x="31980" y="9054"/>
                    </a:lnTo>
                    <a:cubicBezTo>
                      <a:pt x="30829" y="8976"/>
                      <a:pt x="29658" y="8879"/>
                      <a:pt x="28488" y="8742"/>
                    </a:cubicBezTo>
                    <a:lnTo>
                      <a:pt x="23746" y="8079"/>
                    </a:lnTo>
                    <a:lnTo>
                      <a:pt x="23161" y="7981"/>
                    </a:lnTo>
                    <a:cubicBezTo>
                      <a:pt x="22049" y="7806"/>
                      <a:pt x="20995" y="7591"/>
                      <a:pt x="19961" y="7376"/>
                    </a:cubicBezTo>
                    <a:lnTo>
                      <a:pt x="19981" y="7357"/>
                    </a:lnTo>
                    <a:lnTo>
                      <a:pt x="13366" y="5718"/>
                    </a:lnTo>
                    <a:cubicBezTo>
                      <a:pt x="12468" y="5464"/>
                      <a:pt x="11610" y="5211"/>
                      <a:pt x="10790" y="4937"/>
                    </a:cubicBezTo>
                    <a:lnTo>
                      <a:pt x="10849" y="4898"/>
                    </a:lnTo>
                    <a:lnTo>
                      <a:pt x="3591" y="2264"/>
                    </a:lnTo>
                    <a:cubicBezTo>
                      <a:pt x="1600" y="1406"/>
                      <a:pt x="488" y="820"/>
                      <a:pt x="469" y="801"/>
                    </a:cubicBezTo>
                    <a:cubicBezTo>
                      <a:pt x="423" y="784"/>
                      <a:pt x="376" y="775"/>
                      <a:pt x="331" y="775"/>
                    </a:cubicBezTo>
                    <a:cubicBezTo>
                      <a:pt x="220" y="775"/>
                      <a:pt x="120" y="827"/>
                      <a:pt x="79" y="938"/>
                    </a:cubicBezTo>
                    <a:cubicBezTo>
                      <a:pt x="0" y="1074"/>
                      <a:pt x="39" y="1250"/>
                      <a:pt x="196" y="1328"/>
                    </a:cubicBezTo>
                    <a:cubicBezTo>
                      <a:pt x="215" y="1328"/>
                      <a:pt x="1405" y="1972"/>
                      <a:pt x="3552" y="2889"/>
                    </a:cubicBezTo>
                    <a:lnTo>
                      <a:pt x="2927" y="13191"/>
                    </a:lnTo>
                    <a:lnTo>
                      <a:pt x="10342" y="5406"/>
                    </a:lnTo>
                    <a:cubicBezTo>
                      <a:pt x="11025" y="5640"/>
                      <a:pt x="11747" y="5854"/>
                      <a:pt x="12508" y="6089"/>
                    </a:cubicBezTo>
                    <a:lnTo>
                      <a:pt x="12995" y="16449"/>
                    </a:lnTo>
                    <a:lnTo>
                      <a:pt x="19551" y="7884"/>
                    </a:lnTo>
                    <a:cubicBezTo>
                      <a:pt x="20273" y="8040"/>
                      <a:pt x="20995" y="8196"/>
                      <a:pt x="21717" y="8332"/>
                    </a:cubicBezTo>
                    <a:lnTo>
                      <a:pt x="23298" y="18615"/>
                    </a:lnTo>
                    <a:lnTo>
                      <a:pt x="28956" y="9367"/>
                    </a:lnTo>
                    <a:cubicBezTo>
                      <a:pt x="30029" y="9484"/>
                      <a:pt x="31083" y="9562"/>
                      <a:pt x="32136" y="9640"/>
                    </a:cubicBezTo>
                    <a:lnTo>
                      <a:pt x="34575" y="19454"/>
                    </a:lnTo>
                    <a:lnTo>
                      <a:pt x="39356" y="9757"/>
                    </a:lnTo>
                    <a:cubicBezTo>
                      <a:pt x="39883" y="9737"/>
                      <a:pt x="40448" y="9718"/>
                      <a:pt x="40995" y="9679"/>
                    </a:cubicBezTo>
                    <a:lnTo>
                      <a:pt x="44995" y="18849"/>
                    </a:lnTo>
                    <a:lnTo>
                      <a:pt x="47921" y="8996"/>
                    </a:lnTo>
                    <a:cubicBezTo>
                      <a:pt x="48604" y="8898"/>
                      <a:pt x="49287" y="8781"/>
                      <a:pt x="49990" y="8645"/>
                    </a:cubicBezTo>
                    <a:lnTo>
                      <a:pt x="54243" y="17249"/>
                    </a:lnTo>
                    <a:lnTo>
                      <a:pt x="56760" y="7103"/>
                    </a:lnTo>
                    <a:cubicBezTo>
                      <a:pt x="57521" y="6889"/>
                      <a:pt x="58263" y="6654"/>
                      <a:pt x="59004" y="6420"/>
                    </a:cubicBezTo>
                    <a:cubicBezTo>
                      <a:pt x="59375" y="6303"/>
                      <a:pt x="59726" y="6167"/>
                      <a:pt x="60097" y="6050"/>
                    </a:cubicBezTo>
                    <a:lnTo>
                      <a:pt x="65911" y="13971"/>
                    </a:lnTo>
                    <a:lnTo>
                      <a:pt x="66633" y="3416"/>
                    </a:lnTo>
                    <a:cubicBezTo>
                      <a:pt x="68526" y="2538"/>
                      <a:pt x="70360" y="1581"/>
                      <a:pt x="72175" y="547"/>
                    </a:cubicBezTo>
                    <a:cubicBezTo>
                      <a:pt x="72311" y="450"/>
                      <a:pt x="72350" y="274"/>
                      <a:pt x="72272" y="138"/>
                    </a:cubicBezTo>
                    <a:cubicBezTo>
                      <a:pt x="72208" y="48"/>
                      <a:pt x="72110" y="0"/>
                      <a:pt x="7201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2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07" name="Google Shape;1160;p39"/>
              <p:cNvGrpSpPr/>
              <p:nvPr/>
            </p:nvGrpSpPr>
            <p:grpSpPr>
              <a:xfrm>
                <a:off x="-2396999" y="-553647"/>
                <a:ext cx="2884822" cy="773790"/>
                <a:chOff x="1413075" y="2180950"/>
                <a:chExt cx="3100625" cy="831675"/>
              </a:xfrm>
            </p:grpSpPr>
            <p:sp>
              <p:nvSpPr>
                <p:cNvPr id="108" name="Google Shape;1161;p39"/>
                <p:cNvSpPr/>
                <p:nvPr/>
              </p:nvSpPr>
              <p:spPr>
                <a:xfrm>
                  <a:off x="1413075" y="2180950"/>
                  <a:ext cx="3100625" cy="418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025" h="16755" extrusionOk="0">
                      <a:moveTo>
                        <a:pt x="123304" y="1"/>
                      </a:moveTo>
                      <a:cubicBezTo>
                        <a:pt x="123222" y="1"/>
                        <a:pt x="123135" y="24"/>
                        <a:pt x="123046" y="76"/>
                      </a:cubicBezTo>
                      <a:cubicBezTo>
                        <a:pt x="115974" y="4179"/>
                        <a:pt x="108502" y="7515"/>
                        <a:pt x="100763" y="10050"/>
                      </a:cubicBezTo>
                      <a:cubicBezTo>
                        <a:pt x="93625" y="12318"/>
                        <a:pt x="86320" y="13953"/>
                        <a:pt x="78914" y="14853"/>
                      </a:cubicBezTo>
                      <a:cubicBezTo>
                        <a:pt x="73725" y="15464"/>
                        <a:pt x="68508" y="15768"/>
                        <a:pt x="63295" y="15768"/>
                      </a:cubicBezTo>
                      <a:cubicBezTo>
                        <a:pt x="55407" y="15768"/>
                        <a:pt x="47526" y="15072"/>
                        <a:pt x="39753" y="13686"/>
                      </a:cubicBezTo>
                      <a:cubicBezTo>
                        <a:pt x="30180" y="12018"/>
                        <a:pt x="20773" y="9483"/>
                        <a:pt x="11700" y="6047"/>
                      </a:cubicBezTo>
                      <a:cubicBezTo>
                        <a:pt x="8030" y="4713"/>
                        <a:pt x="4428" y="3178"/>
                        <a:pt x="959" y="1410"/>
                      </a:cubicBezTo>
                      <a:cubicBezTo>
                        <a:pt x="883" y="1374"/>
                        <a:pt x="808" y="1358"/>
                        <a:pt x="738" y="1358"/>
                      </a:cubicBezTo>
                      <a:cubicBezTo>
                        <a:pt x="285" y="1358"/>
                        <a:pt x="1" y="2022"/>
                        <a:pt x="492" y="2311"/>
                      </a:cubicBezTo>
                      <a:cubicBezTo>
                        <a:pt x="3994" y="4079"/>
                        <a:pt x="7630" y="5647"/>
                        <a:pt x="11299" y="6981"/>
                      </a:cubicBezTo>
                      <a:cubicBezTo>
                        <a:pt x="20439" y="10417"/>
                        <a:pt x="29913" y="13019"/>
                        <a:pt x="39520" y="14686"/>
                      </a:cubicBezTo>
                      <a:cubicBezTo>
                        <a:pt x="47459" y="16054"/>
                        <a:pt x="55498" y="16755"/>
                        <a:pt x="63537" y="16755"/>
                      </a:cubicBezTo>
                      <a:cubicBezTo>
                        <a:pt x="68740" y="16755"/>
                        <a:pt x="73911" y="16454"/>
                        <a:pt x="79014" y="15821"/>
                      </a:cubicBezTo>
                      <a:cubicBezTo>
                        <a:pt x="86520" y="14920"/>
                        <a:pt x="93892" y="13319"/>
                        <a:pt x="101030" y="10984"/>
                      </a:cubicBezTo>
                      <a:cubicBezTo>
                        <a:pt x="108869" y="8449"/>
                        <a:pt x="116408" y="5080"/>
                        <a:pt x="123546" y="943"/>
                      </a:cubicBezTo>
                      <a:cubicBezTo>
                        <a:pt x="124025" y="662"/>
                        <a:pt x="123744" y="1"/>
                        <a:pt x="123304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" name="Google Shape;1162;p39"/>
                <p:cNvSpPr/>
                <p:nvPr/>
              </p:nvSpPr>
              <p:spPr>
                <a:xfrm>
                  <a:off x="1542100" y="2277900"/>
                  <a:ext cx="338600" cy="467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44" h="18681" extrusionOk="0">
                      <a:moveTo>
                        <a:pt x="1135" y="1"/>
                      </a:moveTo>
                      <a:lnTo>
                        <a:pt x="1" y="18681"/>
                      </a:lnTo>
                      <a:lnTo>
                        <a:pt x="1" y="18681"/>
                      </a:lnTo>
                      <a:lnTo>
                        <a:pt x="13544" y="4504"/>
                      </a:lnTo>
                      <a:lnTo>
                        <a:pt x="1135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" name="Google Shape;1163;p39"/>
                <p:cNvSpPr/>
                <p:nvPr/>
              </p:nvSpPr>
              <p:spPr>
                <a:xfrm>
                  <a:off x="3528525" y="2443025"/>
                  <a:ext cx="324425" cy="476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77" h="19048" extrusionOk="0">
                      <a:moveTo>
                        <a:pt x="12976" y="0"/>
                      </a:moveTo>
                      <a:lnTo>
                        <a:pt x="0" y="2269"/>
                      </a:lnTo>
                      <a:lnTo>
                        <a:pt x="8273" y="19047"/>
                      </a:lnTo>
                      <a:lnTo>
                        <a:pt x="12976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" name="Google Shape;1164;p39"/>
                <p:cNvSpPr/>
                <p:nvPr/>
              </p:nvSpPr>
              <p:spPr>
                <a:xfrm>
                  <a:off x="1950725" y="2417175"/>
                  <a:ext cx="320250" cy="467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10" h="18681" extrusionOk="0">
                      <a:moveTo>
                        <a:pt x="1" y="0"/>
                      </a:moveTo>
                      <a:lnTo>
                        <a:pt x="868" y="18680"/>
                      </a:lnTo>
                      <a:lnTo>
                        <a:pt x="12810" y="3136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" name="Google Shape;1165;p39"/>
                <p:cNvSpPr/>
                <p:nvPr/>
              </p:nvSpPr>
              <p:spPr>
                <a:xfrm>
                  <a:off x="3957175" y="2289575"/>
                  <a:ext cx="310225" cy="488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09" h="19549" extrusionOk="0">
                      <a:moveTo>
                        <a:pt x="12409" y="1"/>
                      </a:moveTo>
                      <a:lnTo>
                        <a:pt x="0" y="4471"/>
                      </a:lnTo>
                      <a:lnTo>
                        <a:pt x="11075" y="19548"/>
                      </a:lnTo>
                      <a:lnTo>
                        <a:pt x="12409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" name="Google Shape;1166;p39"/>
                <p:cNvSpPr/>
                <p:nvPr/>
              </p:nvSpPr>
              <p:spPr>
                <a:xfrm>
                  <a:off x="2341850" y="2514750"/>
                  <a:ext cx="326925" cy="462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77" h="18514" extrusionOk="0">
                      <a:moveTo>
                        <a:pt x="0" y="0"/>
                      </a:moveTo>
                      <a:lnTo>
                        <a:pt x="2836" y="18513"/>
                      </a:lnTo>
                      <a:lnTo>
                        <a:pt x="13076" y="180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" name="Google Shape;1167;p39"/>
                <p:cNvSpPr/>
                <p:nvPr/>
              </p:nvSpPr>
              <p:spPr>
                <a:xfrm>
                  <a:off x="2782150" y="2558950"/>
                  <a:ext cx="329425" cy="45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77" h="18147" extrusionOk="0">
                      <a:moveTo>
                        <a:pt x="1" y="0"/>
                      </a:moveTo>
                      <a:lnTo>
                        <a:pt x="4537" y="18146"/>
                      </a:lnTo>
                      <a:lnTo>
                        <a:pt x="13177" y="567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" name="Google Shape;1168;p39"/>
                <p:cNvSpPr/>
                <p:nvPr/>
              </p:nvSpPr>
              <p:spPr>
                <a:xfrm>
                  <a:off x="3152425" y="2517250"/>
                  <a:ext cx="327750" cy="46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10" h="18781" extrusionOk="0">
                      <a:moveTo>
                        <a:pt x="13110" y="0"/>
                      </a:moveTo>
                      <a:lnTo>
                        <a:pt x="0" y="1635"/>
                      </a:lnTo>
                      <a:lnTo>
                        <a:pt x="7506" y="18780"/>
                      </a:lnTo>
                      <a:lnTo>
                        <a:pt x="13110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99" name="Google Shape;1169;p39"/>
            <p:cNvSpPr txBox="1"/>
            <p:nvPr/>
          </p:nvSpPr>
          <p:spPr>
            <a:xfrm rot="1406694">
              <a:off x="1155021" y="148686"/>
              <a:ext cx="421498" cy="4002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accent6"/>
                  </a:solidFill>
                  <a:latin typeface="Lilita One"/>
                  <a:ea typeface="Lilita One"/>
                  <a:cs typeface="Lilita One"/>
                  <a:sym typeface="Lilita One"/>
                </a:rPr>
                <a:t>R</a:t>
              </a:r>
              <a:endParaRPr sz="2000">
                <a:solidFill>
                  <a:schemeClr val="accent6"/>
                </a:solidFill>
                <a:latin typeface="Lilita One"/>
                <a:ea typeface="Lilita One"/>
                <a:cs typeface="Lilita One"/>
                <a:sym typeface="Lilita One"/>
              </a:endParaRPr>
            </a:p>
          </p:txBody>
        </p:sp>
        <p:sp>
          <p:nvSpPr>
            <p:cNvPr id="100" name="Google Shape;1170;p39"/>
            <p:cNvSpPr txBox="1"/>
            <p:nvPr/>
          </p:nvSpPr>
          <p:spPr>
            <a:xfrm rot="1115380">
              <a:off x="1681288" y="370217"/>
              <a:ext cx="421596" cy="4003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rPr>
                <a:t>A</a:t>
              </a:r>
              <a:endParaRPr sz="2000">
                <a:solidFill>
                  <a:schemeClr val="lt1"/>
                </a:solidFill>
                <a:latin typeface="Lilita One"/>
                <a:ea typeface="Lilita One"/>
                <a:cs typeface="Lilita One"/>
                <a:sym typeface="Lilita One"/>
              </a:endParaRPr>
            </a:p>
          </p:txBody>
        </p:sp>
        <p:sp>
          <p:nvSpPr>
            <p:cNvPr id="101" name="Google Shape;1171;p39"/>
            <p:cNvSpPr txBox="1"/>
            <p:nvPr/>
          </p:nvSpPr>
          <p:spPr>
            <a:xfrm rot="689631">
              <a:off x="2228885" y="522597"/>
              <a:ext cx="421554" cy="4004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rPr>
                <a:t>I</a:t>
              </a:r>
              <a:endParaRPr sz="2000">
                <a:solidFill>
                  <a:schemeClr val="lt1"/>
                </a:solidFill>
                <a:latin typeface="Lilita One"/>
                <a:ea typeface="Lilita One"/>
                <a:cs typeface="Lilita One"/>
                <a:sym typeface="Lilita One"/>
              </a:endParaRPr>
            </a:p>
          </p:txBody>
        </p:sp>
        <p:sp>
          <p:nvSpPr>
            <p:cNvPr id="102" name="Google Shape;1172;p39"/>
            <p:cNvSpPr txBox="1"/>
            <p:nvPr/>
          </p:nvSpPr>
          <p:spPr>
            <a:xfrm rot="330710">
              <a:off x="2845657" y="598812"/>
              <a:ext cx="421650" cy="4005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dirty="0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rPr>
                <a:t>N</a:t>
              </a:r>
              <a:endParaRPr sz="2000" dirty="0">
                <a:solidFill>
                  <a:schemeClr val="lt1"/>
                </a:solidFill>
                <a:latin typeface="Lilita One"/>
                <a:ea typeface="Lilita One"/>
                <a:cs typeface="Lilita One"/>
                <a:sym typeface="Lilita One"/>
              </a:endParaRPr>
            </a:p>
          </p:txBody>
        </p:sp>
        <p:sp>
          <p:nvSpPr>
            <p:cNvPr id="103" name="Google Shape;1173;p39"/>
            <p:cNvSpPr txBox="1"/>
            <p:nvPr/>
          </p:nvSpPr>
          <p:spPr>
            <a:xfrm rot="-200695">
              <a:off x="3383848" y="598755"/>
              <a:ext cx="421618" cy="4005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rPr>
                <a:t>B</a:t>
              </a:r>
              <a:endParaRPr sz="2000">
                <a:solidFill>
                  <a:schemeClr val="lt1"/>
                </a:solidFill>
                <a:latin typeface="Lilita One"/>
                <a:ea typeface="Lilita One"/>
                <a:cs typeface="Lilita One"/>
                <a:sym typeface="Lilita One"/>
              </a:endParaRPr>
            </a:p>
          </p:txBody>
        </p:sp>
        <p:sp>
          <p:nvSpPr>
            <p:cNvPr id="104" name="Google Shape;1174;p39"/>
            <p:cNvSpPr txBox="1"/>
            <p:nvPr/>
          </p:nvSpPr>
          <p:spPr>
            <a:xfrm rot="-443881">
              <a:off x="3907773" y="527237"/>
              <a:ext cx="421710" cy="4005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rPr>
                <a:t>O</a:t>
              </a:r>
              <a:endParaRPr sz="2000">
                <a:solidFill>
                  <a:schemeClr val="lt1"/>
                </a:solidFill>
                <a:latin typeface="Lilita One"/>
                <a:ea typeface="Lilita One"/>
                <a:cs typeface="Lilita One"/>
                <a:sym typeface="Lilita One"/>
              </a:endParaRPr>
            </a:p>
          </p:txBody>
        </p:sp>
        <p:sp>
          <p:nvSpPr>
            <p:cNvPr id="105" name="Google Shape;1175;p39"/>
            <p:cNvSpPr txBox="1"/>
            <p:nvPr/>
          </p:nvSpPr>
          <p:spPr>
            <a:xfrm rot="-897933">
              <a:off x="4526868" y="374925"/>
              <a:ext cx="421704" cy="4006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rPr>
                <a:t>W</a:t>
              </a:r>
              <a:endParaRPr sz="2000">
                <a:solidFill>
                  <a:schemeClr val="lt1"/>
                </a:solidFill>
                <a:latin typeface="Lilita One"/>
                <a:ea typeface="Lilita One"/>
                <a:cs typeface="Lilita One"/>
                <a:sym typeface="Lilita One"/>
              </a:endParaRPr>
            </a:p>
          </p:txBody>
        </p:sp>
      </p:grpSp>
      <p:grpSp>
        <p:nvGrpSpPr>
          <p:cNvPr id="1123" name="Google Shape;1123;p39"/>
          <p:cNvGrpSpPr/>
          <p:nvPr/>
        </p:nvGrpSpPr>
        <p:grpSpPr>
          <a:xfrm flipH="1">
            <a:off x="3392552" y="120572"/>
            <a:ext cx="1744824" cy="1716721"/>
            <a:chOff x="6129708" y="691939"/>
            <a:chExt cx="2048636" cy="2015640"/>
          </a:xfrm>
        </p:grpSpPr>
        <p:sp>
          <p:nvSpPr>
            <p:cNvPr id="1124" name="Google Shape;1124;p39"/>
            <p:cNvSpPr/>
            <p:nvPr/>
          </p:nvSpPr>
          <p:spPr>
            <a:xfrm>
              <a:off x="6129893" y="693917"/>
              <a:ext cx="2048266" cy="2011684"/>
            </a:xfrm>
            <a:custGeom>
              <a:avLst/>
              <a:gdLst/>
              <a:ahLst/>
              <a:cxnLst/>
              <a:rect l="l" t="t" r="r" b="b"/>
              <a:pathLst>
                <a:path w="38205" h="37584" extrusionOk="0">
                  <a:moveTo>
                    <a:pt x="26200" y="1"/>
                  </a:moveTo>
                  <a:cubicBezTo>
                    <a:pt x="22649" y="1"/>
                    <a:pt x="20546" y="3068"/>
                    <a:pt x="20546" y="3068"/>
                  </a:cubicBezTo>
                  <a:cubicBezTo>
                    <a:pt x="19943" y="2325"/>
                    <a:pt x="17561" y="417"/>
                    <a:pt x="14733" y="417"/>
                  </a:cubicBezTo>
                  <a:cubicBezTo>
                    <a:pt x="13994" y="417"/>
                    <a:pt x="13225" y="547"/>
                    <a:pt x="12449" y="863"/>
                  </a:cubicBezTo>
                  <a:cubicBezTo>
                    <a:pt x="8722" y="2385"/>
                    <a:pt x="8683" y="6989"/>
                    <a:pt x="8683" y="6989"/>
                  </a:cubicBezTo>
                  <a:cubicBezTo>
                    <a:pt x="8410" y="6622"/>
                    <a:pt x="6945" y="5876"/>
                    <a:pt x="5328" y="5876"/>
                  </a:cubicBezTo>
                  <a:cubicBezTo>
                    <a:pt x="3940" y="5876"/>
                    <a:pt x="2439" y="6426"/>
                    <a:pt x="1483" y="8238"/>
                  </a:cubicBezTo>
                  <a:cubicBezTo>
                    <a:pt x="0" y="11009"/>
                    <a:pt x="3571" y="13292"/>
                    <a:pt x="3571" y="13292"/>
                  </a:cubicBezTo>
                  <a:cubicBezTo>
                    <a:pt x="3376" y="13975"/>
                    <a:pt x="3005" y="17721"/>
                    <a:pt x="5834" y="19984"/>
                  </a:cubicBezTo>
                  <a:cubicBezTo>
                    <a:pt x="6838" y="20785"/>
                    <a:pt x="7958" y="21044"/>
                    <a:pt x="8985" y="21044"/>
                  </a:cubicBezTo>
                  <a:cubicBezTo>
                    <a:pt x="9636" y="21044"/>
                    <a:pt x="10249" y="20940"/>
                    <a:pt x="10771" y="20804"/>
                  </a:cubicBezTo>
                  <a:cubicBezTo>
                    <a:pt x="10790" y="21604"/>
                    <a:pt x="10790" y="22404"/>
                    <a:pt x="10810" y="23204"/>
                  </a:cubicBezTo>
                  <a:cubicBezTo>
                    <a:pt x="10484" y="22892"/>
                    <a:pt x="10107" y="22591"/>
                    <a:pt x="9842" y="22591"/>
                  </a:cubicBezTo>
                  <a:cubicBezTo>
                    <a:pt x="9743" y="22591"/>
                    <a:pt x="9659" y="22634"/>
                    <a:pt x="9600" y="22735"/>
                  </a:cubicBezTo>
                  <a:cubicBezTo>
                    <a:pt x="9346" y="23184"/>
                    <a:pt x="10244" y="24569"/>
                    <a:pt x="10888" y="25467"/>
                  </a:cubicBezTo>
                  <a:cubicBezTo>
                    <a:pt x="10907" y="26130"/>
                    <a:pt x="10927" y="26794"/>
                    <a:pt x="10966" y="27457"/>
                  </a:cubicBezTo>
                  <a:cubicBezTo>
                    <a:pt x="10985" y="28160"/>
                    <a:pt x="11024" y="28862"/>
                    <a:pt x="11063" y="29564"/>
                  </a:cubicBezTo>
                  <a:cubicBezTo>
                    <a:pt x="10716" y="29187"/>
                    <a:pt x="10182" y="28704"/>
                    <a:pt x="9840" y="28704"/>
                  </a:cubicBezTo>
                  <a:cubicBezTo>
                    <a:pt x="9741" y="28704"/>
                    <a:pt x="9657" y="28745"/>
                    <a:pt x="9600" y="28842"/>
                  </a:cubicBezTo>
                  <a:cubicBezTo>
                    <a:pt x="9210" y="29486"/>
                    <a:pt x="11454" y="32335"/>
                    <a:pt x="11454" y="32335"/>
                  </a:cubicBezTo>
                  <a:cubicBezTo>
                    <a:pt x="11454" y="32335"/>
                    <a:pt x="13249" y="28569"/>
                    <a:pt x="12332" y="28355"/>
                  </a:cubicBezTo>
                  <a:cubicBezTo>
                    <a:pt x="12276" y="28341"/>
                    <a:pt x="12224" y="28334"/>
                    <a:pt x="12175" y="28334"/>
                  </a:cubicBezTo>
                  <a:cubicBezTo>
                    <a:pt x="11402" y="28334"/>
                    <a:pt x="11454" y="29974"/>
                    <a:pt x="11454" y="29974"/>
                  </a:cubicBezTo>
                  <a:lnTo>
                    <a:pt x="11395" y="29935"/>
                  </a:lnTo>
                  <a:cubicBezTo>
                    <a:pt x="11415" y="29896"/>
                    <a:pt x="11434" y="29857"/>
                    <a:pt x="11434" y="29838"/>
                  </a:cubicBezTo>
                  <a:cubicBezTo>
                    <a:pt x="11356" y="28530"/>
                    <a:pt x="11297" y="27243"/>
                    <a:pt x="11239" y="25955"/>
                  </a:cubicBezTo>
                  <a:lnTo>
                    <a:pt x="11239" y="25955"/>
                  </a:lnTo>
                  <a:cubicBezTo>
                    <a:pt x="11376" y="26111"/>
                    <a:pt x="11454" y="26228"/>
                    <a:pt x="11454" y="26228"/>
                  </a:cubicBezTo>
                  <a:cubicBezTo>
                    <a:pt x="11454" y="26228"/>
                    <a:pt x="13249" y="22462"/>
                    <a:pt x="12332" y="22228"/>
                  </a:cubicBezTo>
                  <a:cubicBezTo>
                    <a:pt x="12280" y="22216"/>
                    <a:pt x="12232" y="22211"/>
                    <a:pt x="12187" y="22211"/>
                  </a:cubicBezTo>
                  <a:cubicBezTo>
                    <a:pt x="11401" y="22211"/>
                    <a:pt x="11454" y="23867"/>
                    <a:pt x="11454" y="23867"/>
                  </a:cubicBezTo>
                  <a:cubicBezTo>
                    <a:pt x="11454" y="23867"/>
                    <a:pt x="11337" y="23730"/>
                    <a:pt x="11161" y="23555"/>
                  </a:cubicBezTo>
                  <a:cubicBezTo>
                    <a:pt x="11141" y="22794"/>
                    <a:pt x="11122" y="22052"/>
                    <a:pt x="11122" y="21311"/>
                  </a:cubicBezTo>
                  <a:lnTo>
                    <a:pt x="11122" y="20706"/>
                  </a:lnTo>
                  <a:cubicBezTo>
                    <a:pt x="11571" y="20570"/>
                    <a:pt x="12039" y="20394"/>
                    <a:pt x="12468" y="20160"/>
                  </a:cubicBezTo>
                  <a:cubicBezTo>
                    <a:pt x="14010" y="21155"/>
                    <a:pt x="15707" y="21896"/>
                    <a:pt x="17483" y="22365"/>
                  </a:cubicBezTo>
                  <a:cubicBezTo>
                    <a:pt x="17463" y="22969"/>
                    <a:pt x="17424" y="23574"/>
                    <a:pt x="17405" y="24199"/>
                  </a:cubicBezTo>
                  <a:cubicBezTo>
                    <a:pt x="17128" y="23727"/>
                    <a:pt x="16607" y="22969"/>
                    <a:pt x="16238" y="22969"/>
                  </a:cubicBezTo>
                  <a:cubicBezTo>
                    <a:pt x="16164" y="22969"/>
                    <a:pt x="16097" y="22999"/>
                    <a:pt x="16039" y="23067"/>
                  </a:cubicBezTo>
                  <a:cubicBezTo>
                    <a:pt x="15532" y="23633"/>
                    <a:pt x="17151" y="26872"/>
                    <a:pt x="17151" y="26872"/>
                  </a:cubicBezTo>
                  <a:lnTo>
                    <a:pt x="17327" y="26638"/>
                  </a:lnTo>
                  <a:lnTo>
                    <a:pt x="17327" y="26638"/>
                  </a:lnTo>
                  <a:cubicBezTo>
                    <a:pt x="17288" y="27633"/>
                    <a:pt x="17268" y="28628"/>
                    <a:pt x="17249" y="29623"/>
                  </a:cubicBezTo>
                  <a:cubicBezTo>
                    <a:pt x="16951" y="29185"/>
                    <a:pt x="16554" y="28659"/>
                    <a:pt x="16237" y="28659"/>
                  </a:cubicBezTo>
                  <a:cubicBezTo>
                    <a:pt x="16158" y="28659"/>
                    <a:pt x="16085" y="28691"/>
                    <a:pt x="16019" y="28764"/>
                  </a:cubicBezTo>
                  <a:cubicBezTo>
                    <a:pt x="15532" y="29330"/>
                    <a:pt x="17151" y="32550"/>
                    <a:pt x="17151" y="32550"/>
                  </a:cubicBezTo>
                  <a:lnTo>
                    <a:pt x="17210" y="32472"/>
                  </a:lnTo>
                  <a:lnTo>
                    <a:pt x="17210" y="34911"/>
                  </a:lnTo>
                  <a:cubicBezTo>
                    <a:pt x="16917" y="34439"/>
                    <a:pt x="16406" y="33681"/>
                    <a:pt x="16030" y="33681"/>
                  </a:cubicBezTo>
                  <a:cubicBezTo>
                    <a:pt x="15955" y="33681"/>
                    <a:pt x="15886" y="33711"/>
                    <a:pt x="15824" y="33779"/>
                  </a:cubicBezTo>
                  <a:cubicBezTo>
                    <a:pt x="15317" y="34345"/>
                    <a:pt x="16936" y="37584"/>
                    <a:pt x="16936" y="37584"/>
                  </a:cubicBezTo>
                  <a:cubicBezTo>
                    <a:pt x="16936" y="37584"/>
                    <a:pt x="19453" y="34247"/>
                    <a:pt x="18595" y="33857"/>
                  </a:cubicBezTo>
                  <a:cubicBezTo>
                    <a:pt x="18506" y="33814"/>
                    <a:pt x="18423" y="33795"/>
                    <a:pt x="18346" y="33795"/>
                  </a:cubicBezTo>
                  <a:cubicBezTo>
                    <a:pt x="17934" y="33795"/>
                    <a:pt x="17689" y="34347"/>
                    <a:pt x="17541" y="34774"/>
                  </a:cubicBezTo>
                  <a:lnTo>
                    <a:pt x="17541" y="32003"/>
                  </a:lnTo>
                  <a:cubicBezTo>
                    <a:pt x="18224" y="31028"/>
                    <a:pt x="19434" y="29116"/>
                    <a:pt x="18790" y="28823"/>
                  </a:cubicBezTo>
                  <a:cubicBezTo>
                    <a:pt x="18707" y="28785"/>
                    <a:pt x="18628" y="28768"/>
                    <a:pt x="18555" y="28768"/>
                  </a:cubicBezTo>
                  <a:cubicBezTo>
                    <a:pt x="17874" y="28768"/>
                    <a:pt x="17619" y="30247"/>
                    <a:pt x="17619" y="30247"/>
                  </a:cubicBezTo>
                  <a:lnTo>
                    <a:pt x="17561" y="30169"/>
                  </a:lnTo>
                  <a:lnTo>
                    <a:pt x="17561" y="29760"/>
                  </a:lnTo>
                  <a:cubicBezTo>
                    <a:pt x="17600" y="28550"/>
                    <a:pt x="17619" y="27340"/>
                    <a:pt x="17658" y="26130"/>
                  </a:cubicBezTo>
                  <a:cubicBezTo>
                    <a:pt x="18341" y="25135"/>
                    <a:pt x="19395" y="23418"/>
                    <a:pt x="18790" y="23145"/>
                  </a:cubicBezTo>
                  <a:cubicBezTo>
                    <a:pt x="18704" y="23107"/>
                    <a:pt x="18624" y="23089"/>
                    <a:pt x="18548" y="23089"/>
                  </a:cubicBezTo>
                  <a:cubicBezTo>
                    <a:pt x="18128" y="23089"/>
                    <a:pt x="17869" y="23632"/>
                    <a:pt x="17736" y="24062"/>
                  </a:cubicBezTo>
                  <a:cubicBezTo>
                    <a:pt x="17756" y="23535"/>
                    <a:pt x="17795" y="22989"/>
                    <a:pt x="17814" y="22443"/>
                  </a:cubicBezTo>
                  <a:cubicBezTo>
                    <a:pt x="18854" y="22692"/>
                    <a:pt x="19911" y="22815"/>
                    <a:pt x="20970" y="22815"/>
                  </a:cubicBezTo>
                  <a:cubicBezTo>
                    <a:pt x="21820" y="22815"/>
                    <a:pt x="22670" y="22736"/>
                    <a:pt x="23512" y="22579"/>
                  </a:cubicBezTo>
                  <a:cubicBezTo>
                    <a:pt x="23512" y="23184"/>
                    <a:pt x="23531" y="23789"/>
                    <a:pt x="23531" y="24394"/>
                  </a:cubicBezTo>
                  <a:cubicBezTo>
                    <a:pt x="23190" y="24006"/>
                    <a:pt x="22542" y="23348"/>
                    <a:pt x="22142" y="23348"/>
                  </a:cubicBezTo>
                  <a:cubicBezTo>
                    <a:pt x="22039" y="23348"/>
                    <a:pt x="21953" y="23392"/>
                    <a:pt x="21892" y="23496"/>
                  </a:cubicBezTo>
                  <a:cubicBezTo>
                    <a:pt x="21600" y="23984"/>
                    <a:pt x="23005" y="25994"/>
                    <a:pt x="23551" y="26716"/>
                  </a:cubicBezTo>
                  <a:lnTo>
                    <a:pt x="23551" y="29233"/>
                  </a:lnTo>
                  <a:cubicBezTo>
                    <a:pt x="23551" y="29642"/>
                    <a:pt x="23551" y="30052"/>
                    <a:pt x="23531" y="30481"/>
                  </a:cubicBezTo>
                  <a:cubicBezTo>
                    <a:pt x="23191" y="30110"/>
                    <a:pt x="22542" y="29455"/>
                    <a:pt x="22153" y="29455"/>
                  </a:cubicBezTo>
                  <a:cubicBezTo>
                    <a:pt x="22052" y="29455"/>
                    <a:pt x="21968" y="29499"/>
                    <a:pt x="21912" y="29603"/>
                  </a:cubicBezTo>
                  <a:cubicBezTo>
                    <a:pt x="21522" y="30247"/>
                    <a:pt x="23766" y="33096"/>
                    <a:pt x="23766" y="33096"/>
                  </a:cubicBezTo>
                  <a:cubicBezTo>
                    <a:pt x="23766" y="33096"/>
                    <a:pt x="25561" y="29330"/>
                    <a:pt x="24644" y="29096"/>
                  </a:cubicBezTo>
                  <a:cubicBezTo>
                    <a:pt x="24592" y="29084"/>
                    <a:pt x="24544" y="29079"/>
                    <a:pt x="24498" y="29079"/>
                  </a:cubicBezTo>
                  <a:cubicBezTo>
                    <a:pt x="24164" y="29079"/>
                    <a:pt x="23986" y="29377"/>
                    <a:pt x="23883" y="29720"/>
                  </a:cubicBezTo>
                  <a:cubicBezTo>
                    <a:pt x="23902" y="28706"/>
                    <a:pt x="23902" y="27691"/>
                    <a:pt x="23902" y="26677"/>
                  </a:cubicBezTo>
                  <a:cubicBezTo>
                    <a:pt x="24292" y="25799"/>
                    <a:pt x="25405" y="23184"/>
                    <a:pt x="24624" y="22989"/>
                  </a:cubicBezTo>
                  <a:cubicBezTo>
                    <a:pt x="24575" y="22978"/>
                    <a:pt x="24528" y="22972"/>
                    <a:pt x="24485" y="22972"/>
                  </a:cubicBezTo>
                  <a:cubicBezTo>
                    <a:pt x="24147" y="22972"/>
                    <a:pt x="23967" y="23287"/>
                    <a:pt x="23863" y="23633"/>
                  </a:cubicBezTo>
                  <a:lnTo>
                    <a:pt x="23863" y="23204"/>
                  </a:lnTo>
                  <a:cubicBezTo>
                    <a:pt x="23863" y="22969"/>
                    <a:pt x="23863" y="22735"/>
                    <a:pt x="23863" y="22501"/>
                  </a:cubicBezTo>
                  <a:cubicBezTo>
                    <a:pt x="25639" y="22130"/>
                    <a:pt x="27317" y="21409"/>
                    <a:pt x="28839" y="20413"/>
                  </a:cubicBezTo>
                  <a:lnTo>
                    <a:pt x="28839" y="20413"/>
                  </a:lnTo>
                  <a:cubicBezTo>
                    <a:pt x="28839" y="21428"/>
                    <a:pt x="28819" y="22443"/>
                    <a:pt x="28819" y="23457"/>
                  </a:cubicBezTo>
                  <a:cubicBezTo>
                    <a:pt x="28557" y="22998"/>
                    <a:pt x="27991" y="22125"/>
                    <a:pt x="27585" y="22125"/>
                  </a:cubicBezTo>
                  <a:cubicBezTo>
                    <a:pt x="27509" y="22125"/>
                    <a:pt x="27437" y="22156"/>
                    <a:pt x="27375" y="22228"/>
                  </a:cubicBezTo>
                  <a:cubicBezTo>
                    <a:pt x="26868" y="22794"/>
                    <a:pt x="28487" y="26013"/>
                    <a:pt x="28487" y="26013"/>
                  </a:cubicBezTo>
                  <a:cubicBezTo>
                    <a:pt x="28487" y="26013"/>
                    <a:pt x="28624" y="25857"/>
                    <a:pt x="28800" y="25604"/>
                  </a:cubicBezTo>
                  <a:lnTo>
                    <a:pt x="28800" y="25604"/>
                  </a:lnTo>
                  <a:cubicBezTo>
                    <a:pt x="28780" y="26735"/>
                    <a:pt x="28761" y="27867"/>
                    <a:pt x="28741" y="28999"/>
                  </a:cubicBezTo>
                  <a:cubicBezTo>
                    <a:pt x="28450" y="28529"/>
                    <a:pt x="27944" y="27805"/>
                    <a:pt x="27579" y="27805"/>
                  </a:cubicBezTo>
                  <a:cubicBezTo>
                    <a:pt x="27504" y="27805"/>
                    <a:pt x="27435" y="27836"/>
                    <a:pt x="27375" y="27906"/>
                  </a:cubicBezTo>
                  <a:cubicBezTo>
                    <a:pt x="26868" y="28472"/>
                    <a:pt x="28487" y="31691"/>
                    <a:pt x="28487" y="31691"/>
                  </a:cubicBezTo>
                  <a:cubicBezTo>
                    <a:pt x="28487" y="31691"/>
                    <a:pt x="28565" y="31613"/>
                    <a:pt x="28663" y="31457"/>
                  </a:cubicBezTo>
                  <a:lnTo>
                    <a:pt x="28663" y="31457"/>
                  </a:lnTo>
                  <a:cubicBezTo>
                    <a:pt x="28643" y="32335"/>
                    <a:pt x="28624" y="33233"/>
                    <a:pt x="28585" y="34111"/>
                  </a:cubicBezTo>
                  <a:cubicBezTo>
                    <a:pt x="28306" y="33652"/>
                    <a:pt x="27766" y="32821"/>
                    <a:pt x="27369" y="32821"/>
                  </a:cubicBezTo>
                  <a:cubicBezTo>
                    <a:pt x="27294" y="32821"/>
                    <a:pt x="27223" y="32852"/>
                    <a:pt x="27161" y="32920"/>
                  </a:cubicBezTo>
                  <a:cubicBezTo>
                    <a:pt x="26653" y="33486"/>
                    <a:pt x="28292" y="36725"/>
                    <a:pt x="28292" y="36725"/>
                  </a:cubicBezTo>
                  <a:cubicBezTo>
                    <a:pt x="28292" y="36725"/>
                    <a:pt x="30809" y="33389"/>
                    <a:pt x="29931" y="32998"/>
                  </a:cubicBezTo>
                  <a:cubicBezTo>
                    <a:pt x="29846" y="32954"/>
                    <a:pt x="29765" y="32934"/>
                    <a:pt x="29689" y="32934"/>
                  </a:cubicBezTo>
                  <a:cubicBezTo>
                    <a:pt x="29332" y="32934"/>
                    <a:pt x="29081" y="33373"/>
                    <a:pt x="28936" y="33759"/>
                  </a:cubicBezTo>
                  <a:cubicBezTo>
                    <a:pt x="28975" y="32823"/>
                    <a:pt x="28995" y="31886"/>
                    <a:pt x="29034" y="30950"/>
                  </a:cubicBezTo>
                  <a:cubicBezTo>
                    <a:pt x="29717" y="29955"/>
                    <a:pt x="30751" y="28238"/>
                    <a:pt x="30146" y="27964"/>
                  </a:cubicBezTo>
                  <a:cubicBezTo>
                    <a:pt x="30058" y="27925"/>
                    <a:pt x="29976" y="27907"/>
                    <a:pt x="29900" y="27907"/>
                  </a:cubicBezTo>
                  <a:cubicBezTo>
                    <a:pt x="29454" y="27907"/>
                    <a:pt x="29206" y="28526"/>
                    <a:pt x="29073" y="28960"/>
                  </a:cubicBezTo>
                  <a:cubicBezTo>
                    <a:pt x="29073" y="28706"/>
                    <a:pt x="29092" y="28472"/>
                    <a:pt x="29092" y="28218"/>
                  </a:cubicBezTo>
                  <a:cubicBezTo>
                    <a:pt x="29112" y="27184"/>
                    <a:pt x="29131" y="26130"/>
                    <a:pt x="29151" y="25077"/>
                  </a:cubicBezTo>
                  <a:cubicBezTo>
                    <a:pt x="29834" y="24062"/>
                    <a:pt x="30712" y="22540"/>
                    <a:pt x="30146" y="22267"/>
                  </a:cubicBezTo>
                  <a:cubicBezTo>
                    <a:pt x="30064" y="22231"/>
                    <a:pt x="29988" y="22215"/>
                    <a:pt x="29916" y="22215"/>
                  </a:cubicBezTo>
                  <a:cubicBezTo>
                    <a:pt x="29558" y="22215"/>
                    <a:pt x="29317" y="22618"/>
                    <a:pt x="29170" y="23008"/>
                  </a:cubicBezTo>
                  <a:lnTo>
                    <a:pt x="29170" y="22169"/>
                  </a:lnTo>
                  <a:lnTo>
                    <a:pt x="29170" y="20160"/>
                  </a:lnTo>
                  <a:cubicBezTo>
                    <a:pt x="29541" y="19906"/>
                    <a:pt x="29873" y="19633"/>
                    <a:pt x="30204" y="19340"/>
                  </a:cubicBezTo>
                  <a:cubicBezTo>
                    <a:pt x="30507" y="19375"/>
                    <a:pt x="30805" y="19392"/>
                    <a:pt x="31097" y="19392"/>
                  </a:cubicBezTo>
                  <a:cubicBezTo>
                    <a:pt x="35246" y="19392"/>
                    <a:pt x="38204" y="16006"/>
                    <a:pt x="37092" y="12433"/>
                  </a:cubicBezTo>
                  <a:cubicBezTo>
                    <a:pt x="35882" y="8609"/>
                    <a:pt x="31902" y="8414"/>
                    <a:pt x="31902" y="8414"/>
                  </a:cubicBezTo>
                  <a:cubicBezTo>
                    <a:pt x="31902" y="8414"/>
                    <a:pt x="33424" y="2190"/>
                    <a:pt x="28487" y="414"/>
                  </a:cubicBezTo>
                  <a:cubicBezTo>
                    <a:pt x="27671" y="122"/>
                    <a:pt x="26907" y="1"/>
                    <a:pt x="26200" y="1"/>
                  </a:cubicBezTo>
                  <a:close/>
                </a:path>
              </a:pathLst>
            </a:custGeom>
            <a:solidFill>
              <a:schemeClr val="accent6"/>
            </a:solidFill>
            <a:ln w="1143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28575" dist="19050" dir="5400000" algn="bl" rotWithShape="0">
                <a:schemeClr val="dk1">
                  <a:alpha val="2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25" name="Google Shape;1125;p39"/>
            <p:cNvGrpSpPr/>
            <p:nvPr/>
          </p:nvGrpSpPr>
          <p:grpSpPr>
            <a:xfrm>
              <a:off x="6129708" y="691939"/>
              <a:ext cx="2048636" cy="2015640"/>
              <a:chOff x="3043175" y="542900"/>
              <a:chExt cx="1632900" cy="1606600"/>
            </a:xfrm>
          </p:grpSpPr>
          <p:sp>
            <p:nvSpPr>
              <p:cNvPr id="1126" name="Google Shape;1126;p39"/>
              <p:cNvSpPr/>
              <p:nvPr/>
            </p:nvSpPr>
            <p:spPr>
              <a:xfrm>
                <a:off x="3502675" y="1345150"/>
                <a:ext cx="28800" cy="480175"/>
              </a:xfrm>
              <a:custGeom>
                <a:avLst/>
                <a:gdLst/>
                <a:ahLst/>
                <a:cxnLst/>
                <a:rect l="l" t="t" r="r" b="b"/>
                <a:pathLst>
                  <a:path w="1152" h="19207" extrusionOk="0">
                    <a:moveTo>
                      <a:pt x="288" y="1"/>
                    </a:moveTo>
                    <a:cubicBezTo>
                      <a:pt x="151" y="1"/>
                      <a:pt x="17" y="84"/>
                      <a:pt x="0" y="251"/>
                    </a:cubicBezTo>
                    <a:cubicBezTo>
                      <a:pt x="0" y="5121"/>
                      <a:pt x="134" y="9991"/>
                      <a:pt x="334" y="14828"/>
                    </a:cubicBezTo>
                    <a:cubicBezTo>
                      <a:pt x="401" y="16196"/>
                      <a:pt x="467" y="17563"/>
                      <a:pt x="567" y="18931"/>
                    </a:cubicBezTo>
                    <a:cubicBezTo>
                      <a:pt x="567" y="19114"/>
                      <a:pt x="718" y="19206"/>
                      <a:pt x="864" y="19206"/>
                    </a:cubicBezTo>
                    <a:cubicBezTo>
                      <a:pt x="1009" y="19206"/>
                      <a:pt x="1151" y="19114"/>
                      <a:pt x="1135" y="18931"/>
                    </a:cubicBezTo>
                    <a:cubicBezTo>
                      <a:pt x="868" y="14061"/>
                      <a:pt x="701" y="9224"/>
                      <a:pt x="601" y="4354"/>
                    </a:cubicBezTo>
                    <a:cubicBezTo>
                      <a:pt x="601" y="2986"/>
                      <a:pt x="601" y="1619"/>
                      <a:pt x="601" y="251"/>
                    </a:cubicBezTo>
                    <a:cubicBezTo>
                      <a:pt x="567" y="84"/>
                      <a:pt x="426" y="1"/>
                      <a:pt x="288" y="1"/>
                    </a:cubicBezTo>
                    <a:close/>
                  </a:path>
                </a:pathLst>
              </a:custGeom>
              <a:solidFill>
                <a:srgbClr val="372D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7" name="Google Shape;1127;p39"/>
              <p:cNvSpPr/>
              <p:nvPr/>
            </p:nvSpPr>
            <p:spPr>
              <a:xfrm>
                <a:off x="3777875" y="1428750"/>
                <a:ext cx="30050" cy="634450"/>
              </a:xfrm>
              <a:custGeom>
                <a:avLst/>
                <a:gdLst/>
                <a:ahLst/>
                <a:cxnLst/>
                <a:rect l="l" t="t" r="r" b="b"/>
                <a:pathLst>
                  <a:path w="1202" h="25378" extrusionOk="0">
                    <a:moveTo>
                      <a:pt x="913" y="1"/>
                    </a:moveTo>
                    <a:cubicBezTo>
                      <a:pt x="767" y="1"/>
                      <a:pt x="617" y="92"/>
                      <a:pt x="601" y="276"/>
                    </a:cubicBezTo>
                    <a:cubicBezTo>
                      <a:pt x="434" y="3512"/>
                      <a:pt x="300" y="6747"/>
                      <a:pt x="200" y="9950"/>
                    </a:cubicBezTo>
                    <a:cubicBezTo>
                      <a:pt x="100" y="13185"/>
                      <a:pt x="34" y="16421"/>
                      <a:pt x="0" y="19690"/>
                    </a:cubicBezTo>
                    <a:cubicBezTo>
                      <a:pt x="0" y="21491"/>
                      <a:pt x="0" y="23326"/>
                      <a:pt x="0" y="25127"/>
                    </a:cubicBezTo>
                    <a:cubicBezTo>
                      <a:pt x="17" y="25294"/>
                      <a:pt x="150" y="25377"/>
                      <a:pt x="288" y="25377"/>
                    </a:cubicBezTo>
                    <a:cubicBezTo>
                      <a:pt x="426" y="25377"/>
                      <a:pt x="567" y="25294"/>
                      <a:pt x="601" y="25127"/>
                    </a:cubicBezTo>
                    <a:cubicBezTo>
                      <a:pt x="601" y="21891"/>
                      <a:pt x="601" y="18689"/>
                      <a:pt x="667" y="15453"/>
                    </a:cubicBezTo>
                    <a:cubicBezTo>
                      <a:pt x="701" y="12218"/>
                      <a:pt x="801" y="8982"/>
                      <a:pt x="934" y="5747"/>
                    </a:cubicBezTo>
                    <a:cubicBezTo>
                      <a:pt x="1001" y="3912"/>
                      <a:pt x="1101" y="2111"/>
                      <a:pt x="1201" y="276"/>
                    </a:cubicBezTo>
                    <a:cubicBezTo>
                      <a:pt x="1201" y="92"/>
                      <a:pt x="1059" y="1"/>
                      <a:pt x="913" y="1"/>
                    </a:cubicBezTo>
                    <a:close/>
                  </a:path>
                </a:pathLst>
              </a:custGeom>
              <a:solidFill>
                <a:srgbClr val="372D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8" name="Google Shape;1128;p39"/>
              <p:cNvSpPr/>
              <p:nvPr/>
            </p:nvSpPr>
            <p:spPr>
              <a:xfrm>
                <a:off x="4046400" y="1427100"/>
                <a:ext cx="18375" cy="471800"/>
              </a:xfrm>
              <a:custGeom>
                <a:avLst/>
                <a:gdLst/>
                <a:ahLst/>
                <a:cxnLst/>
                <a:rect l="l" t="t" r="r" b="b"/>
                <a:pathLst>
                  <a:path w="735" h="18872" extrusionOk="0">
                    <a:moveTo>
                      <a:pt x="313" y="0"/>
                    </a:moveTo>
                    <a:cubicBezTo>
                      <a:pt x="175" y="0"/>
                      <a:pt x="34" y="92"/>
                      <a:pt x="0" y="275"/>
                    </a:cubicBezTo>
                    <a:cubicBezTo>
                      <a:pt x="134" y="5045"/>
                      <a:pt x="167" y="9815"/>
                      <a:pt x="134" y="14585"/>
                    </a:cubicBezTo>
                    <a:cubicBezTo>
                      <a:pt x="134" y="15953"/>
                      <a:pt x="100" y="17287"/>
                      <a:pt x="67" y="18622"/>
                    </a:cubicBezTo>
                    <a:cubicBezTo>
                      <a:pt x="84" y="18788"/>
                      <a:pt x="217" y="18872"/>
                      <a:pt x="351" y="18872"/>
                    </a:cubicBezTo>
                    <a:cubicBezTo>
                      <a:pt x="484" y="18872"/>
                      <a:pt x="617" y="18788"/>
                      <a:pt x="634" y="18622"/>
                    </a:cubicBezTo>
                    <a:cubicBezTo>
                      <a:pt x="734" y="13852"/>
                      <a:pt x="734" y="9082"/>
                      <a:pt x="667" y="4311"/>
                    </a:cubicBezTo>
                    <a:cubicBezTo>
                      <a:pt x="667" y="2944"/>
                      <a:pt x="634" y="1610"/>
                      <a:pt x="601" y="275"/>
                    </a:cubicBezTo>
                    <a:cubicBezTo>
                      <a:pt x="584" y="92"/>
                      <a:pt x="451" y="0"/>
                      <a:pt x="313" y="0"/>
                    </a:cubicBezTo>
                    <a:close/>
                  </a:path>
                </a:pathLst>
              </a:custGeom>
              <a:solidFill>
                <a:srgbClr val="372D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9" name="Google Shape;1129;p39"/>
              <p:cNvSpPr/>
              <p:nvPr/>
            </p:nvSpPr>
            <p:spPr>
              <a:xfrm>
                <a:off x="4264050" y="1337025"/>
                <a:ext cx="25875" cy="681550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27262" extrusionOk="0">
                    <a:moveTo>
                      <a:pt x="751" y="0"/>
                    </a:moveTo>
                    <a:cubicBezTo>
                      <a:pt x="618" y="0"/>
                      <a:pt x="484" y="92"/>
                      <a:pt x="467" y="276"/>
                    </a:cubicBezTo>
                    <a:cubicBezTo>
                      <a:pt x="467" y="3745"/>
                      <a:pt x="434" y="7247"/>
                      <a:pt x="401" y="10716"/>
                    </a:cubicBezTo>
                    <a:cubicBezTo>
                      <a:pt x="367" y="14186"/>
                      <a:pt x="301" y="17655"/>
                      <a:pt x="201" y="21091"/>
                    </a:cubicBezTo>
                    <a:cubicBezTo>
                      <a:pt x="134" y="23025"/>
                      <a:pt x="67" y="24993"/>
                      <a:pt x="0" y="26961"/>
                    </a:cubicBezTo>
                    <a:cubicBezTo>
                      <a:pt x="0" y="27162"/>
                      <a:pt x="142" y="27262"/>
                      <a:pt x="288" y="27262"/>
                    </a:cubicBezTo>
                    <a:cubicBezTo>
                      <a:pt x="434" y="27262"/>
                      <a:pt x="584" y="27162"/>
                      <a:pt x="601" y="26961"/>
                    </a:cubicBezTo>
                    <a:cubicBezTo>
                      <a:pt x="734" y="23492"/>
                      <a:pt x="801" y="20023"/>
                      <a:pt x="901" y="16554"/>
                    </a:cubicBezTo>
                    <a:cubicBezTo>
                      <a:pt x="968" y="13085"/>
                      <a:pt x="1001" y="9616"/>
                      <a:pt x="1035" y="6180"/>
                    </a:cubicBezTo>
                    <a:cubicBezTo>
                      <a:pt x="1035" y="4212"/>
                      <a:pt x="1035" y="2244"/>
                      <a:pt x="1035" y="276"/>
                    </a:cubicBezTo>
                    <a:cubicBezTo>
                      <a:pt x="1018" y="92"/>
                      <a:pt x="884" y="0"/>
                      <a:pt x="751" y="0"/>
                    </a:cubicBezTo>
                    <a:close/>
                  </a:path>
                </a:pathLst>
              </a:custGeom>
              <a:solidFill>
                <a:srgbClr val="372D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0" name="Google Shape;1130;p39"/>
              <p:cNvSpPr/>
              <p:nvPr/>
            </p:nvSpPr>
            <p:spPr>
              <a:xfrm>
                <a:off x="3436800" y="1493150"/>
                <a:ext cx="172650" cy="171000"/>
              </a:xfrm>
              <a:custGeom>
                <a:avLst/>
                <a:gdLst/>
                <a:ahLst/>
                <a:cxnLst/>
                <a:rect l="l" t="t" r="r" b="b"/>
                <a:pathLst>
                  <a:path w="6906" h="6840" extrusionOk="0">
                    <a:moveTo>
                      <a:pt x="5044" y="0"/>
                    </a:moveTo>
                    <a:cubicBezTo>
                      <a:pt x="3744" y="0"/>
                      <a:pt x="3803" y="2837"/>
                      <a:pt x="3803" y="2837"/>
                    </a:cubicBezTo>
                    <a:cubicBezTo>
                      <a:pt x="3803" y="2837"/>
                      <a:pt x="2015" y="620"/>
                      <a:pt x="1059" y="620"/>
                    </a:cubicBezTo>
                    <a:cubicBezTo>
                      <a:pt x="884" y="620"/>
                      <a:pt x="737" y="694"/>
                      <a:pt x="634" y="869"/>
                    </a:cubicBezTo>
                    <a:cubicBezTo>
                      <a:pt x="0" y="1970"/>
                      <a:pt x="3803" y="6840"/>
                      <a:pt x="3803" y="6840"/>
                    </a:cubicBezTo>
                    <a:cubicBezTo>
                      <a:pt x="3803" y="6840"/>
                      <a:pt x="6905" y="402"/>
                      <a:pt x="5304" y="35"/>
                    </a:cubicBezTo>
                    <a:cubicBezTo>
                      <a:pt x="5212" y="11"/>
                      <a:pt x="5125" y="0"/>
                      <a:pt x="504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1" name="Google Shape;1131;p39"/>
              <p:cNvSpPr/>
              <p:nvPr/>
            </p:nvSpPr>
            <p:spPr>
              <a:xfrm>
                <a:off x="3436800" y="1754150"/>
                <a:ext cx="172650" cy="171025"/>
              </a:xfrm>
              <a:custGeom>
                <a:avLst/>
                <a:gdLst/>
                <a:ahLst/>
                <a:cxnLst/>
                <a:rect l="l" t="t" r="r" b="b"/>
                <a:pathLst>
                  <a:path w="6906" h="6841" extrusionOk="0">
                    <a:moveTo>
                      <a:pt x="5042" y="1"/>
                    </a:moveTo>
                    <a:cubicBezTo>
                      <a:pt x="3744" y="1"/>
                      <a:pt x="3803" y="2804"/>
                      <a:pt x="3803" y="2804"/>
                    </a:cubicBezTo>
                    <a:cubicBezTo>
                      <a:pt x="3803" y="2804"/>
                      <a:pt x="2021" y="618"/>
                      <a:pt x="1064" y="618"/>
                    </a:cubicBezTo>
                    <a:cubicBezTo>
                      <a:pt x="887" y="618"/>
                      <a:pt x="738" y="693"/>
                      <a:pt x="634" y="870"/>
                    </a:cubicBezTo>
                    <a:cubicBezTo>
                      <a:pt x="0" y="1970"/>
                      <a:pt x="3803" y="6841"/>
                      <a:pt x="3803" y="6841"/>
                    </a:cubicBezTo>
                    <a:cubicBezTo>
                      <a:pt x="3803" y="6841"/>
                      <a:pt x="6905" y="403"/>
                      <a:pt x="5304" y="36"/>
                    </a:cubicBezTo>
                    <a:cubicBezTo>
                      <a:pt x="5211" y="12"/>
                      <a:pt x="5123" y="1"/>
                      <a:pt x="504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2" name="Google Shape;1132;p39"/>
              <p:cNvSpPr/>
              <p:nvPr/>
            </p:nvSpPr>
            <p:spPr>
              <a:xfrm>
                <a:off x="3963000" y="1524950"/>
                <a:ext cx="172650" cy="170900"/>
              </a:xfrm>
              <a:custGeom>
                <a:avLst/>
                <a:gdLst/>
                <a:ahLst/>
                <a:cxnLst/>
                <a:rect l="l" t="t" r="r" b="b"/>
                <a:pathLst>
                  <a:path w="6906" h="6836" extrusionOk="0">
                    <a:moveTo>
                      <a:pt x="5061" y="1"/>
                    </a:moveTo>
                    <a:cubicBezTo>
                      <a:pt x="3744" y="1"/>
                      <a:pt x="3803" y="2833"/>
                      <a:pt x="3803" y="2833"/>
                    </a:cubicBezTo>
                    <a:cubicBezTo>
                      <a:pt x="3803" y="2833"/>
                      <a:pt x="2005" y="626"/>
                      <a:pt x="1051" y="626"/>
                    </a:cubicBezTo>
                    <a:cubicBezTo>
                      <a:pt x="880" y="626"/>
                      <a:pt x="736" y="697"/>
                      <a:pt x="634" y="864"/>
                    </a:cubicBezTo>
                    <a:cubicBezTo>
                      <a:pt x="1" y="1999"/>
                      <a:pt x="3803" y="6835"/>
                      <a:pt x="3803" y="6835"/>
                    </a:cubicBezTo>
                    <a:cubicBezTo>
                      <a:pt x="3803" y="6835"/>
                      <a:pt x="6905" y="397"/>
                      <a:pt x="5304" y="31"/>
                    </a:cubicBezTo>
                    <a:cubicBezTo>
                      <a:pt x="5219" y="10"/>
                      <a:pt x="5138" y="1"/>
                      <a:pt x="50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3" name="Google Shape;1133;p39"/>
              <p:cNvSpPr/>
              <p:nvPr/>
            </p:nvSpPr>
            <p:spPr>
              <a:xfrm>
                <a:off x="3963000" y="1785975"/>
                <a:ext cx="172650" cy="170900"/>
              </a:xfrm>
              <a:custGeom>
                <a:avLst/>
                <a:gdLst/>
                <a:ahLst/>
                <a:cxnLst/>
                <a:rect l="l" t="t" r="r" b="b"/>
                <a:pathLst>
                  <a:path w="6906" h="6836" extrusionOk="0">
                    <a:moveTo>
                      <a:pt x="5061" y="1"/>
                    </a:moveTo>
                    <a:cubicBezTo>
                      <a:pt x="3744" y="1"/>
                      <a:pt x="3803" y="2832"/>
                      <a:pt x="3803" y="2832"/>
                    </a:cubicBezTo>
                    <a:cubicBezTo>
                      <a:pt x="3803" y="2832"/>
                      <a:pt x="2005" y="626"/>
                      <a:pt x="1051" y="626"/>
                    </a:cubicBezTo>
                    <a:cubicBezTo>
                      <a:pt x="880" y="626"/>
                      <a:pt x="736" y="697"/>
                      <a:pt x="634" y="864"/>
                    </a:cubicBezTo>
                    <a:cubicBezTo>
                      <a:pt x="1" y="1998"/>
                      <a:pt x="3803" y="6835"/>
                      <a:pt x="3803" y="6835"/>
                    </a:cubicBezTo>
                    <a:cubicBezTo>
                      <a:pt x="3803" y="6835"/>
                      <a:pt x="6905" y="397"/>
                      <a:pt x="5304" y="30"/>
                    </a:cubicBezTo>
                    <a:cubicBezTo>
                      <a:pt x="5219" y="10"/>
                      <a:pt x="5138" y="1"/>
                      <a:pt x="50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4" name="Google Shape;1134;p39"/>
              <p:cNvSpPr/>
              <p:nvPr/>
            </p:nvSpPr>
            <p:spPr>
              <a:xfrm>
                <a:off x="3706150" y="1524850"/>
                <a:ext cx="177650" cy="166825"/>
              </a:xfrm>
              <a:custGeom>
                <a:avLst/>
                <a:gdLst/>
                <a:ahLst/>
                <a:cxnLst/>
                <a:rect l="l" t="t" r="r" b="b"/>
                <a:pathLst>
                  <a:path w="7106" h="6673" extrusionOk="0">
                    <a:moveTo>
                      <a:pt x="1219" y="0"/>
                    </a:moveTo>
                    <a:cubicBezTo>
                      <a:pt x="1091" y="0"/>
                      <a:pt x="972" y="52"/>
                      <a:pt x="868" y="168"/>
                    </a:cubicBezTo>
                    <a:cubicBezTo>
                      <a:pt x="1" y="1135"/>
                      <a:pt x="2769" y="6673"/>
                      <a:pt x="2769" y="6673"/>
                    </a:cubicBezTo>
                    <a:cubicBezTo>
                      <a:pt x="2769" y="6673"/>
                      <a:pt x="7106" y="969"/>
                      <a:pt x="5638" y="301"/>
                    </a:cubicBezTo>
                    <a:cubicBezTo>
                      <a:pt x="5487" y="231"/>
                      <a:pt x="5346" y="199"/>
                      <a:pt x="5214" y="199"/>
                    </a:cubicBezTo>
                    <a:cubicBezTo>
                      <a:pt x="4035" y="199"/>
                      <a:pt x="3603" y="2736"/>
                      <a:pt x="3603" y="2736"/>
                    </a:cubicBezTo>
                    <a:cubicBezTo>
                      <a:pt x="3603" y="2736"/>
                      <a:pt x="2158" y="0"/>
                      <a:pt x="121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5" name="Google Shape;1135;p39"/>
              <p:cNvSpPr/>
              <p:nvPr/>
            </p:nvSpPr>
            <p:spPr>
              <a:xfrm>
                <a:off x="3706150" y="1768325"/>
                <a:ext cx="176825" cy="166025"/>
              </a:xfrm>
              <a:custGeom>
                <a:avLst/>
                <a:gdLst/>
                <a:ahLst/>
                <a:cxnLst/>
                <a:rect l="l" t="t" r="r" b="b"/>
                <a:pathLst>
                  <a:path w="7073" h="6641" extrusionOk="0">
                    <a:moveTo>
                      <a:pt x="1221" y="0"/>
                    </a:moveTo>
                    <a:cubicBezTo>
                      <a:pt x="1093" y="0"/>
                      <a:pt x="973" y="52"/>
                      <a:pt x="868" y="169"/>
                    </a:cubicBezTo>
                    <a:cubicBezTo>
                      <a:pt x="1" y="1103"/>
                      <a:pt x="2769" y="6641"/>
                      <a:pt x="2769" y="6641"/>
                    </a:cubicBezTo>
                    <a:cubicBezTo>
                      <a:pt x="2769" y="6641"/>
                      <a:pt x="7072" y="936"/>
                      <a:pt x="5605" y="269"/>
                    </a:cubicBezTo>
                    <a:cubicBezTo>
                      <a:pt x="5454" y="199"/>
                      <a:pt x="5313" y="167"/>
                      <a:pt x="5181" y="167"/>
                    </a:cubicBezTo>
                    <a:cubicBezTo>
                      <a:pt x="4002" y="167"/>
                      <a:pt x="3570" y="2704"/>
                      <a:pt x="3570" y="2704"/>
                    </a:cubicBezTo>
                    <a:cubicBezTo>
                      <a:pt x="3570" y="2704"/>
                      <a:pt x="2153" y="0"/>
                      <a:pt x="122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6" name="Google Shape;1136;p39"/>
              <p:cNvSpPr/>
              <p:nvPr/>
            </p:nvSpPr>
            <p:spPr>
              <a:xfrm>
                <a:off x="3696975" y="1982675"/>
                <a:ext cx="177650" cy="166825"/>
              </a:xfrm>
              <a:custGeom>
                <a:avLst/>
                <a:gdLst/>
                <a:ahLst/>
                <a:cxnLst/>
                <a:rect l="l" t="t" r="r" b="b"/>
                <a:pathLst>
                  <a:path w="7106" h="6673" extrusionOk="0">
                    <a:moveTo>
                      <a:pt x="1219" y="0"/>
                    </a:moveTo>
                    <a:cubicBezTo>
                      <a:pt x="1091" y="0"/>
                      <a:pt x="972" y="52"/>
                      <a:pt x="868" y="168"/>
                    </a:cubicBezTo>
                    <a:cubicBezTo>
                      <a:pt x="1" y="1135"/>
                      <a:pt x="2803" y="6673"/>
                      <a:pt x="2803" y="6673"/>
                    </a:cubicBezTo>
                    <a:cubicBezTo>
                      <a:pt x="2803" y="6673"/>
                      <a:pt x="7106" y="969"/>
                      <a:pt x="5605" y="302"/>
                    </a:cubicBezTo>
                    <a:cubicBezTo>
                      <a:pt x="5457" y="231"/>
                      <a:pt x="5319" y="199"/>
                      <a:pt x="5190" y="199"/>
                    </a:cubicBezTo>
                    <a:cubicBezTo>
                      <a:pt x="4035" y="199"/>
                      <a:pt x="3603" y="2737"/>
                      <a:pt x="3603" y="2737"/>
                    </a:cubicBezTo>
                    <a:cubicBezTo>
                      <a:pt x="3603" y="2737"/>
                      <a:pt x="2158" y="0"/>
                      <a:pt x="121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7" name="Google Shape;1137;p39"/>
              <p:cNvSpPr/>
              <p:nvPr/>
            </p:nvSpPr>
            <p:spPr>
              <a:xfrm>
                <a:off x="4191500" y="1488150"/>
                <a:ext cx="176825" cy="166825"/>
              </a:xfrm>
              <a:custGeom>
                <a:avLst/>
                <a:gdLst/>
                <a:ahLst/>
                <a:cxnLst/>
                <a:rect l="l" t="t" r="r" b="b"/>
                <a:pathLst>
                  <a:path w="7073" h="6673" extrusionOk="0">
                    <a:moveTo>
                      <a:pt x="1218" y="1"/>
                    </a:moveTo>
                    <a:cubicBezTo>
                      <a:pt x="1090" y="1"/>
                      <a:pt x="972" y="52"/>
                      <a:pt x="868" y="168"/>
                    </a:cubicBezTo>
                    <a:cubicBezTo>
                      <a:pt x="0" y="1136"/>
                      <a:pt x="2769" y="6673"/>
                      <a:pt x="2769" y="6673"/>
                    </a:cubicBezTo>
                    <a:cubicBezTo>
                      <a:pt x="2769" y="6673"/>
                      <a:pt x="7072" y="969"/>
                      <a:pt x="5604" y="302"/>
                    </a:cubicBezTo>
                    <a:cubicBezTo>
                      <a:pt x="5454" y="231"/>
                      <a:pt x="5313" y="200"/>
                      <a:pt x="5181" y="200"/>
                    </a:cubicBezTo>
                    <a:cubicBezTo>
                      <a:pt x="4001" y="200"/>
                      <a:pt x="3570" y="2737"/>
                      <a:pt x="3570" y="2737"/>
                    </a:cubicBezTo>
                    <a:cubicBezTo>
                      <a:pt x="3570" y="2737"/>
                      <a:pt x="2150" y="1"/>
                      <a:pt x="12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8" name="Google Shape;1138;p39"/>
              <p:cNvSpPr/>
              <p:nvPr/>
            </p:nvSpPr>
            <p:spPr>
              <a:xfrm>
                <a:off x="4191500" y="1731400"/>
                <a:ext cx="176825" cy="166250"/>
              </a:xfrm>
              <a:custGeom>
                <a:avLst/>
                <a:gdLst/>
                <a:ahLst/>
                <a:cxnLst/>
                <a:rect l="l" t="t" r="r" b="b"/>
                <a:pathLst>
                  <a:path w="7073" h="6650" extrusionOk="0">
                    <a:moveTo>
                      <a:pt x="1229" y="0"/>
                    </a:moveTo>
                    <a:cubicBezTo>
                      <a:pt x="1098" y="0"/>
                      <a:pt x="975" y="54"/>
                      <a:pt x="868" y="179"/>
                    </a:cubicBezTo>
                    <a:cubicBezTo>
                      <a:pt x="0" y="1146"/>
                      <a:pt x="2769" y="6650"/>
                      <a:pt x="2769" y="6650"/>
                    </a:cubicBezTo>
                    <a:cubicBezTo>
                      <a:pt x="2769" y="6650"/>
                      <a:pt x="7072" y="946"/>
                      <a:pt x="5604" y="279"/>
                    </a:cubicBezTo>
                    <a:cubicBezTo>
                      <a:pt x="5462" y="214"/>
                      <a:pt x="5328" y="185"/>
                      <a:pt x="5202" y="185"/>
                    </a:cubicBezTo>
                    <a:cubicBezTo>
                      <a:pt x="4032" y="185"/>
                      <a:pt x="3570" y="2714"/>
                      <a:pt x="3570" y="2714"/>
                    </a:cubicBezTo>
                    <a:cubicBezTo>
                      <a:pt x="3570" y="2714"/>
                      <a:pt x="2162" y="0"/>
                      <a:pt x="122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9" name="Google Shape;1139;p39"/>
              <p:cNvSpPr/>
              <p:nvPr/>
            </p:nvSpPr>
            <p:spPr>
              <a:xfrm>
                <a:off x="4182325" y="1945975"/>
                <a:ext cx="176825" cy="166850"/>
              </a:xfrm>
              <a:custGeom>
                <a:avLst/>
                <a:gdLst/>
                <a:ahLst/>
                <a:cxnLst/>
                <a:rect l="l" t="t" r="r" b="b"/>
                <a:pathLst>
                  <a:path w="7073" h="6674" extrusionOk="0">
                    <a:moveTo>
                      <a:pt x="1218" y="1"/>
                    </a:moveTo>
                    <a:cubicBezTo>
                      <a:pt x="1090" y="1"/>
                      <a:pt x="972" y="52"/>
                      <a:pt x="868" y="168"/>
                    </a:cubicBezTo>
                    <a:cubicBezTo>
                      <a:pt x="0" y="1136"/>
                      <a:pt x="2769" y="6673"/>
                      <a:pt x="2769" y="6673"/>
                    </a:cubicBezTo>
                    <a:cubicBezTo>
                      <a:pt x="2769" y="6673"/>
                      <a:pt x="7072" y="969"/>
                      <a:pt x="5604" y="302"/>
                    </a:cubicBezTo>
                    <a:cubicBezTo>
                      <a:pt x="5457" y="231"/>
                      <a:pt x="5319" y="200"/>
                      <a:pt x="5189" y="200"/>
                    </a:cubicBezTo>
                    <a:cubicBezTo>
                      <a:pt x="4029" y="200"/>
                      <a:pt x="3570" y="2737"/>
                      <a:pt x="3570" y="2737"/>
                    </a:cubicBezTo>
                    <a:cubicBezTo>
                      <a:pt x="3570" y="2737"/>
                      <a:pt x="2150" y="1"/>
                      <a:pt x="121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0" name="Google Shape;1140;p39"/>
              <p:cNvSpPr/>
              <p:nvPr/>
            </p:nvSpPr>
            <p:spPr>
              <a:xfrm>
                <a:off x="3043175" y="542900"/>
                <a:ext cx="1632900" cy="974650"/>
              </a:xfrm>
              <a:custGeom>
                <a:avLst/>
                <a:gdLst/>
                <a:ahLst/>
                <a:cxnLst/>
                <a:rect l="l" t="t" r="r" b="b"/>
                <a:pathLst>
                  <a:path w="65316" h="38986" extrusionOk="0">
                    <a:moveTo>
                      <a:pt x="44768" y="0"/>
                    </a:moveTo>
                    <a:cubicBezTo>
                      <a:pt x="38703" y="0"/>
                      <a:pt x="35092" y="5255"/>
                      <a:pt x="35092" y="5255"/>
                    </a:cubicBezTo>
                    <a:cubicBezTo>
                      <a:pt x="34089" y="3960"/>
                      <a:pt x="30009" y="720"/>
                      <a:pt x="25191" y="720"/>
                    </a:cubicBezTo>
                    <a:cubicBezTo>
                      <a:pt x="23925" y="720"/>
                      <a:pt x="22608" y="944"/>
                      <a:pt x="21282" y="1485"/>
                    </a:cubicBezTo>
                    <a:cubicBezTo>
                      <a:pt x="14911" y="4054"/>
                      <a:pt x="14811" y="11960"/>
                      <a:pt x="14811" y="11960"/>
                    </a:cubicBezTo>
                    <a:cubicBezTo>
                      <a:pt x="14363" y="11314"/>
                      <a:pt x="11867" y="10040"/>
                      <a:pt x="9106" y="10040"/>
                    </a:cubicBezTo>
                    <a:cubicBezTo>
                      <a:pt x="6735" y="10040"/>
                      <a:pt x="4169" y="10979"/>
                      <a:pt x="2536" y="14061"/>
                    </a:cubicBezTo>
                    <a:cubicBezTo>
                      <a:pt x="1" y="18831"/>
                      <a:pt x="6105" y="22701"/>
                      <a:pt x="6105" y="22701"/>
                    </a:cubicBezTo>
                    <a:cubicBezTo>
                      <a:pt x="5771" y="23868"/>
                      <a:pt x="5104" y="30273"/>
                      <a:pt x="9974" y="34176"/>
                    </a:cubicBezTo>
                    <a:cubicBezTo>
                      <a:pt x="11686" y="35536"/>
                      <a:pt x="13592" y="35977"/>
                      <a:pt x="15344" y="35977"/>
                    </a:cubicBezTo>
                    <a:cubicBezTo>
                      <a:pt x="18575" y="35977"/>
                      <a:pt x="21282" y="34476"/>
                      <a:pt x="21282" y="34476"/>
                    </a:cubicBezTo>
                    <a:cubicBezTo>
                      <a:pt x="26680" y="37825"/>
                      <a:pt x="31625" y="38985"/>
                      <a:pt x="35886" y="38985"/>
                    </a:cubicBezTo>
                    <a:cubicBezTo>
                      <a:pt x="45503" y="38985"/>
                      <a:pt x="51637" y="33075"/>
                      <a:pt x="51637" y="33075"/>
                    </a:cubicBezTo>
                    <a:cubicBezTo>
                      <a:pt x="52140" y="33130"/>
                      <a:pt x="52634" y="33157"/>
                      <a:pt x="53120" y="33157"/>
                    </a:cubicBezTo>
                    <a:cubicBezTo>
                      <a:pt x="60235" y="33157"/>
                      <a:pt x="65315" y="27387"/>
                      <a:pt x="63379" y="21266"/>
                    </a:cubicBezTo>
                    <a:cubicBezTo>
                      <a:pt x="61344" y="14695"/>
                      <a:pt x="54540" y="14395"/>
                      <a:pt x="54540" y="14395"/>
                    </a:cubicBezTo>
                    <a:cubicBezTo>
                      <a:pt x="54540" y="14395"/>
                      <a:pt x="57141" y="3720"/>
                      <a:pt x="48702" y="718"/>
                    </a:cubicBezTo>
                    <a:cubicBezTo>
                      <a:pt x="47298" y="211"/>
                      <a:pt x="45984" y="0"/>
                      <a:pt x="4476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1" name="Google Shape;1141;p39"/>
              <p:cNvSpPr/>
              <p:nvPr/>
            </p:nvSpPr>
            <p:spPr>
              <a:xfrm>
                <a:off x="3633600" y="727625"/>
                <a:ext cx="65075" cy="114275"/>
              </a:xfrm>
              <a:custGeom>
                <a:avLst/>
                <a:gdLst/>
                <a:ahLst/>
                <a:cxnLst/>
                <a:rect l="l" t="t" r="r" b="b"/>
                <a:pathLst>
                  <a:path w="2603" h="4571" extrusionOk="0">
                    <a:moveTo>
                      <a:pt x="868" y="1"/>
                    </a:moveTo>
                    <a:lnTo>
                      <a:pt x="0" y="501"/>
                    </a:lnTo>
                    <a:lnTo>
                      <a:pt x="1735" y="4571"/>
                    </a:lnTo>
                    <a:lnTo>
                      <a:pt x="2602" y="3903"/>
                    </a:lnTo>
                    <a:lnTo>
                      <a:pt x="86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2" name="Google Shape;1142;p39"/>
              <p:cNvSpPr/>
              <p:nvPr/>
            </p:nvSpPr>
            <p:spPr>
              <a:xfrm>
                <a:off x="3560225" y="791850"/>
                <a:ext cx="90900" cy="99250"/>
              </a:xfrm>
              <a:custGeom>
                <a:avLst/>
                <a:gdLst/>
                <a:ahLst/>
                <a:cxnLst/>
                <a:rect l="l" t="t" r="r" b="b"/>
                <a:pathLst>
                  <a:path w="3636" h="3970" extrusionOk="0">
                    <a:moveTo>
                      <a:pt x="634" y="0"/>
                    </a:moveTo>
                    <a:lnTo>
                      <a:pt x="0" y="767"/>
                    </a:lnTo>
                    <a:lnTo>
                      <a:pt x="3069" y="3970"/>
                    </a:lnTo>
                    <a:lnTo>
                      <a:pt x="3636" y="3036"/>
                    </a:lnTo>
                    <a:lnTo>
                      <a:pt x="63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3" name="Google Shape;1143;p39"/>
              <p:cNvSpPr/>
              <p:nvPr/>
            </p:nvSpPr>
            <p:spPr>
              <a:xfrm>
                <a:off x="3521850" y="894425"/>
                <a:ext cx="106775" cy="53375"/>
              </a:xfrm>
              <a:custGeom>
                <a:avLst/>
                <a:gdLst/>
                <a:ahLst/>
                <a:cxnLst/>
                <a:rect l="l" t="t" r="r" b="b"/>
                <a:pathLst>
                  <a:path w="4271" h="2135" extrusionOk="0">
                    <a:moveTo>
                      <a:pt x="134" y="0"/>
                    </a:moveTo>
                    <a:lnTo>
                      <a:pt x="1" y="1001"/>
                    </a:lnTo>
                    <a:lnTo>
                      <a:pt x="4270" y="2135"/>
                    </a:lnTo>
                    <a:lnTo>
                      <a:pt x="4270" y="1068"/>
                    </a:lnTo>
                    <a:lnTo>
                      <a:pt x="13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4" name="Google Shape;1144;p39"/>
              <p:cNvSpPr/>
              <p:nvPr/>
            </p:nvSpPr>
            <p:spPr>
              <a:xfrm>
                <a:off x="4100600" y="746800"/>
                <a:ext cx="65075" cy="114275"/>
              </a:xfrm>
              <a:custGeom>
                <a:avLst/>
                <a:gdLst/>
                <a:ahLst/>
                <a:cxnLst/>
                <a:rect l="l" t="t" r="r" b="b"/>
                <a:pathLst>
                  <a:path w="2603" h="4571" extrusionOk="0">
                    <a:moveTo>
                      <a:pt x="1735" y="1"/>
                    </a:moveTo>
                    <a:lnTo>
                      <a:pt x="0" y="3904"/>
                    </a:lnTo>
                    <a:lnTo>
                      <a:pt x="834" y="4571"/>
                    </a:lnTo>
                    <a:lnTo>
                      <a:pt x="2602" y="501"/>
                    </a:lnTo>
                    <a:lnTo>
                      <a:pt x="173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5" name="Google Shape;1145;p39"/>
              <p:cNvSpPr/>
              <p:nvPr/>
            </p:nvSpPr>
            <p:spPr>
              <a:xfrm>
                <a:off x="4148125" y="811025"/>
                <a:ext cx="90925" cy="100100"/>
              </a:xfrm>
              <a:custGeom>
                <a:avLst/>
                <a:gdLst/>
                <a:ahLst/>
                <a:cxnLst/>
                <a:rect l="l" t="t" r="r" b="b"/>
                <a:pathLst>
                  <a:path w="3637" h="4004" extrusionOk="0">
                    <a:moveTo>
                      <a:pt x="2970" y="0"/>
                    </a:moveTo>
                    <a:lnTo>
                      <a:pt x="1" y="3069"/>
                    </a:lnTo>
                    <a:lnTo>
                      <a:pt x="568" y="4003"/>
                    </a:lnTo>
                    <a:lnTo>
                      <a:pt x="3637" y="801"/>
                    </a:lnTo>
                    <a:lnTo>
                      <a:pt x="297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6" name="Google Shape;1146;p39"/>
              <p:cNvSpPr/>
              <p:nvPr/>
            </p:nvSpPr>
            <p:spPr>
              <a:xfrm>
                <a:off x="4170650" y="913600"/>
                <a:ext cx="106775" cy="53400"/>
              </a:xfrm>
              <a:custGeom>
                <a:avLst/>
                <a:gdLst/>
                <a:ahLst/>
                <a:cxnLst/>
                <a:rect l="l" t="t" r="r" b="b"/>
                <a:pathLst>
                  <a:path w="4271" h="2136" extrusionOk="0">
                    <a:moveTo>
                      <a:pt x="4137" y="0"/>
                    </a:moveTo>
                    <a:lnTo>
                      <a:pt x="0" y="1068"/>
                    </a:lnTo>
                    <a:lnTo>
                      <a:pt x="0" y="2135"/>
                    </a:lnTo>
                    <a:lnTo>
                      <a:pt x="4270" y="1001"/>
                    </a:lnTo>
                    <a:lnTo>
                      <a:pt x="413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7" name="Google Shape;1147;p39"/>
              <p:cNvSpPr/>
              <p:nvPr/>
            </p:nvSpPr>
            <p:spPr>
              <a:xfrm>
                <a:off x="4042225" y="823975"/>
                <a:ext cx="157625" cy="228900"/>
              </a:xfrm>
              <a:custGeom>
                <a:avLst/>
                <a:gdLst/>
                <a:ahLst/>
                <a:cxnLst/>
                <a:rect l="l" t="t" r="r" b="b"/>
                <a:pathLst>
                  <a:path w="6305" h="9156" extrusionOk="0">
                    <a:moveTo>
                      <a:pt x="900" y="0"/>
                    </a:moveTo>
                    <a:cubicBezTo>
                      <a:pt x="655" y="0"/>
                      <a:pt x="410" y="17"/>
                      <a:pt x="167" y="49"/>
                    </a:cubicBezTo>
                    <a:cubicBezTo>
                      <a:pt x="0" y="1150"/>
                      <a:pt x="34" y="2284"/>
                      <a:pt x="234" y="3385"/>
                    </a:cubicBezTo>
                    <a:cubicBezTo>
                      <a:pt x="734" y="5854"/>
                      <a:pt x="2335" y="7788"/>
                      <a:pt x="4370" y="9156"/>
                    </a:cubicBezTo>
                    <a:cubicBezTo>
                      <a:pt x="5404" y="8189"/>
                      <a:pt x="6005" y="6854"/>
                      <a:pt x="6172" y="5453"/>
                    </a:cubicBezTo>
                    <a:cubicBezTo>
                      <a:pt x="6305" y="4252"/>
                      <a:pt x="5971" y="3018"/>
                      <a:pt x="5238" y="2018"/>
                    </a:cubicBezTo>
                    <a:cubicBezTo>
                      <a:pt x="4704" y="1317"/>
                      <a:pt x="3970" y="783"/>
                      <a:pt x="3136" y="516"/>
                    </a:cubicBezTo>
                    <a:cubicBezTo>
                      <a:pt x="2429" y="163"/>
                      <a:pt x="1664" y="0"/>
                      <a:pt x="9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8" name="Google Shape;1148;p39"/>
              <p:cNvSpPr/>
              <p:nvPr/>
            </p:nvSpPr>
            <p:spPr>
              <a:xfrm>
                <a:off x="3931300" y="825200"/>
                <a:ext cx="221025" cy="261900"/>
              </a:xfrm>
              <a:custGeom>
                <a:avLst/>
                <a:gdLst/>
                <a:ahLst/>
                <a:cxnLst/>
                <a:rect l="l" t="t" r="r" b="b"/>
                <a:pathLst>
                  <a:path w="8841" h="10476" extrusionOk="0">
                    <a:moveTo>
                      <a:pt x="4604" y="0"/>
                    </a:moveTo>
                    <a:lnTo>
                      <a:pt x="4604" y="0"/>
                    </a:lnTo>
                    <a:cubicBezTo>
                      <a:pt x="3637" y="134"/>
                      <a:pt x="2736" y="534"/>
                      <a:pt x="2036" y="1201"/>
                    </a:cubicBezTo>
                    <a:cubicBezTo>
                      <a:pt x="1235" y="1902"/>
                      <a:pt x="668" y="2836"/>
                      <a:pt x="435" y="3870"/>
                    </a:cubicBezTo>
                    <a:cubicBezTo>
                      <a:pt x="1" y="6305"/>
                      <a:pt x="1102" y="8740"/>
                      <a:pt x="3237" y="9974"/>
                    </a:cubicBezTo>
                    <a:cubicBezTo>
                      <a:pt x="3889" y="10311"/>
                      <a:pt x="4607" y="10475"/>
                      <a:pt x="5325" y="10475"/>
                    </a:cubicBezTo>
                    <a:cubicBezTo>
                      <a:pt x="5746" y="10475"/>
                      <a:pt x="6166" y="10419"/>
                      <a:pt x="6572" y="10308"/>
                    </a:cubicBezTo>
                    <a:cubicBezTo>
                      <a:pt x="7406" y="10108"/>
                      <a:pt x="8207" y="9674"/>
                      <a:pt x="8841" y="9074"/>
                    </a:cubicBezTo>
                    <a:cubicBezTo>
                      <a:pt x="6772" y="7706"/>
                      <a:pt x="5171" y="5771"/>
                      <a:pt x="4671" y="3336"/>
                    </a:cubicBezTo>
                    <a:cubicBezTo>
                      <a:pt x="4471" y="2235"/>
                      <a:pt x="4437" y="1101"/>
                      <a:pt x="460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9" name="Google Shape;1149;p39"/>
              <p:cNvSpPr/>
              <p:nvPr/>
            </p:nvSpPr>
            <p:spPr>
              <a:xfrm>
                <a:off x="3710325" y="812775"/>
                <a:ext cx="156800" cy="228425"/>
              </a:xfrm>
              <a:custGeom>
                <a:avLst/>
                <a:gdLst/>
                <a:ahLst/>
                <a:cxnLst/>
                <a:rect l="l" t="t" r="r" b="b"/>
                <a:pathLst>
                  <a:path w="6272" h="9137" extrusionOk="0">
                    <a:moveTo>
                      <a:pt x="941" y="0"/>
                    </a:moveTo>
                    <a:cubicBezTo>
                      <a:pt x="683" y="0"/>
                      <a:pt x="424" y="21"/>
                      <a:pt x="167" y="64"/>
                    </a:cubicBezTo>
                    <a:cubicBezTo>
                      <a:pt x="0" y="1165"/>
                      <a:pt x="0" y="2299"/>
                      <a:pt x="200" y="3400"/>
                    </a:cubicBezTo>
                    <a:cubicBezTo>
                      <a:pt x="734" y="5868"/>
                      <a:pt x="2335" y="7769"/>
                      <a:pt x="4370" y="9137"/>
                    </a:cubicBezTo>
                    <a:cubicBezTo>
                      <a:pt x="5371" y="8136"/>
                      <a:pt x="6005" y="6869"/>
                      <a:pt x="6138" y="5468"/>
                    </a:cubicBezTo>
                    <a:cubicBezTo>
                      <a:pt x="6271" y="4233"/>
                      <a:pt x="5938" y="2999"/>
                      <a:pt x="5237" y="2032"/>
                    </a:cubicBezTo>
                    <a:cubicBezTo>
                      <a:pt x="4704" y="1298"/>
                      <a:pt x="3970" y="764"/>
                      <a:pt x="3103" y="497"/>
                    </a:cubicBezTo>
                    <a:cubicBezTo>
                      <a:pt x="2433" y="175"/>
                      <a:pt x="1690" y="0"/>
                      <a:pt x="941" y="0"/>
                    </a:cubicBezTo>
                    <a:close/>
                  </a:path>
                </a:pathLst>
              </a:custGeom>
              <a:solidFill>
                <a:srgbClr val="372D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0" name="Google Shape;1150;p39"/>
              <p:cNvSpPr/>
              <p:nvPr/>
            </p:nvSpPr>
            <p:spPr>
              <a:xfrm>
                <a:off x="3598575" y="813525"/>
                <a:ext cx="221025" cy="262500"/>
              </a:xfrm>
              <a:custGeom>
                <a:avLst/>
                <a:gdLst/>
                <a:ahLst/>
                <a:cxnLst/>
                <a:rect l="l" t="t" r="r" b="b"/>
                <a:pathLst>
                  <a:path w="8841" h="10500" extrusionOk="0">
                    <a:moveTo>
                      <a:pt x="4637" y="0"/>
                    </a:moveTo>
                    <a:lnTo>
                      <a:pt x="4637" y="0"/>
                    </a:lnTo>
                    <a:cubicBezTo>
                      <a:pt x="3670" y="134"/>
                      <a:pt x="2769" y="568"/>
                      <a:pt x="2035" y="1201"/>
                    </a:cubicBezTo>
                    <a:cubicBezTo>
                      <a:pt x="1235" y="1902"/>
                      <a:pt x="668" y="2836"/>
                      <a:pt x="434" y="3903"/>
                    </a:cubicBezTo>
                    <a:lnTo>
                      <a:pt x="434" y="3870"/>
                    </a:lnTo>
                    <a:lnTo>
                      <a:pt x="434" y="3870"/>
                    </a:lnTo>
                    <a:cubicBezTo>
                      <a:pt x="0" y="6272"/>
                      <a:pt x="1101" y="8740"/>
                      <a:pt x="3269" y="10008"/>
                    </a:cubicBezTo>
                    <a:cubicBezTo>
                      <a:pt x="3914" y="10330"/>
                      <a:pt x="4642" y="10500"/>
                      <a:pt x="5381" y="10500"/>
                    </a:cubicBezTo>
                    <a:cubicBezTo>
                      <a:pt x="5789" y="10500"/>
                      <a:pt x="6202" y="10448"/>
                      <a:pt x="6605" y="10341"/>
                    </a:cubicBezTo>
                    <a:cubicBezTo>
                      <a:pt x="7439" y="10108"/>
                      <a:pt x="8206" y="9674"/>
                      <a:pt x="8840" y="9074"/>
                    </a:cubicBezTo>
                    <a:cubicBezTo>
                      <a:pt x="6805" y="7739"/>
                      <a:pt x="5204" y="5805"/>
                      <a:pt x="4670" y="3336"/>
                    </a:cubicBezTo>
                    <a:cubicBezTo>
                      <a:pt x="4470" y="2235"/>
                      <a:pt x="4470" y="1101"/>
                      <a:pt x="463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1" name="Google Shape;1151;p39"/>
              <p:cNvSpPr/>
              <p:nvPr/>
            </p:nvSpPr>
            <p:spPr>
              <a:xfrm>
                <a:off x="3848275" y="1060450"/>
                <a:ext cx="94625" cy="100675"/>
              </a:xfrm>
              <a:custGeom>
                <a:avLst/>
                <a:gdLst/>
                <a:ahLst/>
                <a:cxnLst/>
                <a:rect l="l" t="t" r="r" b="b"/>
                <a:pathLst>
                  <a:path w="3785" h="4027" extrusionOk="0">
                    <a:moveTo>
                      <a:pt x="327" y="0"/>
                    </a:moveTo>
                    <a:cubicBezTo>
                      <a:pt x="164" y="0"/>
                      <a:pt x="1" y="123"/>
                      <a:pt x="20" y="331"/>
                    </a:cubicBezTo>
                    <a:cubicBezTo>
                      <a:pt x="120" y="998"/>
                      <a:pt x="286" y="1632"/>
                      <a:pt x="453" y="2266"/>
                    </a:cubicBezTo>
                    <a:cubicBezTo>
                      <a:pt x="553" y="2566"/>
                      <a:pt x="687" y="2833"/>
                      <a:pt x="854" y="3133"/>
                    </a:cubicBezTo>
                    <a:cubicBezTo>
                      <a:pt x="987" y="3433"/>
                      <a:pt x="1187" y="3700"/>
                      <a:pt x="1454" y="3900"/>
                    </a:cubicBezTo>
                    <a:cubicBezTo>
                      <a:pt x="1587" y="3989"/>
                      <a:pt x="1716" y="4027"/>
                      <a:pt x="1838" y="4027"/>
                    </a:cubicBezTo>
                    <a:cubicBezTo>
                      <a:pt x="2264" y="4027"/>
                      <a:pt x="2607" y="3563"/>
                      <a:pt x="2788" y="3200"/>
                    </a:cubicBezTo>
                    <a:cubicBezTo>
                      <a:pt x="3189" y="2532"/>
                      <a:pt x="3489" y="1865"/>
                      <a:pt x="3722" y="1131"/>
                    </a:cubicBezTo>
                    <a:cubicBezTo>
                      <a:pt x="3785" y="902"/>
                      <a:pt x="3613" y="751"/>
                      <a:pt x="3443" y="751"/>
                    </a:cubicBezTo>
                    <a:cubicBezTo>
                      <a:pt x="3341" y="751"/>
                      <a:pt x="3239" y="806"/>
                      <a:pt x="3189" y="931"/>
                    </a:cubicBezTo>
                    <a:cubicBezTo>
                      <a:pt x="2988" y="1532"/>
                      <a:pt x="2722" y="2132"/>
                      <a:pt x="2421" y="2699"/>
                    </a:cubicBezTo>
                    <a:cubicBezTo>
                      <a:pt x="2321" y="2933"/>
                      <a:pt x="2188" y="3133"/>
                      <a:pt x="2021" y="3333"/>
                    </a:cubicBezTo>
                    <a:cubicBezTo>
                      <a:pt x="1949" y="3404"/>
                      <a:pt x="1891" y="3433"/>
                      <a:pt x="1839" y="3433"/>
                    </a:cubicBezTo>
                    <a:cubicBezTo>
                      <a:pt x="1745" y="3433"/>
                      <a:pt x="1673" y="3340"/>
                      <a:pt x="1587" y="3233"/>
                    </a:cubicBezTo>
                    <a:cubicBezTo>
                      <a:pt x="954" y="2366"/>
                      <a:pt x="787" y="1265"/>
                      <a:pt x="620" y="231"/>
                    </a:cubicBezTo>
                    <a:cubicBezTo>
                      <a:pt x="577" y="72"/>
                      <a:pt x="452" y="0"/>
                      <a:pt x="3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2" name="Google Shape;1152;p39"/>
              <p:cNvSpPr/>
              <p:nvPr/>
            </p:nvSpPr>
            <p:spPr>
              <a:xfrm>
                <a:off x="4005525" y="1109075"/>
                <a:ext cx="156800" cy="101225"/>
              </a:xfrm>
              <a:custGeom>
                <a:avLst/>
                <a:gdLst/>
                <a:ahLst/>
                <a:cxnLst/>
                <a:rect l="l" t="t" r="r" b="b"/>
                <a:pathLst>
                  <a:path w="6272" h="4049" extrusionOk="0">
                    <a:moveTo>
                      <a:pt x="3679" y="1"/>
                    </a:moveTo>
                    <a:cubicBezTo>
                      <a:pt x="3553" y="1"/>
                      <a:pt x="3427" y="7"/>
                      <a:pt x="3303" y="20"/>
                    </a:cubicBezTo>
                    <a:cubicBezTo>
                      <a:pt x="3103" y="20"/>
                      <a:pt x="2936" y="20"/>
                      <a:pt x="2736" y="54"/>
                    </a:cubicBezTo>
                    <a:cubicBezTo>
                      <a:pt x="2369" y="54"/>
                      <a:pt x="2002" y="87"/>
                      <a:pt x="1635" y="187"/>
                    </a:cubicBezTo>
                    <a:cubicBezTo>
                      <a:pt x="1035" y="354"/>
                      <a:pt x="534" y="788"/>
                      <a:pt x="234" y="1355"/>
                    </a:cubicBezTo>
                    <a:cubicBezTo>
                      <a:pt x="1" y="1855"/>
                      <a:pt x="34" y="2422"/>
                      <a:pt x="301" y="2889"/>
                    </a:cubicBezTo>
                    <a:cubicBezTo>
                      <a:pt x="635" y="3356"/>
                      <a:pt x="1102" y="3656"/>
                      <a:pt x="1635" y="3823"/>
                    </a:cubicBezTo>
                    <a:cubicBezTo>
                      <a:pt x="2111" y="3973"/>
                      <a:pt x="2605" y="4048"/>
                      <a:pt x="3103" y="4048"/>
                    </a:cubicBezTo>
                    <a:cubicBezTo>
                      <a:pt x="3270" y="4048"/>
                      <a:pt x="3437" y="4040"/>
                      <a:pt x="3603" y="4023"/>
                    </a:cubicBezTo>
                    <a:cubicBezTo>
                      <a:pt x="4237" y="3956"/>
                      <a:pt x="4838" y="3723"/>
                      <a:pt x="5338" y="3356"/>
                    </a:cubicBezTo>
                    <a:cubicBezTo>
                      <a:pt x="6272" y="2522"/>
                      <a:pt x="6205" y="1054"/>
                      <a:pt x="5171" y="354"/>
                    </a:cubicBezTo>
                    <a:cubicBezTo>
                      <a:pt x="4715" y="113"/>
                      <a:pt x="4195" y="1"/>
                      <a:pt x="367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3" name="Google Shape;1153;p39"/>
              <p:cNvSpPr/>
              <p:nvPr/>
            </p:nvSpPr>
            <p:spPr>
              <a:xfrm>
                <a:off x="3631100" y="1097900"/>
                <a:ext cx="157625" cy="101250"/>
              </a:xfrm>
              <a:custGeom>
                <a:avLst/>
                <a:gdLst/>
                <a:ahLst/>
                <a:cxnLst/>
                <a:rect l="l" t="t" r="r" b="b"/>
                <a:pathLst>
                  <a:path w="6305" h="4050" extrusionOk="0">
                    <a:moveTo>
                      <a:pt x="3760" y="1"/>
                    </a:moveTo>
                    <a:cubicBezTo>
                      <a:pt x="3618" y="1"/>
                      <a:pt x="3476" y="11"/>
                      <a:pt x="3336" y="34"/>
                    </a:cubicBezTo>
                    <a:cubicBezTo>
                      <a:pt x="3136" y="34"/>
                      <a:pt x="2936" y="34"/>
                      <a:pt x="2769" y="67"/>
                    </a:cubicBezTo>
                    <a:cubicBezTo>
                      <a:pt x="2402" y="67"/>
                      <a:pt x="2002" y="100"/>
                      <a:pt x="1668" y="200"/>
                    </a:cubicBezTo>
                    <a:cubicBezTo>
                      <a:pt x="1034" y="367"/>
                      <a:pt x="534" y="768"/>
                      <a:pt x="267" y="1335"/>
                    </a:cubicBezTo>
                    <a:cubicBezTo>
                      <a:pt x="0" y="1835"/>
                      <a:pt x="34" y="2435"/>
                      <a:pt x="367" y="2902"/>
                    </a:cubicBezTo>
                    <a:cubicBezTo>
                      <a:pt x="668" y="3336"/>
                      <a:pt x="1135" y="3670"/>
                      <a:pt x="1668" y="3836"/>
                    </a:cubicBezTo>
                    <a:cubicBezTo>
                      <a:pt x="2106" y="3975"/>
                      <a:pt x="2559" y="4049"/>
                      <a:pt x="3007" y="4049"/>
                    </a:cubicBezTo>
                    <a:cubicBezTo>
                      <a:pt x="3207" y="4049"/>
                      <a:pt x="3407" y="4034"/>
                      <a:pt x="3603" y="4003"/>
                    </a:cubicBezTo>
                    <a:cubicBezTo>
                      <a:pt x="4237" y="3970"/>
                      <a:pt x="4871" y="3736"/>
                      <a:pt x="5371" y="3336"/>
                    </a:cubicBezTo>
                    <a:cubicBezTo>
                      <a:pt x="6305" y="2535"/>
                      <a:pt x="6238" y="1068"/>
                      <a:pt x="5204" y="367"/>
                    </a:cubicBezTo>
                    <a:cubicBezTo>
                      <a:pt x="4763" y="133"/>
                      <a:pt x="4260" y="1"/>
                      <a:pt x="376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117" name="Picture 116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10174" y="1180772"/>
            <a:ext cx="3618514" cy="1969500"/>
          </a:xfrm>
        </p:spPr>
        <p:txBody>
          <a:bodyPr/>
          <a:lstStyle/>
          <a:p>
            <a:r>
              <a:rPr lang="en-US" dirty="0"/>
              <a:t>…………………………………………………………………………………………………………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14260" t="-1249"/>
          <a:stretch/>
        </p:blipFill>
        <p:spPr>
          <a:xfrm>
            <a:off x="315310" y="1024759"/>
            <a:ext cx="4981904" cy="34289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08553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ular Callout 3"/>
          <p:cNvSpPr/>
          <p:nvPr/>
        </p:nvSpPr>
        <p:spPr>
          <a:xfrm>
            <a:off x="3520965" y="1702676"/>
            <a:ext cx="4834759" cy="2112579"/>
          </a:xfrm>
          <a:prstGeom prst="wedgeRoundRectCallout">
            <a:avLst>
              <a:gd name="adj1" fmla="val -31485"/>
              <a:gd name="adj2" fmla="val 73550"/>
              <a:gd name="adj3" fmla="val 16667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1479" y="1702676"/>
            <a:ext cx="4598605" cy="1969500"/>
          </a:xfrm>
        </p:spPr>
        <p:txBody>
          <a:bodyPr/>
          <a:lstStyle/>
          <a:p>
            <a:pPr algn="l"/>
            <a:r>
              <a:rPr lang="en-US" dirty="0">
                <a:latin typeface="Comic Sans MS" panose="030F0702030302020204" pitchFamily="66" charset="0"/>
              </a:rPr>
              <a:t>My </a:t>
            </a:r>
            <a:r>
              <a:rPr lang="en-US" dirty="0" err="1">
                <a:latin typeface="Comic Sans MS" panose="030F0702030302020204" pitchFamily="66" charset="0"/>
              </a:rPr>
              <a:t>favourite</a:t>
            </a:r>
            <a:r>
              <a:rPr lang="en-US" dirty="0">
                <a:latin typeface="Comic Sans MS" panose="030F0702030302020204" pitchFamily="66" charset="0"/>
              </a:rPr>
              <a:t> season              is ……………..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920" b="96160" l="9701" r="99627">
                        <a14:foregroundMark x1="35634" y1="9440" x2="38246" y2="18720"/>
                        <a14:foregroundMark x1="87127" y1="8800" x2="82649" y2="24160"/>
                        <a14:foregroundMark x1="29664" y1="23520" x2="36381" y2="256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5822" y="1564883"/>
            <a:ext cx="3069020" cy="357861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3572" y="0"/>
            <a:ext cx="9070428" cy="6726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FF0000"/>
                </a:solidFill>
                <a:latin typeface="Comic Sans MS" panose="030F0702030302020204" pitchFamily="66" charset="0"/>
              </a:rPr>
              <a:t>SAY IT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46894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2992;p69"/>
          <p:cNvSpPr/>
          <p:nvPr/>
        </p:nvSpPr>
        <p:spPr>
          <a:xfrm>
            <a:off x="3324583" y="552472"/>
            <a:ext cx="4718061" cy="2233958"/>
          </a:xfrm>
          <a:custGeom>
            <a:avLst/>
            <a:gdLst/>
            <a:ahLst/>
            <a:cxnLst/>
            <a:rect l="l" t="t" r="r" b="b"/>
            <a:pathLst>
              <a:path w="65316" h="38986" extrusionOk="0">
                <a:moveTo>
                  <a:pt x="44768" y="0"/>
                </a:moveTo>
                <a:cubicBezTo>
                  <a:pt x="38703" y="0"/>
                  <a:pt x="35092" y="5255"/>
                  <a:pt x="35092" y="5255"/>
                </a:cubicBezTo>
                <a:cubicBezTo>
                  <a:pt x="34089" y="3960"/>
                  <a:pt x="30009" y="720"/>
                  <a:pt x="25191" y="720"/>
                </a:cubicBezTo>
                <a:cubicBezTo>
                  <a:pt x="23925" y="720"/>
                  <a:pt x="22608" y="944"/>
                  <a:pt x="21282" y="1485"/>
                </a:cubicBezTo>
                <a:cubicBezTo>
                  <a:pt x="14911" y="4054"/>
                  <a:pt x="14811" y="11960"/>
                  <a:pt x="14811" y="11960"/>
                </a:cubicBezTo>
                <a:cubicBezTo>
                  <a:pt x="14363" y="11314"/>
                  <a:pt x="11867" y="10040"/>
                  <a:pt x="9106" y="10040"/>
                </a:cubicBezTo>
                <a:cubicBezTo>
                  <a:pt x="6735" y="10040"/>
                  <a:pt x="4169" y="10979"/>
                  <a:pt x="2536" y="14061"/>
                </a:cubicBezTo>
                <a:cubicBezTo>
                  <a:pt x="1" y="18831"/>
                  <a:pt x="6105" y="22701"/>
                  <a:pt x="6105" y="22701"/>
                </a:cubicBezTo>
                <a:cubicBezTo>
                  <a:pt x="5771" y="23868"/>
                  <a:pt x="5104" y="30273"/>
                  <a:pt x="9974" y="34176"/>
                </a:cubicBezTo>
                <a:cubicBezTo>
                  <a:pt x="11686" y="35536"/>
                  <a:pt x="13592" y="35977"/>
                  <a:pt x="15344" y="35977"/>
                </a:cubicBezTo>
                <a:cubicBezTo>
                  <a:pt x="18575" y="35977"/>
                  <a:pt x="21282" y="34476"/>
                  <a:pt x="21282" y="34476"/>
                </a:cubicBezTo>
                <a:cubicBezTo>
                  <a:pt x="26680" y="37825"/>
                  <a:pt x="31625" y="38985"/>
                  <a:pt x="35886" y="38985"/>
                </a:cubicBezTo>
                <a:cubicBezTo>
                  <a:pt x="45503" y="38985"/>
                  <a:pt x="51637" y="33075"/>
                  <a:pt x="51637" y="33075"/>
                </a:cubicBezTo>
                <a:cubicBezTo>
                  <a:pt x="52140" y="33130"/>
                  <a:pt x="52634" y="33157"/>
                  <a:pt x="53120" y="33157"/>
                </a:cubicBezTo>
                <a:cubicBezTo>
                  <a:pt x="60235" y="33157"/>
                  <a:pt x="65315" y="27387"/>
                  <a:pt x="63379" y="21266"/>
                </a:cubicBezTo>
                <a:cubicBezTo>
                  <a:pt x="61344" y="14695"/>
                  <a:pt x="54540" y="14395"/>
                  <a:pt x="54540" y="14395"/>
                </a:cubicBezTo>
                <a:cubicBezTo>
                  <a:pt x="54540" y="14395"/>
                  <a:pt x="57141" y="3720"/>
                  <a:pt x="48702" y="718"/>
                </a:cubicBezTo>
                <a:cubicBezTo>
                  <a:pt x="47298" y="211"/>
                  <a:pt x="45984" y="0"/>
                  <a:pt x="4476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solidFill>
              <a:schemeClr val="accent1">
                <a:lumMod val="75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210" b="100000" l="4730" r="95101">
                        <a14:foregroundMark x1="52027" y1="75691" x2="67230" y2="83794"/>
                        <a14:foregroundMark x1="41047" y1="70534" x2="45439" y2="73665"/>
                        <a14:foregroundMark x1="30236" y1="77901" x2="27872" y2="92265"/>
                        <a14:foregroundMark x1="31419" y1="76059" x2="31081" y2="83241"/>
                        <a14:foregroundMark x1="54392" y1="34622" x2="53209" y2="37017"/>
                        <a14:foregroundMark x1="44426" y1="23941" x2="44595" y2="25967"/>
                        <a14:foregroundMark x1="38345" y1="16390" x2="37331" y2="1989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-140472" y="841610"/>
            <a:ext cx="4553178" cy="4164987"/>
          </a:xfrm>
          <a:prstGeom prst="rect">
            <a:avLst/>
          </a:prstGeom>
        </p:spPr>
      </p:pic>
      <p:sp>
        <p:nvSpPr>
          <p:cNvPr id="1402" name="Google Shape;1402;p44"/>
          <p:cNvSpPr txBox="1">
            <a:spLocks noGrp="1"/>
          </p:cNvSpPr>
          <p:nvPr>
            <p:ph type="title" idx="4294967295"/>
          </p:nvPr>
        </p:nvSpPr>
        <p:spPr>
          <a:xfrm>
            <a:off x="5525550" y="857974"/>
            <a:ext cx="757238" cy="8699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b="1">
                <a:solidFill>
                  <a:srgbClr val="FF0000"/>
                </a:solidFill>
                <a:latin typeface="Comic Sans MS" panose="030F0702030302020204" pitchFamily="66" charset="0"/>
              </a:rPr>
              <a:t>3</a:t>
            </a:r>
            <a:endParaRPr sz="5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1404" name="Google Shape;1404;p44"/>
          <p:cNvGrpSpPr/>
          <p:nvPr/>
        </p:nvGrpSpPr>
        <p:grpSpPr>
          <a:xfrm rot="-234630">
            <a:off x="6277613" y="613275"/>
            <a:ext cx="1829403" cy="1356052"/>
            <a:chOff x="5829307" y="363505"/>
            <a:chExt cx="2535059" cy="2386612"/>
          </a:xfrm>
        </p:grpSpPr>
        <p:grpSp>
          <p:nvGrpSpPr>
            <p:cNvPr id="1405" name="Google Shape;1405;p44"/>
            <p:cNvGrpSpPr/>
            <p:nvPr/>
          </p:nvGrpSpPr>
          <p:grpSpPr>
            <a:xfrm>
              <a:off x="5829307" y="363505"/>
              <a:ext cx="2535059" cy="2386612"/>
              <a:chOff x="5829307" y="363505"/>
              <a:chExt cx="2535059" cy="2386612"/>
            </a:xfrm>
          </p:grpSpPr>
          <p:grpSp>
            <p:nvGrpSpPr>
              <p:cNvPr id="1406" name="Google Shape;1406;p44"/>
              <p:cNvGrpSpPr/>
              <p:nvPr/>
            </p:nvGrpSpPr>
            <p:grpSpPr>
              <a:xfrm rot="1133335" flipH="1">
                <a:off x="6068288" y="647514"/>
                <a:ext cx="2057096" cy="1818594"/>
                <a:chOff x="4243600" y="2736081"/>
                <a:chExt cx="1853989" cy="1639035"/>
              </a:xfrm>
            </p:grpSpPr>
            <p:grpSp>
              <p:nvGrpSpPr>
                <p:cNvPr id="1407" name="Google Shape;1407;p44"/>
                <p:cNvGrpSpPr/>
                <p:nvPr/>
              </p:nvGrpSpPr>
              <p:grpSpPr>
                <a:xfrm>
                  <a:off x="4246988" y="2736081"/>
                  <a:ext cx="1847214" cy="1639035"/>
                  <a:chOff x="4289300" y="2723575"/>
                  <a:chExt cx="1847214" cy="1639035"/>
                </a:xfrm>
              </p:grpSpPr>
              <p:sp>
                <p:nvSpPr>
                  <p:cNvPr id="1408" name="Google Shape;1408;p44"/>
                  <p:cNvSpPr/>
                  <p:nvPr/>
                </p:nvSpPr>
                <p:spPr>
                  <a:xfrm>
                    <a:off x="5413714" y="3571860"/>
                    <a:ext cx="722800" cy="7907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912" h="31630" extrusionOk="0">
                        <a:moveTo>
                          <a:pt x="7486" y="0"/>
                        </a:moveTo>
                        <a:cubicBezTo>
                          <a:pt x="6476" y="0"/>
                          <a:pt x="5545" y="118"/>
                          <a:pt x="4717" y="304"/>
                        </a:cubicBezTo>
                        <a:cubicBezTo>
                          <a:pt x="1693" y="981"/>
                          <a:pt x="610" y="3215"/>
                          <a:pt x="203" y="4727"/>
                        </a:cubicBezTo>
                        <a:lnTo>
                          <a:pt x="203" y="4772"/>
                        </a:lnTo>
                        <a:lnTo>
                          <a:pt x="181" y="4908"/>
                        </a:lnTo>
                        <a:cubicBezTo>
                          <a:pt x="91" y="5314"/>
                          <a:pt x="23" y="5720"/>
                          <a:pt x="0" y="6149"/>
                        </a:cubicBezTo>
                        <a:lnTo>
                          <a:pt x="0" y="6172"/>
                        </a:lnTo>
                        <a:lnTo>
                          <a:pt x="0" y="6194"/>
                        </a:lnTo>
                        <a:cubicBezTo>
                          <a:pt x="0" y="6194"/>
                          <a:pt x="3070" y="9738"/>
                          <a:pt x="2686" y="24475"/>
                        </a:cubicBezTo>
                        <a:cubicBezTo>
                          <a:pt x="2663" y="25514"/>
                          <a:pt x="3453" y="26371"/>
                          <a:pt x="4469" y="26439"/>
                        </a:cubicBezTo>
                        <a:lnTo>
                          <a:pt x="9051" y="26778"/>
                        </a:lnTo>
                        <a:lnTo>
                          <a:pt x="9434" y="26823"/>
                        </a:lnTo>
                        <a:lnTo>
                          <a:pt x="9705" y="26823"/>
                        </a:lnTo>
                        <a:cubicBezTo>
                          <a:pt x="9773" y="26800"/>
                          <a:pt x="9840" y="26800"/>
                          <a:pt x="9908" y="26800"/>
                        </a:cubicBezTo>
                        <a:lnTo>
                          <a:pt x="9931" y="26800"/>
                        </a:lnTo>
                        <a:cubicBezTo>
                          <a:pt x="9998" y="26778"/>
                          <a:pt x="10066" y="26755"/>
                          <a:pt x="10134" y="26732"/>
                        </a:cubicBezTo>
                        <a:cubicBezTo>
                          <a:pt x="10202" y="26710"/>
                          <a:pt x="10292" y="26687"/>
                          <a:pt x="10360" y="26665"/>
                        </a:cubicBezTo>
                        <a:cubicBezTo>
                          <a:pt x="10382" y="27116"/>
                          <a:pt x="10405" y="27545"/>
                          <a:pt x="10427" y="27951"/>
                        </a:cubicBezTo>
                        <a:cubicBezTo>
                          <a:pt x="10427" y="28087"/>
                          <a:pt x="10427" y="28222"/>
                          <a:pt x="10427" y="28335"/>
                        </a:cubicBezTo>
                        <a:lnTo>
                          <a:pt x="10427" y="28357"/>
                        </a:lnTo>
                        <a:lnTo>
                          <a:pt x="10427" y="28718"/>
                        </a:lnTo>
                        <a:lnTo>
                          <a:pt x="10427" y="28741"/>
                        </a:lnTo>
                        <a:lnTo>
                          <a:pt x="10427" y="29080"/>
                        </a:lnTo>
                        <a:lnTo>
                          <a:pt x="10427" y="29102"/>
                        </a:lnTo>
                        <a:lnTo>
                          <a:pt x="10427" y="29396"/>
                        </a:lnTo>
                        <a:lnTo>
                          <a:pt x="10427" y="29463"/>
                        </a:lnTo>
                        <a:lnTo>
                          <a:pt x="10427" y="29689"/>
                        </a:lnTo>
                        <a:lnTo>
                          <a:pt x="10427" y="29779"/>
                        </a:lnTo>
                        <a:cubicBezTo>
                          <a:pt x="10450" y="30817"/>
                          <a:pt x="11307" y="31630"/>
                          <a:pt x="12346" y="31630"/>
                        </a:cubicBezTo>
                        <a:lnTo>
                          <a:pt x="21103" y="31630"/>
                        </a:lnTo>
                        <a:cubicBezTo>
                          <a:pt x="21554" y="31630"/>
                          <a:pt x="22005" y="31472"/>
                          <a:pt x="22344" y="31179"/>
                        </a:cubicBezTo>
                        <a:cubicBezTo>
                          <a:pt x="22795" y="30795"/>
                          <a:pt x="23044" y="30231"/>
                          <a:pt x="23021" y="29644"/>
                        </a:cubicBezTo>
                        <a:lnTo>
                          <a:pt x="23021" y="29621"/>
                        </a:lnTo>
                        <a:cubicBezTo>
                          <a:pt x="23021" y="29350"/>
                          <a:pt x="22998" y="29080"/>
                          <a:pt x="22976" y="28809"/>
                        </a:cubicBezTo>
                        <a:lnTo>
                          <a:pt x="22976" y="28696"/>
                        </a:lnTo>
                        <a:cubicBezTo>
                          <a:pt x="22976" y="28448"/>
                          <a:pt x="22953" y="28199"/>
                          <a:pt x="22931" y="27951"/>
                        </a:cubicBezTo>
                        <a:lnTo>
                          <a:pt x="22931" y="27929"/>
                        </a:lnTo>
                        <a:cubicBezTo>
                          <a:pt x="22886" y="27364"/>
                          <a:pt x="22840" y="26800"/>
                          <a:pt x="22773" y="26236"/>
                        </a:cubicBezTo>
                        <a:lnTo>
                          <a:pt x="26971" y="26236"/>
                        </a:lnTo>
                        <a:cubicBezTo>
                          <a:pt x="27287" y="26236"/>
                          <a:pt x="27580" y="26168"/>
                          <a:pt x="27851" y="26033"/>
                        </a:cubicBezTo>
                        <a:lnTo>
                          <a:pt x="27918" y="25988"/>
                        </a:lnTo>
                        <a:cubicBezTo>
                          <a:pt x="27986" y="25942"/>
                          <a:pt x="28054" y="25897"/>
                          <a:pt x="28099" y="25852"/>
                        </a:cubicBezTo>
                        <a:cubicBezTo>
                          <a:pt x="28212" y="25784"/>
                          <a:pt x="28302" y="25694"/>
                          <a:pt x="28392" y="25604"/>
                        </a:cubicBezTo>
                        <a:cubicBezTo>
                          <a:pt x="28550" y="25423"/>
                          <a:pt x="28708" y="25175"/>
                          <a:pt x="28776" y="24927"/>
                        </a:cubicBezTo>
                        <a:cubicBezTo>
                          <a:pt x="28912" y="24611"/>
                          <a:pt x="28912" y="24250"/>
                          <a:pt x="28844" y="23911"/>
                        </a:cubicBezTo>
                        <a:cubicBezTo>
                          <a:pt x="28844" y="23843"/>
                          <a:pt x="28821" y="23776"/>
                          <a:pt x="28799" y="23731"/>
                        </a:cubicBezTo>
                        <a:cubicBezTo>
                          <a:pt x="28686" y="23415"/>
                          <a:pt x="28596" y="23099"/>
                          <a:pt x="28483" y="22783"/>
                        </a:cubicBezTo>
                        <a:lnTo>
                          <a:pt x="28370" y="22444"/>
                        </a:lnTo>
                        <a:lnTo>
                          <a:pt x="28167" y="21880"/>
                        </a:lnTo>
                        <a:lnTo>
                          <a:pt x="28009" y="21451"/>
                        </a:lnTo>
                        <a:lnTo>
                          <a:pt x="27851" y="21022"/>
                        </a:lnTo>
                        <a:lnTo>
                          <a:pt x="27693" y="20548"/>
                        </a:lnTo>
                        <a:lnTo>
                          <a:pt x="27603" y="20345"/>
                        </a:lnTo>
                        <a:cubicBezTo>
                          <a:pt x="27445" y="19894"/>
                          <a:pt x="27264" y="19442"/>
                          <a:pt x="27106" y="19014"/>
                        </a:cubicBezTo>
                        <a:cubicBezTo>
                          <a:pt x="27016" y="18788"/>
                          <a:pt x="26925" y="18562"/>
                          <a:pt x="26813" y="18359"/>
                        </a:cubicBezTo>
                        <a:lnTo>
                          <a:pt x="26790" y="18269"/>
                        </a:lnTo>
                        <a:cubicBezTo>
                          <a:pt x="26700" y="18043"/>
                          <a:pt x="26587" y="17818"/>
                          <a:pt x="26497" y="17592"/>
                        </a:cubicBezTo>
                        <a:cubicBezTo>
                          <a:pt x="20454" y="3341"/>
                          <a:pt x="12861" y="0"/>
                          <a:pt x="7486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 w="114300" cap="flat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>
                    <a:outerShdw blurRad="57150" dist="19050" dir="5400000" algn="bl" rotWithShape="0">
                      <a:schemeClr val="dk1">
                        <a:alpha val="20000"/>
                      </a:scheme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409" name="Google Shape;1409;p44"/>
                  <p:cNvSpPr/>
                  <p:nvPr/>
                </p:nvSpPr>
                <p:spPr>
                  <a:xfrm>
                    <a:off x="4289300" y="2723575"/>
                    <a:ext cx="1121725" cy="1211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869" h="48468" extrusionOk="0">
                        <a:moveTo>
                          <a:pt x="13581" y="3724"/>
                        </a:moveTo>
                        <a:cubicBezTo>
                          <a:pt x="14198" y="3724"/>
                          <a:pt x="14816" y="3843"/>
                          <a:pt x="15393" y="4071"/>
                        </a:cubicBezTo>
                        <a:cubicBezTo>
                          <a:pt x="15686" y="4183"/>
                          <a:pt x="15957" y="4341"/>
                          <a:pt x="16183" y="4545"/>
                        </a:cubicBezTo>
                        <a:cubicBezTo>
                          <a:pt x="16567" y="4883"/>
                          <a:pt x="16882" y="5267"/>
                          <a:pt x="17108" y="5718"/>
                        </a:cubicBezTo>
                        <a:cubicBezTo>
                          <a:pt x="17492" y="6463"/>
                          <a:pt x="17695" y="7298"/>
                          <a:pt x="17650" y="8156"/>
                        </a:cubicBezTo>
                        <a:cubicBezTo>
                          <a:pt x="17605" y="9374"/>
                          <a:pt x="17356" y="10593"/>
                          <a:pt x="16905" y="11744"/>
                        </a:cubicBezTo>
                        <a:cubicBezTo>
                          <a:pt x="16431" y="12985"/>
                          <a:pt x="15822" y="14182"/>
                          <a:pt x="15145" y="15333"/>
                        </a:cubicBezTo>
                        <a:cubicBezTo>
                          <a:pt x="15077" y="15468"/>
                          <a:pt x="14964" y="15558"/>
                          <a:pt x="14851" y="15603"/>
                        </a:cubicBezTo>
                        <a:cubicBezTo>
                          <a:pt x="14152" y="15919"/>
                          <a:pt x="13452" y="16258"/>
                          <a:pt x="12752" y="16596"/>
                        </a:cubicBezTo>
                        <a:lnTo>
                          <a:pt x="9389" y="18199"/>
                        </a:lnTo>
                        <a:lnTo>
                          <a:pt x="9209" y="18289"/>
                        </a:lnTo>
                        <a:lnTo>
                          <a:pt x="5508" y="20072"/>
                        </a:lnTo>
                        <a:cubicBezTo>
                          <a:pt x="5476" y="20088"/>
                          <a:pt x="5432" y="20104"/>
                          <a:pt x="5386" y="20104"/>
                        </a:cubicBezTo>
                        <a:cubicBezTo>
                          <a:pt x="5367" y="20104"/>
                          <a:pt x="5347" y="20101"/>
                          <a:pt x="5327" y="20095"/>
                        </a:cubicBezTo>
                        <a:cubicBezTo>
                          <a:pt x="5327" y="20072"/>
                          <a:pt x="5327" y="20050"/>
                          <a:pt x="5327" y="20027"/>
                        </a:cubicBezTo>
                        <a:cubicBezTo>
                          <a:pt x="5327" y="20004"/>
                          <a:pt x="5327" y="19982"/>
                          <a:pt x="5327" y="19937"/>
                        </a:cubicBezTo>
                        <a:cubicBezTo>
                          <a:pt x="5237" y="17996"/>
                          <a:pt x="5282" y="16032"/>
                          <a:pt x="5462" y="14091"/>
                        </a:cubicBezTo>
                        <a:cubicBezTo>
                          <a:pt x="5801" y="11338"/>
                          <a:pt x="6749" y="8720"/>
                          <a:pt x="8261" y="6395"/>
                        </a:cubicBezTo>
                        <a:cubicBezTo>
                          <a:pt x="8329" y="6260"/>
                          <a:pt x="8419" y="6124"/>
                          <a:pt x="8532" y="6012"/>
                        </a:cubicBezTo>
                        <a:cubicBezTo>
                          <a:pt x="8758" y="5786"/>
                          <a:pt x="8983" y="5538"/>
                          <a:pt x="9231" y="5334"/>
                        </a:cubicBezTo>
                        <a:cubicBezTo>
                          <a:pt x="9705" y="4883"/>
                          <a:pt x="10270" y="4522"/>
                          <a:pt x="10902" y="4274"/>
                        </a:cubicBezTo>
                        <a:cubicBezTo>
                          <a:pt x="11579" y="4003"/>
                          <a:pt x="12301" y="3822"/>
                          <a:pt x="13046" y="3755"/>
                        </a:cubicBezTo>
                        <a:cubicBezTo>
                          <a:pt x="13223" y="3734"/>
                          <a:pt x="13402" y="3724"/>
                          <a:pt x="13581" y="3724"/>
                        </a:cubicBezTo>
                        <a:close/>
                        <a:moveTo>
                          <a:pt x="14165" y="0"/>
                        </a:moveTo>
                        <a:cubicBezTo>
                          <a:pt x="13919" y="0"/>
                          <a:pt x="13673" y="10"/>
                          <a:pt x="13429" y="31"/>
                        </a:cubicBezTo>
                        <a:cubicBezTo>
                          <a:pt x="12143" y="121"/>
                          <a:pt x="10879" y="437"/>
                          <a:pt x="9705" y="956"/>
                        </a:cubicBezTo>
                        <a:cubicBezTo>
                          <a:pt x="8938" y="1317"/>
                          <a:pt x="8193" y="1768"/>
                          <a:pt x="7494" y="2265"/>
                        </a:cubicBezTo>
                        <a:cubicBezTo>
                          <a:pt x="7133" y="2536"/>
                          <a:pt x="6771" y="2852"/>
                          <a:pt x="6455" y="3168"/>
                        </a:cubicBezTo>
                        <a:cubicBezTo>
                          <a:pt x="5598" y="4003"/>
                          <a:pt x="4876" y="4973"/>
                          <a:pt x="4311" y="6034"/>
                        </a:cubicBezTo>
                        <a:cubicBezTo>
                          <a:pt x="3567" y="7479"/>
                          <a:pt x="3002" y="8991"/>
                          <a:pt x="2619" y="10570"/>
                        </a:cubicBezTo>
                        <a:cubicBezTo>
                          <a:pt x="1806" y="13708"/>
                          <a:pt x="1558" y="16958"/>
                          <a:pt x="1874" y="20162"/>
                        </a:cubicBezTo>
                        <a:cubicBezTo>
                          <a:pt x="1919" y="20546"/>
                          <a:pt x="1964" y="20930"/>
                          <a:pt x="1987" y="21313"/>
                        </a:cubicBezTo>
                        <a:lnTo>
                          <a:pt x="1987" y="21359"/>
                        </a:lnTo>
                        <a:lnTo>
                          <a:pt x="1987" y="21426"/>
                        </a:lnTo>
                        <a:cubicBezTo>
                          <a:pt x="1987" y="21584"/>
                          <a:pt x="1987" y="21584"/>
                          <a:pt x="1874" y="21652"/>
                        </a:cubicBezTo>
                        <a:lnTo>
                          <a:pt x="1761" y="21697"/>
                        </a:lnTo>
                        <a:lnTo>
                          <a:pt x="1310" y="22036"/>
                        </a:lnTo>
                        <a:cubicBezTo>
                          <a:pt x="994" y="22194"/>
                          <a:pt x="678" y="22329"/>
                          <a:pt x="362" y="22464"/>
                        </a:cubicBezTo>
                        <a:cubicBezTo>
                          <a:pt x="226" y="22510"/>
                          <a:pt x="136" y="22622"/>
                          <a:pt x="113" y="22758"/>
                        </a:cubicBezTo>
                        <a:cubicBezTo>
                          <a:pt x="113" y="22803"/>
                          <a:pt x="91" y="22871"/>
                          <a:pt x="91" y="22916"/>
                        </a:cubicBezTo>
                        <a:cubicBezTo>
                          <a:pt x="91" y="22984"/>
                          <a:pt x="68" y="23029"/>
                          <a:pt x="68" y="23074"/>
                        </a:cubicBezTo>
                        <a:cubicBezTo>
                          <a:pt x="1" y="23728"/>
                          <a:pt x="46" y="24383"/>
                          <a:pt x="159" y="25015"/>
                        </a:cubicBezTo>
                        <a:cubicBezTo>
                          <a:pt x="339" y="25895"/>
                          <a:pt x="587" y="26730"/>
                          <a:pt x="926" y="27565"/>
                        </a:cubicBezTo>
                        <a:cubicBezTo>
                          <a:pt x="1355" y="28648"/>
                          <a:pt x="1851" y="29709"/>
                          <a:pt x="2393" y="30725"/>
                        </a:cubicBezTo>
                        <a:cubicBezTo>
                          <a:pt x="2890" y="31650"/>
                          <a:pt x="3409" y="32553"/>
                          <a:pt x="3973" y="33456"/>
                        </a:cubicBezTo>
                        <a:cubicBezTo>
                          <a:pt x="4537" y="34336"/>
                          <a:pt x="5101" y="35216"/>
                          <a:pt x="5711" y="36074"/>
                        </a:cubicBezTo>
                        <a:cubicBezTo>
                          <a:pt x="6433" y="37089"/>
                          <a:pt x="7178" y="38105"/>
                          <a:pt x="7968" y="39075"/>
                        </a:cubicBezTo>
                        <a:cubicBezTo>
                          <a:pt x="8419" y="39640"/>
                          <a:pt x="8870" y="40181"/>
                          <a:pt x="9344" y="40723"/>
                        </a:cubicBezTo>
                        <a:cubicBezTo>
                          <a:pt x="9818" y="41265"/>
                          <a:pt x="10247" y="41761"/>
                          <a:pt x="10721" y="42258"/>
                        </a:cubicBezTo>
                        <a:cubicBezTo>
                          <a:pt x="11330" y="42912"/>
                          <a:pt x="11985" y="43567"/>
                          <a:pt x="12639" y="44199"/>
                        </a:cubicBezTo>
                        <a:cubicBezTo>
                          <a:pt x="13497" y="45011"/>
                          <a:pt x="14377" y="45756"/>
                          <a:pt x="15303" y="46456"/>
                        </a:cubicBezTo>
                        <a:cubicBezTo>
                          <a:pt x="16047" y="47042"/>
                          <a:pt x="16837" y="47539"/>
                          <a:pt x="17650" y="47990"/>
                        </a:cubicBezTo>
                        <a:cubicBezTo>
                          <a:pt x="17966" y="48148"/>
                          <a:pt x="18282" y="48284"/>
                          <a:pt x="18598" y="48397"/>
                        </a:cubicBezTo>
                        <a:cubicBezTo>
                          <a:pt x="18665" y="48419"/>
                          <a:pt x="18733" y="48442"/>
                          <a:pt x="18801" y="48442"/>
                        </a:cubicBezTo>
                        <a:cubicBezTo>
                          <a:pt x="18854" y="48459"/>
                          <a:pt x="18907" y="48468"/>
                          <a:pt x="18959" y="48468"/>
                        </a:cubicBezTo>
                        <a:cubicBezTo>
                          <a:pt x="19106" y="48468"/>
                          <a:pt x="19243" y="48400"/>
                          <a:pt x="19343" y="48284"/>
                        </a:cubicBezTo>
                        <a:cubicBezTo>
                          <a:pt x="19591" y="48035"/>
                          <a:pt x="19839" y="47765"/>
                          <a:pt x="20110" y="47494"/>
                        </a:cubicBezTo>
                        <a:lnTo>
                          <a:pt x="20606" y="46975"/>
                        </a:lnTo>
                        <a:cubicBezTo>
                          <a:pt x="20742" y="46839"/>
                          <a:pt x="20855" y="46726"/>
                          <a:pt x="20968" y="46591"/>
                        </a:cubicBezTo>
                        <a:cubicBezTo>
                          <a:pt x="21532" y="46004"/>
                          <a:pt x="22073" y="45440"/>
                          <a:pt x="22638" y="44853"/>
                        </a:cubicBezTo>
                        <a:cubicBezTo>
                          <a:pt x="22705" y="44763"/>
                          <a:pt x="22818" y="44718"/>
                          <a:pt x="22908" y="44695"/>
                        </a:cubicBezTo>
                        <a:cubicBezTo>
                          <a:pt x="23405" y="44627"/>
                          <a:pt x="23902" y="44537"/>
                          <a:pt x="24398" y="44447"/>
                        </a:cubicBezTo>
                        <a:cubicBezTo>
                          <a:pt x="27445" y="43905"/>
                          <a:pt x="30492" y="43364"/>
                          <a:pt x="33516" y="42799"/>
                        </a:cubicBezTo>
                        <a:cubicBezTo>
                          <a:pt x="35186" y="42483"/>
                          <a:pt x="36834" y="42100"/>
                          <a:pt x="38481" y="41761"/>
                        </a:cubicBezTo>
                        <a:cubicBezTo>
                          <a:pt x="38752" y="41716"/>
                          <a:pt x="39000" y="41626"/>
                          <a:pt x="39249" y="41558"/>
                        </a:cubicBezTo>
                        <a:cubicBezTo>
                          <a:pt x="39266" y="41552"/>
                          <a:pt x="39284" y="41550"/>
                          <a:pt x="39302" y="41550"/>
                        </a:cubicBezTo>
                        <a:cubicBezTo>
                          <a:pt x="39357" y="41550"/>
                          <a:pt x="39412" y="41575"/>
                          <a:pt x="39429" y="41626"/>
                        </a:cubicBezTo>
                        <a:cubicBezTo>
                          <a:pt x="40061" y="42709"/>
                          <a:pt x="41009" y="43454"/>
                          <a:pt x="42070" y="44086"/>
                        </a:cubicBezTo>
                        <a:cubicBezTo>
                          <a:pt x="42521" y="44334"/>
                          <a:pt x="43040" y="44515"/>
                          <a:pt x="43582" y="44582"/>
                        </a:cubicBezTo>
                        <a:cubicBezTo>
                          <a:pt x="43671" y="44596"/>
                          <a:pt x="43753" y="44603"/>
                          <a:pt x="43829" y="44603"/>
                        </a:cubicBezTo>
                        <a:cubicBezTo>
                          <a:pt x="44254" y="44603"/>
                          <a:pt x="44486" y="44384"/>
                          <a:pt x="44620" y="43905"/>
                        </a:cubicBezTo>
                        <a:cubicBezTo>
                          <a:pt x="44688" y="43657"/>
                          <a:pt x="44733" y="43409"/>
                          <a:pt x="44756" y="43183"/>
                        </a:cubicBezTo>
                        <a:cubicBezTo>
                          <a:pt x="44823" y="42506"/>
                          <a:pt x="44868" y="41851"/>
                          <a:pt x="44846" y="41197"/>
                        </a:cubicBezTo>
                        <a:lnTo>
                          <a:pt x="44846" y="40949"/>
                        </a:lnTo>
                        <a:cubicBezTo>
                          <a:pt x="44846" y="40858"/>
                          <a:pt x="44868" y="40746"/>
                          <a:pt x="44868" y="40655"/>
                        </a:cubicBezTo>
                        <a:cubicBezTo>
                          <a:pt x="44846" y="39369"/>
                          <a:pt x="44778" y="38082"/>
                          <a:pt x="44688" y="36819"/>
                        </a:cubicBezTo>
                        <a:cubicBezTo>
                          <a:pt x="44620" y="36209"/>
                          <a:pt x="44530" y="35622"/>
                          <a:pt x="44394" y="35058"/>
                        </a:cubicBezTo>
                        <a:cubicBezTo>
                          <a:pt x="44349" y="34810"/>
                          <a:pt x="44259" y="34584"/>
                          <a:pt x="44169" y="34358"/>
                        </a:cubicBezTo>
                        <a:cubicBezTo>
                          <a:pt x="44124" y="34201"/>
                          <a:pt x="44033" y="34065"/>
                          <a:pt x="43943" y="33952"/>
                        </a:cubicBezTo>
                        <a:cubicBezTo>
                          <a:pt x="43898" y="33885"/>
                          <a:pt x="43853" y="33839"/>
                          <a:pt x="43808" y="33817"/>
                        </a:cubicBezTo>
                        <a:cubicBezTo>
                          <a:pt x="43591" y="33672"/>
                          <a:pt x="43345" y="33600"/>
                          <a:pt x="43094" y="33600"/>
                        </a:cubicBezTo>
                        <a:cubicBezTo>
                          <a:pt x="43031" y="33600"/>
                          <a:pt x="42968" y="33605"/>
                          <a:pt x="42905" y="33614"/>
                        </a:cubicBezTo>
                        <a:cubicBezTo>
                          <a:pt x="42747" y="33659"/>
                          <a:pt x="42566" y="33704"/>
                          <a:pt x="42408" y="33772"/>
                        </a:cubicBezTo>
                        <a:cubicBezTo>
                          <a:pt x="41980" y="33952"/>
                          <a:pt x="41596" y="34133"/>
                          <a:pt x="41212" y="34381"/>
                        </a:cubicBezTo>
                        <a:cubicBezTo>
                          <a:pt x="40671" y="34697"/>
                          <a:pt x="40242" y="35126"/>
                          <a:pt x="39903" y="35645"/>
                        </a:cubicBezTo>
                        <a:cubicBezTo>
                          <a:pt x="39810" y="35795"/>
                          <a:pt x="39654" y="35882"/>
                          <a:pt x="39488" y="35882"/>
                        </a:cubicBezTo>
                        <a:cubicBezTo>
                          <a:pt x="39454" y="35882"/>
                          <a:pt x="39419" y="35878"/>
                          <a:pt x="39384" y="35871"/>
                        </a:cubicBezTo>
                        <a:cubicBezTo>
                          <a:pt x="38030" y="35713"/>
                          <a:pt x="36698" y="35577"/>
                          <a:pt x="35344" y="35464"/>
                        </a:cubicBezTo>
                        <a:cubicBezTo>
                          <a:pt x="34329" y="35352"/>
                          <a:pt x="33290" y="35284"/>
                          <a:pt x="32275" y="35216"/>
                        </a:cubicBezTo>
                        <a:cubicBezTo>
                          <a:pt x="32184" y="35216"/>
                          <a:pt x="32072" y="35216"/>
                          <a:pt x="31981" y="35171"/>
                        </a:cubicBezTo>
                        <a:cubicBezTo>
                          <a:pt x="32004" y="35058"/>
                          <a:pt x="32117" y="34990"/>
                          <a:pt x="32184" y="34923"/>
                        </a:cubicBezTo>
                        <a:lnTo>
                          <a:pt x="34599" y="32372"/>
                        </a:lnTo>
                        <a:lnTo>
                          <a:pt x="37037" y="29845"/>
                        </a:lnTo>
                        <a:cubicBezTo>
                          <a:pt x="37037" y="29822"/>
                          <a:pt x="37059" y="29822"/>
                          <a:pt x="37059" y="29799"/>
                        </a:cubicBezTo>
                        <a:cubicBezTo>
                          <a:pt x="37195" y="29664"/>
                          <a:pt x="37308" y="29551"/>
                          <a:pt x="37421" y="29416"/>
                        </a:cubicBezTo>
                        <a:lnTo>
                          <a:pt x="39226" y="27520"/>
                        </a:lnTo>
                        <a:cubicBezTo>
                          <a:pt x="39294" y="27475"/>
                          <a:pt x="39339" y="27407"/>
                          <a:pt x="39384" y="27339"/>
                        </a:cubicBezTo>
                        <a:cubicBezTo>
                          <a:pt x="39429" y="27249"/>
                          <a:pt x="39429" y="27136"/>
                          <a:pt x="39339" y="27069"/>
                        </a:cubicBezTo>
                        <a:cubicBezTo>
                          <a:pt x="39113" y="26865"/>
                          <a:pt x="38933" y="26640"/>
                          <a:pt x="38797" y="26392"/>
                        </a:cubicBezTo>
                        <a:cubicBezTo>
                          <a:pt x="38594" y="26053"/>
                          <a:pt x="38368" y="25737"/>
                          <a:pt x="38143" y="25421"/>
                        </a:cubicBezTo>
                        <a:cubicBezTo>
                          <a:pt x="37601" y="24631"/>
                          <a:pt x="37059" y="23864"/>
                          <a:pt x="36540" y="23096"/>
                        </a:cubicBezTo>
                        <a:cubicBezTo>
                          <a:pt x="36450" y="22938"/>
                          <a:pt x="36337" y="22780"/>
                          <a:pt x="36224" y="22622"/>
                        </a:cubicBezTo>
                        <a:lnTo>
                          <a:pt x="36224" y="22622"/>
                        </a:lnTo>
                        <a:cubicBezTo>
                          <a:pt x="36360" y="22690"/>
                          <a:pt x="36473" y="22735"/>
                          <a:pt x="36608" y="22803"/>
                        </a:cubicBezTo>
                        <a:lnTo>
                          <a:pt x="36676" y="22826"/>
                        </a:lnTo>
                        <a:cubicBezTo>
                          <a:pt x="37217" y="23096"/>
                          <a:pt x="37782" y="23254"/>
                          <a:pt x="38391" y="23300"/>
                        </a:cubicBezTo>
                        <a:lnTo>
                          <a:pt x="38549" y="23300"/>
                        </a:lnTo>
                        <a:cubicBezTo>
                          <a:pt x="38628" y="23305"/>
                          <a:pt x="38705" y="23307"/>
                          <a:pt x="38780" y="23307"/>
                        </a:cubicBezTo>
                        <a:cubicBezTo>
                          <a:pt x="40021" y="23307"/>
                          <a:pt x="40607" y="22614"/>
                          <a:pt x="40671" y="21720"/>
                        </a:cubicBezTo>
                        <a:cubicBezTo>
                          <a:pt x="40738" y="20952"/>
                          <a:pt x="40061" y="20230"/>
                          <a:pt x="39068" y="19937"/>
                        </a:cubicBezTo>
                        <a:cubicBezTo>
                          <a:pt x="40084" y="19779"/>
                          <a:pt x="40851" y="19169"/>
                          <a:pt x="40919" y="18402"/>
                        </a:cubicBezTo>
                        <a:cubicBezTo>
                          <a:pt x="40986" y="17454"/>
                          <a:pt x="40422" y="16642"/>
                          <a:pt x="39046" y="16529"/>
                        </a:cubicBezTo>
                        <a:lnTo>
                          <a:pt x="38888" y="16529"/>
                        </a:lnTo>
                        <a:cubicBezTo>
                          <a:pt x="38787" y="16520"/>
                          <a:pt x="38685" y="16516"/>
                          <a:pt x="38581" y="16516"/>
                        </a:cubicBezTo>
                        <a:cubicBezTo>
                          <a:pt x="37632" y="16516"/>
                          <a:pt x="36544" y="16873"/>
                          <a:pt x="35547" y="17341"/>
                        </a:cubicBezTo>
                        <a:lnTo>
                          <a:pt x="35231" y="17499"/>
                        </a:lnTo>
                        <a:lnTo>
                          <a:pt x="35141" y="17544"/>
                        </a:lnTo>
                        <a:lnTo>
                          <a:pt x="34915" y="17657"/>
                        </a:lnTo>
                        <a:lnTo>
                          <a:pt x="34825" y="17702"/>
                        </a:lnTo>
                        <a:lnTo>
                          <a:pt x="34599" y="17838"/>
                        </a:lnTo>
                        <a:lnTo>
                          <a:pt x="34532" y="17860"/>
                        </a:lnTo>
                        <a:cubicBezTo>
                          <a:pt x="34329" y="17973"/>
                          <a:pt x="34125" y="18086"/>
                          <a:pt x="33967" y="18199"/>
                        </a:cubicBezTo>
                        <a:lnTo>
                          <a:pt x="33900" y="18244"/>
                        </a:lnTo>
                        <a:lnTo>
                          <a:pt x="33697" y="18357"/>
                        </a:lnTo>
                        <a:lnTo>
                          <a:pt x="33629" y="18402"/>
                        </a:lnTo>
                        <a:lnTo>
                          <a:pt x="33448" y="18515"/>
                        </a:lnTo>
                        <a:cubicBezTo>
                          <a:pt x="33336" y="18357"/>
                          <a:pt x="33245" y="18244"/>
                          <a:pt x="33132" y="18063"/>
                        </a:cubicBezTo>
                        <a:lnTo>
                          <a:pt x="33020" y="17906"/>
                        </a:lnTo>
                        <a:lnTo>
                          <a:pt x="33132" y="17815"/>
                        </a:lnTo>
                        <a:lnTo>
                          <a:pt x="33223" y="17770"/>
                        </a:lnTo>
                        <a:lnTo>
                          <a:pt x="33493" y="17612"/>
                        </a:lnTo>
                        <a:lnTo>
                          <a:pt x="33584" y="17567"/>
                        </a:lnTo>
                        <a:lnTo>
                          <a:pt x="33877" y="17386"/>
                        </a:lnTo>
                        <a:lnTo>
                          <a:pt x="33945" y="17319"/>
                        </a:lnTo>
                        <a:cubicBezTo>
                          <a:pt x="34193" y="17161"/>
                          <a:pt x="34464" y="17003"/>
                          <a:pt x="34712" y="16822"/>
                        </a:cubicBezTo>
                        <a:lnTo>
                          <a:pt x="34803" y="16754"/>
                        </a:lnTo>
                        <a:lnTo>
                          <a:pt x="35096" y="16551"/>
                        </a:lnTo>
                        <a:lnTo>
                          <a:pt x="35209" y="16484"/>
                        </a:lnTo>
                        <a:lnTo>
                          <a:pt x="35502" y="16258"/>
                        </a:lnTo>
                        <a:lnTo>
                          <a:pt x="35592" y="16190"/>
                        </a:lnTo>
                        <a:cubicBezTo>
                          <a:pt x="37082" y="15084"/>
                          <a:pt x="38481" y="13730"/>
                          <a:pt x="39023" y="12308"/>
                        </a:cubicBezTo>
                        <a:lnTo>
                          <a:pt x="39046" y="12263"/>
                        </a:lnTo>
                        <a:lnTo>
                          <a:pt x="39113" y="12105"/>
                        </a:lnTo>
                        <a:cubicBezTo>
                          <a:pt x="39858" y="10345"/>
                          <a:pt x="39181" y="9171"/>
                          <a:pt x="37985" y="8652"/>
                        </a:cubicBezTo>
                        <a:cubicBezTo>
                          <a:pt x="37772" y="8563"/>
                          <a:pt x="37548" y="8521"/>
                          <a:pt x="37319" y="8521"/>
                        </a:cubicBezTo>
                        <a:cubicBezTo>
                          <a:pt x="36501" y="8521"/>
                          <a:pt x="35618" y="9062"/>
                          <a:pt x="34983" y="9961"/>
                        </a:cubicBezTo>
                        <a:cubicBezTo>
                          <a:pt x="35209" y="8562"/>
                          <a:pt x="34757" y="7298"/>
                          <a:pt x="33787" y="6892"/>
                        </a:cubicBezTo>
                        <a:cubicBezTo>
                          <a:pt x="33462" y="6759"/>
                          <a:pt x="33131" y="6688"/>
                          <a:pt x="32808" y="6688"/>
                        </a:cubicBezTo>
                        <a:cubicBezTo>
                          <a:pt x="31920" y="6688"/>
                          <a:pt x="31083" y="7226"/>
                          <a:pt x="30537" y="8517"/>
                        </a:cubicBezTo>
                        <a:lnTo>
                          <a:pt x="30469" y="8675"/>
                        </a:lnTo>
                        <a:lnTo>
                          <a:pt x="30447" y="8720"/>
                        </a:lnTo>
                        <a:cubicBezTo>
                          <a:pt x="30356" y="8923"/>
                          <a:pt x="30289" y="9126"/>
                          <a:pt x="30221" y="9329"/>
                        </a:cubicBezTo>
                        <a:cubicBezTo>
                          <a:pt x="30198" y="9442"/>
                          <a:pt x="30176" y="9555"/>
                          <a:pt x="30131" y="9668"/>
                        </a:cubicBezTo>
                        <a:cubicBezTo>
                          <a:pt x="30108" y="9781"/>
                          <a:pt x="30086" y="9893"/>
                          <a:pt x="30063" y="10006"/>
                        </a:cubicBezTo>
                        <a:cubicBezTo>
                          <a:pt x="30040" y="10142"/>
                          <a:pt x="30040" y="10255"/>
                          <a:pt x="30018" y="10367"/>
                        </a:cubicBezTo>
                        <a:cubicBezTo>
                          <a:pt x="29995" y="10503"/>
                          <a:pt x="29995" y="10616"/>
                          <a:pt x="29973" y="10751"/>
                        </a:cubicBezTo>
                        <a:cubicBezTo>
                          <a:pt x="29973" y="10864"/>
                          <a:pt x="29950" y="10999"/>
                          <a:pt x="29950" y="11135"/>
                        </a:cubicBezTo>
                        <a:lnTo>
                          <a:pt x="29950" y="11518"/>
                        </a:lnTo>
                        <a:lnTo>
                          <a:pt x="29950" y="11902"/>
                        </a:lnTo>
                        <a:cubicBezTo>
                          <a:pt x="29950" y="12037"/>
                          <a:pt x="29950" y="12173"/>
                          <a:pt x="29973" y="12308"/>
                        </a:cubicBezTo>
                        <a:cubicBezTo>
                          <a:pt x="29973" y="12444"/>
                          <a:pt x="29973" y="12557"/>
                          <a:pt x="29995" y="12692"/>
                        </a:cubicBezTo>
                        <a:cubicBezTo>
                          <a:pt x="29995" y="12827"/>
                          <a:pt x="30018" y="12963"/>
                          <a:pt x="30018" y="13098"/>
                        </a:cubicBezTo>
                        <a:lnTo>
                          <a:pt x="30063" y="13459"/>
                        </a:lnTo>
                        <a:cubicBezTo>
                          <a:pt x="29950" y="13301"/>
                          <a:pt x="29837" y="13121"/>
                          <a:pt x="29724" y="12963"/>
                        </a:cubicBezTo>
                        <a:cubicBezTo>
                          <a:pt x="29363" y="12376"/>
                          <a:pt x="28934" y="11834"/>
                          <a:pt x="28551" y="11248"/>
                        </a:cubicBezTo>
                        <a:cubicBezTo>
                          <a:pt x="28235" y="10774"/>
                          <a:pt x="27919" y="10300"/>
                          <a:pt x="27580" y="9848"/>
                        </a:cubicBezTo>
                        <a:cubicBezTo>
                          <a:pt x="27463" y="9653"/>
                          <a:pt x="27398" y="9570"/>
                          <a:pt x="27299" y="9570"/>
                        </a:cubicBezTo>
                        <a:cubicBezTo>
                          <a:pt x="27227" y="9570"/>
                          <a:pt x="27136" y="9614"/>
                          <a:pt x="26994" y="9690"/>
                        </a:cubicBezTo>
                        <a:lnTo>
                          <a:pt x="24691" y="10774"/>
                        </a:lnTo>
                        <a:lnTo>
                          <a:pt x="24240" y="10977"/>
                        </a:lnTo>
                        <a:lnTo>
                          <a:pt x="22705" y="11722"/>
                        </a:lnTo>
                        <a:cubicBezTo>
                          <a:pt x="21690" y="12195"/>
                          <a:pt x="20674" y="12692"/>
                          <a:pt x="19659" y="13166"/>
                        </a:cubicBezTo>
                        <a:cubicBezTo>
                          <a:pt x="19591" y="13211"/>
                          <a:pt x="19501" y="13234"/>
                          <a:pt x="19365" y="13301"/>
                        </a:cubicBezTo>
                        <a:lnTo>
                          <a:pt x="19659" y="12669"/>
                        </a:lnTo>
                        <a:cubicBezTo>
                          <a:pt x="20358" y="11202"/>
                          <a:pt x="20764" y="9600"/>
                          <a:pt x="20900" y="7975"/>
                        </a:cubicBezTo>
                        <a:cubicBezTo>
                          <a:pt x="21013" y="6440"/>
                          <a:pt x="20719" y="4928"/>
                          <a:pt x="20042" y="3551"/>
                        </a:cubicBezTo>
                        <a:cubicBezTo>
                          <a:pt x="19591" y="2604"/>
                          <a:pt x="18936" y="1791"/>
                          <a:pt x="18101" y="1159"/>
                        </a:cubicBezTo>
                        <a:cubicBezTo>
                          <a:pt x="17447" y="663"/>
                          <a:pt x="16679" y="324"/>
                          <a:pt x="15867" y="166"/>
                        </a:cubicBezTo>
                        <a:cubicBezTo>
                          <a:pt x="15314" y="55"/>
                          <a:pt x="14739" y="0"/>
                          <a:pt x="14165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 w="114300" cap="flat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>
                    <a:outerShdw blurRad="57150" dist="19050" dir="5400000" algn="bl" rotWithShape="0">
                      <a:schemeClr val="dk1">
                        <a:alpha val="21000"/>
                      </a:scheme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1410" name="Google Shape;1410;p44"/>
                <p:cNvGrpSpPr/>
                <p:nvPr/>
              </p:nvGrpSpPr>
              <p:grpSpPr>
                <a:xfrm>
                  <a:off x="4243600" y="2737481"/>
                  <a:ext cx="1853989" cy="1636235"/>
                  <a:chOff x="3278775" y="3216725"/>
                  <a:chExt cx="1853989" cy="1636235"/>
                </a:xfrm>
              </p:grpSpPr>
              <p:grpSp>
                <p:nvGrpSpPr>
                  <p:cNvPr id="1411" name="Google Shape;1411;p44"/>
                  <p:cNvGrpSpPr/>
                  <p:nvPr/>
                </p:nvGrpSpPr>
                <p:grpSpPr>
                  <a:xfrm>
                    <a:off x="4402639" y="4061610"/>
                    <a:ext cx="730125" cy="791350"/>
                    <a:chOff x="2465039" y="3359685"/>
                    <a:chExt cx="730125" cy="791350"/>
                  </a:xfrm>
                </p:grpSpPr>
                <p:sp>
                  <p:nvSpPr>
                    <p:cNvPr id="1412" name="Google Shape;1412;p44"/>
                    <p:cNvSpPr/>
                    <p:nvPr/>
                  </p:nvSpPr>
                  <p:spPr>
                    <a:xfrm>
                      <a:off x="2465589" y="3422185"/>
                      <a:ext cx="576675" cy="7288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3067" h="29154" extrusionOk="0">
                          <a:moveTo>
                            <a:pt x="6451" y="1"/>
                          </a:moveTo>
                          <a:cubicBezTo>
                            <a:pt x="2521" y="1"/>
                            <a:pt x="1" y="3718"/>
                            <a:pt x="1" y="3718"/>
                          </a:cubicBezTo>
                          <a:cubicBezTo>
                            <a:pt x="436" y="3626"/>
                            <a:pt x="853" y="3582"/>
                            <a:pt x="1252" y="3582"/>
                          </a:cubicBezTo>
                          <a:cubicBezTo>
                            <a:pt x="9273" y="3582"/>
                            <a:pt x="10345" y="21390"/>
                            <a:pt x="10495" y="27280"/>
                          </a:cubicBezTo>
                          <a:cubicBezTo>
                            <a:pt x="10518" y="28318"/>
                            <a:pt x="11376" y="29153"/>
                            <a:pt x="12414" y="29153"/>
                          </a:cubicBezTo>
                          <a:lnTo>
                            <a:pt x="21103" y="29153"/>
                          </a:lnTo>
                          <a:cubicBezTo>
                            <a:pt x="22186" y="29153"/>
                            <a:pt x="23066" y="28251"/>
                            <a:pt x="23021" y="27145"/>
                          </a:cubicBezTo>
                          <a:cubicBezTo>
                            <a:pt x="22728" y="18478"/>
                            <a:pt x="19591" y="10105"/>
                            <a:pt x="12752" y="3176"/>
                          </a:cubicBezTo>
                          <a:cubicBezTo>
                            <a:pt x="10420" y="808"/>
                            <a:pt x="8282" y="1"/>
                            <a:pt x="6451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13" name="Google Shape;1413;p44"/>
                    <p:cNvSpPr/>
                    <p:nvPr/>
                  </p:nvSpPr>
                  <p:spPr>
                    <a:xfrm>
                      <a:off x="2465589" y="3501410"/>
                      <a:ext cx="290475" cy="5295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619" h="21181" extrusionOk="0">
                          <a:moveTo>
                            <a:pt x="2120" y="0"/>
                          </a:moveTo>
                          <a:cubicBezTo>
                            <a:pt x="1458" y="0"/>
                            <a:pt x="745" y="156"/>
                            <a:pt x="1" y="549"/>
                          </a:cubicBezTo>
                          <a:cubicBezTo>
                            <a:pt x="1" y="549"/>
                            <a:pt x="3070" y="4092"/>
                            <a:pt x="2686" y="18830"/>
                          </a:cubicBezTo>
                          <a:cubicBezTo>
                            <a:pt x="2664" y="19868"/>
                            <a:pt x="3454" y="20726"/>
                            <a:pt x="4469" y="20793"/>
                          </a:cubicBezTo>
                          <a:lnTo>
                            <a:pt x="9435" y="21177"/>
                          </a:lnTo>
                          <a:cubicBezTo>
                            <a:pt x="9472" y="21179"/>
                            <a:pt x="9509" y="21180"/>
                            <a:pt x="9545" y="21180"/>
                          </a:cubicBezTo>
                          <a:cubicBezTo>
                            <a:pt x="10691" y="21180"/>
                            <a:pt x="11619" y="20170"/>
                            <a:pt x="11466" y="19011"/>
                          </a:cubicBezTo>
                          <a:cubicBezTo>
                            <a:pt x="10992" y="15287"/>
                            <a:pt x="9683" y="7839"/>
                            <a:pt x="6388" y="2219"/>
                          </a:cubicBezTo>
                          <a:cubicBezTo>
                            <a:pt x="6388" y="2201"/>
                            <a:pt x="4613" y="0"/>
                            <a:pt x="2120" y="0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14" name="Google Shape;1414;p44"/>
                    <p:cNvSpPr/>
                    <p:nvPr/>
                  </p:nvSpPr>
                  <p:spPr>
                    <a:xfrm>
                      <a:off x="2465039" y="3359685"/>
                      <a:ext cx="730125" cy="6565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9205" h="26260" extrusionOk="0">
                          <a:moveTo>
                            <a:pt x="7518" y="0"/>
                          </a:moveTo>
                          <a:cubicBezTo>
                            <a:pt x="6512" y="0"/>
                            <a:pt x="5585" y="118"/>
                            <a:pt x="4762" y="305"/>
                          </a:cubicBezTo>
                          <a:cubicBezTo>
                            <a:pt x="0" y="1365"/>
                            <a:pt x="23" y="6218"/>
                            <a:pt x="23" y="6218"/>
                          </a:cubicBezTo>
                          <a:cubicBezTo>
                            <a:pt x="1289" y="5614"/>
                            <a:pt x="2505" y="5343"/>
                            <a:pt x="3668" y="5343"/>
                          </a:cubicBezTo>
                          <a:cubicBezTo>
                            <a:pt x="12329" y="5343"/>
                            <a:pt x="18036" y="20374"/>
                            <a:pt x="19568" y="24950"/>
                          </a:cubicBezTo>
                          <a:cubicBezTo>
                            <a:pt x="19816" y="25718"/>
                            <a:pt x="20561" y="26259"/>
                            <a:pt x="21373" y="26259"/>
                          </a:cubicBezTo>
                          <a:lnTo>
                            <a:pt x="26993" y="26259"/>
                          </a:lnTo>
                          <a:cubicBezTo>
                            <a:pt x="28279" y="26259"/>
                            <a:pt x="29205" y="24995"/>
                            <a:pt x="28821" y="23754"/>
                          </a:cubicBezTo>
                          <a:cubicBezTo>
                            <a:pt x="22492" y="4284"/>
                            <a:pt x="13574" y="0"/>
                            <a:pt x="7518" y="0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grpSp>
                <p:nvGrpSpPr>
                  <p:cNvPr id="1415" name="Google Shape;1415;p44"/>
                  <p:cNvGrpSpPr/>
                  <p:nvPr/>
                </p:nvGrpSpPr>
                <p:grpSpPr>
                  <a:xfrm>
                    <a:off x="3278775" y="3216725"/>
                    <a:ext cx="1121725" cy="1208900"/>
                    <a:chOff x="1341175" y="2514800"/>
                    <a:chExt cx="1121725" cy="1208900"/>
                  </a:xfrm>
                </p:grpSpPr>
                <p:sp>
                  <p:nvSpPr>
                    <p:cNvPr id="1416" name="Google Shape;1416;p44"/>
                    <p:cNvSpPr/>
                    <p:nvPr/>
                  </p:nvSpPr>
                  <p:spPr>
                    <a:xfrm>
                      <a:off x="2064525" y="2679950"/>
                      <a:ext cx="273125" cy="3033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925" h="12135" extrusionOk="0">
                          <a:moveTo>
                            <a:pt x="3853" y="1"/>
                          </a:moveTo>
                          <a:cubicBezTo>
                            <a:pt x="2973" y="1"/>
                            <a:pt x="2145" y="541"/>
                            <a:pt x="1603" y="1821"/>
                          </a:cubicBezTo>
                          <a:lnTo>
                            <a:pt x="1536" y="1979"/>
                          </a:lnTo>
                          <a:lnTo>
                            <a:pt x="1513" y="2024"/>
                          </a:lnTo>
                          <a:cubicBezTo>
                            <a:pt x="1" y="5409"/>
                            <a:pt x="2325" y="12135"/>
                            <a:pt x="2325" y="12135"/>
                          </a:cubicBezTo>
                          <a:cubicBezTo>
                            <a:pt x="2325" y="12135"/>
                            <a:pt x="8758" y="9066"/>
                            <a:pt x="10089" y="5635"/>
                          </a:cubicBezTo>
                          <a:lnTo>
                            <a:pt x="10112" y="5567"/>
                          </a:lnTo>
                          <a:lnTo>
                            <a:pt x="10180" y="5409"/>
                          </a:lnTo>
                          <a:cubicBezTo>
                            <a:pt x="10924" y="3649"/>
                            <a:pt x="10270" y="2475"/>
                            <a:pt x="9051" y="1956"/>
                          </a:cubicBezTo>
                          <a:cubicBezTo>
                            <a:pt x="8839" y="1867"/>
                            <a:pt x="8615" y="1825"/>
                            <a:pt x="8385" y="1825"/>
                          </a:cubicBezTo>
                          <a:cubicBezTo>
                            <a:pt x="7570" y="1825"/>
                            <a:pt x="6692" y="2362"/>
                            <a:pt x="6057" y="3254"/>
                          </a:cubicBezTo>
                          <a:lnTo>
                            <a:pt x="6057" y="3254"/>
                          </a:lnTo>
                          <a:cubicBezTo>
                            <a:pt x="6056" y="3258"/>
                            <a:pt x="6053" y="3261"/>
                            <a:pt x="6049" y="3265"/>
                          </a:cubicBezTo>
                          <a:cubicBezTo>
                            <a:pt x="6052" y="3261"/>
                            <a:pt x="6055" y="3258"/>
                            <a:pt x="6057" y="3254"/>
                          </a:cubicBezTo>
                          <a:lnTo>
                            <a:pt x="6057" y="3254"/>
                          </a:lnTo>
                          <a:cubicBezTo>
                            <a:pt x="6061" y="3246"/>
                            <a:pt x="6059" y="3239"/>
                            <a:pt x="6056" y="3239"/>
                          </a:cubicBezTo>
                          <a:cubicBezTo>
                            <a:pt x="6055" y="3239"/>
                            <a:pt x="6054" y="3240"/>
                            <a:pt x="6053" y="3242"/>
                          </a:cubicBezTo>
                          <a:lnTo>
                            <a:pt x="6053" y="3242"/>
                          </a:lnTo>
                          <a:cubicBezTo>
                            <a:pt x="6052" y="3250"/>
                            <a:pt x="6051" y="3257"/>
                            <a:pt x="6049" y="3265"/>
                          </a:cubicBezTo>
                          <a:cubicBezTo>
                            <a:pt x="6049" y="3253"/>
                            <a:pt x="6051" y="3246"/>
                            <a:pt x="6053" y="3242"/>
                          </a:cubicBezTo>
                          <a:lnTo>
                            <a:pt x="6053" y="3242"/>
                          </a:lnTo>
                          <a:cubicBezTo>
                            <a:pt x="6270" y="1852"/>
                            <a:pt x="5818" y="600"/>
                            <a:pt x="4853" y="218"/>
                          </a:cubicBezTo>
                          <a:cubicBezTo>
                            <a:pt x="4521" y="77"/>
                            <a:pt x="4183" y="1"/>
                            <a:pt x="3853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17" name="Google Shape;1417;p44"/>
                    <p:cNvSpPr/>
                    <p:nvPr/>
                  </p:nvSpPr>
                  <p:spPr>
                    <a:xfrm>
                      <a:off x="2143525" y="2925350"/>
                      <a:ext cx="222325" cy="1699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893" h="6796" extrusionOk="0">
                          <a:moveTo>
                            <a:pt x="6438" y="1"/>
                          </a:moveTo>
                          <a:cubicBezTo>
                            <a:pt x="3780" y="1"/>
                            <a:pt x="1" y="2928"/>
                            <a:pt x="1" y="2928"/>
                          </a:cubicBezTo>
                          <a:cubicBezTo>
                            <a:pt x="1" y="2928"/>
                            <a:pt x="3612" y="6675"/>
                            <a:pt x="6297" y="6788"/>
                          </a:cubicBezTo>
                          <a:lnTo>
                            <a:pt x="6455" y="6788"/>
                          </a:lnTo>
                          <a:cubicBezTo>
                            <a:pt x="6533" y="6793"/>
                            <a:pt x="6609" y="6795"/>
                            <a:pt x="6683" y="6795"/>
                          </a:cubicBezTo>
                          <a:cubicBezTo>
                            <a:pt x="7907" y="6795"/>
                            <a:pt x="8513" y="6102"/>
                            <a:pt x="8577" y="5208"/>
                          </a:cubicBezTo>
                          <a:cubicBezTo>
                            <a:pt x="8622" y="4440"/>
                            <a:pt x="7968" y="3718"/>
                            <a:pt x="6974" y="3425"/>
                          </a:cubicBezTo>
                          <a:cubicBezTo>
                            <a:pt x="7990" y="3267"/>
                            <a:pt x="8757" y="2657"/>
                            <a:pt x="8803" y="1890"/>
                          </a:cubicBezTo>
                          <a:cubicBezTo>
                            <a:pt x="8893" y="942"/>
                            <a:pt x="8329" y="130"/>
                            <a:pt x="6929" y="17"/>
                          </a:cubicBezTo>
                          <a:lnTo>
                            <a:pt x="6771" y="17"/>
                          </a:lnTo>
                          <a:cubicBezTo>
                            <a:pt x="6663" y="6"/>
                            <a:pt x="6552" y="1"/>
                            <a:pt x="6438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18" name="Google Shape;1418;p44"/>
                    <p:cNvSpPr/>
                    <p:nvPr/>
                  </p:nvSpPr>
                  <p:spPr>
                    <a:xfrm>
                      <a:off x="1341175" y="2514800"/>
                      <a:ext cx="1121725" cy="12089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4869" h="48356" extrusionOk="0">
                          <a:moveTo>
                            <a:pt x="13582" y="3612"/>
                          </a:moveTo>
                          <a:cubicBezTo>
                            <a:pt x="14198" y="3612"/>
                            <a:pt x="14816" y="3731"/>
                            <a:pt x="15393" y="3958"/>
                          </a:cubicBezTo>
                          <a:cubicBezTo>
                            <a:pt x="15687" y="4071"/>
                            <a:pt x="15957" y="4229"/>
                            <a:pt x="16183" y="4432"/>
                          </a:cubicBezTo>
                          <a:cubicBezTo>
                            <a:pt x="16567" y="4771"/>
                            <a:pt x="16883" y="5154"/>
                            <a:pt x="17109" y="5606"/>
                          </a:cubicBezTo>
                          <a:cubicBezTo>
                            <a:pt x="17515" y="6350"/>
                            <a:pt x="17695" y="7185"/>
                            <a:pt x="17673" y="8043"/>
                          </a:cubicBezTo>
                          <a:cubicBezTo>
                            <a:pt x="17605" y="9262"/>
                            <a:pt x="17357" y="10481"/>
                            <a:pt x="16928" y="11609"/>
                          </a:cubicBezTo>
                          <a:cubicBezTo>
                            <a:pt x="16431" y="12873"/>
                            <a:pt x="15845" y="14069"/>
                            <a:pt x="15145" y="15220"/>
                          </a:cubicBezTo>
                          <a:cubicBezTo>
                            <a:pt x="15077" y="15333"/>
                            <a:pt x="14987" y="15423"/>
                            <a:pt x="14852" y="15491"/>
                          </a:cubicBezTo>
                          <a:cubicBezTo>
                            <a:pt x="14152" y="15807"/>
                            <a:pt x="13452" y="16145"/>
                            <a:pt x="12753" y="16484"/>
                          </a:cubicBezTo>
                          <a:lnTo>
                            <a:pt x="9390" y="18086"/>
                          </a:lnTo>
                          <a:lnTo>
                            <a:pt x="9209" y="18177"/>
                          </a:lnTo>
                          <a:lnTo>
                            <a:pt x="5508" y="19937"/>
                          </a:lnTo>
                          <a:cubicBezTo>
                            <a:pt x="5481" y="19964"/>
                            <a:pt x="5447" y="19975"/>
                            <a:pt x="5414" y="19975"/>
                          </a:cubicBezTo>
                          <a:cubicBezTo>
                            <a:pt x="5391" y="19975"/>
                            <a:pt x="5369" y="19969"/>
                            <a:pt x="5350" y="19960"/>
                          </a:cubicBezTo>
                          <a:cubicBezTo>
                            <a:pt x="5350" y="19937"/>
                            <a:pt x="5350" y="19915"/>
                            <a:pt x="5350" y="19892"/>
                          </a:cubicBezTo>
                          <a:cubicBezTo>
                            <a:pt x="5350" y="19869"/>
                            <a:pt x="5350" y="19847"/>
                            <a:pt x="5350" y="19824"/>
                          </a:cubicBezTo>
                          <a:cubicBezTo>
                            <a:pt x="5237" y="17861"/>
                            <a:pt x="5282" y="15920"/>
                            <a:pt x="5485" y="13956"/>
                          </a:cubicBezTo>
                          <a:cubicBezTo>
                            <a:pt x="5801" y="11225"/>
                            <a:pt x="6749" y="8585"/>
                            <a:pt x="8261" y="6260"/>
                          </a:cubicBezTo>
                          <a:cubicBezTo>
                            <a:pt x="8329" y="6125"/>
                            <a:pt x="8442" y="6012"/>
                            <a:pt x="8532" y="5899"/>
                          </a:cubicBezTo>
                          <a:cubicBezTo>
                            <a:pt x="8758" y="5651"/>
                            <a:pt x="8984" y="5425"/>
                            <a:pt x="9232" y="5222"/>
                          </a:cubicBezTo>
                          <a:cubicBezTo>
                            <a:pt x="9706" y="4748"/>
                            <a:pt x="10270" y="4409"/>
                            <a:pt x="10902" y="4161"/>
                          </a:cubicBezTo>
                          <a:cubicBezTo>
                            <a:pt x="11579" y="3890"/>
                            <a:pt x="12301" y="3710"/>
                            <a:pt x="13046" y="3642"/>
                          </a:cubicBezTo>
                          <a:cubicBezTo>
                            <a:pt x="13224" y="3622"/>
                            <a:pt x="13403" y="3612"/>
                            <a:pt x="13582" y="3612"/>
                          </a:cubicBezTo>
                          <a:close/>
                          <a:moveTo>
                            <a:pt x="14166" y="1"/>
                          </a:moveTo>
                          <a:cubicBezTo>
                            <a:pt x="13919" y="1"/>
                            <a:pt x="13673" y="11"/>
                            <a:pt x="13430" y="31"/>
                          </a:cubicBezTo>
                          <a:cubicBezTo>
                            <a:pt x="12143" y="121"/>
                            <a:pt x="10902" y="437"/>
                            <a:pt x="9706" y="956"/>
                          </a:cubicBezTo>
                          <a:cubicBezTo>
                            <a:pt x="8938" y="1317"/>
                            <a:pt x="8194" y="1769"/>
                            <a:pt x="7517" y="2265"/>
                          </a:cubicBezTo>
                          <a:cubicBezTo>
                            <a:pt x="7133" y="2536"/>
                            <a:pt x="6794" y="2830"/>
                            <a:pt x="6456" y="3168"/>
                          </a:cubicBezTo>
                          <a:cubicBezTo>
                            <a:pt x="5598" y="4003"/>
                            <a:pt x="4876" y="4974"/>
                            <a:pt x="4334" y="6034"/>
                          </a:cubicBezTo>
                          <a:cubicBezTo>
                            <a:pt x="3590" y="7479"/>
                            <a:pt x="3003" y="8991"/>
                            <a:pt x="2619" y="10571"/>
                          </a:cubicBezTo>
                          <a:cubicBezTo>
                            <a:pt x="1807" y="13708"/>
                            <a:pt x="1558" y="16935"/>
                            <a:pt x="1897" y="20163"/>
                          </a:cubicBezTo>
                          <a:cubicBezTo>
                            <a:pt x="1919" y="20546"/>
                            <a:pt x="1965" y="20930"/>
                            <a:pt x="2010" y="21314"/>
                          </a:cubicBezTo>
                          <a:lnTo>
                            <a:pt x="2010" y="21359"/>
                          </a:lnTo>
                          <a:lnTo>
                            <a:pt x="2010" y="21427"/>
                          </a:lnTo>
                          <a:cubicBezTo>
                            <a:pt x="2010" y="21585"/>
                            <a:pt x="2010" y="21585"/>
                            <a:pt x="1874" y="21652"/>
                          </a:cubicBezTo>
                          <a:lnTo>
                            <a:pt x="1761" y="21698"/>
                          </a:lnTo>
                          <a:lnTo>
                            <a:pt x="1310" y="21923"/>
                          </a:lnTo>
                          <a:cubicBezTo>
                            <a:pt x="994" y="22081"/>
                            <a:pt x="678" y="22217"/>
                            <a:pt x="362" y="22352"/>
                          </a:cubicBezTo>
                          <a:cubicBezTo>
                            <a:pt x="227" y="22397"/>
                            <a:pt x="136" y="22510"/>
                            <a:pt x="114" y="22645"/>
                          </a:cubicBezTo>
                          <a:cubicBezTo>
                            <a:pt x="114" y="22691"/>
                            <a:pt x="91" y="22758"/>
                            <a:pt x="91" y="22803"/>
                          </a:cubicBezTo>
                          <a:cubicBezTo>
                            <a:pt x="91" y="22871"/>
                            <a:pt x="69" y="22916"/>
                            <a:pt x="69" y="22961"/>
                          </a:cubicBezTo>
                          <a:cubicBezTo>
                            <a:pt x="1" y="23616"/>
                            <a:pt x="46" y="24270"/>
                            <a:pt x="159" y="24902"/>
                          </a:cubicBezTo>
                          <a:cubicBezTo>
                            <a:pt x="340" y="25783"/>
                            <a:pt x="588" y="26618"/>
                            <a:pt x="926" y="27453"/>
                          </a:cubicBezTo>
                          <a:cubicBezTo>
                            <a:pt x="1355" y="28536"/>
                            <a:pt x="1852" y="29597"/>
                            <a:pt x="2393" y="30612"/>
                          </a:cubicBezTo>
                          <a:cubicBezTo>
                            <a:pt x="2890" y="31538"/>
                            <a:pt x="3409" y="32440"/>
                            <a:pt x="3973" y="33343"/>
                          </a:cubicBezTo>
                          <a:cubicBezTo>
                            <a:pt x="4537" y="34223"/>
                            <a:pt x="5102" y="35104"/>
                            <a:pt x="5711" y="35961"/>
                          </a:cubicBezTo>
                          <a:cubicBezTo>
                            <a:pt x="6433" y="36977"/>
                            <a:pt x="7178" y="37993"/>
                            <a:pt x="7968" y="38963"/>
                          </a:cubicBezTo>
                          <a:cubicBezTo>
                            <a:pt x="8419" y="39527"/>
                            <a:pt x="8893" y="40069"/>
                            <a:pt x="9345" y="40611"/>
                          </a:cubicBezTo>
                          <a:cubicBezTo>
                            <a:pt x="9819" y="41152"/>
                            <a:pt x="10247" y="41649"/>
                            <a:pt x="10721" y="42145"/>
                          </a:cubicBezTo>
                          <a:cubicBezTo>
                            <a:pt x="11331" y="42800"/>
                            <a:pt x="11985" y="43454"/>
                            <a:pt x="12640" y="44086"/>
                          </a:cubicBezTo>
                          <a:cubicBezTo>
                            <a:pt x="13497" y="44899"/>
                            <a:pt x="14378" y="45643"/>
                            <a:pt x="15303" y="46343"/>
                          </a:cubicBezTo>
                          <a:cubicBezTo>
                            <a:pt x="16048" y="46930"/>
                            <a:pt x="16838" y="47426"/>
                            <a:pt x="17650" y="47878"/>
                          </a:cubicBezTo>
                          <a:cubicBezTo>
                            <a:pt x="17966" y="48036"/>
                            <a:pt x="18282" y="48171"/>
                            <a:pt x="18621" y="48284"/>
                          </a:cubicBezTo>
                          <a:cubicBezTo>
                            <a:pt x="18688" y="48307"/>
                            <a:pt x="18734" y="48329"/>
                            <a:pt x="18801" y="48329"/>
                          </a:cubicBezTo>
                          <a:cubicBezTo>
                            <a:pt x="18854" y="48347"/>
                            <a:pt x="18907" y="48355"/>
                            <a:pt x="18959" y="48355"/>
                          </a:cubicBezTo>
                          <a:cubicBezTo>
                            <a:pt x="19106" y="48355"/>
                            <a:pt x="19243" y="48288"/>
                            <a:pt x="19343" y="48171"/>
                          </a:cubicBezTo>
                          <a:cubicBezTo>
                            <a:pt x="19591" y="47923"/>
                            <a:pt x="19862" y="47652"/>
                            <a:pt x="20110" y="47381"/>
                          </a:cubicBezTo>
                          <a:lnTo>
                            <a:pt x="20629" y="46862"/>
                          </a:lnTo>
                          <a:cubicBezTo>
                            <a:pt x="20742" y="46727"/>
                            <a:pt x="20855" y="46614"/>
                            <a:pt x="20968" y="46479"/>
                          </a:cubicBezTo>
                          <a:cubicBezTo>
                            <a:pt x="21532" y="45892"/>
                            <a:pt x="22074" y="45328"/>
                            <a:pt x="22638" y="44741"/>
                          </a:cubicBezTo>
                          <a:cubicBezTo>
                            <a:pt x="22706" y="44650"/>
                            <a:pt x="22819" y="44605"/>
                            <a:pt x="22909" y="44583"/>
                          </a:cubicBezTo>
                          <a:cubicBezTo>
                            <a:pt x="23405" y="44515"/>
                            <a:pt x="23902" y="44425"/>
                            <a:pt x="24398" y="44334"/>
                          </a:cubicBezTo>
                          <a:cubicBezTo>
                            <a:pt x="27445" y="43793"/>
                            <a:pt x="30492" y="43251"/>
                            <a:pt x="33516" y="42687"/>
                          </a:cubicBezTo>
                          <a:cubicBezTo>
                            <a:pt x="35187" y="42371"/>
                            <a:pt x="36834" y="41987"/>
                            <a:pt x="38482" y="41649"/>
                          </a:cubicBezTo>
                          <a:cubicBezTo>
                            <a:pt x="38753" y="41604"/>
                            <a:pt x="39001" y="41513"/>
                            <a:pt x="39249" y="41446"/>
                          </a:cubicBezTo>
                          <a:cubicBezTo>
                            <a:pt x="39266" y="41440"/>
                            <a:pt x="39284" y="41437"/>
                            <a:pt x="39303" y="41437"/>
                          </a:cubicBezTo>
                          <a:cubicBezTo>
                            <a:pt x="39358" y="41437"/>
                            <a:pt x="39413" y="41463"/>
                            <a:pt x="39430" y="41513"/>
                          </a:cubicBezTo>
                          <a:cubicBezTo>
                            <a:pt x="40062" y="42597"/>
                            <a:pt x="41009" y="43341"/>
                            <a:pt x="42070" y="43973"/>
                          </a:cubicBezTo>
                          <a:cubicBezTo>
                            <a:pt x="42522" y="44222"/>
                            <a:pt x="43041" y="44402"/>
                            <a:pt x="43582" y="44470"/>
                          </a:cubicBezTo>
                          <a:cubicBezTo>
                            <a:pt x="43671" y="44484"/>
                            <a:pt x="43753" y="44490"/>
                            <a:pt x="43829" y="44490"/>
                          </a:cubicBezTo>
                          <a:cubicBezTo>
                            <a:pt x="44255" y="44490"/>
                            <a:pt x="44486" y="44272"/>
                            <a:pt x="44621" y="43793"/>
                          </a:cubicBezTo>
                          <a:cubicBezTo>
                            <a:pt x="44688" y="43545"/>
                            <a:pt x="44733" y="43296"/>
                            <a:pt x="44756" y="43071"/>
                          </a:cubicBezTo>
                          <a:cubicBezTo>
                            <a:pt x="44824" y="42394"/>
                            <a:pt x="44869" y="41739"/>
                            <a:pt x="44846" y="41085"/>
                          </a:cubicBezTo>
                          <a:cubicBezTo>
                            <a:pt x="44869" y="41017"/>
                            <a:pt x="44869" y="40927"/>
                            <a:pt x="44869" y="40836"/>
                          </a:cubicBezTo>
                          <a:lnTo>
                            <a:pt x="44869" y="40520"/>
                          </a:lnTo>
                          <a:cubicBezTo>
                            <a:pt x="44846" y="39234"/>
                            <a:pt x="44779" y="37947"/>
                            <a:pt x="44688" y="36661"/>
                          </a:cubicBezTo>
                          <a:cubicBezTo>
                            <a:pt x="44643" y="36074"/>
                            <a:pt x="44530" y="35487"/>
                            <a:pt x="44395" y="34923"/>
                          </a:cubicBezTo>
                          <a:cubicBezTo>
                            <a:pt x="44350" y="34675"/>
                            <a:pt x="44282" y="34449"/>
                            <a:pt x="44192" y="34201"/>
                          </a:cubicBezTo>
                          <a:cubicBezTo>
                            <a:pt x="44124" y="34065"/>
                            <a:pt x="44034" y="33930"/>
                            <a:pt x="43943" y="33795"/>
                          </a:cubicBezTo>
                          <a:cubicBezTo>
                            <a:pt x="43898" y="33749"/>
                            <a:pt x="43853" y="33704"/>
                            <a:pt x="43808" y="33682"/>
                          </a:cubicBezTo>
                          <a:cubicBezTo>
                            <a:pt x="43609" y="33537"/>
                            <a:pt x="43353" y="33465"/>
                            <a:pt x="43108" y="33465"/>
                          </a:cubicBezTo>
                          <a:cubicBezTo>
                            <a:pt x="43047" y="33465"/>
                            <a:pt x="42987" y="33470"/>
                            <a:pt x="42928" y="33479"/>
                          </a:cubicBezTo>
                          <a:cubicBezTo>
                            <a:pt x="42747" y="33524"/>
                            <a:pt x="42567" y="33569"/>
                            <a:pt x="42409" y="33637"/>
                          </a:cubicBezTo>
                          <a:cubicBezTo>
                            <a:pt x="42002" y="33817"/>
                            <a:pt x="41596" y="33998"/>
                            <a:pt x="41213" y="34246"/>
                          </a:cubicBezTo>
                          <a:cubicBezTo>
                            <a:pt x="40693" y="34539"/>
                            <a:pt x="40242" y="34991"/>
                            <a:pt x="39904" y="35510"/>
                          </a:cubicBezTo>
                          <a:cubicBezTo>
                            <a:pt x="39827" y="35664"/>
                            <a:pt x="39652" y="35768"/>
                            <a:pt x="39476" y="35768"/>
                          </a:cubicBezTo>
                          <a:cubicBezTo>
                            <a:pt x="39446" y="35768"/>
                            <a:pt x="39415" y="35765"/>
                            <a:pt x="39384" y="35758"/>
                          </a:cubicBezTo>
                          <a:cubicBezTo>
                            <a:pt x="38030" y="35600"/>
                            <a:pt x="36699" y="35465"/>
                            <a:pt x="35345" y="35352"/>
                          </a:cubicBezTo>
                          <a:cubicBezTo>
                            <a:pt x="34329" y="35239"/>
                            <a:pt x="33291" y="35171"/>
                            <a:pt x="32275" y="35104"/>
                          </a:cubicBezTo>
                          <a:cubicBezTo>
                            <a:pt x="32185" y="35104"/>
                            <a:pt x="32072" y="35104"/>
                            <a:pt x="31982" y="35059"/>
                          </a:cubicBezTo>
                          <a:cubicBezTo>
                            <a:pt x="32004" y="34946"/>
                            <a:pt x="32117" y="34878"/>
                            <a:pt x="32185" y="34810"/>
                          </a:cubicBezTo>
                          <a:lnTo>
                            <a:pt x="34600" y="32260"/>
                          </a:lnTo>
                          <a:lnTo>
                            <a:pt x="37037" y="29732"/>
                          </a:lnTo>
                          <a:cubicBezTo>
                            <a:pt x="37037" y="29710"/>
                            <a:pt x="37060" y="29710"/>
                            <a:pt x="37060" y="29687"/>
                          </a:cubicBezTo>
                          <a:cubicBezTo>
                            <a:pt x="37195" y="29552"/>
                            <a:pt x="37308" y="29439"/>
                            <a:pt x="37421" y="29303"/>
                          </a:cubicBezTo>
                          <a:lnTo>
                            <a:pt x="39226" y="27408"/>
                          </a:lnTo>
                          <a:cubicBezTo>
                            <a:pt x="39294" y="27362"/>
                            <a:pt x="39339" y="27295"/>
                            <a:pt x="39384" y="27227"/>
                          </a:cubicBezTo>
                          <a:cubicBezTo>
                            <a:pt x="39430" y="27137"/>
                            <a:pt x="39430" y="27024"/>
                            <a:pt x="39339" y="26956"/>
                          </a:cubicBezTo>
                          <a:cubicBezTo>
                            <a:pt x="39114" y="26753"/>
                            <a:pt x="38933" y="26527"/>
                            <a:pt x="38798" y="26279"/>
                          </a:cubicBezTo>
                          <a:cubicBezTo>
                            <a:pt x="38595" y="25941"/>
                            <a:pt x="38369" y="25625"/>
                            <a:pt x="38143" y="25309"/>
                          </a:cubicBezTo>
                          <a:cubicBezTo>
                            <a:pt x="37601" y="24519"/>
                            <a:pt x="37060" y="23751"/>
                            <a:pt x="36541" y="22984"/>
                          </a:cubicBezTo>
                          <a:cubicBezTo>
                            <a:pt x="36180" y="22420"/>
                            <a:pt x="35773" y="21856"/>
                            <a:pt x="35390" y="21291"/>
                          </a:cubicBezTo>
                          <a:cubicBezTo>
                            <a:pt x="35029" y="20727"/>
                            <a:pt x="34645" y="20208"/>
                            <a:pt x="34261" y="19644"/>
                          </a:cubicBezTo>
                          <a:cubicBezTo>
                            <a:pt x="33900" y="19079"/>
                            <a:pt x="33494" y="18515"/>
                            <a:pt x="33110" y="17951"/>
                          </a:cubicBezTo>
                          <a:cubicBezTo>
                            <a:pt x="32749" y="17387"/>
                            <a:pt x="32343" y="16845"/>
                            <a:pt x="31982" y="16281"/>
                          </a:cubicBezTo>
                          <a:cubicBezTo>
                            <a:pt x="31643" y="15717"/>
                            <a:pt x="31214" y="15175"/>
                            <a:pt x="30853" y="14633"/>
                          </a:cubicBezTo>
                          <a:cubicBezTo>
                            <a:pt x="30515" y="14069"/>
                            <a:pt x="30086" y="13527"/>
                            <a:pt x="29725" y="12963"/>
                          </a:cubicBezTo>
                          <a:cubicBezTo>
                            <a:pt x="29386" y="12399"/>
                            <a:pt x="28935" y="11835"/>
                            <a:pt x="28574" y="11248"/>
                          </a:cubicBezTo>
                          <a:cubicBezTo>
                            <a:pt x="28258" y="10774"/>
                            <a:pt x="27919" y="10300"/>
                            <a:pt x="27603" y="9849"/>
                          </a:cubicBezTo>
                          <a:cubicBezTo>
                            <a:pt x="27473" y="9653"/>
                            <a:pt x="27403" y="9570"/>
                            <a:pt x="27301" y="9570"/>
                          </a:cubicBezTo>
                          <a:cubicBezTo>
                            <a:pt x="27227" y="9570"/>
                            <a:pt x="27137" y="9614"/>
                            <a:pt x="26994" y="9691"/>
                          </a:cubicBezTo>
                          <a:lnTo>
                            <a:pt x="24714" y="10774"/>
                          </a:lnTo>
                          <a:lnTo>
                            <a:pt x="24263" y="10977"/>
                          </a:lnTo>
                          <a:lnTo>
                            <a:pt x="22706" y="11722"/>
                          </a:lnTo>
                          <a:cubicBezTo>
                            <a:pt x="21690" y="12196"/>
                            <a:pt x="20674" y="12692"/>
                            <a:pt x="19681" y="13166"/>
                          </a:cubicBezTo>
                          <a:cubicBezTo>
                            <a:pt x="19591" y="13211"/>
                            <a:pt x="19501" y="13234"/>
                            <a:pt x="19365" y="13302"/>
                          </a:cubicBezTo>
                          <a:lnTo>
                            <a:pt x="19659" y="12670"/>
                          </a:lnTo>
                          <a:cubicBezTo>
                            <a:pt x="20359" y="11203"/>
                            <a:pt x="20787" y="9600"/>
                            <a:pt x="20900" y="7975"/>
                          </a:cubicBezTo>
                          <a:cubicBezTo>
                            <a:pt x="21036" y="6441"/>
                            <a:pt x="20742" y="4929"/>
                            <a:pt x="20065" y="3552"/>
                          </a:cubicBezTo>
                          <a:cubicBezTo>
                            <a:pt x="19591" y="2604"/>
                            <a:pt x="18937" y="1791"/>
                            <a:pt x="18102" y="1160"/>
                          </a:cubicBezTo>
                          <a:cubicBezTo>
                            <a:pt x="17447" y="663"/>
                            <a:pt x="16680" y="324"/>
                            <a:pt x="15890" y="166"/>
                          </a:cubicBezTo>
                          <a:cubicBezTo>
                            <a:pt x="15321" y="56"/>
                            <a:pt x="14741" y="1"/>
                            <a:pt x="14166" y="1"/>
                          </a:cubicBez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19" name="Google Shape;1419;p44"/>
                    <p:cNvSpPr/>
                    <p:nvPr/>
                  </p:nvSpPr>
                  <p:spPr>
                    <a:xfrm>
                      <a:off x="1675075" y="3051175"/>
                      <a:ext cx="357875" cy="353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4315" h="14121" extrusionOk="0">
                          <a:moveTo>
                            <a:pt x="7208" y="1"/>
                          </a:moveTo>
                          <a:cubicBezTo>
                            <a:pt x="3466" y="1"/>
                            <a:pt x="5761" y="5591"/>
                            <a:pt x="5761" y="5591"/>
                          </a:cubicBezTo>
                          <a:cubicBezTo>
                            <a:pt x="5761" y="5591"/>
                            <a:pt x="4358" y="5078"/>
                            <a:pt x="2942" y="5078"/>
                          </a:cubicBezTo>
                          <a:cubicBezTo>
                            <a:pt x="1542" y="5078"/>
                            <a:pt x="130" y="5580"/>
                            <a:pt x="51" y="7578"/>
                          </a:cubicBezTo>
                          <a:cubicBezTo>
                            <a:pt x="1" y="9087"/>
                            <a:pt x="785" y="9560"/>
                            <a:pt x="1788" y="9560"/>
                          </a:cubicBezTo>
                          <a:cubicBezTo>
                            <a:pt x="3468" y="9560"/>
                            <a:pt x="5761" y="8232"/>
                            <a:pt x="5761" y="8232"/>
                          </a:cubicBezTo>
                          <a:lnTo>
                            <a:pt x="5761" y="8232"/>
                          </a:lnTo>
                          <a:cubicBezTo>
                            <a:pt x="5761" y="8232"/>
                            <a:pt x="1767" y="12746"/>
                            <a:pt x="5062" y="13965"/>
                          </a:cubicBezTo>
                          <a:cubicBezTo>
                            <a:pt x="5354" y="14072"/>
                            <a:pt x="5616" y="14120"/>
                            <a:pt x="5850" y="14120"/>
                          </a:cubicBezTo>
                          <a:cubicBezTo>
                            <a:pt x="8238" y="14120"/>
                            <a:pt x="7770" y="9068"/>
                            <a:pt x="7770" y="9067"/>
                          </a:cubicBezTo>
                          <a:lnTo>
                            <a:pt x="7770" y="9067"/>
                          </a:lnTo>
                          <a:cubicBezTo>
                            <a:pt x="7770" y="9068"/>
                            <a:pt x="8289" y="12557"/>
                            <a:pt x="10140" y="12557"/>
                          </a:cubicBezTo>
                          <a:cubicBezTo>
                            <a:pt x="10506" y="12557"/>
                            <a:pt x="10926" y="12420"/>
                            <a:pt x="11404" y="12091"/>
                          </a:cubicBezTo>
                          <a:cubicBezTo>
                            <a:pt x="14315" y="10083"/>
                            <a:pt x="9147" y="7578"/>
                            <a:pt x="9147" y="7578"/>
                          </a:cubicBezTo>
                          <a:lnTo>
                            <a:pt x="9147" y="7578"/>
                          </a:lnTo>
                          <a:cubicBezTo>
                            <a:pt x="9147" y="7578"/>
                            <a:pt x="10155" y="7834"/>
                            <a:pt x="11268" y="7834"/>
                          </a:cubicBezTo>
                          <a:cubicBezTo>
                            <a:pt x="12668" y="7834"/>
                            <a:pt x="14232" y="7428"/>
                            <a:pt x="14157" y="5591"/>
                          </a:cubicBezTo>
                          <a:cubicBezTo>
                            <a:pt x="14104" y="4486"/>
                            <a:pt x="13442" y="4117"/>
                            <a:pt x="12583" y="4117"/>
                          </a:cubicBezTo>
                          <a:cubicBezTo>
                            <a:pt x="10864" y="4117"/>
                            <a:pt x="8357" y="5591"/>
                            <a:pt x="8357" y="5591"/>
                          </a:cubicBezTo>
                          <a:cubicBezTo>
                            <a:pt x="8357" y="5591"/>
                            <a:pt x="11787" y="355"/>
                            <a:pt x="7567" y="17"/>
                          </a:cubicBezTo>
                          <a:cubicBezTo>
                            <a:pt x="7441" y="6"/>
                            <a:pt x="7322" y="1"/>
                            <a:pt x="7208" y="1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20" name="Google Shape;1420;p44"/>
                    <p:cNvSpPr/>
                    <p:nvPr/>
                  </p:nvSpPr>
                  <p:spPr>
                    <a:xfrm>
                      <a:off x="1930650" y="3403300"/>
                      <a:ext cx="199000" cy="2008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960" h="8035" extrusionOk="0">
                          <a:moveTo>
                            <a:pt x="7679" y="1"/>
                          </a:moveTo>
                          <a:cubicBezTo>
                            <a:pt x="7634" y="1"/>
                            <a:pt x="7587" y="18"/>
                            <a:pt x="7545" y="60"/>
                          </a:cubicBezTo>
                          <a:cubicBezTo>
                            <a:pt x="5062" y="2656"/>
                            <a:pt x="2444" y="5183"/>
                            <a:pt x="52" y="7892"/>
                          </a:cubicBezTo>
                          <a:cubicBezTo>
                            <a:pt x="0" y="7943"/>
                            <a:pt x="54" y="8035"/>
                            <a:pt x="122" y="8035"/>
                          </a:cubicBezTo>
                          <a:cubicBezTo>
                            <a:pt x="144" y="8035"/>
                            <a:pt x="166" y="8026"/>
                            <a:pt x="187" y="8005"/>
                          </a:cubicBezTo>
                          <a:cubicBezTo>
                            <a:pt x="2964" y="5793"/>
                            <a:pt x="5514" y="3039"/>
                            <a:pt x="7838" y="331"/>
                          </a:cubicBezTo>
                          <a:cubicBezTo>
                            <a:pt x="7960" y="192"/>
                            <a:pt x="7828" y="1"/>
                            <a:pt x="7679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21" name="Google Shape;1421;p44"/>
                    <p:cNvSpPr/>
                    <p:nvPr/>
                  </p:nvSpPr>
                  <p:spPr>
                    <a:xfrm>
                      <a:off x="1739125" y="2844275"/>
                      <a:ext cx="79575" cy="455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183" h="1820" extrusionOk="0">
                          <a:moveTo>
                            <a:pt x="2939" y="0"/>
                          </a:moveTo>
                          <a:cubicBezTo>
                            <a:pt x="2921" y="0"/>
                            <a:pt x="2903" y="3"/>
                            <a:pt x="2883" y="10"/>
                          </a:cubicBezTo>
                          <a:cubicBezTo>
                            <a:pt x="2342" y="236"/>
                            <a:pt x="1845" y="484"/>
                            <a:pt x="1371" y="777"/>
                          </a:cubicBezTo>
                          <a:cubicBezTo>
                            <a:pt x="875" y="1003"/>
                            <a:pt x="423" y="1341"/>
                            <a:pt x="39" y="1748"/>
                          </a:cubicBezTo>
                          <a:cubicBezTo>
                            <a:pt x="1" y="1767"/>
                            <a:pt x="29" y="1820"/>
                            <a:pt x="66" y="1820"/>
                          </a:cubicBezTo>
                          <a:cubicBezTo>
                            <a:pt x="72" y="1820"/>
                            <a:pt x="78" y="1819"/>
                            <a:pt x="85" y="1815"/>
                          </a:cubicBezTo>
                          <a:cubicBezTo>
                            <a:pt x="581" y="1680"/>
                            <a:pt x="1055" y="1454"/>
                            <a:pt x="1484" y="1184"/>
                          </a:cubicBezTo>
                          <a:cubicBezTo>
                            <a:pt x="2003" y="913"/>
                            <a:pt x="2545" y="664"/>
                            <a:pt x="3019" y="371"/>
                          </a:cubicBezTo>
                          <a:cubicBezTo>
                            <a:pt x="3182" y="269"/>
                            <a:pt x="3105" y="0"/>
                            <a:pt x="2939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22" name="Google Shape;1422;p44"/>
                    <p:cNvSpPr/>
                    <p:nvPr/>
                  </p:nvSpPr>
                  <p:spPr>
                    <a:xfrm>
                      <a:off x="1406075" y="3006775"/>
                      <a:ext cx="68400" cy="392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736" h="1568" extrusionOk="0">
                          <a:moveTo>
                            <a:pt x="2468" y="1"/>
                          </a:moveTo>
                          <a:cubicBezTo>
                            <a:pt x="2451" y="1"/>
                            <a:pt x="2434" y="4"/>
                            <a:pt x="2415" y="10"/>
                          </a:cubicBezTo>
                          <a:cubicBezTo>
                            <a:pt x="1941" y="190"/>
                            <a:pt x="1490" y="416"/>
                            <a:pt x="1061" y="664"/>
                          </a:cubicBezTo>
                          <a:cubicBezTo>
                            <a:pt x="700" y="890"/>
                            <a:pt x="249" y="1116"/>
                            <a:pt x="23" y="1499"/>
                          </a:cubicBezTo>
                          <a:cubicBezTo>
                            <a:pt x="0" y="1522"/>
                            <a:pt x="46" y="1567"/>
                            <a:pt x="68" y="1567"/>
                          </a:cubicBezTo>
                          <a:cubicBezTo>
                            <a:pt x="497" y="1477"/>
                            <a:pt x="858" y="1161"/>
                            <a:pt x="1242" y="958"/>
                          </a:cubicBezTo>
                          <a:cubicBezTo>
                            <a:pt x="1671" y="732"/>
                            <a:pt x="2122" y="552"/>
                            <a:pt x="2551" y="348"/>
                          </a:cubicBezTo>
                          <a:cubicBezTo>
                            <a:pt x="2736" y="287"/>
                            <a:pt x="2640" y="1"/>
                            <a:pt x="2468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23" name="Google Shape;1423;p44"/>
                    <p:cNvSpPr/>
                    <p:nvPr/>
                  </p:nvSpPr>
                  <p:spPr>
                    <a:xfrm>
                      <a:off x="2313350" y="3419975"/>
                      <a:ext cx="24425" cy="1246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77" h="4984" extrusionOk="0">
                          <a:moveTo>
                            <a:pt x="788" y="1"/>
                          </a:moveTo>
                          <a:cubicBezTo>
                            <a:pt x="730" y="1"/>
                            <a:pt x="673" y="35"/>
                            <a:pt x="655" y="115"/>
                          </a:cubicBezTo>
                          <a:cubicBezTo>
                            <a:pt x="227" y="1605"/>
                            <a:pt x="1" y="3343"/>
                            <a:pt x="272" y="4900"/>
                          </a:cubicBezTo>
                          <a:cubicBezTo>
                            <a:pt x="282" y="4959"/>
                            <a:pt x="317" y="4984"/>
                            <a:pt x="355" y="4984"/>
                          </a:cubicBezTo>
                          <a:cubicBezTo>
                            <a:pt x="406" y="4984"/>
                            <a:pt x="462" y="4941"/>
                            <a:pt x="475" y="4878"/>
                          </a:cubicBezTo>
                          <a:cubicBezTo>
                            <a:pt x="633" y="3298"/>
                            <a:pt x="678" y="1763"/>
                            <a:pt x="949" y="206"/>
                          </a:cubicBezTo>
                          <a:cubicBezTo>
                            <a:pt x="976" y="83"/>
                            <a:pt x="879" y="1"/>
                            <a:pt x="788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24" name="Google Shape;1424;p44"/>
                    <p:cNvSpPr/>
                    <p:nvPr/>
                  </p:nvSpPr>
                  <p:spPr>
                    <a:xfrm>
                      <a:off x="2414350" y="3372800"/>
                      <a:ext cx="37275" cy="1334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491" h="5337" extrusionOk="0">
                          <a:moveTo>
                            <a:pt x="357" y="1"/>
                          </a:moveTo>
                          <a:cubicBezTo>
                            <a:pt x="270" y="1"/>
                            <a:pt x="184" y="52"/>
                            <a:pt x="159" y="152"/>
                          </a:cubicBezTo>
                          <a:cubicBezTo>
                            <a:pt x="46" y="942"/>
                            <a:pt x="1" y="1732"/>
                            <a:pt x="69" y="2521"/>
                          </a:cubicBezTo>
                          <a:cubicBezTo>
                            <a:pt x="91" y="3357"/>
                            <a:pt x="1" y="4192"/>
                            <a:pt x="181" y="4982"/>
                          </a:cubicBezTo>
                          <a:cubicBezTo>
                            <a:pt x="249" y="5219"/>
                            <a:pt x="447" y="5337"/>
                            <a:pt x="647" y="5337"/>
                          </a:cubicBezTo>
                          <a:cubicBezTo>
                            <a:pt x="847" y="5337"/>
                            <a:pt x="1050" y="5219"/>
                            <a:pt x="1129" y="4982"/>
                          </a:cubicBezTo>
                          <a:cubicBezTo>
                            <a:pt x="1490" y="3560"/>
                            <a:pt x="1220" y="1438"/>
                            <a:pt x="542" y="107"/>
                          </a:cubicBezTo>
                          <a:cubicBezTo>
                            <a:pt x="502" y="35"/>
                            <a:pt x="429" y="1"/>
                            <a:pt x="357" y="1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</p:grpSp>
          </p:grpSp>
          <p:sp>
            <p:nvSpPr>
              <p:cNvPr id="1425" name="Google Shape;1425;p44"/>
              <p:cNvSpPr/>
              <p:nvPr/>
            </p:nvSpPr>
            <p:spPr>
              <a:xfrm>
                <a:off x="6770429" y="1434730"/>
                <a:ext cx="93700" cy="99625"/>
              </a:xfrm>
              <a:custGeom>
                <a:avLst/>
                <a:gdLst/>
                <a:ahLst/>
                <a:cxnLst/>
                <a:rect l="l" t="t" r="r" b="b"/>
                <a:pathLst>
                  <a:path w="3748" h="3985" extrusionOk="0">
                    <a:moveTo>
                      <a:pt x="50" y="2309"/>
                    </a:moveTo>
                    <a:cubicBezTo>
                      <a:pt x="181" y="2496"/>
                      <a:pt x="685" y="2853"/>
                      <a:pt x="931" y="3119"/>
                    </a:cubicBezTo>
                    <a:cubicBezTo>
                      <a:pt x="1177" y="3385"/>
                      <a:pt x="1376" y="3781"/>
                      <a:pt x="1527" y="3904"/>
                    </a:cubicBezTo>
                    <a:cubicBezTo>
                      <a:pt x="1678" y="4027"/>
                      <a:pt x="1638" y="4000"/>
                      <a:pt x="1836" y="3857"/>
                    </a:cubicBezTo>
                    <a:cubicBezTo>
                      <a:pt x="2034" y="3714"/>
                      <a:pt x="2400" y="3388"/>
                      <a:pt x="2717" y="3047"/>
                    </a:cubicBezTo>
                    <a:cubicBezTo>
                      <a:pt x="3035" y="2706"/>
                      <a:pt x="3685" y="2127"/>
                      <a:pt x="3741" y="1809"/>
                    </a:cubicBezTo>
                    <a:cubicBezTo>
                      <a:pt x="3797" y="1492"/>
                      <a:pt x="3345" y="1428"/>
                      <a:pt x="3051" y="1142"/>
                    </a:cubicBezTo>
                    <a:cubicBezTo>
                      <a:pt x="2757" y="856"/>
                      <a:pt x="2205" y="257"/>
                      <a:pt x="1979" y="94"/>
                    </a:cubicBezTo>
                    <a:cubicBezTo>
                      <a:pt x="1753" y="-69"/>
                      <a:pt x="1832" y="7"/>
                      <a:pt x="1693" y="166"/>
                    </a:cubicBezTo>
                    <a:cubicBezTo>
                      <a:pt x="1554" y="325"/>
                      <a:pt x="1364" y="785"/>
                      <a:pt x="1146" y="1047"/>
                    </a:cubicBezTo>
                    <a:cubicBezTo>
                      <a:pt x="928" y="1309"/>
                      <a:pt x="551" y="1578"/>
                      <a:pt x="384" y="1737"/>
                    </a:cubicBezTo>
                    <a:cubicBezTo>
                      <a:pt x="217" y="1896"/>
                      <a:pt x="201" y="1904"/>
                      <a:pt x="145" y="1999"/>
                    </a:cubicBezTo>
                    <a:cubicBezTo>
                      <a:pt x="89" y="2094"/>
                      <a:pt x="-81" y="2122"/>
                      <a:pt x="50" y="230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</p:sp>
        </p:grpSp>
        <p:sp>
          <p:nvSpPr>
            <p:cNvPr id="1426" name="Google Shape;1426;p44"/>
            <p:cNvSpPr/>
            <p:nvPr/>
          </p:nvSpPr>
          <p:spPr>
            <a:xfrm>
              <a:off x="6700117" y="1767107"/>
              <a:ext cx="90000" cy="152875"/>
            </a:xfrm>
            <a:custGeom>
              <a:avLst/>
              <a:gdLst/>
              <a:ahLst/>
              <a:cxnLst/>
              <a:rect l="l" t="t" r="r" b="b"/>
              <a:pathLst>
                <a:path w="3600" h="6115" extrusionOk="0">
                  <a:moveTo>
                    <a:pt x="1314" y="992"/>
                  </a:moveTo>
                  <a:cubicBezTo>
                    <a:pt x="1112" y="1318"/>
                    <a:pt x="933" y="1615"/>
                    <a:pt x="719" y="1992"/>
                  </a:cubicBezTo>
                  <a:cubicBezTo>
                    <a:pt x="505" y="2369"/>
                    <a:pt x="116" y="2972"/>
                    <a:pt x="29" y="3254"/>
                  </a:cubicBezTo>
                  <a:cubicBezTo>
                    <a:pt x="-58" y="3536"/>
                    <a:pt x="84" y="3488"/>
                    <a:pt x="195" y="3682"/>
                  </a:cubicBezTo>
                  <a:cubicBezTo>
                    <a:pt x="306" y="3877"/>
                    <a:pt x="477" y="4123"/>
                    <a:pt x="695" y="4421"/>
                  </a:cubicBezTo>
                  <a:cubicBezTo>
                    <a:pt x="913" y="4719"/>
                    <a:pt x="1319" y="5186"/>
                    <a:pt x="1505" y="5468"/>
                  </a:cubicBezTo>
                  <a:cubicBezTo>
                    <a:pt x="1692" y="5750"/>
                    <a:pt x="1687" y="6147"/>
                    <a:pt x="1814" y="6111"/>
                  </a:cubicBezTo>
                  <a:cubicBezTo>
                    <a:pt x="1941" y="6075"/>
                    <a:pt x="2116" y="5556"/>
                    <a:pt x="2267" y="5254"/>
                  </a:cubicBezTo>
                  <a:cubicBezTo>
                    <a:pt x="2418" y="4953"/>
                    <a:pt x="2560" y="4600"/>
                    <a:pt x="2719" y="4302"/>
                  </a:cubicBezTo>
                  <a:cubicBezTo>
                    <a:pt x="2878" y="4004"/>
                    <a:pt x="3076" y="3778"/>
                    <a:pt x="3219" y="3468"/>
                  </a:cubicBezTo>
                  <a:cubicBezTo>
                    <a:pt x="3362" y="3158"/>
                    <a:pt x="3668" y="2873"/>
                    <a:pt x="3577" y="2444"/>
                  </a:cubicBezTo>
                  <a:cubicBezTo>
                    <a:pt x="3486" y="2015"/>
                    <a:pt x="2906" y="1257"/>
                    <a:pt x="2672" y="896"/>
                  </a:cubicBezTo>
                  <a:cubicBezTo>
                    <a:pt x="2438" y="535"/>
                    <a:pt x="2295" y="420"/>
                    <a:pt x="2172" y="277"/>
                  </a:cubicBezTo>
                  <a:cubicBezTo>
                    <a:pt x="2049" y="134"/>
                    <a:pt x="2077" y="-80"/>
                    <a:pt x="1934" y="39"/>
                  </a:cubicBezTo>
                  <a:cubicBezTo>
                    <a:pt x="1791" y="158"/>
                    <a:pt x="1517" y="667"/>
                    <a:pt x="1314" y="99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</p:grpSp>
      <p:grpSp>
        <p:nvGrpSpPr>
          <p:cNvPr id="1441" name="Google Shape;1441;p44"/>
          <p:cNvGrpSpPr/>
          <p:nvPr/>
        </p:nvGrpSpPr>
        <p:grpSpPr>
          <a:xfrm flipH="1">
            <a:off x="5788011" y="3000397"/>
            <a:ext cx="569059" cy="555246"/>
            <a:chOff x="4804725" y="-1188869"/>
            <a:chExt cx="421807" cy="411568"/>
          </a:xfrm>
        </p:grpSpPr>
        <p:sp>
          <p:nvSpPr>
            <p:cNvPr id="1442" name="Google Shape;1442;p44"/>
            <p:cNvSpPr/>
            <p:nvPr/>
          </p:nvSpPr>
          <p:spPr>
            <a:xfrm rot="-1420665">
              <a:off x="4852515" y="-1136262"/>
              <a:ext cx="326226" cy="306353"/>
            </a:xfrm>
            <a:custGeom>
              <a:avLst/>
              <a:gdLst/>
              <a:ahLst/>
              <a:cxnLst/>
              <a:rect l="l" t="t" r="r" b="b"/>
              <a:pathLst>
                <a:path w="7073" h="6642" extrusionOk="0">
                  <a:moveTo>
                    <a:pt x="1221" y="1"/>
                  </a:moveTo>
                  <a:cubicBezTo>
                    <a:pt x="1092" y="1"/>
                    <a:pt x="973" y="53"/>
                    <a:pt x="868" y="170"/>
                  </a:cubicBezTo>
                  <a:cubicBezTo>
                    <a:pt x="0" y="1137"/>
                    <a:pt x="2769" y="6641"/>
                    <a:pt x="2769" y="6641"/>
                  </a:cubicBezTo>
                  <a:cubicBezTo>
                    <a:pt x="2769" y="6641"/>
                    <a:pt x="7072" y="937"/>
                    <a:pt x="5604" y="270"/>
                  </a:cubicBezTo>
                  <a:cubicBezTo>
                    <a:pt x="5454" y="200"/>
                    <a:pt x="5313" y="168"/>
                    <a:pt x="5181" y="168"/>
                  </a:cubicBezTo>
                  <a:cubicBezTo>
                    <a:pt x="4002" y="168"/>
                    <a:pt x="3570" y="2705"/>
                    <a:pt x="3570" y="2705"/>
                  </a:cubicBezTo>
                  <a:cubicBezTo>
                    <a:pt x="3570" y="2705"/>
                    <a:pt x="2153" y="1"/>
                    <a:pt x="1221" y="1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28575" dist="19050" dir="5400000" algn="bl" rotWithShape="0">
                <a:schemeClr val="dk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44"/>
            <p:cNvSpPr/>
            <p:nvPr/>
          </p:nvSpPr>
          <p:spPr>
            <a:xfrm rot="-1420665">
              <a:off x="4852515" y="-1136262"/>
              <a:ext cx="326226" cy="306353"/>
            </a:xfrm>
            <a:custGeom>
              <a:avLst/>
              <a:gdLst/>
              <a:ahLst/>
              <a:cxnLst/>
              <a:rect l="l" t="t" r="r" b="b"/>
              <a:pathLst>
                <a:path w="7073" h="6642" extrusionOk="0">
                  <a:moveTo>
                    <a:pt x="1221" y="1"/>
                  </a:moveTo>
                  <a:cubicBezTo>
                    <a:pt x="1092" y="1"/>
                    <a:pt x="973" y="53"/>
                    <a:pt x="868" y="170"/>
                  </a:cubicBezTo>
                  <a:cubicBezTo>
                    <a:pt x="0" y="1137"/>
                    <a:pt x="2769" y="6641"/>
                    <a:pt x="2769" y="6641"/>
                  </a:cubicBezTo>
                  <a:cubicBezTo>
                    <a:pt x="2769" y="6641"/>
                    <a:pt x="7072" y="937"/>
                    <a:pt x="5604" y="270"/>
                  </a:cubicBezTo>
                  <a:cubicBezTo>
                    <a:pt x="5454" y="200"/>
                    <a:pt x="5313" y="168"/>
                    <a:pt x="5181" y="168"/>
                  </a:cubicBezTo>
                  <a:cubicBezTo>
                    <a:pt x="4002" y="168"/>
                    <a:pt x="3570" y="2705"/>
                    <a:pt x="3570" y="2705"/>
                  </a:cubicBezTo>
                  <a:cubicBezTo>
                    <a:pt x="3570" y="2705"/>
                    <a:pt x="2153" y="1"/>
                    <a:pt x="12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4" name="Google Shape;1444;p44"/>
          <p:cNvGrpSpPr/>
          <p:nvPr/>
        </p:nvGrpSpPr>
        <p:grpSpPr>
          <a:xfrm rot="-1934253" flipH="1">
            <a:off x="3251152" y="991625"/>
            <a:ext cx="536282" cy="523264"/>
            <a:chOff x="4804725" y="-1188869"/>
            <a:chExt cx="421807" cy="411568"/>
          </a:xfrm>
        </p:grpSpPr>
        <p:sp>
          <p:nvSpPr>
            <p:cNvPr id="1445" name="Google Shape;1445;p44"/>
            <p:cNvSpPr/>
            <p:nvPr/>
          </p:nvSpPr>
          <p:spPr>
            <a:xfrm rot="-1420665">
              <a:off x="4852515" y="-1136262"/>
              <a:ext cx="326226" cy="306353"/>
            </a:xfrm>
            <a:custGeom>
              <a:avLst/>
              <a:gdLst/>
              <a:ahLst/>
              <a:cxnLst/>
              <a:rect l="l" t="t" r="r" b="b"/>
              <a:pathLst>
                <a:path w="7073" h="6642" extrusionOk="0">
                  <a:moveTo>
                    <a:pt x="1221" y="1"/>
                  </a:moveTo>
                  <a:cubicBezTo>
                    <a:pt x="1092" y="1"/>
                    <a:pt x="973" y="53"/>
                    <a:pt x="868" y="170"/>
                  </a:cubicBezTo>
                  <a:cubicBezTo>
                    <a:pt x="0" y="1137"/>
                    <a:pt x="2769" y="6641"/>
                    <a:pt x="2769" y="6641"/>
                  </a:cubicBezTo>
                  <a:cubicBezTo>
                    <a:pt x="2769" y="6641"/>
                    <a:pt x="7072" y="937"/>
                    <a:pt x="5604" y="270"/>
                  </a:cubicBezTo>
                  <a:cubicBezTo>
                    <a:pt x="5454" y="200"/>
                    <a:pt x="5313" y="168"/>
                    <a:pt x="5181" y="168"/>
                  </a:cubicBezTo>
                  <a:cubicBezTo>
                    <a:pt x="4002" y="168"/>
                    <a:pt x="3570" y="2705"/>
                    <a:pt x="3570" y="2705"/>
                  </a:cubicBezTo>
                  <a:cubicBezTo>
                    <a:pt x="3570" y="2705"/>
                    <a:pt x="2153" y="1"/>
                    <a:pt x="1221" y="1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28575" dist="19050" dir="5400000" algn="bl" rotWithShape="0">
                <a:schemeClr val="dk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44"/>
            <p:cNvSpPr/>
            <p:nvPr/>
          </p:nvSpPr>
          <p:spPr>
            <a:xfrm rot="-1420665">
              <a:off x="4852515" y="-1136262"/>
              <a:ext cx="326226" cy="306353"/>
            </a:xfrm>
            <a:custGeom>
              <a:avLst/>
              <a:gdLst/>
              <a:ahLst/>
              <a:cxnLst/>
              <a:rect l="l" t="t" r="r" b="b"/>
              <a:pathLst>
                <a:path w="7073" h="6642" extrusionOk="0">
                  <a:moveTo>
                    <a:pt x="1221" y="1"/>
                  </a:moveTo>
                  <a:cubicBezTo>
                    <a:pt x="1092" y="1"/>
                    <a:pt x="973" y="53"/>
                    <a:pt x="868" y="170"/>
                  </a:cubicBezTo>
                  <a:cubicBezTo>
                    <a:pt x="0" y="1137"/>
                    <a:pt x="2769" y="6641"/>
                    <a:pt x="2769" y="6641"/>
                  </a:cubicBezTo>
                  <a:cubicBezTo>
                    <a:pt x="2769" y="6641"/>
                    <a:pt x="7072" y="937"/>
                    <a:pt x="5604" y="270"/>
                  </a:cubicBezTo>
                  <a:cubicBezTo>
                    <a:pt x="5454" y="200"/>
                    <a:pt x="5313" y="168"/>
                    <a:pt x="5181" y="168"/>
                  </a:cubicBezTo>
                  <a:cubicBezTo>
                    <a:pt x="4002" y="168"/>
                    <a:pt x="3570" y="2705"/>
                    <a:pt x="3570" y="2705"/>
                  </a:cubicBezTo>
                  <a:cubicBezTo>
                    <a:pt x="3570" y="2705"/>
                    <a:pt x="2153" y="1"/>
                    <a:pt x="1221" y="1"/>
                  </a:cubicBezTo>
                  <a:close/>
                </a:path>
              </a:pathLst>
            </a:custGeom>
            <a:solidFill>
              <a:srgbClr val="F29B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7" name="Google Shape;1447;p44"/>
          <p:cNvGrpSpPr/>
          <p:nvPr/>
        </p:nvGrpSpPr>
        <p:grpSpPr>
          <a:xfrm rot="-956115" flipH="1">
            <a:off x="7741355" y="1451778"/>
            <a:ext cx="556006" cy="542509"/>
            <a:chOff x="4804725" y="-1188869"/>
            <a:chExt cx="421807" cy="411568"/>
          </a:xfrm>
        </p:grpSpPr>
        <p:sp>
          <p:nvSpPr>
            <p:cNvPr id="1448" name="Google Shape;1448;p44"/>
            <p:cNvSpPr/>
            <p:nvPr/>
          </p:nvSpPr>
          <p:spPr>
            <a:xfrm rot="-1420665">
              <a:off x="4852515" y="-1136262"/>
              <a:ext cx="326226" cy="306353"/>
            </a:xfrm>
            <a:custGeom>
              <a:avLst/>
              <a:gdLst/>
              <a:ahLst/>
              <a:cxnLst/>
              <a:rect l="l" t="t" r="r" b="b"/>
              <a:pathLst>
                <a:path w="7073" h="6642" extrusionOk="0">
                  <a:moveTo>
                    <a:pt x="1221" y="1"/>
                  </a:moveTo>
                  <a:cubicBezTo>
                    <a:pt x="1092" y="1"/>
                    <a:pt x="973" y="53"/>
                    <a:pt x="868" y="170"/>
                  </a:cubicBezTo>
                  <a:cubicBezTo>
                    <a:pt x="0" y="1137"/>
                    <a:pt x="2769" y="6641"/>
                    <a:pt x="2769" y="6641"/>
                  </a:cubicBezTo>
                  <a:cubicBezTo>
                    <a:pt x="2769" y="6641"/>
                    <a:pt x="7072" y="937"/>
                    <a:pt x="5604" y="270"/>
                  </a:cubicBezTo>
                  <a:cubicBezTo>
                    <a:pt x="5454" y="200"/>
                    <a:pt x="5313" y="168"/>
                    <a:pt x="5181" y="168"/>
                  </a:cubicBezTo>
                  <a:cubicBezTo>
                    <a:pt x="4002" y="168"/>
                    <a:pt x="3570" y="2705"/>
                    <a:pt x="3570" y="2705"/>
                  </a:cubicBezTo>
                  <a:cubicBezTo>
                    <a:pt x="3570" y="2705"/>
                    <a:pt x="2153" y="1"/>
                    <a:pt x="1221" y="1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28575" dist="19050" dir="5400000" algn="bl" rotWithShape="0">
                <a:schemeClr val="dk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44"/>
            <p:cNvSpPr/>
            <p:nvPr/>
          </p:nvSpPr>
          <p:spPr>
            <a:xfrm rot="-1420665">
              <a:off x="4852515" y="-1136262"/>
              <a:ext cx="326226" cy="306353"/>
            </a:xfrm>
            <a:custGeom>
              <a:avLst/>
              <a:gdLst/>
              <a:ahLst/>
              <a:cxnLst/>
              <a:rect l="l" t="t" r="r" b="b"/>
              <a:pathLst>
                <a:path w="7073" h="6642" extrusionOk="0">
                  <a:moveTo>
                    <a:pt x="1221" y="1"/>
                  </a:moveTo>
                  <a:cubicBezTo>
                    <a:pt x="1092" y="1"/>
                    <a:pt x="973" y="53"/>
                    <a:pt x="868" y="170"/>
                  </a:cubicBezTo>
                  <a:cubicBezTo>
                    <a:pt x="0" y="1137"/>
                    <a:pt x="2769" y="6641"/>
                    <a:pt x="2769" y="6641"/>
                  </a:cubicBezTo>
                  <a:cubicBezTo>
                    <a:pt x="2769" y="6641"/>
                    <a:pt x="7072" y="937"/>
                    <a:pt x="5604" y="270"/>
                  </a:cubicBezTo>
                  <a:cubicBezTo>
                    <a:pt x="5454" y="200"/>
                    <a:pt x="5313" y="168"/>
                    <a:pt x="5181" y="168"/>
                  </a:cubicBezTo>
                  <a:cubicBezTo>
                    <a:pt x="4002" y="168"/>
                    <a:pt x="3570" y="2705"/>
                    <a:pt x="3570" y="2705"/>
                  </a:cubicBezTo>
                  <a:cubicBezTo>
                    <a:pt x="3570" y="2705"/>
                    <a:pt x="2153" y="1"/>
                    <a:pt x="12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51" name="Google Shape;1451;p44"/>
          <p:cNvSpPr/>
          <p:nvPr/>
        </p:nvSpPr>
        <p:spPr>
          <a:xfrm>
            <a:off x="7910375" y="3693370"/>
            <a:ext cx="732733" cy="916004"/>
          </a:xfrm>
          <a:custGeom>
            <a:avLst/>
            <a:gdLst/>
            <a:ahLst/>
            <a:cxnLst/>
            <a:rect l="l" t="t" r="r" b="b"/>
            <a:pathLst>
              <a:path w="27351" h="34192" extrusionOk="0">
                <a:moveTo>
                  <a:pt x="11856" y="1"/>
                </a:moveTo>
                <a:cubicBezTo>
                  <a:pt x="11671" y="1"/>
                  <a:pt x="11482" y="80"/>
                  <a:pt x="11342" y="270"/>
                </a:cubicBezTo>
                <a:cubicBezTo>
                  <a:pt x="6822" y="6757"/>
                  <a:pt x="2386" y="13202"/>
                  <a:pt x="168" y="20902"/>
                </a:cubicBezTo>
                <a:cubicBezTo>
                  <a:pt x="1" y="21638"/>
                  <a:pt x="607" y="22293"/>
                  <a:pt x="1285" y="22293"/>
                </a:cubicBezTo>
                <a:cubicBezTo>
                  <a:pt x="1456" y="22293"/>
                  <a:pt x="1631" y="22251"/>
                  <a:pt x="1800" y="22158"/>
                </a:cubicBezTo>
                <a:cubicBezTo>
                  <a:pt x="5651" y="20317"/>
                  <a:pt x="8162" y="16341"/>
                  <a:pt x="12096" y="14750"/>
                </a:cubicBezTo>
                <a:lnTo>
                  <a:pt x="12096" y="14750"/>
                </a:lnTo>
                <a:cubicBezTo>
                  <a:pt x="11970" y="21195"/>
                  <a:pt x="6278" y="26845"/>
                  <a:pt x="8287" y="33458"/>
                </a:cubicBezTo>
                <a:cubicBezTo>
                  <a:pt x="8419" y="33933"/>
                  <a:pt x="8835" y="34192"/>
                  <a:pt x="9270" y="34192"/>
                </a:cubicBezTo>
                <a:cubicBezTo>
                  <a:pt x="9525" y="34192"/>
                  <a:pt x="9787" y="34104"/>
                  <a:pt x="10003" y="33918"/>
                </a:cubicBezTo>
                <a:cubicBezTo>
                  <a:pt x="13142" y="31114"/>
                  <a:pt x="15695" y="27850"/>
                  <a:pt x="18248" y="24502"/>
                </a:cubicBezTo>
                <a:cubicBezTo>
                  <a:pt x="19587" y="22660"/>
                  <a:pt x="20968" y="20861"/>
                  <a:pt x="22433" y="19103"/>
                </a:cubicBezTo>
                <a:cubicBezTo>
                  <a:pt x="23814" y="17471"/>
                  <a:pt x="25446" y="16090"/>
                  <a:pt x="26827" y="14457"/>
                </a:cubicBezTo>
                <a:cubicBezTo>
                  <a:pt x="27351" y="13899"/>
                  <a:pt x="26943" y="13050"/>
                  <a:pt x="26308" y="13050"/>
                </a:cubicBezTo>
                <a:cubicBezTo>
                  <a:pt x="26181" y="13050"/>
                  <a:pt x="26046" y="13083"/>
                  <a:pt x="25907" y="13160"/>
                </a:cubicBezTo>
                <a:cubicBezTo>
                  <a:pt x="22475" y="15253"/>
                  <a:pt x="19922" y="19228"/>
                  <a:pt x="17536" y="22409"/>
                </a:cubicBezTo>
                <a:cubicBezTo>
                  <a:pt x="15151" y="25548"/>
                  <a:pt x="12891" y="28687"/>
                  <a:pt x="10045" y="31240"/>
                </a:cubicBezTo>
                <a:cubicBezTo>
                  <a:pt x="9668" y="25088"/>
                  <a:pt x="14983" y="19647"/>
                  <a:pt x="14230" y="13286"/>
                </a:cubicBezTo>
                <a:cubicBezTo>
                  <a:pt x="14194" y="12667"/>
                  <a:pt x="13683" y="12207"/>
                  <a:pt x="13083" y="12207"/>
                </a:cubicBezTo>
                <a:cubicBezTo>
                  <a:pt x="12993" y="12207"/>
                  <a:pt x="12900" y="12217"/>
                  <a:pt x="12807" y="12239"/>
                </a:cubicBezTo>
                <a:cubicBezTo>
                  <a:pt x="8873" y="13160"/>
                  <a:pt x="6278" y="16299"/>
                  <a:pt x="3181" y="18643"/>
                </a:cubicBezTo>
                <a:cubicBezTo>
                  <a:pt x="5316" y="12323"/>
                  <a:pt x="8873" y="6506"/>
                  <a:pt x="12389" y="856"/>
                </a:cubicBezTo>
                <a:cubicBezTo>
                  <a:pt x="12680" y="418"/>
                  <a:pt x="12281" y="1"/>
                  <a:pt x="1185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52" name="Google Shape;1452;p44"/>
          <p:cNvGrpSpPr/>
          <p:nvPr/>
        </p:nvGrpSpPr>
        <p:grpSpPr>
          <a:xfrm>
            <a:off x="4944108" y="630415"/>
            <a:ext cx="506013" cy="486004"/>
            <a:chOff x="4944108" y="630415"/>
            <a:chExt cx="506013" cy="486004"/>
          </a:xfrm>
        </p:grpSpPr>
        <p:sp>
          <p:nvSpPr>
            <p:cNvPr id="1453" name="Google Shape;1453;p44"/>
            <p:cNvSpPr/>
            <p:nvPr/>
          </p:nvSpPr>
          <p:spPr>
            <a:xfrm rot="-736548" flipH="1">
              <a:off x="4982110" y="671513"/>
              <a:ext cx="430001" cy="403807"/>
            </a:xfrm>
            <a:custGeom>
              <a:avLst/>
              <a:gdLst/>
              <a:ahLst/>
              <a:cxnLst/>
              <a:rect l="l" t="t" r="r" b="b"/>
              <a:pathLst>
                <a:path w="7073" h="6642" extrusionOk="0">
                  <a:moveTo>
                    <a:pt x="1221" y="1"/>
                  </a:moveTo>
                  <a:cubicBezTo>
                    <a:pt x="1092" y="1"/>
                    <a:pt x="973" y="53"/>
                    <a:pt x="868" y="170"/>
                  </a:cubicBezTo>
                  <a:cubicBezTo>
                    <a:pt x="0" y="1137"/>
                    <a:pt x="2769" y="6641"/>
                    <a:pt x="2769" y="6641"/>
                  </a:cubicBezTo>
                  <a:cubicBezTo>
                    <a:pt x="2769" y="6641"/>
                    <a:pt x="7072" y="937"/>
                    <a:pt x="5604" y="270"/>
                  </a:cubicBezTo>
                  <a:cubicBezTo>
                    <a:pt x="5454" y="200"/>
                    <a:pt x="5313" y="168"/>
                    <a:pt x="5181" y="168"/>
                  </a:cubicBezTo>
                  <a:cubicBezTo>
                    <a:pt x="4002" y="168"/>
                    <a:pt x="3570" y="2705"/>
                    <a:pt x="3570" y="2705"/>
                  </a:cubicBezTo>
                  <a:cubicBezTo>
                    <a:pt x="3570" y="2705"/>
                    <a:pt x="2153" y="1"/>
                    <a:pt x="1221" y="1"/>
                  </a:cubicBezTo>
                  <a:close/>
                </a:path>
              </a:pathLst>
            </a:custGeom>
            <a:solidFill>
              <a:schemeClr val="accent1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28575" dist="19050" dir="5400000" algn="bl" rotWithShape="0">
                <a:schemeClr val="dk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44"/>
            <p:cNvSpPr/>
            <p:nvPr/>
          </p:nvSpPr>
          <p:spPr>
            <a:xfrm rot="-736487" flipH="1">
              <a:off x="4982118" y="671511"/>
              <a:ext cx="430002" cy="403812"/>
            </a:xfrm>
            <a:custGeom>
              <a:avLst/>
              <a:gdLst/>
              <a:ahLst/>
              <a:cxnLst/>
              <a:rect l="l" t="t" r="r" b="b"/>
              <a:pathLst>
                <a:path w="7073" h="6642" extrusionOk="0">
                  <a:moveTo>
                    <a:pt x="1221" y="1"/>
                  </a:moveTo>
                  <a:cubicBezTo>
                    <a:pt x="1092" y="1"/>
                    <a:pt x="973" y="53"/>
                    <a:pt x="868" y="170"/>
                  </a:cubicBezTo>
                  <a:cubicBezTo>
                    <a:pt x="0" y="1137"/>
                    <a:pt x="2769" y="6641"/>
                    <a:pt x="2769" y="6641"/>
                  </a:cubicBezTo>
                  <a:cubicBezTo>
                    <a:pt x="2769" y="6641"/>
                    <a:pt x="7072" y="937"/>
                    <a:pt x="5604" y="270"/>
                  </a:cubicBezTo>
                  <a:cubicBezTo>
                    <a:pt x="5454" y="200"/>
                    <a:pt x="5313" y="168"/>
                    <a:pt x="5181" y="168"/>
                  </a:cubicBezTo>
                  <a:cubicBezTo>
                    <a:pt x="4002" y="168"/>
                    <a:pt x="3570" y="2705"/>
                    <a:pt x="3570" y="2705"/>
                  </a:cubicBezTo>
                  <a:cubicBezTo>
                    <a:pt x="3570" y="2705"/>
                    <a:pt x="2153" y="1"/>
                    <a:pt x="12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01" name="Google Shape;1401;p44"/>
          <p:cNvSpPr txBox="1">
            <a:spLocks noGrp="1"/>
          </p:cNvSpPr>
          <p:nvPr>
            <p:ph type="title"/>
          </p:nvPr>
        </p:nvSpPr>
        <p:spPr>
          <a:xfrm>
            <a:off x="3824968" y="873416"/>
            <a:ext cx="4008343" cy="196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Assessment</a:t>
            </a:r>
            <a:endParaRPr sz="5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03542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63062" y="0"/>
            <a:ext cx="9207062" cy="55179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LISTEN AND MATCH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7449" l="4357" r="9433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5364" y="623081"/>
            <a:ext cx="1702908" cy="1454335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123351" y="1523398"/>
            <a:ext cx="985229" cy="6405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Mary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50" b="98252" l="9962" r="8850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85893" y="685670"/>
            <a:ext cx="1322591" cy="1449275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4445935" y="1492979"/>
            <a:ext cx="922457" cy="7094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Alex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920" b="96160" l="9701" r="99627">
                        <a14:foregroundMark x1="35634" y1="9440" x2="38246" y2="18720"/>
                        <a14:foregroundMark x1="87127" y1="8800" x2="82649" y2="24160"/>
                        <a14:foregroundMark x1="29664" y1="23520" x2="36381" y2="256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38139" y="491106"/>
            <a:ext cx="1434662" cy="1672881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7622830" y="1523354"/>
            <a:ext cx="985229" cy="6405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Anna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6"/>
          <a:srcRect r="4425" b="17422"/>
          <a:stretch/>
        </p:blipFill>
        <p:spPr>
          <a:xfrm>
            <a:off x="7009162" y="3578211"/>
            <a:ext cx="2102334" cy="126968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693318" y="3590174"/>
            <a:ext cx="2019129" cy="1349468"/>
          </a:xfrm>
          <a:prstGeom prst="rect">
            <a:avLst/>
          </a:prstGeom>
        </p:spPr>
      </p:pic>
      <p:pic>
        <p:nvPicPr>
          <p:cNvPr id="2" name="ttsMP3.com_autumn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3411695" y="1648359"/>
            <a:ext cx="453618" cy="515584"/>
          </a:xfrm>
          <a:prstGeom prst="rect">
            <a:avLst/>
          </a:prstGeom>
        </p:spPr>
      </p:pic>
      <p:pic>
        <p:nvPicPr>
          <p:cNvPr id="3" name="ttsMP3.com_spring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58741" y="1702951"/>
            <a:ext cx="406400" cy="4064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308441" y="3585983"/>
            <a:ext cx="2206508" cy="1357851"/>
          </a:xfrm>
          <a:prstGeom prst="rect">
            <a:avLst/>
          </a:prstGeom>
        </p:spPr>
      </p:pic>
      <p:pic>
        <p:nvPicPr>
          <p:cNvPr id="17" name="ttsMP3.com_winter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6581557" y="1728545"/>
            <a:ext cx="406400" cy="406400"/>
          </a:xfrm>
          <a:prstGeom prst="rect">
            <a:avLst/>
          </a:prstGeom>
        </p:spPr>
      </p:pic>
      <p:cxnSp>
        <p:nvCxnSpPr>
          <p:cNvPr id="19" name="Straight Arrow Connector 18"/>
          <p:cNvCxnSpPr>
            <a:stCxn id="5" idx="2"/>
            <a:endCxn id="16" idx="0"/>
          </p:cNvCxnSpPr>
          <p:nvPr/>
        </p:nvCxnSpPr>
        <p:spPr>
          <a:xfrm>
            <a:off x="1026818" y="2077416"/>
            <a:ext cx="2384877" cy="150856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5009218" y="2152176"/>
            <a:ext cx="2346252" cy="157716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1409182" y="2218342"/>
            <a:ext cx="6003826" cy="134395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20"/>
          <a:srcRect l="-1" t="17778" r="3205"/>
          <a:stretch/>
        </p:blipFill>
        <p:spPr>
          <a:xfrm>
            <a:off x="59583" y="3598117"/>
            <a:ext cx="2196293" cy="133358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25966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66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85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773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5" name="Google Shape;2825;p44"/>
          <p:cNvSpPr txBox="1">
            <a:spLocks noGrp="1"/>
          </p:cNvSpPr>
          <p:nvPr>
            <p:ph type="title"/>
          </p:nvPr>
        </p:nvSpPr>
        <p:spPr>
          <a:xfrm>
            <a:off x="964286" y="1223277"/>
            <a:ext cx="6852805" cy="172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FF0000"/>
                </a:solidFill>
                <a:latin typeface="Comic Sans MS" panose="030F0702030302020204" pitchFamily="66" charset="0"/>
              </a:rPr>
              <a:t>Goodbye!</a:t>
            </a:r>
            <a:endParaRPr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827" name="Google Shape;2827;p44"/>
          <p:cNvSpPr/>
          <p:nvPr/>
        </p:nvSpPr>
        <p:spPr>
          <a:xfrm rot="10800000">
            <a:off x="3794446" y="2594345"/>
            <a:ext cx="1555119" cy="174751"/>
          </a:xfrm>
          <a:custGeom>
            <a:avLst/>
            <a:gdLst/>
            <a:ahLst/>
            <a:cxnLst/>
            <a:rect l="l" t="t" r="r" b="b"/>
            <a:pathLst>
              <a:path w="20452" h="2623" extrusionOk="0">
                <a:moveTo>
                  <a:pt x="19806" y="1"/>
                </a:moveTo>
                <a:lnTo>
                  <a:pt x="19342" y="41"/>
                </a:lnTo>
                <a:lnTo>
                  <a:pt x="18757" y="142"/>
                </a:lnTo>
                <a:lnTo>
                  <a:pt x="18051" y="283"/>
                </a:lnTo>
                <a:lnTo>
                  <a:pt x="17325" y="384"/>
                </a:lnTo>
                <a:lnTo>
                  <a:pt x="16539" y="505"/>
                </a:lnTo>
                <a:lnTo>
                  <a:pt x="15712" y="586"/>
                </a:lnTo>
                <a:lnTo>
                  <a:pt x="14824" y="666"/>
                </a:lnTo>
                <a:lnTo>
                  <a:pt x="13896" y="727"/>
                </a:lnTo>
                <a:lnTo>
                  <a:pt x="12928" y="787"/>
                </a:lnTo>
                <a:lnTo>
                  <a:pt x="11920" y="807"/>
                </a:lnTo>
                <a:lnTo>
                  <a:pt x="10851" y="828"/>
                </a:lnTo>
                <a:lnTo>
                  <a:pt x="9742" y="828"/>
                </a:lnTo>
                <a:lnTo>
                  <a:pt x="8592" y="807"/>
                </a:lnTo>
                <a:lnTo>
                  <a:pt x="7382" y="767"/>
                </a:lnTo>
                <a:lnTo>
                  <a:pt x="6152" y="707"/>
                </a:lnTo>
                <a:lnTo>
                  <a:pt x="4861" y="606"/>
                </a:lnTo>
                <a:lnTo>
                  <a:pt x="3530" y="505"/>
                </a:lnTo>
                <a:lnTo>
                  <a:pt x="2158" y="384"/>
                </a:lnTo>
                <a:lnTo>
                  <a:pt x="1614" y="344"/>
                </a:lnTo>
                <a:lnTo>
                  <a:pt x="1150" y="344"/>
                </a:lnTo>
                <a:lnTo>
                  <a:pt x="767" y="384"/>
                </a:lnTo>
                <a:lnTo>
                  <a:pt x="444" y="444"/>
                </a:lnTo>
                <a:lnTo>
                  <a:pt x="323" y="505"/>
                </a:lnTo>
                <a:lnTo>
                  <a:pt x="222" y="545"/>
                </a:lnTo>
                <a:lnTo>
                  <a:pt x="141" y="606"/>
                </a:lnTo>
                <a:lnTo>
                  <a:pt x="61" y="666"/>
                </a:lnTo>
                <a:lnTo>
                  <a:pt x="20" y="747"/>
                </a:lnTo>
                <a:lnTo>
                  <a:pt x="0" y="807"/>
                </a:lnTo>
                <a:lnTo>
                  <a:pt x="0" y="888"/>
                </a:lnTo>
                <a:lnTo>
                  <a:pt x="20" y="969"/>
                </a:lnTo>
                <a:lnTo>
                  <a:pt x="41" y="1050"/>
                </a:lnTo>
                <a:lnTo>
                  <a:pt x="101" y="1130"/>
                </a:lnTo>
                <a:lnTo>
                  <a:pt x="182" y="1211"/>
                </a:lnTo>
                <a:lnTo>
                  <a:pt x="283" y="1292"/>
                </a:lnTo>
                <a:lnTo>
                  <a:pt x="404" y="1372"/>
                </a:lnTo>
                <a:lnTo>
                  <a:pt x="545" y="1453"/>
                </a:lnTo>
                <a:lnTo>
                  <a:pt x="888" y="1614"/>
                </a:lnTo>
                <a:lnTo>
                  <a:pt x="1331" y="1776"/>
                </a:lnTo>
                <a:lnTo>
                  <a:pt x="1856" y="1897"/>
                </a:lnTo>
                <a:lnTo>
                  <a:pt x="2461" y="2018"/>
                </a:lnTo>
                <a:lnTo>
                  <a:pt x="3167" y="2098"/>
                </a:lnTo>
                <a:lnTo>
                  <a:pt x="4659" y="2260"/>
                </a:lnTo>
                <a:lnTo>
                  <a:pt x="6172" y="2401"/>
                </a:lnTo>
                <a:lnTo>
                  <a:pt x="7685" y="2522"/>
                </a:lnTo>
                <a:lnTo>
                  <a:pt x="9197" y="2603"/>
                </a:lnTo>
                <a:lnTo>
                  <a:pt x="9964" y="2623"/>
                </a:lnTo>
                <a:lnTo>
                  <a:pt x="11517" y="2623"/>
                </a:lnTo>
                <a:lnTo>
                  <a:pt x="12303" y="2582"/>
                </a:lnTo>
                <a:lnTo>
                  <a:pt x="13090" y="2542"/>
                </a:lnTo>
                <a:lnTo>
                  <a:pt x="13876" y="2481"/>
                </a:lnTo>
                <a:lnTo>
                  <a:pt x="14683" y="2381"/>
                </a:lnTo>
                <a:lnTo>
                  <a:pt x="15490" y="2280"/>
                </a:lnTo>
                <a:lnTo>
                  <a:pt x="16276" y="2139"/>
                </a:lnTo>
                <a:lnTo>
                  <a:pt x="17023" y="1957"/>
                </a:lnTo>
                <a:lnTo>
                  <a:pt x="17708" y="1776"/>
                </a:lnTo>
                <a:lnTo>
                  <a:pt x="18334" y="1554"/>
                </a:lnTo>
                <a:lnTo>
                  <a:pt x="18898" y="1332"/>
                </a:lnTo>
                <a:lnTo>
                  <a:pt x="19362" y="1110"/>
                </a:lnTo>
                <a:lnTo>
                  <a:pt x="19766" y="888"/>
                </a:lnTo>
                <a:lnTo>
                  <a:pt x="20088" y="686"/>
                </a:lnTo>
                <a:lnTo>
                  <a:pt x="20310" y="485"/>
                </a:lnTo>
                <a:lnTo>
                  <a:pt x="20371" y="404"/>
                </a:lnTo>
                <a:lnTo>
                  <a:pt x="20431" y="323"/>
                </a:lnTo>
                <a:lnTo>
                  <a:pt x="20451" y="243"/>
                </a:lnTo>
                <a:lnTo>
                  <a:pt x="20451" y="182"/>
                </a:lnTo>
                <a:lnTo>
                  <a:pt x="20411" y="122"/>
                </a:lnTo>
                <a:lnTo>
                  <a:pt x="20350" y="81"/>
                </a:lnTo>
                <a:lnTo>
                  <a:pt x="20270" y="41"/>
                </a:lnTo>
                <a:lnTo>
                  <a:pt x="20149" y="21"/>
                </a:lnTo>
                <a:lnTo>
                  <a:pt x="19987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28" name="Google Shape;2828;p44"/>
          <p:cNvGrpSpPr/>
          <p:nvPr/>
        </p:nvGrpSpPr>
        <p:grpSpPr>
          <a:xfrm>
            <a:off x="4323348" y="530631"/>
            <a:ext cx="853142" cy="526018"/>
            <a:chOff x="4908575" y="2482875"/>
            <a:chExt cx="654350" cy="403450"/>
          </a:xfrm>
        </p:grpSpPr>
        <p:sp>
          <p:nvSpPr>
            <p:cNvPr id="2829" name="Google Shape;2829;p44"/>
            <p:cNvSpPr/>
            <p:nvPr/>
          </p:nvSpPr>
          <p:spPr>
            <a:xfrm>
              <a:off x="4926575" y="2482875"/>
              <a:ext cx="636350" cy="342200"/>
            </a:xfrm>
            <a:custGeom>
              <a:avLst/>
              <a:gdLst/>
              <a:ahLst/>
              <a:cxnLst/>
              <a:rect l="l" t="t" r="r" b="b"/>
              <a:pathLst>
                <a:path w="25454" h="13688" extrusionOk="0">
                  <a:moveTo>
                    <a:pt x="11142" y="1"/>
                  </a:moveTo>
                  <a:lnTo>
                    <a:pt x="10326" y="97"/>
                  </a:lnTo>
                  <a:lnTo>
                    <a:pt x="9990" y="145"/>
                  </a:lnTo>
                  <a:lnTo>
                    <a:pt x="9654" y="241"/>
                  </a:lnTo>
                  <a:lnTo>
                    <a:pt x="9077" y="529"/>
                  </a:lnTo>
                  <a:lnTo>
                    <a:pt x="8597" y="817"/>
                  </a:lnTo>
                  <a:lnTo>
                    <a:pt x="8165" y="1201"/>
                  </a:lnTo>
                  <a:lnTo>
                    <a:pt x="7781" y="1634"/>
                  </a:lnTo>
                  <a:lnTo>
                    <a:pt x="7444" y="2066"/>
                  </a:lnTo>
                  <a:lnTo>
                    <a:pt x="7156" y="2498"/>
                  </a:lnTo>
                  <a:lnTo>
                    <a:pt x="6916" y="2930"/>
                  </a:lnTo>
                  <a:lnTo>
                    <a:pt x="6724" y="3410"/>
                  </a:lnTo>
                  <a:lnTo>
                    <a:pt x="6388" y="4275"/>
                  </a:lnTo>
                  <a:lnTo>
                    <a:pt x="6244" y="4995"/>
                  </a:lnTo>
                  <a:lnTo>
                    <a:pt x="6148" y="5668"/>
                  </a:lnTo>
                  <a:lnTo>
                    <a:pt x="5571" y="5524"/>
                  </a:lnTo>
                  <a:lnTo>
                    <a:pt x="4995" y="5379"/>
                  </a:lnTo>
                  <a:lnTo>
                    <a:pt x="4275" y="5283"/>
                  </a:lnTo>
                  <a:lnTo>
                    <a:pt x="3458" y="5235"/>
                  </a:lnTo>
                  <a:lnTo>
                    <a:pt x="2690" y="5235"/>
                  </a:lnTo>
                  <a:lnTo>
                    <a:pt x="2354" y="5283"/>
                  </a:lnTo>
                  <a:lnTo>
                    <a:pt x="2018" y="5379"/>
                  </a:lnTo>
                  <a:lnTo>
                    <a:pt x="1681" y="5476"/>
                  </a:lnTo>
                  <a:lnTo>
                    <a:pt x="1441" y="5668"/>
                  </a:lnTo>
                  <a:lnTo>
                    <a:pt x="1201" y="5860"/>
                  </a:lnTo>
                  <a:lnTo>
                    <a:pt x="1009" y="6148"/>
                  </a:lnTo>
                  <a:lnTo>
                    <a:pt x="817" y="6436"/>
                  </a:lnTo>
                  <a:lnTo>
                    <a:pt x="673" y="6772"/>
                  </a:lnTo>
                  <a:lnTo>
                    <a:pt x="385" y="7541"/>
                  </a:lnTo>
                  <a:lnTo>
                    <a:pt x="193" y="8357"/>
                  </a:lnTo>
                  <a:lnTo>
                    <a:pt x="48" y="9125"/>
                  </a:lnTo>
                  <a:lnTo>
                    <a:pt x="0" y="9846"/>
                  </a:lnTo>
                  <a:lnTo>
                    <a:pt x="0" y="10374"/>
                  </a:lnTo>
                  <a:lnTo>
                    <a:pt x="48" y="10662"/>
                  </a:lnTo>
                  <a:lnTo>
                    <a:pt x="145" y="10710"/>
                  </a:lnTo>
                  <a:lnTo>
                    <a:pt x="385" y="10806"/>
                  </a:lnTo>
                  <a:lnTo>
                    <a:pt x="1201" y="10950"/>
                  </a:lnTo>
                  <a:lnTo>
                    <a:pt x="3987" y="11383"/>
                  </a:lnTo>
                  <a:lnTo>
                    <a:pt x="7973" y="11863"/>
                  </a:lnTo>
                  <a:lnTo>
                    <a:pt x="12535" y="12439"/>
                  </a:lnTo>
                  <a:lnTo>
                    <a:pt x="21035" y="13352"/>
                  </a:lnTo>
                  <a:lnTo>
                    <a:pt x="23917" y="13640"/>
                  </a:lnTo>
                  <a:lnTo>
                    <a:pt x="24733" y="13688"/>
                  </a:lnTo>
                  <a:lnTo>
                    <a:pt x="25070" y="13688"/>
                  </a:lnTo>
                  <a:lnTo>
                    <a:pt x="25118" y="13640"/>
                  </a:lnTo>
                  <a:lnTo>
                    <a:pt x="25166" y="13496"/>
                  </a:lnTo>
                  <a:lnTo>
                    <a:pt x="25262" y="13015"/>
                  </a:lnTo>
                  <a:lnTo>
                    <a:pt x="25358" y="12343"/>
                  </a:lnTo>
                  <a:lnTo>
                    <a:pt x="25454" y="11575"/>
                  </a:lnTo>
                  <a:lnTo>
                    <a:pt x="25454" y="10710"/>
                  </a:lnTo>
                  <a:lnTo>
                    <a:pt x="25454" y="9942"/>
                  </a:lnTo>
                  <a:lnTo>
                    <a:pt x="25358" y="9270"/>
                  </a:lnTo>
                  <a:lnTo>
                    <a:pt x="25310" y="8981"/>
                  </a:lnTo>
                  <a:lnTo>
                    <a:pt x="25262" y="8789"/>
                  </a:lnTo>
                  <a:lnTo>
                    <a:pt x="25118" y="8597"/>
                  </a:lnTo>
                  <a:lnTo>
                    <a:pt x="25022" y="8453"/>
                  </a:lnTo>
                  <a:lnTo>
                    <a:pt x="24685" y="8165"/>
                  </a:lnTo>
                  <a:lnTo>
                    <a:pt x="24253" y="7973"/>
                  </a:lnTo>
                  <a:lnTo>
                    <a:pt x="23869" y="7781"/>
                  </a:lnTo>
                  <a:lnTo>
                    <a:pt x="23149" y="7589"/>
                  </a:lnTo>
                  <a:lnTo>
                    <a:pt x="22860" y="7541"/>
                  </a:lnTo>
                  <a:lnTo>
                    <a:pt x="22908" y="7060"/>
                  </a:lnTo>
                  <a:lnTo>
                    <a:pt x="23005" y="6004"/>
                  </a:lnTo>
                  <a:lnTo>
                    <a:pt x="23053" y="5331"/>
                  </a:lnTo>
                  <a:lnTo>
                    <a:pt x="23053" y="4659"/>
                  </a:lnTo>
                  <a:lnTo>
                    <a:pt x="23005" y="3987"/>
                  </a:lnTo>
                  <a:lnTo>
                    <a:pt x="22908" y="3410"/>
                  </a:lnTo>
                  <a:lnTo>
                    <a:pt x="22860" y="3314"/>
                  </a:lnTo>
                  <a:lnTo>
                    <a:pt x="22716" y="3170"/>
                  </a:lnTo>
                  <a:lnTo>
                    <a:pt x="22380" y="2834"/>
                  </a:lnTo>
                  <a:lnTo>
                    <a:pt x="21804" y="2498"/>
                  </a:lnTo>
                  <a:lnTo>
                    <a:pt x="21132" y="2162"/>
                  </a:lnTo>
                  <a:lnTo>
                    <a:pt x="20315" y="1826"/>
                  </a:lnTo>
                  <a:lnTo>
                    <a:pt x="19403" y="1489"/>
                  </a:lnTo>
                  <a:lnTo>
                    <a:pt x="18394" y="1201"/>
                  </a:lnTo>
                  <a:lnTo>
                    <a:pt x="17338" y="865"/>
                  </a:lnTo>
                  <a:lnTo>
                    <a:pt x="16233" y="625"/>
                  </a:lnTo>
                  <a:lnTo>
                    <a:pt x="15128" y="385"/>
                  </a:lnTo>
                  <a:lnTo>
                    <a:pt x="14072" y="193"/>
                  </a:lnTo>
                  <a:lnTo>
                    <a:pt x="13015" y="49"/>
                  </a:lnTo>
                  <a:lnTo>
                    <a:pt x="12007" y="1"/>
                  </a:lnTo>
                  <a:close/>
                </a:path>
              </a:pathLst>
            </a:custGeom>
            <a:solidFill>
              <a:srgbClr val="FF6B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0" name="Google Shape;2830;p44"/>
            <p:cNvSpPr/>
            <p:nvPr/>
          </p:nvSpPr>
          <p:spPr>
            <a:xfrm>
              <a:off x="4926575" y="2482875"/>
              <a:ext cx="636350" cy="342200"/>
            </a:xfrm>
            <a:custGeom>
              <a:avLst/>
              <a:gdLst/>
              <a:ahLst/>
              <a:cxnLst/>
              <a:rect l="l" t="t" r="r" b="b"/>
              <a:pathLst>
                <a:path w="25454" h="13688" fill="none" extrusionOk="0">
                  <a:moveTo>
                    <a:pt x="6148" y="5668"/>
                  </a:moveTo>
                  <a:lnTo>
                    <a:pt x="6148" y="5668"/>
                  </a:lnTo>
                  <a:lnTo>
                    <a:pt x="6244" y="4995"/>
                  </a:lnTo>
                  <a:lnTo>
                    <a:pt x="6388" y="4275"/>
                  </a:lnTo>
                  <a:lnTo>
                    <a:pt x="6724" y="3410"/>
                  </a:lnTo>
                  <a:lnTo>
                    <a:pt x="6916" y="2930"/>
                  </a:lnTo>
                  <a:lnTo>
                    <a:pt x="7156" y="2498"/>
                  </a:lnTo>
                  <a:lnTo>
                    <a:pt x="7444" y="2066"/>
                  </a:lnTo>
                  <a:lnTo>
                    <a:pt x="7781" y="1634"/>
                  </a:lnTo>
                  <a:lnTo>
                    <a:pt x="8165" y="1201"/>
                  </a:lnTo>
                  <a:lnTo>
                    <a:pt x="8597" y="817"/>
                  </a:lnTo>
                  <a:lnTo>
                    <a:pt x="9077" y="529"/>
                  </a:lnTo>
                  <a:lnTo>
                    <a:pt x="9654" y="241"/>
                  </a:lnTo>
                  <a:lnTo>
                    <a:pt x="9654" y="241"/>
                  </a:lnTo>
                  <a:lnTo>
                    <a:pt x="9990" y="145"/>
                  </a:lnTo>
                  <a:lnTo>
                    <a:pt x="10326" y="97"/>
                  </a:lnTo>
                  <a:lnTo>
                    <a:pt x="11142" y="1"/>
                  </a:lnTo>
                  <a:lnTo>
                    <a:pt x="12007" y="1"/>
                  </a:lnTo>
                  <a:lnTo>
                    <a:pt x="13015" y="49"/>
                  </a:lnTo>
                  <a:lnTo>
                    <a:pt x="14072" y="193"/>
                  </a:lnTo>
                  <a:lnTo>
                    <a:pt x="15128" y="385"/>
                  </a:lnTo>
                  <a:lnTo>
                    <a:pt x="16233" y="625"/>
                  </a:lnTo>
                  <a:lnTo>
                    <a:pt x="17338" y="865"/>
                  </a:lnTo>
                  <a:lnTo>
                    <a:pt x="18394" y="1201"/>
                  </a:lnTo>
                  <a:lnTo>
                    <a:pt x="19403" y="1489"/>
                  </a:lnTo>
                  <a:lnTo>
                    <a:pt x="20315" y="1826"/>
                  </a:lnTo>
                  <a:lnTo>
                    <a:pt x="21132" y="2162"/>
                  </a:lnTo>
                  <a:lnTo>
                    <a:pt x="21804" y="2498"/>
                  </a:lnTo>
                  <a:lnTo>
                    <a:pt x="22380" y="2834"/>
                  </a:lnTo>
                  <a:lnTo>
                    <a:pt x="22716" y="3170"/>
                  </a:lnTo>
                  <a:lnTo>
                    <a:pt x="22860" y="3314"/>
                  </a:lnTo>
                  <a:lnTo>
                    <a:pt x="22908" y="3410"/>
                  </a:lnTo>
                  <a:lnTo>
                    <a:pt x="22908" y="3410"/>
                  </a:lnTo>
                  <a:lnTo>
                    <a:pt x="23005" y="3987"/>
                  </a:lnTo>
                  <a:lnTo>
                    <a:pt x="23053" y="4659"/>
                  </a:lnTo>
                  <a:lnTo>
                    <a:pt x="23053" y="5331"/>
                  </a:lnTo>
                  <a:lnTo>
                    <a:pt x="23005" y="6004"/>
                  </a:lnTo>
                  <a:lnTo>
                    <a:pt x="22908" y="7060"/>
                  </a:lnTo>
                  <a:lnTo>
                    <a:pt x="22860" y="7541"/>
                  </a:lnTo>
                  <a:lnTo>
                    <a:pt x="22860" y="7541"/>
                  </a:lnTo>
                  <a:lnTo>
                    <a:pt x="23149" y="7589"/>
                  </a:lnTo>
                  <a:lnTo>
                    <a:pt x="23869" y="7781"/>
                  </a:lnTo>
                  <a:lnTo>
                    <a:pt x="24253" y="7973"/>
                  </a:lnTo>
                  <a:lnTo>
                    <a:pt x="24685" y="8165"/>
                  </a:lnTo>
                  <a:lnTo>
                    <a:pt x="25022" y="8453"/>
                  </a:lnTo>
                  <a:lnTo>
                    <a:pt x="25118" y="8597"/>
                  </a:lnTo>
                  <a:lnTo>
                    <a:pt x="25262" y="8789"/>
                  </a:lnTo>
                  <a:lnTo>
                    <a:pt x="25262" y="8789"/>
                  </a:lnTo>
                  <a:lnTo>
                    <a:pt x="25310" y="8981"/>
                  </a:lnTo>
                  <a:lnTo>
                    <a:pt x="25358" y="9270"/>
                  </a:lnTo>
                  <a:lnTo>
                    <a:pt x="25454" y="9942"/>
                  </a:lnTo>
                  <a:lnTo>
                    <a:pt x="25454" y="10710"/>
                  </a:lnTo>
                  <a:lnTo>
                    <a:pt x="25454" y="11575"/>
                  </a:lnTo>
                  <a:lnTo>
                    <a:pt x="25358" y="12343"/>
                  </a:lnTo>
                  <a:lnTo>
                    <a:pt x="25262" y="13015"/>
                  </a:lnTo>
                  <a:lnTo>
                    <a:pt x="25166" y="13496"/>
                  </a:lnTo>
                  <a:lnTo>
                    <a:pt x="25118" y="13640"/>
                  </a:lnTo>
                  <a:lnTo>
                    <a:pt x="25070" y="13688"/>
                  </a:lnTo>
                  <a:lnTo>
                    <a:pt x="25070" y="13688"/>
                  </a:lnTo>
                  <a:lnTo>
                    <a:pt x="24733" y="13688"/>
                  </a:lnTo>
                  <a:lnTo>
                    <a:pt x="23917" y="13640"/>
                  </a:lnTo>
                  <a:lnTo>
                    <a:pt x="21035" y="13352"/>
                  </a:lnTo>
                  <a:lnTo>
                    <a:pt x="12535" y="12439"/>
                  </a:lnTo>
                  <a:lnTo>
                    <a:pt x="7973" y="11863"/>
                  </a:lnTo>
                  <a:lnTo>
                    <a:pt x="3987" y="11383"/>
                  </a:lnTo>
                  <a:lnTo>
                    <a:pt x="1201" y="10950"/>
                  </a:lnTo>
                  <a:lnTo>
                    <a:pt x="385" y="10806"/>
                  </a:lnTo>
                  <a:lnTo>
                    <a:pt x="145" y="10710"/>
                  </a:lnTo>
                  <a:lnTo>
                    <a:pt x="48" y="10662"/>
                  </a:lnTo>
                  <a:lnTo>
                    <a:pt x="48" y="10662"/>
                  </a:lnTo>
                  <a:lnTo>
                    <a:pt x="0" y="10374"/>
                  </a:lnTo>
                  <a:lnTo>
                    <a:pt x="0" y="9846"/>
                  </a:lnTo>
                  <a:lnTo>
                    <a:pt x="48" y="9125"/>
                  </a:lnTo>
                  <a:lnTo>
                    <a:pt x="193" y="8357"/>
                  </a:lnTo>
                  <a:lnTo>
                    <a:pt x="385" y="7541"/>
                  </a:lnTo>
                  <a:lnTo>
                    <a:pt x="673" y="6772"/>
                  </a:lnTo>
                  <a:lnTo>
                    <a:pt x="817" y="6436"/>
                  </a:lnTo>
                  <a:lnTo>
                    <a:pt x="1009" y="6148"/>
                  </a:lnTo>
                  <a:lnTo>
                    <a:pt x="1201" y="5860"/>
                  </a:lnTo>
                  <a:lnTo>
                    <a:pt x="1441" y="5668"/>
                  </a:lnTo>
                  <a:lnTo>
                    <a:pt x="1441" y="5668"/>
                  </a:lnTo>
                  <a:lnTo>
                    <a:pt x="1681" y="5476"/>
                  </a:lnTo>
                  <a:lnTo>
                    <a:pt x="2018" y="5379"/>
                  </a:lnTo>
                  <a:lnTo>
                    <a:pt x="2354" y="5283"/>
                  </a:lnTo>
                  <a:lnTo>
                    <a:pt x="2690" y="5235"/>
                  </a:lnTo>
                  <a:lnTo>
                    <a:pt x="3458" y="5235"/>
                  </a:lnTo>
                  <a:lnTo>
                    <a:pt x="4275" y="5283"/>
                  </a:lnTo>
                  <a:lnTo>
                    <a:pt x="4995" y="5379"/>
                  </a:lnTo>
                  <a:lnTo>
                    <a:pt x="5571" y="5524"/>
                  </a:lnTo>
                  <a:lnTo>
                    <a:pt x="6148" y="566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1" name="Google Shape;2831;p44"/>
            <p:cNvSpPr/>
            <p:nvPr/>
          </p:nvSpPr>
          <p:spPr>
            <a:xfrm>
              <a:off x="5211125" y="2683375"/>
              <a:ext cx="50450" cy="18050"/>
            </a:xfrm>
            <a:custGeom>
              <a:avLst/>
              <a:gdLst/>
              <a:ahLst/>
              <a:cxnLst/>
              <a:rect l="l" t="t" r="r" b="b"/>
              <a:pathLst>
                <a:path w="2018" h="722" extrusionOk="0">
                  <a:moveTo>
                    <a:pt x="625" y="1"/>
                  </a:moveTo>
                  <a:lnTo>
                    <a:pt x="289" y="49"/>
                  </a:lnTo>
                  <a:lnTo>
                    <a:pt x="96" y="97"/>
                  </a:lnTo>
                  <a:lnTo>
                    <a:pt x="0" y="145"/>
                  </a:lnTo>
                  <a:lnTo>
                    <a:pt x="0" y="193"/>
                  </a:lnTo>
                  <a:lnTo>
                    <a:pt x="0" y="289"/>
                  </a:lnTo>
                  <a:lnTo>
                    <a:pt x="48" y="385"/>
                  </a:lnTo>
                  <a:lnTo>
                    <a:pt x="289" y="529"/>
                  </a:lnTo>
                  <a:lnTo>
                    <a:pt x="625" y="625"/>
                  </a:lnTo>
                  <a:lnTo>
                    <a:pt x="1009" y="721"/>
                  </a:lnTo>
                  <a:lnTo>
                    <a:pt x="1393" y="721"/>
                  </a:lnTo>
                  <a:lnTo>
                    <a:pt x="1729" y="673"/>
                  </a:lnTo>
                  <a:lnTo>
                    <a:pt x="1873" y="625"/>
                  </a:lnTo>
                  <a:lnTo>
                    <a:pt x="1969" y="577"/>
                  </a:lnTo>
                  <a:lnTo>
                    <a:pt x="2017" y="481"/>
                  </a:lnTo>
                  <a:lnTo>
                    <a:pt x="2017" y="385"/>
                  </a:lnTo>
                  <a:lnTo>
                    <a:pt x="2017" y="337"/>
                  </a:lnTo>
                  <a:lnTo>
                    <a:pt x="1921" y="289"/>
                  </a:lnTo>
                  <a:lnTo>
                    <a:pt x="1681" y="193"/>
                  </a:lnTo>
                  <a:lnTo>
                    <a:pt x="1345" y="97"/>
                  </a:lnTo>
                  <a:lnTo>
                    <a:pt x="1009" y="49"/>
                  </a:lnTo>
                  <a:lnTo>
                    <a:pt x="625" y="1"/>
                  </a:lnTo>
                  <a:close/>
                </a:path>
              </a:pathLst>
            </a:custGeom>
            <a:solidFill>
              <a:srgbClr val="FFDA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2" name="Google Shape;2832;p44"/>
            <p:cNvSpPr/>
            <p:nvPr/>
          </p:nvSpPr>
          <p:spPr>
            <a:xfrm>
              <a:off x="5380400" y="2699000"/>
              <a:ext cx="44450" cy="15625"/>
            </a:xfrm>
            <a:custGeom>
              <a:avLst/>
              <a:gdLst/>
              <a:ahLst/>
              <a:cxnLst/>
              <a:rect l="l" t="t" r="r" b="b"/>
              <a:pathLst>
                <a:path w="1778" h="625" extrusionOk="0">
                  <a:moveTo>
                    <a:pt x="289" y="0"/>
                  </a:moveTo>
                  <a:lnTo>
                    <a:pt x="97" y="48"/>
                  </a:lnTo>
                  <a:lnTo>
                    <a:pt x="49" y="96"/>
                  </a:lnTo>
                  <a:lnTo>
                    <a:pt x="1" y="144"/>
                  </a:lnTo>
                  <a:lnTo>
                    <a:pt x="1" y="240"/>
                  </a:lnTo>
                  <a:lnTo>
                    <a:pt x="49" y="288"/>
                  </a:lnTo>
                  <a:lnTo>
                    <a:pt x="289" y="432"/>
                  </a:lnTo>
                  <a:lnTo>
                    <a:pt x="577" y="528"/>
                  </a:lnTo>
                  <a:lnTo>
                    <a:pt x="913" y="576"/>
                  </a:lnTo>
                  <a:lnTo>
                    <a:pt x="1250" y="625"/>
                  </a:lnTo>
                  <a:lnTo>
                    <a:pt x="1538" y="576"/>
                  </a:lnTo>
                  <a:lnTo>
                    <a:pt x="1730" y="480"/>
                  </a:lnTo>
                  <a:lnTo>
                    <a:pt x="1778" y="384"/>
                  </a:lnTo>
                  <a:lnTo>
                    <a:pt x="1778" y="336"/>
                  </a:lnTo>
                  <a:lnTo>
                    <a:pt x="1682" y="240"/>
                  </a:lnTo>
                  <a:lnTo>
                    <a:pt x="1490" y="144"/>
                  </a:lnTo>
                  <a:lnTo>
                    <a:pt x="1202" y="48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rgbClr val="FFDA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3" name="Google Shape;2833;p44"/>
            <p:cNvSpPr/>
            <p:nvPr/>
          </p:nvSpPr>
          <p:spPr>
            <a:xfrm>
              <a:off x="4926575" y="2747025"/>
              <a:ext cx="626750" cy="79250"/>
            </a:xfrm>
            <a:custGeom>
              <a:avLst/>
              <a:gdLst/>
              <a:ahLst/>
              <a:cxnLst/>
              <a:rect l="l" t="t" r="r" b="b"/>
              <a:pathLst>
                <a:path w="25070" h="3170" extrusionOk="0">
                  <a:moveTo>
                    <a:pt x="25070" y="3122"/>
                  </a:moveTo>
                  <a:lnTo>
                    <a:pt x="25070" y="3122"/>
                  </a:lnTo>
                  <a:lnTo>
                    <a:pt x="24974" y="3170"/>
                  </a:lnTo>
                  <a:lnTo>
                    <a:pt x="24974" y="3170"/>
                  </a:lnTo>
                  <a:lnTo>
                    <a:pt x="25070" y="3122"/>
                  </a:lnTo>
                  <a:close/>
                  <a:moveTo>
                    <a:pt x="25070" y="3122"/>
                  </a:move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close/>
                  <a:moveTo>
                    <a:pt x="25070" y="3122"/>
                  </a:move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close/>
                  <a:moveTo>
                    <a:pt x="25070" y="3122"/>
                  </a:move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close/>
                  <a:moveTo>
                    <a:pt x="25070" y="3122"/>
                  </a:move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close/>
                  <a:moveTo>
                    <a:pt x="25070" y="3122"/>
                  </a:move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close/>
                  <a:moveTo>
                    <a:pt x="25070" y="3122"/>
                  </a:move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close/>
                  <a:moveTo>
                    <a:pt x="25070" y="3122"/>
                  </a:move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close/>
                  <a:moveTo>
                    <a:pt x="25070" y="3122"/>
                  </a:move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close/>
                  <a:moveTo>
                    <a:pt x="20747" y="2786"/>
                  </a:moveTo>
                  <a:lnTo>
                    <a:pt x="20747" y="2786"/>
                  </a:lnTo>
                  <a:lnTo>
                    <a:pt x="20747" y="2786"/>
                  </a:lnTo>
                  <a:lnTo>
                    <a:pt x="23533" y="3026"/>
                  </a:lnTo>
                  <a:lnTo>
                    <a:pt x="24974" y="3170"/>
                  </a:lnTo>
                  <a:lnTo>
                    <a:pt x="24974" y="3170"/>
                  </a:lnTo>
                  <a:lnTo>
                    <a:pt x="24974" y="3170"/>
                  </a:lnTo>
                  <a:lnTo>
                    <a:pt x="23533" y="3026"/>
                  </a:lnTo>
                  <a:lnTo>
                    <a:pt x="20747" y="2786"/>
                  </a:lnTo>
                  <a:close/>
                  <a:moveTo>
                    <a:pt x="9221" y="1441"/>
                  </a:moveTo>
                  <a:lnTo>
                    <a:pt x="9221" y="1441"/>
                  </a:lnTo>
                  <a:lnTo>
                    <a:pt x="9221" y="1441"/>
                  </a:lnTo>
                  <a:lnTo>
                    <a:pt x="15465" y="2209"/>
                  </a:lnTo>
                  <a:lnTo>
                    <a:pt x="15465" y="2209"/>
                  </a:lnTo>
                  <a:lnTo>
                    <a:pt x="15465" y="2209"/>
                  </a:lnTo>
                  <a:lnTo>
                    <a:pt x="9221" y="1441"/>
                  </a:lnTo>
                  <a:close/>
                  <a:moveTo>
                    <a:pt x="97" y="144"/>
                  </a:moveTo>
                  <a:lnTo>
                    <a:pt x="97" y="144"/>
                  </a:lnTo>
                  <a:lnTo>
                    <a:pt x="481" y="240"/>
                  </a:lnTo>
                  <a:lnTo>
                    <a:pt x="1249" y="384"/>
                  </a:lnTo>
                  <a:lnTo>
                    <a:pt x="3890" y="769"/>
                  </a:lnTo>
                  <a:lnTo>
                    <a:pt x="3890" y="769"/>
                  </a:lnTo>
                  <a:lnTo>
                    <a:pt x="3890" y="769"/>
                  </a:lnTo>
                  <a:lnTo>
                    <a:pt x="1249" y="384"/>
                  </a:lnTo>
                  <a:lnTo>
                    <a:pt x="481" y="240"/>
                  </a:lnTo>
                  <a:lnTo>
                    <a:pt x="97" y="144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97" y="144"/>
                  </a:lnTo>
                  <a:lnTo>
                    <a:pt x="97" y="144"/>
                  </a:lnTo>
                  <a:lnTo>
                    <a:pt x="48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48"/>
                  </a:moveTo>
                  <a:lnTo>
                    <a:pt x="48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48"/>
                  </a:lnTo>
                  <a:close/>
                  <a:moveTo>
                    <a:pt x="48" y="48"/>
                  </a:move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close/>
                  <a:moveTo>
                    <a:pt x="48" y="48"/>
                  </a:move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close/>
                  <a:moveTo>
                    <a:pt x="48" y="48"/>
                  </a:move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close/>
                  <a:moveTo>
                    <a:pt x="48" y="48"/>
                  </a:move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close/>
                  <a:moveTo>
                    <a:pt x="48" y="0"/>
                  </a:moveTo>
                  <a:lnTo>
                    <a:pt x="48" y="0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0"/>
                  </a:lnTo>
                  <a:close/>
                  <a:moveTo>
                    <a:pt x="48" y="0"/>
                  </a:move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close/>
                  <a:moveTo>
                    <a:pt x="48" y="0"/>
                  </a:move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close/>
                  <a:moveTo>
                    <a:pt x="48" y="0"/>
                  </a:move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close/>
                  <a:moveTo>
                    <a:pt x="48" y="0"/>
                  </a:move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close/>
                  <a:moveTo>
                    <a:pt x="48" y="0"/>
                  </a:move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close/>
                  <a:moveTo>
                    <a:pt x="48" y="0"/>
                  </a:move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F9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4" name="Google Shape;2834;p44"/>
            <p:cNvSpPr/>
            <p:nvPr/>
          </p:nvSpPr>
          <p:spPr>
            <a:xfrm>
              <a:off x="5550900" y="2825050"/>
              <a:ext cx="2425" cy="1225"/>
            </a:xfrm>
            <a:custGeom>
              <a:avLst/>
              <a:gdLst/>
              <a:ahLst/>
              <a:cxnLst/>
              <a:rect l="l" t="t" r="r" b="b"/>
              <a:pathLst>
                <a:path w="97" h="49" fill="none" extrusionOk="0">
                  <a:moveTo>
                    <a:pt x="97" y="1"/>
                  </a:moveTo>
                  <a:lnTo>
                    <a:pt x="97" y="1"/>
                  </a:lnTo>
                  <a:lnTo>
                    <a:pt x="1" y="49"/>
                  </a:lnTo>
                  <a:lnTo>
                    <a:pt x="1" y="49"/>
                  </a:lnTo>
                  <a:lnTo>
                    <a:pt x="9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5" name="Google Shape;2835;p44"/>
            <p:cNvSpPr/>
            <p:nvPr/>
          </p:nvSpPr>
          <p:spPr>
            <a:xfrm>
              <a:off x="5553300" y="2825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6" name="Google Shape;2836;p44"/>
            <p:cNvSpPr/>
            <p:nvPr/>
          </p:nvSpPr>
          <p:spPr>
            <a:xfrm>
              <a:off x="5553300" y="2825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7" name="Google Shape;2837;p44"/>
            <p:cNvSpPr/>
            <p:nvPr/>
          </p:nvSpPr>
          <p:spPr>
            <a:xfrm>
              <a:off x="5553300" y="2825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8" name="Google Shape;2838;p44"/>
            <p:cNvSpPr/>
            <p:nvPr/>
          </p:nvSpPr>
          <p:spPr>
            <a:xfrm>
              <a:off x="5553300" y="2825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9" name="Google Shape;2839;p44"/>
            <p:cNvSpPr/>
            <p:nvPr/>
          </p:nvSpPr>
          <p:spPr>
            <a:xfrm>
              <a:off x="5553300" y="2825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0" name="Google Shape;2840;p44"/>
            <p:cNvSpPr/>
            <p:nvPr/>
          </p:nvSpPr>
          <p:spPr>
            <a:xfrm>
              <a:off x="5553300" y="2825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1" name="Google Shape;2841;p44"/>
            <p:cNvSpPr/>
            <p:nvPr/>
          </p:nvSpPr>
          <p:spPr>
            <a:xfrm>
              <a:off x="5553300" y="2825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2" name="Google Shape;2842;p44"/>
            <p:cNvSpPr/>
            <p:nvPr/>
          </p:nvSpPr>
          <p:spPr>
            <a:xfrm>
              <a:off x="5553300" y="2825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3" name="Google Shape;2843;p44"/>
            <p:cNvSpPr/>
            <p:nvPr/>
          </p:nvSpPr>
          <p:spPr>
            <a:xfrm>
              <a:off x="5445250" y="2816650"/>
              <a:ext cx="105675" cy="9625"/>
            </a:xfrm>
            <a:custGeom>
              <a:avLst/>
              <a:gdLst/>
              <a:ahLst/>
              <a:cxnLst/>
              <a:rect l="l" t="t" r="r" b="b"/>
              <a:pathLst>
                <a:path w="4227" h="385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2786" y="241"/>
                  </a:lnTo>
                  <a:lnTo>
                    <a:pt x="4227" y="385"/>
                  </a:lnTo>
                  <a:lnTo>
                    <a:pt x="4227" y="385"/>
                  </a:lnTo>
                  <a:lnTo>
                    <a:pt x="4227" y="385"/>
                  </a:lnTo>
                  <a:lnTo>
                    <a:pt x="2786" y="24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4" name="Google Shape;2844;p44"/>
            <p:cNvSpPr/>
            <p:nvPr/>
          </p:nvSpPr>
          <p:spPr>
            <a:xfrm>
              <a:off x="5157100" y="2783025"/>
              <a:ext cx="156100" cy="19250"/>
            </a:xfrm>
            <a:custGeom>
              <a:avLst/>
              <a:gdLst/>
              <a:ahLst/>
              <a:cxnLst/>
              <a:rect l="l" t="t" r="r" b="b"/>
              <a:pathLst>
                <a:path w="6244" h="770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6244" y="769"/>
                  </a:lnTo>
                  <a:lnTo>
                    <a:pt x="6244" y="769"/>
                  </a:lnTo>
                  <a:lnTo>
                    <a:pt x="6244" y="769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5" name="Google Shape;2845;p44"/>
            <p:cNvSpPr/>
            <p:nvPr/>
          </p:nvSpPr>
          <p:spPr>
            <a:xfrm>
              <a:off x="4928975" y="2750625"/>
              <a:ext cx="94875" cy="15625"/>
            </a:xfrm>
            <a:custGeom>
              <a:avLst/>
              <a:gdLst/>
              <a:ahLst/>
              <a:cxnLst/>
              <a:rect l="l" t="t" r="r" b="b"/>
              <a:pathLst>
                <a:path w="3795" h="625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385" y="96"/>
                  </a:lnTo>
                  <a:lnTo>
                    <a:pt x="1153" y="240"/>
                  </a:lnTo>
                  <a:lnTo>
                    <a:pt x="3794" y="625"/>
                  </a:lnTo>
                  <a:lnTo>
                    <a:pt x="3794" y="625"/>
                  </a:lnTo>
                  <a:lnTo>
                    <a:pt x="3794" y="625"/>
                  </a:lnTo>
                  <a:lnTo>
                    <a:pt x="1153" y="240"/>
                  </a:lnTo>
                  <a:lnTo>
                    <a:pt x="385" y="96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6" name="Google Shape;2846;p44"/>
            <p:cNvSpPr/>
            <p:nvPr/>
          </p:nvSpPr>
          <p:spPr>
            <a:xfrm>
              <a:off x="4927775" y="2749425"/>
              <a:ext cx="1225" cy="1225"/>
            </a:xfrm>
            <a:custGeom>
              <a:avLst/>
              <a:gdLst/>
              <a:ahLst/>
              <a:cxnLst/>
              <a:rect l="l" t="t" r="r" b="b"/>
              <a:pathLst>
                <a:path w="49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" y="48"/>
                  </a:lnTo>
                  <a:lnTo>
                    <a:pt x="49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7" name="Google Shape;2847;p44"/>
            <p:cNvSpPr/>
            <p:nvPr/>
          </p:nvSpPr>
          <p:spPr>
            <a:xfrm>
              <a:off x="4927775" y="2749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8" name="Google Shape;2848;p44"/>
            <p:cNvSpPr/>
            <p:nvPr/>
          </p:nvSpPr>
          <p:spPr>
            <a:xfrm>
              <a:off x="4927775" y="2749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9" name="Google Shape;2849;p44"/>
            <p:cNvSpPr/>
            <p:nvPr/>
          </p:nvSpPr>
          <p:spPr>
            <a:xfrm>
              <a:off x="4927775" y="2749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0" name="Google Shape;2850;p44"/>
            <p:cNvSpPr/>
            <p:nvPr/>
          </p:nvSpPr>
          <p:spPr>
            <a:xfrm>
              <a:off x="4927775" y="2749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1" name="Google Shape;2851;p44"/>
            <p:cNvSpPr/>
            <p:nvPr/>
          </p:nvSpPr>
          <p:spPr>
            <a:xfrm>
              <a:off x="4927775" y="2749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2" name="Google Shape;2852;p44"/>
            <p:cNvSpPr/>
            <p:nvPr/>
          </p:nvSpPr>
          <p:spPr>
            <a:xfrm>
              <a:off x="4927775" y="2749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3" name="Google Shape;2853;p44"/>
            <p:cNvSpPr/>
            <p:nvPr/>
          </p:nvSpPr>
          <p:spPr>
            <a:xfrm>
              <a:off x="4927775" y="2749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4" name="Google Shape;2854;p44"/>
            <p:cNvSpPr/>
            <p:nvPr/>
          </p:nvSpPr>
          <p:spPr>
            <a:xfrm>
              <a:off x="4927775" y="2748225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5" name="Google Shape;2855;p44"/>
            <p:cNvSpPr/>
            <p:nvPr/>
          </p:nvSpPr>
          <p:spPr>
            <a:xfrm>
              <a:off x="4927775" y="2748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6" name="Google Shape;2856;p44"/>
            <p:cNvSpPr/>
            <p:nvPr/>
          </p:nvSpPr>
          <p:spPr>
            <a:xfrm>
              <a:off x="4927775" y="2748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7" name="Google Shape;2857;p44"/>
            <p:cNvSpPr/>
            <p:nvPr/>
          </p:nvSpPr>
          <p:spPr>
            <a:xfrm>
              <a:off x="4927775" y="2748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8" name="Google Shape;2858;p44"/>
            <p:cNvSpPr/>
            <p:nvPr/>
          </p:nvSpPr>
          <p:spPr>
            <a:xfrm>
              <a:off x="4927775" y="2748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9" name="Google Shape;2859;p44"/>
            <p:cNvSpPr/>
            <p:nvPr/>
          </p:nvSpPr>
          <p:spPr>
            <a:xfrm>
              <a:off x="4927775" y="2747025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0" name="Google Shape;2860;p44"/>
            <p:cNvSpPr/>
            <p:nvPr/>
          </p:nvSpPr>
          <p:spPr>
            <a:xfrm>
              <a:off x="4927775" y="2747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1" name="Google Shape;2861;p44"/>
            <p:cNvSpPr/>
            <p:nvPr/>
          </p:nvSpPr>
          <p:spPr>
            <a:xfrm>
              <a:off x="4927775" y="2747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2" name="Google Shape;2862;p44"/>
            <p:cNvSpPr/>
            <p:nvPr/>
          </p:nvSpPr>
          <p:spPr>
            <a:xfrm>
              <a:off x="4927775" y="2747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3" name="Google Shape;2863;p44"/>
            <p:cNvSpPr/>
            <p:nvPr/>
          </p:nvSpPr>
          <p:spPr>
            <a:xfrm>
              <a:off x="4927775" y="2747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4" name="Google Shape;2864;p44"/>
            <p:cNvSpPr/>
            <p:nvPr/>
          </p:nvSpPr>
          <p:spPr>
            <a:xfrm>
              <a:off x="4927775" y="2747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5" name="Google Shape;2865;p44"/>
            <p:cNvSpPr/>
            <p:nvPr/>
          </p:nvSpPr>
          <p:spPr>
            <a:xfrm>
              <a:off x="4927775" y="2747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6" name="Google Shape;2866;p44"/>
            <p:cNvSpPr/>
            <p:nvPr/>
          </p:nvSpPr>
          <p:spPr>
            <a:xfrm>
              <a:off x="4926575" y="2747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7" name="Google Shape;2867;p44"/>
            <p:cNvSpPr/>
            <p:nvPr/>
          </p:nvSpPr>
          <p:spPr>
            <a:xfrm>
              <a:off x="4926575" y="2689375"/>
              <a:ext cx="632750" cy="136900"/>
            </a:xfrm>
            <a:custGeom>
              <a:avLst/>
              <a:gdLst/>
              <a:ahLst/>
              <a:cxnLst/>
              <a:rect l="l" t="t" r="r" b="b"/>
              <a:pathLst>
                <a:path w="25310" h="5476" extrusionOk="0">
                  <a:moveTo>
                    <a:pt x="5908" y="1"/>
                  </a:moveTo>
                  <a:lnTo>
                    <a:pt x="5523" y="97"/>
                  </a:lnTo>
                  <a:lnTo>
                    <a:pt x="5187" y="193"/>
                  </a:lnTo>
                  <a:lnTo>
                    <a:pt x="4851" y="337"/>
                  </a:lnTo>
                  <a:lnTo>
                    <a:pt x="4563" y="529"/>
                  </a:lnTo>
                  <a:lnTo>
                    <a:pt x="4323" y="721"/>
                  </a:lnTo>
                  <a:lnTo>
                    <a:pt x="4131" y="913"/>
                  </a:lnTo>
                  <a:lnTo>
                    <a:pt x="3987" y="1106"/>
                  </a:lnTo>
                  <a:lnTo>
                    <a:pt x="3698" y="1490"/>
                  </a:lnTo>
                  <a:lnTo>
                    <a:pt x="3554" y="1874"/>
                  </a:lnTo>
                  <a:lnTo>
                    <a:pt x="3458" y="2210"/>
                  </a:lnTo>
                  <a:lnTo>
                    <a:pt x="3410" y="2258"/>
                  </a:lnTo>
                  <a:lnTo>
                    <a:pt x="3362" y="2306"/>
                  </a:lnTo>
                  <a:lnTo>
                    <a:pt x="2930" y="2306"/>
                  </a:lnTo>
                  <a:lnTo>
                    <a:pt x="2594" y="2210"/>
                  </a:lnTo>
                  <a:lnTo>
                    <a:pt x="2018" y="2066"/>
                  </a:lnTo>
                  <a:lnTo>
                    <a:pt x="1345" y="1778"/>
                  </a:lnTo>
                  <a:lnTo>
                    <a:pt x="961" y="1586"/>
                  </a:lnTo>
                  <a:lnTo>
                    <a:pt x="625" y="1346"/>
                  </a:lnTo>
                  <a:lnTo>
                    <a:pt x="337" y="1058"/>
                  </a:lnTo>
                  <a:lnTo>
                    <a:pt x="97" y="673"/>
                  </a:lnTo>
                  <a:lnTo>
                    <a:pt x="0" y="1634"/>
                  </a:lnTo>
                  <a:lnTo>
                    <a:pt x="0" y="2018"/>
                  </a:lnTo>
                  <a:lnTo>
                    <a:pt x="0" y="2306"/>
                  </a:lnTo>
                  <a:lnTo>
                    <a:pt x="48" y="2306"/>
                  </a:lnTo>
                  <a:lnTo>
                    <a:pt x="48" y="2354"/>
                  </a:lnTo>
                  <a:lnTo>
                    <a:pt x="48" y="2402"/>
                  </a:lnTo>
                  <a:lnTo>
                    <a:pt x="97" y="2450"/>
                  </a:lnTo>
                  <a:lnTo>
                    <a:pt x="481" y="2546"/>
                  </a:lnTo>
                  <a:lnTo>
                    <a:pt x="1249" y="2690"/>
                  </a:lnTo>
                  <a:lnTo>
                    <a:pt x="3890" y="3075"/>
                  </a:lnTo>
                  <a:lnTo>
                    <a:pt x="3987" y="2642"/>
                  </a:lnTo>
                  <a:lnTo>
                    <a:pt x="4179" y="2162"/>
                  </a:lnTo>
                  <a:lnTo>
                    <a:pt x="4419" y="1778"/>
                  </a:lnTo>
                  <a:lnTo>
                    <a:pt x="4755" y="1394"/>
                  </a:lnTo>
                  <a:lnTo>
                    <a:pt x="5139" y="1106"/>
                  </a:lnTo>
                  <a:lnTo>
                    <a:pt x="5523" y="865"/>
                  </a:lnTo>
                  <a:lnTo>
                    <a:pt x="6004" y="721"/>
                  </a:lnTo>
                  <a:lnTo>
                    <a:pt x="6484" y="673"/>
                  </a:lnTo>
                  <a:lnTo>
                    <a:pt x="6772" y="721"/>
                  </a:lnTo>
                  <a:lnTo>
                    <a:pt x="7108" y="769"/>
                  </a:lnTo>
                  <a:lnTo>
                    <a:pt x="7396" y="817"/>
                  </a:lnTo>
                  <a:lnTo>
                    <a:pt x="7636" y="913"/>
                  </a:lnTo>
                  <a:lnTo>
                    <a:pt x="7925" y="1058"/>
                  </a:lnTo>
                  <a:lnTo>
                    <a:pt x="8117" y="1202"/>
                  </a:lnTo>
                  <a:lnTo>
                    <a:pt x="8357" y="1394"/>
                  </a:lnTo>
                  <a:lnTo>
                    <a:pt x="8693" y="1778"/>
                  </a:lnTo>
                  <a:lnTo>
                    <a:pt x="8933" y="2258"/>
                  </a:lnTo>
                  <a:lnTo>
                    <a:pt x="9125" y="2738"/>
                  </a:lnTo>
                  <a:lnTo>
                    <a:pt x="9221" y="3267"/>
                  </a:lnTo>
                  <a:lnTo>
                    <a:pt x="9221" y="3747"/>
                  </a:lnTo>
                  <a:lnTo>
                    <a:pt x="15465" y="4515"/>
                  </a:lnTo>
                  <a:lnTo>
                    <a:pt x="15609" y="4083"/>
                  </a:lnTo>
                  <a:lnTo>
                    <a:pt x="15801" y="3699"/>
                  </a:lnTo>
                  <a:lnTo>
                    <a:pt x="16089" y="3363"/>
                  </a:lnTo>
                  <a:lnTo>
                    <a:pt x="16377" y="3027"/>
                  </a:lnTo>
                  <a:lnTo>
                    <a:pt x="16713" y="2786"/>
                  </a:lnTo>
                  <a:lnTo>
                    <a:pt x="17097" y="2546"/>
                  </a:lnTo>
                  <a:lnTo>
                    <a:pt x="17530" y="2450"/>
                  </a:lnTo>
                  <a:lnTo>
                    <a:pt x="18010" y="2402"/>
                  </a:lnTo>
                  <a:lnTo>
                    <a:pt x="18250" y="2402"/>
                  </a:lnTo>
                  <a:lnTo>
                    <a:pt x="18826" y="2546"/>
                  </a:lnTo>
                  <a:lnTo>
                    <a:pt x="19307" y="2738"/>
                  </a:lnTo>
                  <a:lnTo>
                    <a:pt x="19739" y="3027"/>
                  </a:lnTo>
                  <a:lnTo>
                    <a:pt x="20075" y="3363"/>
                  </a:lnTo>
                  <a:lnTo>
                    <a:pt x="20363" y="3747"/>
                  </a:lnTo>
                  <a:lnTo>
                    <a:pt x="20555" y="4131"/>
                  </a:lnTo>
                  <a:lnTo>
                    <a:pt x="20651" y="4611"/>
                  </a:lnTo>
                  <a:lnTo>
                    <a:pt x="20747" y="5092"/>
                  </a:lnTo>
                  <a:lnTo>
                    <a:pt x="23533" y="5332"/>
                  </a:lnTo>
                  <a:lnTo>
                    <a:pt x="24974" y="5476"/>
                  </a:lnTo>
                  <a:lnTo>
                    <a:pt x="25070" y="5428"/>
                  </a:lnTo>
                  <a:lnTo>
                    <a:pt x="25166" y="5332"/>
                  </a:lnTo>
                  <a:lnTo>
                    <a:pt x="25214" y="5140"/>
                  </a:lnTo>
                  <a:lnTo>
                    <a:pt x="25310" y="4467"/>
                  </a:lnTo>
                  <a:lnTo>
                    <a:pt x="21324" y="4323"/>
                  </a:lnTo>
                  <a:lnTo>
                    <a:pt x="21180" y="3939"/>
                  </a:lnTo>
                  <a:lnTo>
                    <a:pt x="21035" y="3507"/>
                  </a:lnTo>
                  <a:lnTo>
                    <a:pt x="20747" y="3027"/>
                  </a:lnTo>
                  <a:lnTo>
                    <a:pt x="20555" y="2786"/>
                  </a:lnTo>
                  <a:lnTo>
                    <a:pt x="20315" y="2546"/>
                  </a:lnTo>
                  <a:lnTo>
                    <a:pt x="20075" y="2306"/>
                  </a:lnTo>
                  <a:lnTo>
                    <a:pt x="19787" y="2114"/>
                  </a:lnTo>
                  <a:lnTo>
                    <a:pt x="19451" y="1922"/>
                  </a:lnTo>
                  <a:lnTo>
                    <a:pt x="19066" y="1826"/>
                  </a:lnTo>
                  <a:lnTo>
                    <a:pt x="18586" y="1730"/>
                  </a:lnTo>
                  <a:lnTo>
                    <a:pt x="18106" y="1682"/>
                  </a:lnTo>
                  <a:lnTo>
                    <a:pt x="17482" y="1682"/>
                  </a:lnTo>
                  <a:lnTo>
                    <a:pt x="17049" y="1730"/>
                  </a:lnTo>
                  <a:lnTo>
                    <a:pt x="16665" y="1826"/>
                  </a:lnTo>
                  <a:lnTo>
                    <a:pt x="16329" y="1970"/>
                  </a:lnTo>
                  <a:lnTo>
                    <a:pt x="16041" y="2114"/>
                  </a:lnTo>
                  <a:lnTo>
                    <a:pt x="15801" y="2306"/>
                  </a:lnTo>
                  <a:lnTo>
                    <a:pt x="15369" y="2642"/>
                  </a:lnTo>
                  <a:lnTo>
                    <a:pt x="15032" y="3027"/>
                  </a:lnTo>
                  <a:lnTo>
                    <a:pt x="14840" y="3315"/>
                  </a:lnTo>
                  <a:lnTo>
                    <a:pt x="14696" y="3651"/>
                  </a:lnTo>
                  <a:lnTo>
                    <a:pt x="9894" y="3171"/>
                  </a:lnTo>
                  <a:lnTo>
                    <a:pt x="9846" y="2738"/>
                  </a:lnTo>
                  <a:lnTo>
                    <a:pt x="9750" y="2258"/>
                  </a:lnTo>
                  <a:lnTo>
                    <a:pt x="9509" y="1730"/>
                  </a:lnTo>
                  <a:lnTo>
                    <a:pt x="9365" y="1442"/>
                  </a:lnTo>
                  <a:lnTo>
                    <a:pt x="9125" y="1154"/>
                  </a:lnTo>
                  <a:lnTo>
                    <a:pt x="8885" y="913"/>
                  </a:lnTo>
                  <a:lnTo>
                    <a:pt x="8597" y="673"/>
                  </a:lnTo>
                  <a:lnTo>
                    <a:pt x="8261" y="433"/>
                  </a:lnTo>
                  <a:lnTo>
                    <a:pt x="7877" y="241"/>
                  </a:lnTo>
                  <a:lnTo>
                    <a:pt x="7396" y="97"/>
                  </a:lnTo>
                  <a:lnTo>
                    <a:pt x="6868" y="49"/>
                  </a:lnTo>
                  <a:lnTo>
                    <a:pt x="6340" y="1"/>
                  </a:lnTo>
                  <a:close/>
                </a:path>
              </a:pathLst>
            </a:custGeom>
            <a:solidFill>
              <a:srgbClr val="FA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8" name="Google Shape;2868;p44"/>
            <p:cNvSpPr/>
            <p:nvPr/>
          </p:nvSpPr>
          <p:spPr>
            <a:xfrm>
              <a:off x="4926575" y="2689375"/>
              <a:ext cx="632750" cy="136900"/>
            </a:xfrm>
            <a:custGeom>
              <a:avLst/>
              <a:gdLst/>
              <a:ahLst/>
              <a:cxnLst/>
              <a:rect l="l" t="t" r="r" b="b"/>
              <a:pathLst>
                <a:path w="25310" h="5476" fill="none" extrusionOk="0">
                  <a:moveTo>
                    <a:pt x="6340" y="1"/>
                  </a:moveTo>
                  <a:lnTo>
                    <a:pt x="6340" y="1"/>
                  </a:lnTo>
                  <a:lnTo>
                    <a:pt x="5908" y="1"/>
                  </a:lnTo>
                  <a:lnTo>
                    <a:pt x="5523" y="97"/>
                  </a:lnTo>
                  <a:lnTo>
                    <a:pt x="5187" y="193"/>
                  </a:lnTo>
                  <a:lnTo>
                    <a:pt x="4851" y="337"/>
                  </a:lnTo>
                  <a:lnTo>
                    <a:pt x="4563" y="529"/>
                  </a:lnTo>
                  <a:lnTo>
                    <a:pt x="4323" y="721"/>
                  </a:lnTo>
                  <a:lnTo>
                    <a:pt x="4131" y="913"/>
                  </a:lnTo>
                  <a:lnTo>
                    <a:pt x="3987" y="1106"/>
                  </a:lnTo>
                  <a:lnTo>
                    <a:pt x="3698" y="1490"/>
                  </a:lnTo>
                  <a:lnTo>
                    <a:pt x="3554" y="1874"/>
                  </a:lnTo>
                  <a:lnTo>
                    <a:pt x="3458" y="2210"/>
                  </a:lnTo>
                  <a:lnTo>
                    <a:pt x="3458" y="2210"/>
                  </a:lnTo>
                  <a:lnTo>
                    <a:pt x="3410" y="2258"/>
                  </a:lnTo>
                  <a:lnTo>
                    <a:pt x="3362" y="2306"/>
                  </a:lnTo>
                  <a:lnTo>
                    <a:pt x="3218" y="2306"/>
                  </a:lnTo>
                  <a:lnTo>
                    <a:pt x="3218" y="2306"/>
                  </a:lnTo>
                  <a:lnTo>
                    <a:pt x="2930" y="2306"/>
                  </a:lnTo>
                  <a:lnTo>
                    <a:pt x="2594" y="2210"/>
                  </a:lnTo>
                  <a:lnTo>
                    <a:pt x="2018" y="2066"/>
                  </a:lnTo>
                  <a:lnTo>
                    <a:pt x="1345" y="1778"/>
                  </a:lnTo>
                  <a:lnTo>
                    <a:pt x="1345" y="1778"/>
                  </a:lnTo>
                  <a:lnTo>
                    <a:pt x="961" y="1586"/>
                  </a:lnTo>
                  <a:lnTo>
                    <a:pt x="625" y="1346"/>
                  </a:lnTo>
                  <a:lnTo>
                    <a:pt x="337" y="1058"/>
                  </a:lnTo>
                  <a:lnTo>
                    <a:pt x="97" y="673"/>
                  </a:lnTo>
                  <a:lnTo>
                    <a:pt x="97" y="673"/>
                  </a:lnTo>
                  <a:lnTo>
                    <a:pt x="0" y="1634"/>
                  </a:lnTo>
                  <a:lnTo>
                    <a:pt x="0" y="2018"/>
                  </a:lnTo>
                  <a:lnTo>
                    <a:pt x="0" y="2306"/>
                  </a:lnTo>
                  <a:lnTo>
                    <a:pt x="0" y="2306"/>
                  </a:lnTo>
                  <a:lnTo>
                    <a:pt x="0" y="2306"/>
                  </a:lnTo>
                  <a:lnTo>
                    <a:pt x="0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97" y="2450"/>
                  </a:lnTo>
                  <a:lnTo>
                    <a:pt x="97" y="2450"/>
                  </a:lnTo>
                  <a:lnTo>
                    <a:pt x="97" y="2450"/>
                  </a:lnTo>
                  <a:lnTo>
                    <a:pt x="97" y="2450"/>
                  </a:lnTo>
                  <a:lnTo>
                    <a:pt x="481" y="2546"/>
                  </a:lnTo>
                  <a:lnTo>
                    <a:pt x="1249" y="2690"/>
                  </a:lnTo>
                  <a:lnTo>
                    <a:pt x="3890" y="3075"/>
                  </a:lnTo>
                  <a:lnTo>
                    <a:pt x="3890" y="3075"/>
                  </a:lnTo>
                  <a:lnTo>
                    <a:pt x="3987" y="2642"/>
                  </a:lnTo>
                  <a:lnTo>
                    <a:pt x="4179" y="2162"/>
                  </a:lnTo>
                  <a:lnTo>
                    <a:pt x="4419" y="1778"/>
                  </a:lnTo>
                  <a:lnTo>
                    <a:pt x="4755" y="1394"/>
                  </a:lnTo>
                  <a:lnTo>
                    <a:pt x="5139" y="1106"/>
                  </a:lnTo>
                  <a:lnTo>
                    <a:pt x="5523" y="865"/>
                  </a:lnTo>
                  <a:lnTo>
                    <a:pt x="6004" y="721"/>
                  </a:lnTo>
                  <a:lnTo>
                    <a:pt x="6484" y="673"/>
                  </a:lnTo>
                  <a:lnTo>
                    <a:pt x="6484" y="673"/>
                  </a:lnTo>
                  <a:lnTo>
                    <a:pt x="6772" y="721"/>
                  </a:lnTo>
                  <a:lnTo>
                    <a:pt x="6772" y="721"/>
                  </a:lnTo>
                  <a:lnTo>
                    <a:pt x="7108" y="769"/>
                  </a:lnTo>
                  <a:lnTo>
                    <a:pt x="7396" y="817"/>
                  </a:lnTo>
                  <a:lnTo>
                    <a:pt x="7636" y="913"/>
                  </a:lnTo>
                  <a:lnTo>
                    <a:pt x="7925" y="1058"/>
                  </a:lnTo>
                  <a:lnTo>
                    <a:pt x="8117" y="1202"/>
                  </a:lnTo>
                  <a:lnTo>
                    <a:pt x="8357" y="1394"/>
                  </a:lnTo>
                  <a:lnTo>
                    <a:pt x="8693" y="1778"/>
                  </a:lnTo>
                  <a:lnTo>
                    <a:pt x="8933" y="2258"/>
                  </a:lnTo>
                  <a:lnTo>
                    <a:pt x="9125" y="2738"/>
                  </a:lnTo>
                  <a:lnTo>
                    <a:pt x="9221" y="3267"/>
                  </a:lnTo>
                  <a:lnTo>
                    <a:pt x="9221" y="3747"/>
                  </a:lnTo>
                  <a:lnTo>
                    <a:pt x="9221" y="3747"/>
                  </a:lnTo>
                  <a:lnTo>
                    <a:pt x="15465" y="4515"/>
                  </a:lnTo>
                  <a:lnTo>
                    <a:pt x="15465" y="4515"/>
                  </a:lnTo>
                  <a:lnTo>
                    <a:pt x="15609" y="4083"/>
                  </a:lnTo>
                  <a:lnTo>
                    <a:pt x="15801" y="3699"/>
                  </a:lnTo>
                  <a:lnTo>
                    <a:pt x="16089" y="3363"/>
                  </a:lnTo>
                  <a:lnTo>
                    <a:pt x="16377" y="3027"/>
                  </a:lnTo>
                  <a:lnTo>
                    <a:pt x="16713" y="2786"/>
                  </a:lnTo>
                  <a:lnTo>
                    <a:pt x="17097" y="2546"/>
                  </a:lnTo>
                  <a:lnTo>
                    <a:pt x="17530" y="2450"/>
                  </a:lnTo>
                  <a:lnTo>
                    <a:pt x="18010" y="2402"/>
                  </a:lnTo>
                  <a:lnTo>
                    <a:pt x="18010" y="2402"/>
                  </a:lnTo>
                  <a:lnTo>
                    <a:pt x="18250" y="2402"/>
                  </a:lnTo>
                  <a:lnTo>
                    <a:pt x="18250" y="2402"/>
                  </a:lnTo>
                  <a:lnTo>
                    <a:pt x="18826" y="2546"/>
                  </a:lnTo>
                  <a:lnTo>
                    <a:pt x="19307" y="2738"/>
                  </a:lnTo>
                  <a:lnTo>
                    <a:pt x="19739" y="3027"/>
                  </a:lnTo>
                  <a:lnTo>
                    <a:pt x="20075" y="3363"/>
                  </a:lnTo>
                  <a:lnTo>
                    <a:pt x="20363" y="3747"/>
                  </a:lnTo>
                  <a:lnTo>
                    <a:pt x="20555" y="4131"/>
                  </a:lnTo>
                  <a:lnTo>
                    <a:pt x="20651" y="4611"/>
                  </a:lnTo>
                  <a:lnTo>
                    <a:pt x="20747" y="5092"/>
                  </a:lnTo>
                  <a:lnTo>
                    <a:pt x="20747" y="5092"/>
                  </a:lnTo>
                  <a:lnTo>
                    <a:pt x="23533" y="5332"/>
                  </a:lnTo>
                  <a:lnTo>
                    <a:pt x="24974" y="5476"/>
                  </a:lnTo>
                  <a:lnTo>
                    <a:pt x="24974" y="5476"/>
                  </a:lnTo>
                  <a:lnTo>
                    <a:pt x="24974" y="5476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166" y="5332"/>
                  </a:lnTo>
                  <a:lnTo>
                    <a:pt x="25214" y="5140"/>
                  </a:lnTo>
                  <a:lnTo>
                    <a:pt x="25310" y="4467"/>
                  </a:lnTo>
                  <a:lnTo>
                    <a:pt x="21324" y="4323"/>
                  </a:lnTo>
                  <a:lnTo>
                    <a:pt x="21324" y="4323"/>
                  </a:lnTo>
                  <a:lnTo>
                    <a:pt x="21180" y="3939"/>
                  </a:lnTo>
                  <a:lnTo>
                    <a:pt x="21035" y="3507"/>
                  </a:lnTo>
                  <a:lnTo>
                    <a:pt x="20747" y="3027"/>
                  </a:lnTo>
                  <a:lnTo>
                    <a:pt x="20555" y="2786"/>
                  </a:lnTo>
                  <a:lnTo>
                    <a:pt x="20315" y="2546"/>
                  </a:lnTo>
                  <a:lnTo>
                    <a:pt x="20075" y="2306"/>
                  </a:lnTo>
                  <a:lnTo>
                    <a:pt x="19787" y="2114"/>
                  </a:lnTo>
                  <a:lnTo>
                    <a:pt x="19451" y="1922"/>
                  </a:lnTo>
                  <a:lnTo>
                    <a:pt x="19066" y="1826"/>
                  </a:lnTo>
                  <a:lnTo>
                    <a:pt x="18586" y="1730"/>
                  </a:lnTo>
                  <a:lnTo>
                    <a:pt x="18106" y="1682"/>
                  </a:lnTo>
                  <a:lnTo>
                    <a:pt x="18106" y="1682"/>
                  </a:lnTo>
                  <a:lnTo>
                    <a:pt x="17914" y="1682"/>
                  </a:lnTo>
                  <a:lnTo>
                    <a:pt x="17914" y="1682"/>
                  </a:lnTo>
                  <a:lnTo>
                    <a:pt x="17482" y="1682"/>
                  </a:lnTo>
                  <a:lnTo>
                    <a:pt x="17049" y="1730"/>
                  </a:lnTo>
                  <a:lnTo>
                    <a:pt x="16665" y="1826"/>
                  </a:lnTo>
                  <a:lnTo>
                    <a:pt x="16329" y="1970"/>
                  </a:lnTo>
                  <a:lnTo>
                    <a:pt x="16041" y="2114"/>
                  </a:lnTo>
                  <a:lnTo>
                    <a:pt x="15801" y="2306"/>
                  </a:lnTo>
                  <a:lnTo>
                    <a:pt x="15369" y="2642"/>
                  </a:lnTo>
                  <a:lnTo>
                    <a:pt x="15032" y="3027"/>
                  </a:lnTo>
                  <a:lnTo>
                    <a:pt x="14840" y="3315"/>
                  </a:lnTo>
                  <a:lnTo>
                    <a:pt x="14696" y="3651"/>
                  </a:lnTo>
                  <a:lnTo>
                    <a:pt x="9894" y="3171"/>
                  </a:lnTo>
                  <a:lnTo>
                    <a:pt x="9894" y="3171"/>
                  </a:lnTo>
                  <a:lnTo>
                    <a:pt x="9846" y="2738"/>
                  </a:lnTo>
                  <a:lnTo>
                    <a:pt x="9750" y="2258"/>
                  </a:lnTo>
                  <a:lnTo>
                    <a:pt x="9509" y="1730"/>
                  </a:lnTo>
                  <a:lnTo>
                    <a:pt x="9365" y="1442"/>
                  </a:lnTo>
                  <a:lnTo>
                    <a:pt x="9125" y="1154"/>
                  </a:lnTo>
                  <a:lnTo>
                    <a:pt x="8885" y="913"/>
                  </a:lnTo>
                  <a:lnTo>
                    <a:pt x="8597" y="673"/>
                  </a:lnTo>
                  <a:lnTo>
                    <a:pt x="8261" y="433"/>
                  </a:lnTo>
                  <a:lnTo>
                    <a:pt x="7877" y="241"/>
                  </a:lnTo>
                  <a:lnTo>
                    <a:pt x="7396" y="97"/>
                  </a:lnTo>
                  <a:lnTo>
                    <a:pt x="6868" y="49"/>
                  </a:lnTo>
                  <a:lnTo>
                    <a:pt x="6868" y="49"/>
                  </a:lnTo>
                  <a:lnTo>
                    <a:pt x="634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9" name="Google Shape;2869;p44"/>
            <p:cNvSpPr/>
            <p:nvPr/>
          </p:nvSpPr>
          <p:spPr>
            <a:xfrm>
              <a:off x="5106675" y="2503300"/>
              <a:ext cx="189725" cy="169300"/>
            </a:xfrm>
            <a:custGeom>
              <a:avLst/>
              <a:gdLst/>
              <a:ahLst/>
              <a:cxnLst/>
              <a:rect l="l" t="t" r="r" b="b"/>
              <a:pathLst>
                <a:path w="7589" h="6772" extrusionOk="0">
                  <a:moveTo>
                    <a:pt x="4419" y="0"/>
                  </a:moveTo>
                  <a:lnTo>
                    <a:pt x="3602" y="48"/>
                  </a:lnTo>
                  <a:lnTo>
                    <a:pt x="3170" y="96"/>
                  </a:lnTo>
                  <a:lnTo>
                    <a:pt x="2834" y="144"/>
                  </a:lnTo>
                  <a:lnTo>
                    <a:pt x="2546" y="240"/>
                  </a:lnTo>
                  <a:lnTo>
                    <a:pt x="2305" y="384"/>
                  </a:lnTo>
                  <a:lnTo>
                    <a:pt x="2113" y="576"/>
                  </a:lnTo>
                  <a:lnTo>
                    <a:pt x="1873" y="865"/>
                  </a:lnTo>
                  <a:lnTo>
                    <a:pt x="1681" y="1201"/>
                  </a:lnTo>
                  <a:lnTo>
                    <a:pt x="1489" y="1585"/>
                  </a:lnTo>
                  <a:lnTo>
                    <a:pt x="1105" y="2497"/>
                  </a:lnTo>
                  <a:lnTo>
                    <a:pt x="769" y="3458"/>
                  </a:lnTo>
                  <a:lnTo>
                    <a:pt x="240" y="5187"/>
                  </a:lnTo>
                  <a:lnTo>
                    <a:pt x="0" y="5907"/>
                  </a:lnTo>
                  <a:lnTo>
                    <a:pt x="7060" y="6772"/>
                  </a:lnTo>
                  <a:lnTo>
                    <a:pt x="7348" y="3746"/>
                  </a:lnTo>
                  <a:lnTo>
                    <a:pt x="7540" y="1585"/>
                  </a:lnTo>
                  <a:lnTo>
                    <a:pt x="7588" y="865"/>
                  </a:lnTo>
                  <a:lnTo>
                    <a:pt x="7588" y="480"/>
                  </a:lnTo>
                  <a:lnTo>
                    <a:pt x="7540" y="432"/>
                  </a:lnTo>
                  <a:lnTo>
                    <a:pt x="7396" y="384"/>
                  </a:lnTo>
                  <a:lnTo>
                    <a:pt x="6868" y="240"/>
                  </a:lnTo>
                  <a:lnTo>
                    <a:pt x="6147" y="96"/>
                  </a:lnTo>
                  <a:lnTo>
                    <a:pt x="5331" y="48"/>
                  </a:lnTo>
                  <a:lnTo>
                    <a:pt x="441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0" name="Google Shape;2870;p44"/>
            <p:cNvSpPr/>
            <p:nvPr/>
          </p:nvSpPr>
          <p:spPr>
            <a:xfrm>
              <a:off x="5118675" y="2515300"/>
              <a:ext cx="170525" cy="148900"/>
            </a:xfrm>
            <a:custGeom>
              <a:avLst/>
              <a:gdLst/>
              <a:ahLst/>
              <a:cxnLst/>
              <a:rect l="l" t="t" r="r" b="b"/>
              <a:pathLst>
                <a:path w="6821" h="5956" extrusionOk="0">
                  <a:moveTo>
                    <a:pt x="3891" y="0"/>
                  </a:moveTo>
                  <a:lnTo>
                    <a:pt x="3122" y="48"/>
                  </a:lnTo>
                  <a:lnTo>
                    <a:pt x="2738" y="96"/>
                  </a:lnTo>
                  <a:lnTo>
                    <a:pt x="2402" y="144"/>
                  </a:lnTo>
                  <a:lnTo>
                    <a:pt x="2162" y="240"/>
                  </a:lnTo>
                  <a:lnTo>
                    <a:pt x="1921" y="337"/>
                  </a:lnTo>
                  <a:lnTo>
                    <a:pt x="1729" y="529"/>
                  </a:lnTo>
                  <a:lnTo>
                    <a:pt x="1537" y="769"/>
                  </a:lnTo>
                  <a:lnTo>
                    <a:pt x="1393" y="1057"/>
                  </a:lnTo>
                  <a:lnTo>
                    <a:pt x="1201" y="1393"/>
                  </a:lnTo>
                  <a:lnTo>
                    <a:pt x="865" y="2161"/>
                  </a:lnTo>
                  <a:lnTo>
                    <a:pt x="577" y="3026"/>
                  </a:lnTo>
                  <a:lnTo>
                    <a:pt x="145" y="4515"/>
                  </a:lnTo>
                  <a:lnTo>
                    <a:pt x="0" y="5187"/>
                  </a:lnTo>
                  <a:lnTo>
                    <a:pt x="6388" y="5955"/>
                  </a:lnTo>
                  <a:lnTo>
                    <a:pt x="6628" y="3314"/>
                  </a:lnTo>
                  <a:lnTo>
                    <a:pt x="6772" y="1441"/>
                  </a:lnTo>
                  <a:lnTo>
                    <a:pt x="6820" y="769"/>
                  </a:lnTo>
                  <a:lnTo>
                    <a:pt x="6772" y="481"/>
                  </a:lnTo>
                  <a:lnTo>
                    <a:pt x="6724" y="433"/>
                  </a:lnTo>
                  <a:lnTo>
                    <a:pt x="6580" y="385"/>
                  </a:lnTo>
                  <a:lnTo>
                    <a:pt x="6148" y="240"/>
                  </a:lnTo>
                  <a:lnTo>
                    <a:pt x="5475" y="144"/>
                  </a:lnTo>
                  <a:lnTo>
                    <a:pt x="4707" y="48"/>
                  </a:lnTo>
                  <a:lnTo>
                    <a:pt x="3891" y="0"/>
                  </a:lnTo>
                  <a:close/>
                </a:path>
              </a:pathLst>
            </a:custGeom>
            <a:solidFill>
              <a:srgbClr val="82B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1" name="Google Shape;2871;p44"/>
            <p:cNvSpPr/>
            <p:nvPr/>
          </p:nvSpPr>
          <p:spPr>
            <a:xfrm>
              <a:off x="5305975" y="2526100"/>
              <a:ext cx="129700" cy="164500"/>
            </a:xfrm>
            <a:custGeom>
              <a:avLst/>
              <a:gdLst/>
              <a:ahLst/>
              <a:cxnLst/>
              <a:rect l="l" t="t" r="r" b="b"/>
              <a:pathLst>
                <a:path w="5188" h="6580" extrusionOk="0">
                  <a:moveTo>
                    <a:pt x="529" y="1"/>
                  </a:moveTo>
                  <a:lnTo>
                    <a:pt x="433" y="49"/>
                  </a:lnTo>
                  <a:lnTo>
                    <a:pt x="385" y="289"/>
                  </a:lnTo>
                  <a:lnTo>
                    <a:pt x="289" y="961"/>
                  </a:lnTo>
                  <a:lnTo>
                    <a:pt x="193" y="1874"/>
                  </a:lnTo>
                  <a:lnTo>
                    <a:pt x="96" y="2930"/>
                  </a:lnTo>
                  <a:lnTo>
                    <a:pt x="48" y="4947"/>
                  </a:lnTo>
                  <a:lnTo>
                    <a:pt x="0" y="5860"/>
                  </a:lnTo>
                  <a:lnTo>
                    <a:pt x="4899" y="6580"/>
                  </a:lnTo>
                  <a:lnTo>
                    <a:pt x="4995" y="5908"/>
                  </a:lnTo>
                  <a:lnTo>
                    <a:pt x="5139" y="4419"/>
                  </a:lnTo>
                  <a:lnTo>
                    <a:pt x="5187" y="3506"/>
                  </a:lnTo>
                  <a:lnTo>
                    <a:pt x="5187" y="2690"/>
                  </a:lnTo>
                  <a:lnTo>
                    <a:pt x="5187" y="1922"/>
                  </a:lnTo>
                  <a:lnTo>
                    <a:pt x="5139" y="1633"/>
                  </a:lnTo>
                  <a:lnTo>
                    <a:pt x="5043" y="1345"/>
                  </a:lnTo>
                  <a:lnTo>
                    <a:pt x="4947" y="1153"/>
                  </a:lnTo>
                  <a:lnTo>
                    <a:pt x="4755" y="961"/>
                  </a:lnTo>
                  <a:lnTo>
                    <a:pt x="4515" y="817"/>
                  </a:lnTo>
                  <a:lnTo>
                    <a:pt x="4275" y="625"/>
                  </a:lnTo>
                  <a:lnTo>
                    <a:pt x="3554" y="385"/>
                  </a:lnTo>
                  <a:lnTo>
                    <a:pt x="2834" y="193"/>
                  </a:lnTo>
                  <a:lnTo>
                    <a:pt x="2066" y="97"/>
                  </a:lnTo>
                  <a:lnTo>
                    <a:pt x="134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2" name="Google Shape;2872;p44"/>
            <p:cNvSpPr/>
            <p:nvPr/>
          </p:nvSpPr>
          <p:spPr>
            <a:xfrm>
              <a:off x="5313175" y="2534500"/>
              <a:ext cx="117700" cy="146500"/>
            </a:xfrm>
            <a:custGeom>
              <a:avLst/>
              <a:gdLst/>
              <a:ahLst/>
              <a:cxnLst/>
              <a:rect l="l" t="t" r="r" b="b"/>
              <a:pathLst>
                <a:path w="4708" h="5860" extrusionOk="0">
                  <a:moveTo>
                    <a:pt x="529" y="1"/>
                  </a:moveTo>
                  <a:lnTo>
                    <a:pt x="481" y="49"/>
                  </a:lnTo>
                  <a:lnTo>
                    <a:pt x="385" y="241"/>
                  </a:lnTo>
                  <a:lnTo>
                    <a:pt x="289" y="865"/>
                  </a:lnTo>
                  <a:lnTo>
                    <a:pt x="193" y="1682"/>
                  </a:lnTo>
                  <a:lnTo>
                    <a:pt x="145" y="2642"/>
                  </a:lnTo>
                  <a:lnTo>
                    <a:pt x="49" y="4467"/>
                  </a:lnTo>
                  <a:lnTo>
                    <a:pt x="1" y="5283"/>
                  </a:lnTo>
                  <a:lnTo>
                    <a:pt x="4227" y="5860"/>
                  </a:lnTo>
                  <a:lnTo>
                    <a:pt x="4323" y="5332"/>
                  </a:lnTo>
                  <a:lnTo>
                    <a:pt x="4563" y="3987"/>
                  </a:lnTo>
                  <a:lnTo>
                    <a:pt x="4659" y="3218"/>
                  </a:lnTo>
                  <a:lnTo>
                    <a:pt x="4707" y="2498"/>
                  </a:lnTo>
                  <a:lnTo>
                    <a:pt x="4707" y="1826"/>
                  </a:lnTo>
                  <a:lnTo>
                    <a:pt x="4659" y="1538"/>
                  </a:lnTo>
                  <a:lnTo>
                    <a:pt x="4611" y="1297"/>
                  </a:lnTo>
                  <a:lnTo>
                    <a:pt x="4515" y="1105"/>
                  </a:lnTo>
                  <a:lnTo>
                    <a:pt x="4371" y="913"/>
                  </a:lnTo>
                  <a:lnTo>
                    <a:pt x="4131" y="769"/>
                  </a:lnTo>
                  <a:lnTo>
                    <a:pt x="3891" y="625"/>
                  </a:lnTo>
                  <a:lnTo>
                    <a:pt x="3266" y="385"/>
                  </a:lnTo>
                  <a:lnTo>
                    <a:pt x="2594" y="193"/>
                  </a:lnTo>
                  <a:lnTo>
                    <a:pt x="1922" y="97"/>
                  </a:lnTo>
                  <a:lnTo>
                    <a:pt x="1297" y="1"/>
                  </a:lnTo>
                  <a:close/>
                </a:path>
              </a:pathLst>
            </a:custGeom>
            <a:solidFill>
              <a:srgbClr val="82B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3" name="Google Shape;2873;p44"/>
            <p:cNvSpPr/>
            <p:nvPr/>
          </p:nvSpPr>
          <p:spPr>
            <a:xfrm>
              <a:off x="5022625" y="2706200"/>
              <a:ext cx="134500" cy="136900"/>
            </a:xfrm>
            <a:custGeom>
              <a:avLst/>
              <a:gdLst/>
              <a:ahLst/>
              <a:cxnLst/>
              <a:rect l="l" t="t" r="r" b="b"/>
              <a:pathLst>
                <a:path w="5380" h="5476" extrusionOk="0">
                  <a:moveTo>
                    <a:pt x="2402" y="0"/>
                  </a:moveTo>
                  <a:lnTo>
                    <a:pt x="1873" y="144"/>
                  </a:lnTo>
                  <a:lnTo>
                    <a:pt x="1441" y="337"/>
                  </a:lnTo>
                  <a:lnTo>
                    <a:pt x="1009" y="625"/>
                  </a:lnTo>
                  <a:lnTo>
                    <a:pt x="673" y="1009"/>
                  </a:lnTo>
                  <a:lnTo>
                    <a:pt x="385" y="1393"/>
                  </a:lnTo>
                  <a:lnTo>
                    <a:pt x="193" y="1873"/>
                  </a:lnTo>
                  <a:lnTo>
                    <a:pt x="48" y="2354"/>
                  </a:lnTo>
                  <a:lnTo>
                    <a:pt x="0" y="2834"/>
                  </a:lnTo>
                  <a:lnTo>
                    <a:pt x="0" y="3314"/>
                  </a:lnTo>
                  <a:lnTo>
                    <a:pt x="145" y="3794"/>
                  </a:lnTo>
                  <a:lnTo>
                    <a:pt x="337" y="4227"/>
                  </a:lnTo>
                  <a:lnTo>
                    <a:pt x="481" y="4419"/>
                  </a:lnTo>
                  <a:lnTo>
                    <a:pt x="625" y="4611"/>
                  </a:lnTo>
                  <a:lnTo>
                    <a:pt x="865" y="4803"/>
                  </a:lnTo>
                  <a:lnTo>
                    <a:pt x="1057" y="4995"/>
                  </a:lnTo>
                  <a:lnTo>
                    <a:pt x="1345" y="5139"/>
                  </a:lnTo>
                  <a:lnTo>
                    <a:pt x="1585" y="5235"/>
                  </a:lnTo>
                  <a:lnTo>
                    <a:pt x="1921" y="5331"/>
                  </a:lnTo>
                  <a:lnTo>
                    <a:pt x="2258" y="5427"/>
                  </a:lnTo>
                  <a:lnTo>
                    <a:pt x="2594" y="5475"/>
                  </a:lnTo>
                  <a:lnTo>
                    <a:pt x="3266" y="5475"/>
                  </a:lnTo>
                  <a:lnTo>
                    <a:pt x="3554" y="5427"/>
                  </a:lnTo>
                  <a:lnTo>
                    <a:pt x="3794" y="5331"/>
                  </a:lnTo>
                  <a:lnTo>
                    <a:pt x="4035" y="5235"/>
                  </a:lnTo>
                  <a:lnTo>
                    <a:pt x="4275" y="5091"/>
                  </a:lnTo>
                  <a:lnTo>
                    <a:pt x="4467" y="4947"/>
                  </a:lnTo>
                  <a:lnTo>
                    <a:pt x="4803" y="4563"/>
                  </a:lnTo>
                  <a:lnTo>
                    <a:pt x="5091" y="4130"/>
                  </a:lnTo>
                  <a:lnTo>
                    <a:pt x="5283" y="3650"/>
                  </a:lnTo>
                  <a:lnTo>
                    <a:pt x="5379" y="3122"/>
                  </a:lnTo>
                  <a:lnTo>
                    <a:pt x="5379" y="2594"/>
                  </a:lnTo>
                  <a:lnTo>
                    <a:pt x="5283" y="2113"/>
                  </a:lnTo>
                  <a:lnTo>
                    <a:pt x="5139" y="1585"/>
                  </a:lnTo>
                  <a:lnTo>
                    <a:pt x="4851" y="1153"/>
                  </a:lnTo>
                  <a:lnTo>
                    <a:pt x="4515" y="721"/>
                  </a:lnTo>
                  <a:lnTo>
                    <a:pt x="4323" y="577"/>
                  </a:lnTo>
                  <a:lnTo>
                    <a:pt x="4083" y="385"/>
                  </a:lnTo>
                  <a:lnTo>
                    <a:pt x="3842" y="288"/>
                  </a:lnTo>
                  <a:lnTo>
                    <a:pt x="3554" y="144"/>
                  </a:lnTo>
                  <a:lnTo>
                    <a:pt x="3266" y="96"/>
                  </a:lnTo>
                  <a:lnTo>
                    <a:pt x="2930" y="48"/>
                  </a:lnTo>
                  <a:lnTo>
                    <a:pt x="2642" y="0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4" name="Google Shape;2874;p44"/>
            <p:cNvSpPr/>
            <p:nvPr/>
          </p:nvSpPr>
          <p:spPr>
            <a:xfrm>
              <a:off x="5022625" y="2706200"/>
              <a:ext cx="134500" cy="136900"/>
            </a:xfrm>
            <a:custGeom>
              <a:avLst/>
              <a:gdLst/>
              <a:ahLst/>
              <a:cxnLst/>
              <a:rect l="l" t="t" r="r" b="b"/>
              <a:pathLst>
                <a:path w="5380" h="5476" fill="none" extrusionOk="0">
                  <a:moveTo>
                    <a:pt x="2930" y="48"/>
                  </a:moveTo>
                  <a:lnTo>
                    <a:pt x="2930" y="48"/>
                  </a:lnTo>
                  <a:lnTo>
                    <a:pt x="3266" y="96"/>
                  </a:lnTo>
                  <a:lnTo>
                    <a:pt x="3554" y="144"/>
                  </a:lnTo>
                  <a:lnTo>
                    <a:pt x="3842" y="288"/>
                  </a:lnTo>
                  <a:lnTo>
                    <a:pt x="4083" y="385"/>
                  </a:lnTo>
                  <a:lnTo>
                    <a:pt x="4323" y="577"/>
                  </a:lnTo>
                  <a:lnTo>
                    <a:pt x="4515" y="721"/>
                  </a:lnTo>
                  <a:lnTo>
                    <a:pt x="4851" y="1153"/>
                  </a:lnTo>
                  <a:lnTo>
                    <a:pt x="5139" y="1585"/>
                  </a:lnTo>
                  <a:lnTo>
                    <a:pt x="5283" y="2113"/>
                  </a:lnTo>
                  <a:lnTo>
                    <a:pt x="5379" y="2594"/>
                  </a:lnTo>
                  <a:lnTo>
                    <a:pt x="5379" y="3122"/>
                  </a:lnTo>
                  <a:lnTo>
                    <a:pt x="5283" y="3650"/>
                  </a:lnTo>
                  <a:lnTo>
                    <a:pt x="5091" y="4130"/>
                  </a:lnTo>
                  <a:lnTo>
                    <a:pt x="4803" y="4563"/>
                  </a:lnTo>
                  <a:lnTo>
                    <a:pt x="4467" y="4947"/>
                  </a:lnTo>
                  <a:lnTo>
                    <a:pt x="4275" y="5091"/>
                  </a:lnTo>
                  <a:lnTo>
                    <a:pt x="4035" y="5235"/>
                  </a:lnTo>
                  <a:lnTo>
                    <a:pt x="3794" y="5331"/>
                  </a:lnTo>
                  <a:lnTo>
                    <a:pt x="3554" y="5427"/>
                  </a:lnTo>
                  <a:lnTo>
                    <a:pt x="3266" y="5475"/>
                  </a:lnTo>
                  <a:lnTo>
                    <a:pt x="2930" y="5475"/>
                  </a:lnTo>
                  <a:lnTo>
                    <a:pt x="2594" y="5475"/>
                  </a:lnTo>
                  <a:lnTo>
                    <a:pt x="2258" y="5427"/>
                  </a:lnTo>
                  <a:lnTo>
                    <a:pt x="2258" y="5427"/>
                  </a:lnTo>
                  <a:lnTo>
                    <a:pt x="1921" y="5331"/>
                  </a:lnTo>
                  <a:lnTo>
                    <a:pt x="1585" y="5235"/>
                  </a:lnTo>
                  <a:lnTo>
                    <a:pt x="1345" y="5139"/>
                  </a:lnTo>
                  <a:lnTo>
                    <a:pt x="1057" y="4995"/>
                  </a:lnTo>
                  <a:lnTo>
                    <a:pt x="865" y="4803"/>
                  </a:lnTo>
                  <a:lnTo>
                    <a:pt x="625" y="4611"/>
                  </a:lnTo>
                  <a:lnTo>
                    <a:pt x="481" y="4419"/>
                  </a:lnTo>
                  <a:lnTo>
                    <a:pt x="337" y="4227"/>
                  </a:lnTo>
                  <a:lnTo>
                    <a:pt x="145" y="3794"/>
                  </a:lnTo>
                  <a:lnTo>
                    <a:pt x="0" y="3314"/>
                  </a:lnTo>
                  <a:lnTo>
                    <a:pt x="0" y="2834"/>
                  </a:lnTo>
                  <a:lnTo>
                    <a:pt x="48" y="2354"/>
                  </a:lnTo>
                  <a:lnTo>
                    <a:pt x="193" y="1873"/>
                  </a:lnTo>
                  <a:lnTo>
                    <a:pt x="385" y="1393"/>
                  </a:lnTo>
                  <a:lnTo>
                    <a:pt x="673" y="1009"/>
                  </a:lnTo>
                  <a:lnTo>
                    <a:pt x="1009" y="625"/>
                  </a:lnTo>
                  <a:lnTo>
                    <a:pt x="1441" y="337"/>
                  </a:lnTo>
                  <a:lnTo>
                    <a:pt x="1873" y="144"/>
                  </a:lnTo>
                  <a:lnTo>
                    <a:pt x="2402" y="0"/>
                  </a:lnTo>
                  <a:lnTo>
                    <a:pt x="2642" y="0"/>
                  </a:lnTo>
                  <a:lnTo>
                    <a:pt x="2930" y="4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2875;p44"/>
            <p:cNvSpPr/>
            <p:nvPr/>
          </p:nvSpPr>
          <p:spPr>
            <a:xfrm>
              <a:off x="5068250" y="2756625"/>
              <a:ext cx="42050" cy="42050"/>
            </a:xfrm>
            <a:custGeom>
              <a:avLst/>
              <a:gdLst/>
              <a:ahLst/>
              <a:cxnLst/>
              <a:rect l="l" t="t" r="r" b="b"/>
              <a:pathLst>
                <a:path w="1682" h="1682" extrusionOk="0">
                  <a:moveTo>
                    <a:pt x="625" y="0"/>
                  </a:moveTo>
                  <a:lnTo>
                    <a:pt x="433" y="96"/>
                  </a:lnTo>
                  <a:lnTo>
                    <a:pt x="289" y="144"/>
                  </a:lnTo>
                  <a:lnTo>
                    <a:pt x="193" y="289"/>
                  </a:lnTo>
                  <a:lnTo>
                    <a:pt x="96" y="385"/>
                  </a:lnTo>
                  <a:lnTo>
                    <a:pt x="48" y="529"/>
                  </a:lnTo>
                  <a:lnTo>
                    <a:pt x="0" y="721"/>
                  </a:lnTo>
                  <a:lnTo>
                    <a:pt x="0" y="1009"/>
                  </a:lnTo>
                  <a:lnTo>
                    <a:pt x="48" y="1153"/>
                  </a:lnTo>
                  <a:lnTo>
                    <a:pt x="145" y="1297"/>
                  </a:lnTo>
                  <a:lnTo>
                    <a:pt x="241" y="1441"/>
                  </a:lnTo>
                  <a:lnTo>
                    <a:pt x="385" y="1537"/>
                  </a:lnTo>
                  <a:lnTo>
                    <a:pt x="529" y="1633"/>
                  </a:lnTo>
                  <a:lnTo>
                    <a:pt x="721" y="1681"/>
                  </a:lnTo>
                  <a:lnTo>
                    <a:pt x="1057" y="1681"/>
                  </a:lnTo>
                  <a:lnTo>
                    <a:pt x="1201" y="1585"/>
                  </a:lnTo>
                  <a:lnTo>
                    <a:pt x="1345" y="1537"/>
                  </a:lnTo>
                  <a:lnTo>
                    <a:pt x="1537" y="1297"/>
                  </a:lnTo>
                  <a:lnTo>
                    <a:pt x="1681" y="1009"/>
                  </a:lnTo>
                  <a:lnTo>
                    <a:pt x="1681" y="721"/>
                  </a:lnTo>
                  <a:lnTo>
                    <a:pt x="1633" y="577"/>
                  </a:lnTo>
                  <a:lnTo>
                    <a:pt x="1585" y="433"/>
                  </a:lnTo>
                  <a:lnTo>
                    <a:pt x="1489" y="289"/>
                  </a:lnTo>
                  <a:lnTo>
                    <a:pt x="1393" y="192"/>
                  </a:lnTo>
                  <a:lnTo>
                    <a:pt x="1201" y="96"/>
                  </a:lnTo>
                  <a:lnTo>
                    <a:pt x="1009" y="48"/>
                  </a:lnTo>
                  <a:lnTo>
                    <a:pt x="8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6" name="Google Shape;2876;p44"/>
            <p:cNvSpPr/>
            <p:nvPr/>
          </p:nvSpPr>
          <p:spPr>
            <a:xfrm>
              <a:off x="5309575" y="2749425"/>
              <a:ext cx="134500" cy="136900"/>
            </a:xfrm>
            <a:custGeom>
              <a:avLst/>
              <a:gdLst/>
              <a:ahLst/>
              <a:cxnLst/>
              <a:rect l="l" t="t" r="r" b="b"/>
              <a:pathLst>
                <a:path w="5380" h="5476" extrusionOk="0">
                  <a:moveTo>
                    <a:pt x="2402" y="0"/>
                  </a:moveTo>
                  <a:lnTo>
                    <a:pt x="1922" y="144"/>
                  </a:lnTo>
                  <a:lnTo>
                    <a:pt x="1441" y="336"/>
                  </a:lnTo>
                  <a:lnTo>
                    <a:pt x="1057" y="625"/>
                  </a:lnTo>
                  <a:lnTo>
                    <a:pt x="721" y="961"/>
                  </a:lnTo>
                  <a:lnTo>
                    <a:pt x="433" y="1393"/>
                  </a:lnTo>
                  <a:lnTo>
                    <a:pt x="193" y="1825"/>
                  </a:lnTo>
                  <a:lnTo>
                    <a:pt x="97" y="2305"/>
                  </a:lnTo>
                  <a:lnTo>
                    <a:pt x="0" y="2834"/>
                  </a:lnTo>
                  <a:lnTo>
                    <a:pt x="49" y="3314"/>
                  </a:lnTo>
                  <a:lnTo>
                    <a:pt x="145" y="3794"/>
                  </a:lnTo>
                  <a:lnTo>
                    <a:pt x="385" y="4226"/>
                  </a:lnTo>
                  <a:lnTo>
                    <a:pt x="529" y="4419"/>
                  </a:lnTo>
                  <a:lnTo>
                    <a:pt x="673" y="4611"/>
                  </a:lnTo>
                  <a:lnTo>
                    <a:pt x="865" y="4803"/>
                  </a:lnTo>
                  <a:lnTo>
                    <a:pt x="1105" y="4947"/>
                  </a:lnTo>
                  <a:lnTo>
                    <a:pt x="1345" y="5091"/>
                  </a:lnTo>
                  <a:lnTo>
                    <a:pt x="1633" y="5235"/>
                  </a:lnTo>
                  <a:lnTo>
                    <a:pt x="1922" y="5331"/>
                  </a:lnTo>
                  <a:lnTo>
                    <a:pt x="2306" y="5427"/>
                  </a:lnTo>
                  <a:lnTo>
                    <a:pt x="2642" y="5475"/>
                  </a:lnTo>
                  <a:lnTo>
                    <a:pt x="2978" y="5475"/>
                  </a:lnTo>
                  <a:lnTo>
                    <a:pt x="3266" y="5427"/>
                  </a:lnTo>
                  <a:lnTo>
                    <a:pt x="3554" y="5379"/>
                  </a:lnTo>
                  <a:lnTo>
                    <a:pt x="3843" y="5331"/>
                  </a:lnTo>
                  <a:lnTo>
                    <a:pt x="4083" y="5187"/>
                  </a:lnTo>
                  <a:lnTo>
                    <a:pt x="4275" y="5091"/>
                  </a:lnTo>
                  <a:lnTo>
                    <a:pt x="4515" y="4899"/>
                  </a:lnTo>
                  <a:lnTo>
                    <a:pt x="4851" y="4563"/>
                  </a:lnTo>
                  <a:lnTo>
                    <a:pt x="5139" y="4130"/>
                  </a:lnTo>
                  <a:lnTo>
                    <a:pt x="5283" y="3650"/>
                  </a:lnTo>
                  <a:lnTo>
                    <a:pt x="5379" y="3122"/>
                  </a:lnTo>
                  <a:lnTo>
                    <a:pt x="5379" y="2594"/>
                  </a:lnTo>
                  <a:lnTo>
                    <a:pt x="5331" y="2065"/>
                  </a:lnTo>
                  <a:lnTo>
                    <a:pt x="5139" y="1585"/>
                  </a:lnTo>
                  <a:lnTo>
                    <a:pt x="4899" y="1105"/>
                  </a:lnTo>
                  <a:lnTo>
                    <a:pt x="4563" y="721"/>
                  </a:lnTo>
                  <a:lnTo>
                    <a:pt x="4323" y="529"/>
                  </a:lnTo>
                  <a:lnTo>
                    <a:pt x="4083" y="384"/>
                  </a:lnTo>
                  <a:lnTo>
                    <a:pt x="3843" y="240"/>
                  </a:lnTo>
                  <a:lnTo>
                    <a:pt x="3554" y="144"/>
                  </a:lnTo>
                  <a:lnTo>
                    <a:pt x="3266" y="48"/>
                  </a:lnTo>
                  <a:lnTo>
                    <a:pt x="2930" y="0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7" name="Google Shape;2877;p44"/>
            <p:cNvSpPr/>
            <p:nvPr/>
          </p:nvSpPr>
          <p:spPr>
            <a:xfrm>
              <a:off x="5309575" y="2749425"/>
              <a:ext cx="134500" cy="136900"/>
            </a:xfrm>
            <a:custGeom>
              <a:avLst/>
              <a:gdLst/>
              <a:ahLst/>
              <a:cxnLst/>
              <a:rect l="l" t="t" r="r" b="b"/>
              <a:pathLst>
                <a:path w="5380" h="5476" fill="none" extrusionOk="0">
                  <a:moveTo>
                    <a:pt x="2930" y="0"/>
                  </a:moveTo>
                  <a:lnTo>
                    <a:pt x="2930" y="0"/>
                  </a:lnTo>
                  <a:lnTo>
                    <a:pt x="3266" y="48"/>
                  </a:lnTo>
                  <a:lnTo>
                    <a:pt x="3554" y="144"/>
                  </a:lnTo>
                  <a:lnTo>
                    <a:pt x="3843" y="240"/>
                  </a:lnTo>
                  <a:lnTo>
                    <a:pt x="4083" y="384"/>
                  </a:lnTo>
                  <a:lnTo>
                    <a:pt x="4323" y="529"/>
                  </a:lnTo>
                  <a:lnTo>
                    <a:pt x="4563" y="721"/>
                  </a:lnTo>
                  <a:lnTo>
                    <a:pt x="4899" y="1105"/>
                  </a:lnTo>
                  <a:lnTo>
                    <a:pt x="5139" y="1585"/>
                  </a:lnTo>
                  <a:lnTo>
                    <a:pt x="5331" y="2065"/>
                  </a:lnTo>
                  <a:lnTo>
                    <a:pt x="5379" y="2594"/>
                  </a:lnTo>
                  <a:lnTo>
                    <a:pt x="5379" y="3122"/>
                  </a:lnTo>
                  <a:lnTo>
                    <a:pt x="5283" y="3650"/>
                  </a:lnTo>
                  <a:lnTo>
                    <a:pt x="5139" y="4130"/>
                  </a:lnTo>
                  <a:lnTo>
                    <a:pt x="4851" y="4563"/>
                  </a:lnTo>
                  <a:lnTo>
                    <a:pt x="4515" y="4899"/>
                  </a:lnTo>
                  <a:lnTo>
                    <a:pt x="4275" y="5091"/>
                  </a:lnTo>
                  <a:lnTo>
                    <a:pt x="4083" y="5187"/>
                  </a:lnTo>
                  <a:lnTo>
                    <a:pt x="3843" y="5331"/>
                  </a:lnTo>
                  <a:lnTo>
                    <a:pt x="3554" y="5379"/>
                  </a:lnTo>
                  <a:lnTo>
                    <a:pt x="3266" y="5427"/>
                  </a:lnTo>
                  <a:lnTo>
                    <a:pt x="2978" y="5475"/>
                  </a:lnTo>
                  <a:lnTo>
                    <a:pt x="2642" y="5475"/>
                  </a:lnTo>
                  <a:lnTo>
                    <a:pt x="2306" y="5427"/>
                  </a:lnTo>
                  <a:lnTo>
                    <a:pt x="2306" y="5427"/>
                  </a:lnTo>
                  <a:lnTo>
                    <a:pt x="1922" y="5331"/>
                  </a:lnTo>
                  <a:lnTo>
                    <a:pt x="1633" y="5235"/>
                  </a:lnTo>
                  <a:lnTo>
                    <a:pt x="1345" y="5091"/>
                  </a:lnTo>
                  <a:lnTo>
                    <a:pt x="1105" y="4947"/>
                  </a:lnTo>
                  <a:lnTo>
                    <a:pt x="865" y="4803"/>
                  </a:lnTo>
                  <a:lnTo>
                    <a:pt x="673" y="4611"/>
                  </a:lnTo>
                  <a:lnTo>
                    <a:pt x="529" y="4419"/>
                  </a:lnTo>
                  <a:lnTo>
                    <a:pt x="385" y="4226"/>
                  </a:lnTo>
                  <a:lnTo>
                    <a:pt x="145" y="3794"/>
                  </a:lnTo>
                  <a:lnTo>
                    <a:pt x="49" y="3314"/>
                  </a:lnTo>
                  <a:lnTo>
                    <a:pt x="0" y="2834"/>
                  </a:lnTo>
                  <a:lnTo>
                    <a:pt x="97" y="2305"/>
                  </a:lnTo>
                  <a:lnTo>
                    <a:pt x="193" y="1825"/>
                  </a:lnTo>
                  <a:lnTo>
                    <a:pt x="433" y="1393"/>
                  </a:lnTo>
                  <a:lnTo>
                    <a:pt x="721" y="961"/>
                  </a:lnTo>
                  <a:lnTo>
                    <a:pt x="1057" y="625"/>
                  </a:lnTo>
                  <a:lnTo>
                    <a:pt x="1441" y="336"/>
                  </a:lnTo>
                  <a:lnTo>
                    <a:pt x="1922" y="144"/>
                  </a:lnTo>
                  <a:lnTo>
                    <a:pt x="2402" y="0"/>
                  </a:lnTo>
                  <a:lnTo>
                    <a:pt x="2690" y="0"/>
                  </a:lnTo>
                  <a:lnTo>
                    <a:pt x="293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44"/>
            <p:cNvSpPr/>
            <p:nvPr/>
          </p:nvSpPr>
          <p:spPr>
            <a:xfrm>
              <a:off x="5355200" y="2799850"/>
              <a:ext cx="43250" cy="42050"/>
            </a:xfrm>
            <a:custGeom>
              <a:avLst/>
              <a:gdLst/>
              <a:ahLst/>
              <a:cxnLst/>
              <a:rect l="l" t="t" r="r" b="b"/>
              <a:pathLst>
                <a:path w="1730" h="1682" extrusionOk="0">
                  <a:moveTo>
                    <a:pt x="625" y="0"/>
                  </a:moveTo>
                  <a:lnTo>
                    <a:pt x="481" y="48"/>
                  </a:lnTo>
                  <a:lnTo>
                    <a:pt x="337" y="144"/>
                  </a:lnTo>
                  <a:lnTo>
                    <a:pt x="193" y="240"/>
                  </a:lnTo>
                  <a:lnTo>
                    <a:pt x="145" y="384"/>
                  </a:lnTo>
                  <a:lnTo>
                    <a:pt x="48" y="529"/>
                  </a:lnTo>
                  <a:lnTo>
                    <a:pt x="0" y="673"/>
                  </a:lnTo>
                  <a:lnTo>
                    <a:pt x="48" y="1009"/>
                  </a:lnTo>
                  <a:lnTo>
                    <a:pt x="97" y="1153"/>
                  </a:lnTo>
                  <a:lnTo>
                    <a:pt x="145" y="1297"/>
                  </a:lnTo>
                  <a:lnTo>
                    <a:pt x="241" y="1441"/>
                  </a:lnTo>
                  <a:lnTo>
                    <a:pt x="385" y="1537"/>
                  </a:lnTo>
                  <a:lnTo>
                    <a:pt x="577" y="1633"/>
                  </a:lnTo>
                  <a:lnTo>
                    <a:pt x="769" y="1681"/>
                  </a:lnTo>
                  <a:lnTo>
                    <a:pt x="913" y="1681"/>
                  </a:lnTo>
                  <a:lnTo>
                    <a:pt x="1105" y="1633"/>
                  </a:lnTo>
                  <a:lnTo>
                    <a:pt x="1249" y="1585"/>
                  </a:lnTo>
                  <a:lnTo>
                    <a:pt x="1393" y="1489"/>
                  </a:lnTo>
                  <a:lnTo>
                    <a:pt x="1585" y="1297"/>
                  </a:lnTo>
                  <a:lnTo>
                    <a:pt x="1681" y="1009"/>
                  </a:lnTo>
                  <a:lnTo>
                    <a:pt x="1729" y="673"/>
                  </a:lnTo>
                  <a:lnTo>
                    <a:pt x="1681" y="529"/>
                  </a:lnTo>
                  <a:lnTo>
                    <a:pt x="1633" y="384"/>
                  </a:lnTo>
                  <a:lnTo>
                    <a:pt x="1537" y="288"/>
                  </a:lnTo>
                  <a:lnTo>
                    <a:pt x="1393" y="192"/>
                  </a:lnTo>
                  <a:lnTo>
                    <a:pt x="1249" y="96"/>
                  </a:lnTo>
                  <a:lnTo>
                    <a:pt x="10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44"/>
            <p:cNvSpPr/>
            <p:nvPr/>
          </p:nvSpPr>
          <p:spPr>
            <a:xfrm>
              <a:off x="5046625" y="2717000"/>
              <a:ext cx="38450" cy="31250"/>
            </a:xfrm>
            <a:custGeom>
              <a:avLst/>
              <a:gdLst/>
              <a:ahLst/>
              <a:cxnLst/>
              <a:rect l="l" t="t" r="r" b="b"/>
              <a:pathLst>
                <a:path w="1538" h="1250" extrusionOk="0">
                  <a:moveTo>
                    <a:pt x="1154" y="1"/>
                  </a:moveTo>
                  <a:lnTo>
                    <a:pt x="913" y="49"/>
                  </a:lnTo>
                  <a:lnTo>
                    <a:pt x="625" y="145"/>
                  </a:lnTo>
                  <a:lnTo>
                    <a:pt x="385" y="337"/>
                  </a:lnTo>
                  <a:lnTo>
                    <a:pt x="193" y="529"/>
                  </a:lnTo>
                  <a:lnTo>
                    <a:pt x="49" y="721"/>
                  </a:lnTo>
                  <a:lnTo>
                    <a:pt x="1" y="961"/>
                  </a:lnTo>
                  <a:lnTo>
                    <a:pt x="1" y="1009"/>
                  </a:lnTo>
                  <a:lnTo>
                    <a:pt x="1" y="1105"/>
                  </a:lnTo>
                  <a:lnTo>
                    <a:pt x="49" y="1153"/>
                  </a:lnTo>
                  <a:lnTo>
                    <a:pt x="145" y="1201"/>
                  </a:lnTo>
                  <a:lnTo>
                    <a:pt x="337" y="1249"/>
                  </a:lnTo>
                  <a:lnTo>
                    <a:pt x="577" y="1201"/>
                  </a:lnTo>
                  <a:lnTo>
                    <a:pt x="865" y="1105"/>
                  </a:lnTo>
                  <a:lnTo>
                    <a:pt x="1106" y="913"/>
                  </a:lnTo>
                  <a:lnTo>
                    <a:pt x="1346" y="721"/>
                  </a:lnTo>
                  <a:lnTo>
                    <a:pt x="1490" y="529"/>
                  </a:lnTo>
                  <a:lnTo>
                    <a:pt x="1538" y="337"/>
                  </a:lnTo>
                  <a:lnTo>
                    <a:pt x="1538" y="241"/>
                  </a:lnTo>
                  <a:lnTo>
                    <a:pt x="1538" y="145"/>
                  </a:lnTo>
                  <a:lnTo>
                    <a:pt x="1442" y="97"/>
                  </a:lnTo>
                  <a:lnTo>
                    <a:pt x="1346" y="49"/>
                  </a:lnTo>
                  <a:lnTo>
                    <a:pt x="1154" y="1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44"/>
            <p:cNvSpPr/>
            <p:nvPr/>
          </p:nvSpPr>
          <p:spPr>
            <a:xfrm>
              <a:off x="5046625" y="2717000"/>
              <a:ext cx="38450" cy="31250"/>
            </a:xfrm>
            <a:custGeom>
              <a:avLst/>
              <a:gdLst/>
              <a:ahLst/>
              <a:cxnLst/>
              <a:rect l="l" t="t" r="r" b="b"/>
              <a:pathLst>
                <a:path w="1538" h="1250" fill="none" extrusionOk="0">
                  <a:moveTo>
                    <a:pt x="1154" y="1"/>
                  </a:moveTo>
                  <a:lnTo>
                    <a:pt x="1154" y="1"/>
                  </a:lnTo>
                  <a:lnTo>
                    <a:pt x="913" y="49"/>
                  </a:lnTo>
                  <a:lnTo>
                    <a:pt x="625" y="145"/>
                  </a:lnTo>
                  <a:lnTo>
                    <a:pt x="385" y="337"/>
                  </a:lnTo>
                  <a:lnTo>
                    <a:pt x="193" y="529"/>
                  </a:lnTo>
                  <a:lnTo>
                    <a:pt x="49" y="721"/>
                  </a:lnTo>
                  <a:lnTo>
                    <a:pt x="1" y="961"/>
                  </a:lnTo>
                  <a:lnTo>
                    <a:pt x="1" y="1009"/>
                  </a:lnTo>
                  <a:lnTo>
                    <a:pt x="1" y="1105"/>
                  </a:lnTo>
                  <a:lnTo>
                    <a:pt x="49" y="1153"/>
                  </a:lnTo>
                  <a:lnTo>
                    <a:pt x="145" y="1201"/>
                  </a:lnTo>
                  <a:lnTo>
                    <a:pt x="145" y="1201"/>
                  </a:lnTo>
                  <a:lnTo>
                    <a:pt x="337" y="1249"/>
                  </a:lnTo>
                  <a:lnTo>
                    <a:pt x="337" y="1249"/>
                  </a:lnTo>
                  <a:lnTo>
                    <a:pt x="577" y="1201"/>
                  </a:lnTo>
                  <a:lnTo>
                    <a:pt x="865" y="1105"/>
                  </a:lnTo>
                  <a:lnTo>
                    <a:pt x="1106" y="913"/>
                  </a:lnTo>
                  <a:lnTo>
                    <a:pt x="1346" y="721"/>
                  </a:lnTo>
                  <a:lnTo>
                    <a:pt x="1490" y="529"/>
                  </a:lnTo>
                  <a:lnTo>
                    <a:pt x="1538" y="337"/>
                  </a:lnTo>
                  <a:lnTo>
                    <a:pt x="1538" y="241"/>
                  </a:lnTo>
                  <a:lnTo>
                    <a:pt x="1538" y="145"/>
                  </a:lnTo>
                  <a:lnTo>
                    <a:pt x="1442" y="97"/>
                  </a:lnTo>
                  <a:lnTo>
                    <a:pt x="1346" y="49"/>
                  </a:lnTo>
                  <a:lnTo>
                    <a:pt x="1346" y="49"/>
                  </a:lnTo>
                  <a:lnTo>
                    <a:pt x="115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44"/>
            <p:cNvSpPr/>
            <p:nvPr/>
          </p:nvSpPr>
          <p:spPr>
            <a:xfrm>
              <a:off x="5340800" y="2754225"/>
              <a:ext cx="39625" cy="32450"/>
            </a:xfrm>
            <a:custGeom>
              <a:avLst/>
              <a:gdLst/>
              <a:ahLst/>
              <a:cxnLst/>
              <a:rect l="l" t="t" r="r" b="b"/>
              <a:pathLst>
                <a:path w="1585" h="1298" extrusionOk="0">
                  <a:moveTo>
                    <a:pt x="1201" y="0"/>
                  </a:moveTo>
                  <a:lnTo>
                    <a:pt x="913" y="48"/>
                  </a:lnTo>
                  <a:lnTo>
                    <a:pt x="624" y="144"/>
                  </a:lnTo>
                  <a:lnTo>
                    <a:pt x="384" y="288"/>
                  </a:lnTo>
                  <a:lnTo>
                    <a:pt x="192" y="481"/>
                  </a:lnTo>
                  <a:lnTo>
                    <a:pt x="48" y="673"/>
                  </a:lnTo>
                  <a:lnTo>
                    <a:pt x="0" y="913"/>
                  </a:lnTo>
                  <a:lnTo>
                    <a:pt x="48" y="1009"/>
                  </a:lnTo>
                  <a:lnTo>
                    <a:pt x="96" y="1105"/>
                  </a:lnTo>
                  <a:lnTo>
                    <a:pt x="192" y="1201"/>
                  </a:lnTo>
                  <a:lnTo>
                    <a:pt x="336" y="1249"/>
                  </a:lnTo>
                  <a:lnTo>
                    <a:pt x="480" y="1297"/>
                  </a:lnTo>
                  <a:lnTo>
                    <a:pt x="673" y="1249"/>
                  </a:lnTo>
                  <a:lnTo>
                    <a:pt x="913" y="1105"/>
                  </a:lnTo>
                  <a:lnTo>
                    <a:pt x="1153" y="961"/>
                  </a:lnTo>
                  <a:lnTo>
                    <a:pt x="1345" y="721"/>
                  </a:lnTo>
                  <a:lnTo>
                    <a:pt x="1489" y="529"/>
                  </a:lnTo>
                  <a:lnTo>
                    <a:pt x="1585" y="337"/>
                  </a:lnTo>
                  <a:lnTo>
                    <a:pt x="1585" y="240"/>
                  </a:lnTo>
                  <a:lnTo>
                    <a:pt x="1537" y="144"/>
                  </a:lnTo>
                  <a:lnTo>
                    <a:pt x="1489" y="96"/>
                  </a:lnTo>
                  <a:lnTo>
                    <a:pt x="1393" y="48"/>
                  </a:lnTo>
                  <a:lnTo>
                    <a:pt x="1201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44"/>
            <p:cNvSpPr/>
            <p:nvPr/>
          </p:nvSpPr>
          <p:spPr>
            <a:xfrm>
              <a:off x="5340800" y="2754225"/>
              <a:ext cx="39625" cy="32450"/>
            </a:xfrm>
            <a:custGeom>
              <a:avLst/>
              <a:gdLst/>
              <a:ahLst/>
              <a:cxnLst/>
              <a:rect l="l" t="t" r="r" b="b"/>
              <a:pathLst>
                <a:path w="1585" h="1298" fill="none" extrusionOk="0">
                  <a:moveTo>
                    <a:pt x="1201" y="0"/>
                  </a:moveTo>
                  <a:lnTo>
                    <a:pt x="1201" y="0"/>
                  </a:lnTo>
                  <a:lnTo>
                    <a:pt x="913" y="48"/>
                  </a:lnTo>
                  <a:lnTo>
                    <a:pt x="624" y="144"/>
                  </a:lnTo>
                  <a:lnTo>
                    <a:pt x="384" y="288"/>
                  </a:lnTo>
                  <a:lnTo>
                    <a:pt x="192" y="481"/>
                  </a:lnTo>
                  <a:lnTo>
                    <a:pt x="48" y="673"/>
                  </a:lnTo>
                  <a:lnTo>
                    <a:pt x="0" y="913"/>
                  </a:lnTo>
                  <a:lnTo>
                    <a:pt x="48" y="1009"/>
                  </a:lnTo>
                  <a:lnTo>
                    <a:pt x="96" y="1105"/>
                  </a:lnTo>
                  <a:lnTo>
                    <a:pt x="192" y="1201"/>
                  </a:lnTo>
                  <a:lnTo>
                    <a:pt x="336" y="1249"/>
                  </a:lnTo>
                  <a:lnTo>
                    <a:pt x="336" y="1249"/>
                  </a:lnTo>
                  <a:lnTo>
                    <a:pt x="480" y="1297"/>
                  </a:lnTo>
                  <a:lnTo>
                    <a:pt x="480" y="1297"/>
                  </a:lnTo>
                  <a:lnTo>
                    <a:pt x="673" y="1249"/>
                  </a:lnTo>
                  <a:lnTo>
                    <a:pt x="913" y="1105"/>
                  </a:lnTo>
                  <a:lnTo>
                    <a:pt x="1153" y="961"/>
                  </a:lnTo>
                  <a:lnTo>
                    <a:pt x="1345" y="721"/>
                  </a:lnTo>
                  <a:lnTo>
                    <a:pt x="1489" y="529"/>
                  </a:lnTo>
                  <a:lnTo>
                    <a:pt x="1585" y="337"/>
                  </a:lnTo>
                  <a:lnTo>
                    <a:pt x="1585" y="240"/>
                  </a:lnTo>
                  <a:lnTo>
                    <a:pt x="1537" y="144"/>
                  </a:lnTo>
                  <a:lnTo>
                    <a:pt x="1489" y="96"/>
                  </a:lnTo>
                  <a:lnTo>
                    <a:pt x="1393" y="48"/>
                  </a:lnTo>
                  <a:lnTo>
                    <a:pt x="1393" y="48"/>
                  </a:lnTo>
                  <a:lnTo>
                    <a:pt x="120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44"/>
            <p:cNvSpPr/>
            <p:nvPr/>
          </p:nvSpPr>
          <p:spPr>
            <a:xfrm>
              <a:off x="4908575" y="2635350"/>
              <a:ext cx="51650" cy="63675"/>
            </a:xfrm>
            <a:custGeom>
              <a:avLst/>
              <a:gdLst/>
              <a:ahLst/>
              <a:cxnLst/>
              <a:rect l="l" t="t" r="r" b="b"/>
              <a:pathLst>
                <a:path w="2066" h="2547" extrusionOk="0">
                  <a:moveTo>
                    <a:pt x="528" y="1"/>
                  </a:moveTo>
                  <a:lnTo>
                    <a:pt x="432" y="49"/>
                  </a:lnTo>
                  <a:lnTo>
                    <a:pt x="288" y="193"/>
                  </a:lnTo>
                  <a:lnTo>
                    <a:pt x="192" y="481"/>
                  </a:lnTo>
                  <a:lnTo>
                    <a:pt x="96" y="865"/>
                  </a:lnTo>
                  <a:lnTo>
                    <a:pt x="48" y="1249"/>
                  </a:lnTo>
                  <a:lnTo>
                    <a:pt x="0" y="1682"/>
                  </a:lnTo>
                  <a:lnTo>
                    <a:pt x="0" y="2018"/>
                  </a:lnTo>
                  <a:lnTo>
                    <a:pt x="96" y="2306"/>
                  </a:lnTo>
                  <a:lnTo>
                    <a:pt x="96" y="2402"/>
                  </a:lnTo>
                  <a:lnTo>
                    <a:pt x="192" y="2450"/>
                  </a:lnTo>
                  <a:lnTo>
                    <a:pt x="336" y="2498"/>
                  </a:lnTo>
                  <a:lnTo>
                    <a:pt x="576" y="2546"/>
                  </a:lnTo>
                  <a:lnTo>
                    <a:pt x="817" y="2546"/>
                  </a:lnTo>
                  <a:lnTo>
                    <a:pt x="1057" y="2498"/>
                  </a:lnTo>
                  <a:lnTo>
                    <a:pt x="1345" y="2450"/>
                  </a:lnTo>
                  <a:lnTo>
                    <a:pt x="1585" y="2354"/>
                  </a:lnTo>
                  <a:lnTo>
                    <a:pt x="1777" y="2210"/>
                  </a:lnTo>
                  <a:lnTo>
                    <a:pt x="1921" y="2018"/>
                  </a:lnTo>
                  <a:lnTo>
                    <a:pt x="2017" y="1778"/>
                  </a:lnTo>
                  <a:lnTo>
                    <a:pt x="2065" y="1538"/>
                  </a:lnTo>
                  <a:lnTo>
                    <a:pt x="2017" y="1346"/>
                  </a:lnTo>
                  <a:lnTo>
                    <a:pt x="1969" y="1153"/>
                  </a:lnTo>
                  <a:lnTo>
                    <a:pt x="1921" y="961"/>
                  </a:lnTo>
                  <a:lnTo>
                    <a:pt x="1825" y="769"/>
                  </a:lnTo>
                  <a:lnTo>
                    <a:pt x="1537" y="481"/>
                  </a:lnTo>
                  <a:lnTo>
                    <a:pt x="1201" y="241"/>
                  </a:lnTo>
                  <a:lnTo>
                    <a:pt x="913" y="49"/>
                  </a:lnTo>
                  <a:lnTo>
                    <a:pt x="62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44"/>
            <p:cNvSpPr/>
            <p:nvPr/>
          </p:nvSpPr>
          <p:spPr>
            <a:xfrm>
              <a:off x="4912175" y="2641350"/>
              <a:ext cx="15625" cy="51675"/>
            </a:xfrm>
            <a:custGeom>
              <a:avLst/>
              <a:gdLst/>
              <a:ahLst/>
              <a:cxnLst/>
              <a:rect l="l" t="t" r="r" b="b"/>
              <a:pathLst>
                <a:path w="625" h="2067" extrusionOk="0">
                  <a:moveTo>
                    <a:pt x="336" y="1"/>
                  </a:moveTo>
                  <a:lnTo>
                    <a:pt x="288" y="97"/>
                  </a:lnTo>
                  <a:lnTo>
                    <a:pt x="144" y="289"/>
                  </a:lnTo>
                  <a:lnTo>
                    <a:pt x="96" y="625"/>
                  </a:lnTo>
                  <a:lnTo>
                    <a:pt x="0" y="1009"/>
                  </a:lnTo>
                  <a:lnTo>
                    <a:pt x="0" y="1394"/>
                  </a:lnTo>
                  <a:lnTo>
                    <a:pt x="48" y="1730"/>
                  </a:lnTo>
                  <a:lnTo>
                    <a:pt x="96" y="1970"/>
                  </a:lnTo>
                  <a:lnTo>
                    <a:pt x="144" y="2066"/>
                  </a:lnTo>
                  <a:lnTo>
                    <a:pt x="288" y="2066"/>
                  </a:lnTo>
                  <a:lnTo>
                    <a:pt x="336" y="1970"/>
                  </a:lnTo>
                  <a:lnTo>
                    <a:pt x="480" y="1778"/>
                  </a:lnTo>
                  <a:lnTo>
                    <a:pt x="576" y="1442"/>
                  </a:lnTo>
                  <a:lnTo>
                    <a:pt x="624" y="1058"/>
                  </a:lnTo>
                  <a:lnTo>
                    <a:pt x="624" y="673"/>
                  </a:lnTo>
                  <a:lnTo>
                    <a:pt x="576" y="337"/>
                  </a:lnTo>
                  <a:lnTo>
                    <a:pt x="528" y="97"/>
                  </a:lnTo>
                  <a:lnTo>
                    <a:pt x="480" y="49"/>
                  </a:lnTo>
                  <a:lnTo>
                    <a:pt x="432" y="1"/>
                  </a:lnTo>
                  <a:close/>
                </a:path>
              </a:pathLst>
            </a:custGeom>
            <a:solidFill>
              <a:srgbClr val="FFDA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2" name="Picture 61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2506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2992;p69"/>
          <p:cNvSpPr/>
          <p:nvPr/>
        </p:nvSpPr>
        <p:spPr>
          <a:xfrm>
            <a:off x="3753351" y="251790"/>
            <a:ext cx="4718061" cy="2233958"/>
          </a:xfrm>
          <a:custGeom>
            <a:avLst/>
            <a:gdLst/>
            <a:ahLst/>
            <a:cxnLst/>
            <a:rect l="l" t="t" r="r" b="b"/>
            <a:pathLst>
              <a:path w="65316" h="38986" extrusionOk="0">
                <a:moveTo>
                  <a:pt x="44768" y="0"/>
                </a:moveTo>
                <a:cubicBezTo>
                  <a:pt x="38703" y="0"/>
                  <a:pt x="35092" y="5255"/>
                  <a:pt x="35092" y="5255"/>
                </a:cubicBezTo>
                <a:cubicBezTo>
                  <a:pt x="34089" y="3960"/>
                  <a:pt x="30009" y="720"/>
                  <a:pt x="25191" y="720"/>
                </a:cubicBezTo>
                <a:cubicBezTo>
                  <a:pt x="23925" y="720"/>
                  <a:pt x="22608" y="944"/>
                  <a:pt x="21282" y="1485"/>
                </a:cubicBezTo>
                <a:cubicBezTo>
                  <a:pt x="14911" y="4054"/>
                  <a:pt x="14811" y="11960"/>
                  <a:pt x="14811" y="11960"/>
                </a:cubicBezTo>
                <a:cubicBezTo>
                  <a:pt x="14363" y="11314"/>
                  <a:pt x="11867" y="10040"/>
                  <a:pt x="9106" y="10040"/>
                </a:cubicBezTo>
                <a:cubicBezTo>
                  <a:pt x="6735" y="10040"/>
                  <a:pt x="4169" y="10979"/>
                  <a:pt x="2536" y="14061"/>
                </a:cubicBezTo>
                <a:cubicBezTo>
                  <a:pt x="1" y="18831"/>
                  <a:pt x="6105" y="22701"/>
                  <a:pt x="6105" y="22701"/>
                </a:cubicBezTo>
                <a:cubicBezTo>
                  <a:pt x="5771" y="23868"/>
                  <a:pt x="5104" y="30273"/>
                  <a:pt x="9974" y="34176"/>
                </a:cubicBezTo>
                <a:cubicBezTo>
                  <a:pt x="11686" y="35536"/>
                  <a:pt x="13592" y="35977"/>
                  <a:pt x="15344" y="35977"/>
                </a:cubicBezTo>
                <a:cubicBezTo>
                  <a:pt x="18575" y="35977"/>
                  <a:pt x="21282" y="34476"/>
                  <a:pt x="21282" y="34476"/>
                </a:cubicBezTo>
                <a:cubicBezTo>
                  <a:pt x="26680" y="37825"/>
                  <a:pt x="31625" y="38985"/>
                  <a:pt x="35886" y="38985"/>
                </a:cubicBezTo>
                <a:cubicBezTo>
                  <a:pt x="45503" y="38985"/>
                  <a:pt x="51637" y="33075"/>
                  <a:pt x="51637" y="33075"/>
                </a:cubicBezTo>
                <a:cubicBezTo>
                  <a:pt x="52140" y="33130"/>
                  <a:pt x="52634" y="33157"/>
                  <a:pt x="53120" y="33157"/>
                </a:cubicBezTo>
                <a:cubicBezTo>
                  <a:pt x="60235" y="33157"/>
                  <a:pt x="65315" y="27387"/>
                  <a:pt x="63379" y="21266"/>
                </a:cubicBezTo>
                <a:cubicBezTo>
                  <a:pt x="61344" y="14695"/>
                  <a:pt x="54540" y="14395"/>
                  <a:pt x="54540" y="14395"/>
                </a:cubicBezTo>
                <a:cubicBezTo>
                  <a:pt x="54540" y="14395"/>
                  <a:pt x="57141" y="3720"/>
                  <a:pt x="48702" y="718"/>
                </a:cubicBezTo>
                <a:cubicBezTo>
                  <a:pt x="47298" y="211"/>
                  <a:pt x="45984" y="0"/>
                  <a:pt x="4476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solidFill>
              <a:schemeClr val="accent1">
                <a:lumMod val="75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210" b="100000" l="4730" r="95101">
                        <a14:foregroundMark x1="52027" y1="75691" x2="67230" y2="83794"/>
                        <a14:foregroundMark x1="41047" y1="70534" x2="45439" y2="73665"/>
                        <a14:foregroundMark x1="30236" y1="77901" x2="27872" y2="92265"/>
                        <a14:foregroundMark x1="31419" y1="76059" x2="31081" y2="83241"/>
                        <a14:foregroundMark x1="54392" y1="34622" x2="53209" y2="37017"/>
                        <a14:foregroundMark x1="44426" y1="23941" x2="44595" y2="25967"/>
                        <a14:foregroundMark x1="38345" y1="16390" x2="37331" y2="1989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1186" y="552472"/>
            <a:ext cx="4540833" cy="4164987"/>
          </a:xfrm>
          <a:prstGeom prst="rect">
            <a:avLst/>
          </a:prstGeom>
        </p:spPr>
      </p:pic>
      <p:sp>
        <p:nvSpPr>
          <p:cNvPr id="1402" name="Google Shape;1402;p44"/>
          <p:cNvSpPr txBox="1">
            <a:spLocks noGrp="1"/>
          </p:cNvSpPr>
          <p:nvPr>
            <p:ph type="title" idx="4294967295"/>
          </p:nvPr>
        </p:nvSpPr>
        <p:spPr>
          <a:xfrm>
            <a:off x="5961539" y="406635"/>
            <a:ext cx="757238" cy="8699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1</a:t>
            </a:r>
            <a:endParaRPr sz="5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1404" name="Google Shape;1404;p44"/>
          <p:cNvGrpSpPr/>
          <p:nvPr/>
        </p:nvGrpSpPr>
        <p:grpSpPr>
          <a:xfrm rot="-234630">
            <a:off x="6957617" y="286493"/>
            <a:ext cx="1829403" cy="1356052"/>
            <a:chOff x="5829307" y="363505"/>
            <a:chExt cx="2535059" cy="2386612"/>
          </a:xfrm>
        </p:grpSpPr>
        <p:grpSp>
          <p:nvGrpSpPr>
            <p:cNvPr id="1405" name="Google Shape;1405;p44"/>
            <p:cNvGrpSpPr/>
            <p:nvPr/>
          </p:nvGrpSpPr>
          <p:grpSpPr>
            <a:xfrm>
              <a:off x="5829307" y="363505"/>
              <a:ext cx="2535059" cy="2386612"/>
              <a:chOff x="5829307" y="363505"/>
              <a:chExt cx="2535059" cy="2386612"/>
            </a:xfrm>
          </p:grpSpPr>
          <p:grpSp>
            <p:nvGrpSpPr>
              <p:cNvPr id="1406" name="Google Shape;1406;p44"/>
              <p:cNvGrpSpPr/>
              <p:nvPr/>
            </p:nvGrpSpPr>
            <p:grpSpPr>
              <a:xfrm rot="1133335" flipH="1">
                <a:off x="6068288" y="647514"/>
                <a:ext cx="2057096" cy="1818594"/>
                <a:chOff x="4243600" y="2736081"/>
                <a:chExt cx="1853989" cy="1639035"/>
              </a:xfrm>
            </p:grpSpPr>
            <p:grpSp>
              <p:nvGrpSpPr>
                <p:cNvPr id="1407" name="Google Shape;1407;p44"/>
                <p:cNvGrpSpPr/>
                <p:nvPr/>
              </p:nvGrpSpPr>
              <p:grpSpPr>
                <a:xfrm>
                  <a:off x="4246988" y="2736081"/>
                  <a:ext cx="1847214" cy="1639035"/>
                  <a:chOff x="4289300" y="2723575"/>
                  <a:chExt cx="1847214" cy="1639035"/>
                </a:xfrm>
              </p:grpSpPr>
              <p:sp>
                <p:nvSpPr>
                  <p:cNvPr id="1408" name="Google Shape;1408;p44"/>
                  <p:cNvSpPr/>
                  <p:nvPr/>
                </p:nvSpPr>
                <p:spPr>
                  <a:xfrm>
                    <a:off x="5413714" y="3571860"/>
                    <a:ext cx="722800" cy="7907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912" h="31630" extrusionOk="0">
                        <a:moveTo>
                          <a:pt x="7486" y="0"/>
                        </a:moveTo>
                        <a:cubicBezTo>
                          <a:pt x="6476" y="0"/>
                          <a:pt x="5545" y="118"/>
                          <a:pt x="4717" y="304"/>
                        </a:cubicBezTo>
                        <a:cubicBezTo>
                          <a:pt x="1693" y="981"/>
                          <a:pt x="610" y="3215"/>
                          <a:pt x="203" y="4727"/>
                        </a:cubicBezTo>
                        <a:lnTo>
                          <a:pt x="203" y="4772"/>
                        </a:lnTo>
                        <a:lnTo>
                          <a:pt x="181" y="4908"/>
                        </a:lnTo>
                        <a:cubicBezTo>
                          <a:pt x="91" y="5314"/>
                          <a:pt x="23" y="5720"/>
                          <a:pt x="0" y="6149"/>
                        </a:cubicBezTo>
                        <a:lnTo>
                          <a:pt x="0" y="6172"/>
                        </a:lnTo>
                        <a:lnTo>
                          <a:pt x="0" y="6194"/>
                        </a:lnTo>
                        <a:cubicBezTo>
                          <a:pt x="0" y="6194"/>
                          <a:pt x="3070" y="9738"/>
                          <a:pt x="2686" y="24475"/>
                        </a:cubicBezTo>
                        <a:cubicBezTo>
                          <a:pt x="2663" y="25514"/>
                          <a:pt x="3453" y="26371"/>
                          <a:pt x="4469" y="26439"/>
                        </a:cubicBezTo>
                        <a:lnTo>
                          <a:pt x="9051" y="26778"/>
                        </a:lnTo>
                        <a:lnTo>
                          <a:pt x="9434" y="26823"/>
                        </a:lnTo>
                        <a:lnTo>
                          <a:pt x="9705" y="26823"/>
                        </a:lnTo>
                        <a:cubicBezTo>
                          <a:pt x="9773" y="26800"/>
                          <a:pt x="9840" y="26800"/>
                          <a:pt x="9908" y="26800"/>
                        </a:cubicBezTo>
                        <a:lnTo>
                          <a:pt x="9931" y="26800"/>
                        </a:lnTo>
                        <a:cubicBezTo>
                          <a:pt x="9998" y="26778"/>
                          <a:pt x="10066" y="26755"/>
                          <a:pt x="10134" y="26732"/>
                        </a:cubicBezTo>
                        <a:cubicBezTo>
                          <a:pt x="10202" y="26710"/>
                          <a:pt x="10292" y="26687"/>
                          <a:pt x="10360" y="26665"/>
                        </a:cubicBezTo>
                        <a:cubicBezTo>
                          <a:pt x="10382" y="27116"/>
                          <a:pt x="10405" y="27545"/>
                          <a:pt x="10427" y="27951"/>
                        </a:cubicBezTo>
                        <a:cubicBezTo>
                          <a:pt x="10427" y="28087"/>
                          <a:pt x="10427" y="28222"/>
                          <a:pt x="10427" y="28335"/>
                        </a:cubicBezTo>
                        <a:lnTo>
                          <a:pt x="10427" y="28357"/>
                        </a:lnTo>
                        <a:lnTo>
                          <a:pt x="10427" y="28718"/>
                        </a:lnTo>
                        <a:lnTo>
                          <a:pt x="10427" y="28741"/>
                        </a:lnTo>
                        <a:lnTo>
                          <a:pt x="10427" y="29080"/>
                        </a:lnTo>
                        <a:lnTo>
                          <a:pt x="10427" y="29102"/>
                        </a:lnTo>
                        <a:lnTo>
                          <a:pt x="10427" y="29396"/>
                        </a:lnTo>
                        <a:lnTo>
                          <a:pt x="10427" y="29463"/>
                        </a:lnTo>
                        <a:lnTo>
                          <a:pt x="10427" y="29689"/>
                        </a:lnTo>
                        <a:lnTo>
                          <a:pt x="10427" y="29779"/>
                        </a:lnTo>
                        <a:cubicBezTo>
                          <a:pt x="10450" y="30817"/>
                          <a:pt x="11307" y="31630"/>
                          <a:pt x="12346" y="31630"/>
                        </a:cubicBezTo>
                        <a:lnTo>
                          <a:pt x="21103" y="31630"/>
                        </a:lnTo>
                        <a:cubicBezTo>
                          <a:pt x="21554" y="31630"/>
                          <a:pt x="22005" y="31472"/>
                          <a:pt x="22344" y="31179"/>
                        </a:cubicBezTo>
                        <a:cubicBezTo>
                          <a:pt x="22795" y="30795"/>
                          <a:pt x="23044" y="30231"/>
                          <a:pt x="23021" y="29644"/>
                        </a:cubicBezTo>
                        <a:lnTo>
                          <a:pt x="23021" y="29621"/>
                        </a:lnTo>
                        <a:cubicBezTo>
                          <a:pt x="23021" y="29350"/>
                          <a:pt x="22998" y="29080"/>
                          <a:pt x="22976" y="28809"/>
                        </a:cubicBezTo>
                        <a:lnTo>
                          <a:pt x="22976" y="28696"/>
                        </a:lnTo>
                        <a:cubicBezTo>
                          <a:pt x="22976" y="28448"/>
                          <a:pt x="22953" y="28199"/>
                          <a:pt x="22931" y="27951"/>
                        </a:cubicBezTo>
                        <a:lnTo>
                          <a:pt x="22931" y="27929"/>
                        </a:lnTo>
                        <a:cubicBezTo>
                          <a:pt x="22886" y="27364"/>
                          <a:pt x="22840" y="26800"/>
                          <a:pt x="22773" y="26236"/>
                        </a:cubicBezTo>
                        <a:lnTo>
                          <a:pt x="26971" y="26236"/>
                        </a:lnTo>
                        <a:cubicBezTo>
                          <a:pt x="27287" y="26236"/>
                          <a:pt x="27580" y="26168"/>
                          <a:pt x="27851" y="26033"/>
                        </a:cubicBezTo>
                        <a:lnTo>
                          <a:pt x="27918" y="25988"/>
                        </a:lnTo>
                        <a:cubicBezTo>
                          <a:pt x="27986" y="25942"/>
                          <a:pt x="28054" y="25897"/>
                          <a:pt x="28099" y="25852"/>
                        </a:cubicBezTo>
                        <a:cubicBezTo>
                          <a:pt x="28212" y="25784"/>
                          <a:pt x="28302" y="25694"/>
                          <a:pt x="28392" y="25604"/>
                        </a:cubicBezTo>
                        <a:cubicBezTo>
                          <a:pt x="28550" y="25423"/>
                          <a:pt x="28708" y="25175"/>
                          <a:pt x="28776" y="24927"/>
                        </a:cubicBezTo>
                        <a:cubicBezTo>
                          <a:pt x="28912" y="24611"/>
                          <a:pt x="28912" y="24250"/>
                          <a:pt x="28844" y="23911"/>
                        </a:cubicBezTo>
                        <a:cubicBezTo>
                          <a:pt x="28844" y="23843"/>
                          <a:pt x="28821" y="23776"/>
                          <a:pt x="28799" y="23731"/>
                        </a:cubicBezTo>
                        <a:cubicBezTo>
                          <a:pt x="28686" y="23415"/>
                          <a:pt x="28596" y="23099"/>
                          <a:pt x="28483" y="22783"/>
                        </a:cubicBezTo>
                        <a:lnTo>
                          <a:pt x="28370" y="22444"/>
                        </a:lnTo>
                        <a:lnTo>
                          <a:pt x="28167" y="21880"/>
                        </a:lnTo>
                        <a:lnTo>
                          <a:pt x="28009" y="21451"/>
                        </a:lnTo>
                        <a:lnTo>
                          <a:pt x="27851" y="21022"/>
                        </a:lnTo>
                        <a:lnTo>
                          <a:pt x="27693" y="20548"/>
                        </a:lnTo>
                        <a:lnTo>
                          <a:pt x="27603" y="20345"/>
                        </a:lnTo>
                        <a:cubicBezTo>
                          <a:pt x="27445" y="19894"/>
                          <a:pt x="27264" y="19442"/>
                          <a:pt x="27106" y="19014"/>
                        </a:cubicBezTo>
                        <a:cubicBezTo>
                          <a:pt x="27016" y="18788"/>
                          <a:pt x="26925" y="18562"/>
                          <a:pt x="26813" y="18359"/>
                        </a:cubicBezTo>
                        <a:lnTo>
                          <a:pt x="26790" y="18269"/>
                        </a:lnTo>
                        <a:cubicBezTo>
                          <a:pt x="26700" y="18043"/>
                          <a:pt x="26587" y="17818"/>
                          <a:pt x="26497" y="17592"/>
                        </a:cubicBezTo>
                        <a:cubicBezTo>
                          <a:pt x="20454" y="3341"/>
                          <a:pt x="12861" y="0"/>
                          <a:pt x="7486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 w="114300" cap="flat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>
                    <a:outerShdw blurRad="57150" dist="19050" dir="5400000" algn="bl" rotWithShape="0">
                      <a:schemeClr val="dk1">
                        <a:alpha val="20000"/>
                      </a:scheme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409" name="Google Shape;1409;p44"/>
                  <p:cNvSpPr/>
                  <p:nvPr/>
                </p:nvSpPr>
                <p:spPr>
                  <a:xfrm>
                    <a:off x="4289300" y="2723575"/>
                    <a:ext cx="1121725" cy="1211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869" h="48468" extrusionOk="0">
                        <a:moveTo>
                          <a:pt x="13581" y="3724"/>
                        </a:moveTo>
                        <a:cubicBezTo>
                          <a:pt x="14198" y="3724"/>
                          <a:pt x="14816" y="3843"/>
                          <a:pt x="15393" y="4071"/>
                        </a:cubicBezTo>
                        <a:cubicBezTo>
                          <a:pt x="15686" y="4183"/>
                          <a:pt x="15957" y="4341"/>
                          <a:pt x="16183" y="4545"/>
                        </a:cubicBezTo>
                        <a:cubicBezTo>
                          <a:pt x="16567" y="4883"/>
                          <a:pt x="16882" y="5267"/>
                          <a:pt x="17108" y="5718"/>
                        </a:cubicBezTo>
                        <a:cubicBezTo>
                          <a:pt x="17492" y="6463"/>
                          <a:pt x="17695" y="7298"/>
                          <a:pt x="17650" y="8156"/>
                        </a:cubicBezTo>
                        <a:cubicBezTo>
                          <a:pt x="17605" y="9374"/>
                          <a:pt x="17356" y="10593"/>
                          <a:pt x="16905" y="11744"/>
                        </a:cubicBezTo>
                        <a:cubicBezTo>
                          <a:pt x="16431" y="12985"/>
                          <a:pt x="15822" y="14182"/>
                          <a:pt x="15145" y="15333"/>
                        </a:cubicBezTo>
                        <a:cubicBezTo>
                          <a:pt x="15077" y="15468"/>
                          <a:pt x="14964" y="15558"/>
                          <a:pt x="14851" y="15603"/>
                        </a:cubicBezTo>
                        <a:cubicBezTo>
                          <a:pt x="14152" y="15919"/>
                          <a:pt x="13452" y="16258"/>
                          <a:pt x="12752" y="16596"/>
                        </a:cubicBezTo>
                        <a:lnTo>
                          <a:pt x="9389" y="18199"/>
                        </a:lnTo>
                        <a:lnTo>
                          <a:pt x="9209" y="18289"/>
                        </a:lnTo>
                        <a:lnTo>
                          <a:pt x="5508" y="20072"/>
                        </a:lnTo>
                        <a:cubicBezTo>
                          <a:pt x="5476" y="20088"/>
                          <a:pt x="5432" y="20104"/>
                          <a:pt x="5386" y="20104"/>
                        </a:cubicBezTo>
                        <a:cubicBezTo>
                          <a:pt x="5367" y="20104"/>
                          <a:pt x="5347" y="20101"/>
                          <a:pt x="5327" y="20095"/>
                        </a:cubicBezTo>
                        <a:cubicBezTo>
                          <a:pt x="5327" y="20072"/>
                          <a:pt x="5327" y="20050"/>
                          <a:pt x="5327" y="20027"/>
                        </a:cubicBezTo>
                        <a:cubicBezTo>
                          <a:pt x="5327" y="20004"/>
                          <a:pt x="5327" y="19982"/>
                          <a:pt x="5327" y="19937"/>
                        </a:cubicBezTo>
                        <a:cubicBezTo>
                          <a:pt x="5237" y="17996"/>
                          <a:pt x="5282" y="16032"/>
                          <a:pt x="5462" y="14091"/>
                        </a:cubicBezTo>
                        <a:cubicBezTo>
                          <a:pt x="5801" y="11338"/>
                          <a:pt x="6749" y="8720"/>
                          <a:pt x="8261" y="6395"/>
                        </a:cubicBezTo>
                        <a:cubicBezTo>
                          <a:pt x="8329" y="6260"/>
                          <a:pt x="8419" y="6124"/>
                          <a:pt x="8532" y="6012"/>
                        </a:cubicBezTo>
                        <a:cubicBezTo>
                          <a:pt x="8758" y="5786"/>
                          <a:pt x="8983" y="5538"/>
                          <a:pt x="9231" y="5334"/>
                        </a:cubicBezTo>
                        <a:cubicBezTo>
                          <a:pt x="9705" y="4883"/>
                          <a:pt x="10270" y="4522"/>
                          <a:pt x="10902" y="4274"/>
                        </a:cubicBezTo>
                        <a:cubicBezTo>
                          <a:pt x="11579" y="4003"/>
                          <a:pt x="12301" y="3822"/>
                          <a:pt x="13046" y="3755"/>
                        </a:cubicBezTo>
                        <a:cubicBezTo>
                          <a:pt x="13223" y="3734"/>
                          <a:pt x="13402" y="3724"/>
                          <a:pt x="13581" y="3724"/>
                        </a:cubicBezTo>
                        <a:close/>
                        <a:moveTo>
                          <a:pt x="14165" y="0"/>
                        </a:moveTo>
                        <a:cubicBezTo>
                          <a:pt x="13919" y="0"/>
                          <a:pt x="13673" y="10"/>
                          <a:pt x="13429" y="31"/>
                        </a:cubicBezTo>
                        <a:cubicBezTo>
                          <a:pt x="12143" y="121"/>
                          <a:pt x="10879" y="437"/>
                          <a:pt x="9705" y="956"/>
                        </a:cubicBezTo>
                        <a:cubicBezTo>
                          <a:pt x="8938" y="1317"/>
                          <a:pt x="8193" y="1768"/>
                          <a:pt x="7494" y="2265"/>
                        </a:cubicBezTo>
                        <a:cubicBezTo>
                          <a:pt x="7133" y="2536"/>
                          <a:pt x="6771" y="2852"/>
                          <a:pt x="6455" y="3168"/>
                        </a:cubicBezTo>
                        <a:cubicBezTo>
                          <a:pt x="5598" y="4003"/>
                          <a:pt x="4876" y="4973"/>
                          <a:pt x="4311" y="6034"/>
                        </a:cubicBezTo>
                        <a:cubicBezTo>
                          <a:pt x="3567" y="7479"/>
                          <a:pt x="3002" y="8991"/>
                          <a:pt x="2619" y="10570"/>
                        </a:cubicBezTo>
                        <a:cubicBezTo>
                          <a:pt x="1806" y="13708"/>
                          <a:pt x="1558" y="16958"/>
                          <a:pt x="1874" y="20162"/>
                        </a:cubicBezTo>
                        <a:cubicBezTo>
                          <a:pt x="1919" y="20546"/>
                          <a:pt x="1964" y="20930"/>
                          <a:pt x="1987" y="21313"/>
                        </a:cubicBezTo>
                        <a:lnTo>
                          <a:pt x="1987" y="21359"/>
                        </a:lnTo>
                        <a:lnTo>
                          <a:pt x="1987" y="21426"/>
                        </a:lnTo>
                        <a:cubicBezTo>
                          <a:pt x="1987" y="21584"/>
                          <a:pt x="1987" y="21584"/>
                          <a:pt x="1874" y="21652"/>
                        </a:cubicBezTo>
                        <a:lnTo>
                          <a:pt x="1761" y="21697"/>
                        </a:lnTo>
                        <a:lnTo>
                          <a:pt x="1310" y="22036"/>
                        </a:lnTo>
                        <a:cubicBezTo>
                          <a:pt x="994" y="22194"/>
                          <a:pt x="678" y="22329"/>
                          <a:pt x="362" y="22464"/>
                        </a:cubicBezTo>
                        <a:cubicBezTo>
                          <a:pt x="226" y="22510"/>
                          <a:pt x="136" y="22622"/>
                          <a:pt x="113" y="22758"/>
                        </a:cubicBezTo>
                        <a:cubicBezTo>
                          <a:pt x="113" y="22803"/>
                          <a:pt x="91" y="22871"/>
                          <a:pt x="91" y="22916"/>
                        </a:cubicBezTo>
                        <a:cubicBezTo>
                          <a:pt x="91" y="22984"/>
                          <a:pt x="68" y="23029"/>
                          <a:pt x="68" y="23074"/>
                        </a:cubicBezTo>
                        <a:cubicBezTo>
                          <a:pt x="1" y="23728"/>
                          <a:pt x="46" y="24383"/>
                          <a:pt x="159" y="25015"/>
                        </a:cubicBezTo>
                        <a:cubicBezTo>
                          <a:pt x="339" y="25895"/>
                          <a:pt x="587" y="26730"/>
                          <a:pt x="926" y="27565"/>
                        </a:cubicBezTo>
                        <a:cubicBezTo>
                          <a:pt x="1355" y="28648"/>
                          <a:pt x="1851" y="29709"/>
                          <a:pt x="2393" y="30725"/>
                        </a:cubicBezTo>
                        <a:cubicBezTo>
                          <a:pt x="2890" y="31650"/>
                          <a:pt x="3409" y="32553"/>
                          <a:pt x="3973" y="33456"/>
                        </a:cubicBezTo>
                        <a:cubicBezTo>
                          <a:pt x="4537" y="34336"/>
                          <a:pt x="5101" y="35216"/>
                          <a:pt x="5711" y="36074"/>
                        </a:cubicBezTo>
                        <a:cubicBezTo>
                          <a:pt x="6433" y="37089"/>
                          <a:pt x="7178" y="38105"/>
                          <a:pt x="7968" y="39075"/>
                        </a:cubicBezTo>
                        <a:cubicBezTo>
                          <a:pt x="8419" y="39640"/>
                          <a:pt x="8870" y="40181"/>
                          <a:pt x="9344" y="40723"/>
                        </a:cubicBezTo>
                        <a:cubicBezTo>
                          <a:pt x="9818" y="41265"/>
                          <a:pt x="10247" y="41761"/>
                          <a:pt x="10721" y="42258"/>
                        </a:cubicBezTo>
                        <a:cubicBezTo>
                          <a:pt x="11330" y="42912"/>
                          <a:pt x="11985" y="43567"/>
                          <a:pt x="12639" y="44199"/>
                        </a:cubicBezTo>
                        <a:cubicBezTo>
                          <a:pt x="13497" y="45011"/>
                          <a:pt x="14377" y="45756"/>
                          <a:pt x="15303" y="46456"/>
                        </a:cubicBezTo>
                        <a:cubicBezTo>
                          <a:pt x="16047" y="47042"/>
                          <a:pt x="16837" y="47539"/>
                          <a:pt x="17650" y="47990"/>
                        </a:cubicBezTo>
                        <a:cubicBezTo>
                          <a:pt x="17966" y="48148"/>
                          <a:pt x="18282" y="48284"/>
                          <a:pt x="18598" y="48397"/>
                        </a:cubicBezTo>
                        <a:cubicBezTo>
                          <a:pt x="18665" y="48419"/>
                          <a:pt x="18733" y="48442"/>
                          <a:pt x="18801" y="48442"/>
                        </a:cubicBezTo>
                        <a:cubicBezTo>
                          <a:pt x="18854" y="48459"/>
                          <a:pt x="18907" y="48468"/>
                          <a:pt x="18959" y="48468"/>
                        </a:cubicBezTo>
                        <a:cubicBezTo>
                          <a:pt x="19106" y="48468"/>
                          <a:pt x="19243" y="48400"/>
                          <a:pt x="19343" y="48284"/>
                        </a:cubicBezTo>
                        <a:cubicBezTo>
                          <a:pt x="19591" y="48035"/>
                          <a:pt x="19839" y="47765"/>
                          <a:pt x="20110" y="47494"/>
                        </a:cubicBezTo>
                        <a:lnTo>
                          <a:pt x="20606" y="46975"/>
                        </a:lnTo>
                        <a:cubicBezTo>
                          <a:pt x="20742" y="46839"/>
                          <a:pt x="20855" y="46726"/>
                          <a:pt x="20968" y="46591"/>
                        </a:cubicBezTo>
                        <a:cubicBezTo>
                          <a:pt x="21532" y="46004"/>
                          <a:pt x="22073" y="45440"/>
                          <a:pt x="22638" y="44853"/>
                        </a:cubicBezTo>
                        <a:cubicBezTo>
                          <a:pt x="22705" y="44763"/>
                          <a:pt x="22818" y="44718"/>
                          <a:pt x="22908" y="44695"/>
                        </a:cubicBezTo>
                        <a:cubicBezTo>
                          <a:pt x="23405" y="44627"/>
                          <a:pt x="23902" y="44537"/>
                          <a:pt x="24398" y="44447"/>
                        </a:cubicBezTo>
                        <a:cubicBezTo>
                          <a:pt x="27445" y="43905"/>
                          <a:pt x="30492" y="43364"/>
                          <a:pt x="33516" y="42799"/>
                        </a:cubicBezTo>
                        <a:cubicBezTo>
                          <a:pt x="35186" y="42483"/>
                          <a:pt x="36834" y="42100"/>
                          <a:pt x="38481" y="41761"/>
                        </a:cubicBezTo>
                        <a:cubicBezTo>
                          <a:pt x="38752" y="41716"/>
                          <a:pt x="39000" y="41626"/>
                          <a:pt x="39249" y="41558"/>
                        </a:cubicBezTo>
                        <a:cubicBezTo>
                          <a:pt x="39266" y="41552"/>
                          <a:pt x="39284" y="41550"/>
                          <a:pt x="39302" y="41550"/>
                        </a:cubicBezTo>
                        <a:cubicBezTo>
                          <a:pt x="39357" y="41550"/>
                          <a:pt x="39412" y="41575"/>
                          <a:pt x="39429" y="41626"/>
                        </a:cubicBezTo>
                        <a:cubicBezTo>
                          <a:pt x="40061" y="42709"/>
                          <a:pt x="41009" y="43454"/>
                          <a:pt x="42070" y="44086"/>
                        </a:cubicBezTo>
                        <a:cubicBezTo>
                          <a:pt x="42521" y="44334"/>
                          <a:pt x="43040" y="44515"/>
                          <a:pt x="43582" y="44582"/>
                        </a:cubicBezTo>
                        <a:cubicBezTo>
                          <a:pt x="43671" y="44596"/>
                          <a:pt x="43753" y="44603"/>
                          <a:pt x="43829" y="44603"/>
                        </a:cubicBezTo>
                        <a:cubicBezTo>
                          <a:pt x="44254" y="44603"/>
                          <a:pt x="44486" y="44384"/>
                          <a:pt x="44620" y="43905"/>
                        </a:cubicBezTo>
                        <a:cubicBezTo>
                          <a:pt x="44688" y="43657"/>
                          <a:pt x="44733" y="43409"/>
                          <a:pt x="44756" y="43183"/>
                        </a:cubicBezTo>
                        <a:cubicBezTo>
                          <a:pt x="44823" y="42506"/>
                          <a:pt x="44868" y="41851"/>
                          <a:pt x="44846" y="41197"/>
                        </a:cubicBezTo>
                        <a:lnTo>
                          <a:pt x="44846" y="40949"/>
                        </a:lnTo>
                        <a:cubicBezTo>
                          <a:pt x="44846" y="40858"/>
                          <a:pt x="44868" y="40746"/>
                          <a:pt x="44868" y="40655"/>
                        </a:cubicBezTo>
                        <a:cubicBezTo>
                          <a:pt x="44846" y="39369"/>
                          <a:pt x="44778" y="38082"/>
                          <a:pt x="44688" y="36819"/>
                        </a:cubicBezTo>
                        <a:cubicBezTo>
                          <a:pt x="44620" y="36209"/>
                          <a:pt x="44530" y="35622"/>
                          <a:pt x="44394" y="35058"/>
                        </a:cubicBezTo>
                        <a:cubicBezTo>
                          <a:pt x="44349" y="34810"/>
                          <a:pt x="44259" y="34584"/>
                          <a:pt x="44169" y="34358"/>
                        </a:cubicBezTo>
                        <a:cubicBezTo>
                          <a:pt x="44124" y="34201"/>
                          <a:pt x="44033" y="34065"/>
                          <a:pt x="43943" y="33952"/>
                        </a:cubicBezTo>
                        <a:cubicBezTo>
                          <a:pt x="43898" y="33885"/>
                          <a:pt x="43853" y="33839"/>
                          <a:pt x="43808" y="33817"/>
                        </a:cubicBezTo>
                        <a:cubicBezTo>
                          <a:pt x="43591" y="33672"/>
                          <a:pt x="43345" y="33600"/>
                          <a:pt x="43094" y="33600"/>
                        </a:cubicBezTo>
                        <a:cubicBezTo>
                          <a:pt x="43031" y="33600"/>
                          <a:pt x="42968" y="33605"/>
                          <a:pt x="42905" y="33614"/>
                        </a:cubicBezTo>
                        <a:cubicBezTo>
                          <a:pt x="42747" y="33659"/>
                          <a:pt x="42566" y="33704"/>
                          <a:pt x="42408" y="33772"/>
                        </a:cubicBezTo>
                        <a:cubicBezTo>
                          <a:pt x="41980" y="33952"/>
                          <a:pt x="41596" y="34133"/>
                          <a:pt x="41212" y="34381"/>
                        </a:cubicBezTo>
                        <a:cubicBezTo>
                          <a:pt x="40671" y="34697"/>
                          <a:pt x="40242" y="35126"/>
                          <a:pt x="39903" y="35645"/>
                        </a:cubicBezTo>
                        <a:cubicBezTo>
                          <a:pt x="39810" y="35795"/>
                          <a:pt x="39654" y="35882"/>
                          <a:pt x="39488" y="35882"/>
                        </a:cubicBezTo>
                        <a:cubicBezTo>
                          <a:pt x="39454" y="35882"/>
                          <a:pt x="39419" y="35878"/>
                          <a:pt x="39384" y="35871"/>
                        </a:cubicBezTo>
                        <a:cubicBezTo>
                          <a:pt x="38030" y="35713"/>
                          <a:pt x="36698" y="35577"/>
                          <a:pt x="35344" y="35464"/>
                        </a:cubicBezTo>
                        <a:cubicBezTo>
                          <a:pt x="34329" y="35352"/>
                          <a:pt x="33290" y="35284"/>
                          <a:pt x="32275" y="35216"/>
                        </a:cubicBezTo>
                        <a:cubicBezTo>
                          <a:pt x="32184" y="35216"/>
                          <a:pt x="32072" y="35216"/>
                          <a:pt x="31981" y="35171"/>
                        </a:cubicBezTo>
                        <a:cubicBezTo>
                          <a:pt x="32004" y="35058"/>
                          <a:pt x="32117" y="34990"/>
                          <a:pt x="32184" y="34923"/>
                        </a:cubicBezTo>
                        <a:lnTo>
                          <a:pt x="34599" y="32372"/>
                        </a:lnTo>
                        <a:lnTo>
                          <a:pt x="37037" y="29845"/>
                        </a:lnTo>
                        <a:cubicBezTo>
                          <a:pt x="37037" y="29822"/>
                          <a:pt x="37059" y="29822"/>
                          <a:pt x="37059" y="29799"/>
                        </a:cubicBezTo>
                        <a:cubicBezTo>
                          <a:pt x="37195" y="29664"/>
                          <a:pt x="37308" y="29551"/>
                          <a:pt x="37421" y="29416"/>
                        </a:cubicBezTo>
                        <a:lnTo>
                          <a:pt x="39226" y="27520"/>
                        </a:lnTo>
                        <a:cubicBezTo>
                          <a:pt x="39294" y="27475"/>
                          <a:pt x="39339" y="27407"/>
                          <a:pt x="39384" y="27339"/>
                        </a:cubicBezTo>
                        <a:cubicBezTo>
                          <a:pt x="39429" y="27249"/>
                          <a:pt x="39429" y="27136"/>
                          <a:pt x="39339" y="27069"/>
                        </a:cubicBezTo>
                        <a:cubicBezTo>
                          <a:pt x="39113" y="26865"/>
                          <a:pt x="38933" y="26640"/>
                          <a:pt x="38797" y="26392"/>
                        </a:cubicBezTo>
                        <a:cubicBezTo>
                          <a:pt x="38594" y="26053"/>
                          <a:pt x="38368" y="25737"/>
                          <a:pt x="38143" y="25421"/>
                        </a:cubicBezTo>
                        <a:cubicBezTo>
                          <a:pt x="37601" y="24631"/>
                          <a:pt x="37059" y="23864"/>
                          <a:pt x="36540" y="23096"/>
                        </a:cubicBezTo>
                        <a:cubicBezTo>
                          <a:pt x="36450" y="22938"/>
                          <a:pt x="36337" y="22780"/>
                          <a:pt x="36224" y="22622"/>
                        </a:cubicBezTo>
                        <a:lnTo>
                          <a:pt x="36224" y="22622"/>
                        </a:lnTo>
                        <a:cubicBezTo>
                          <a:pt x="36360" y="22690"/>
                          <a:pt x="36473" y="22735"/>
                          <a:pt x="36608" y="22803"/>
                        </a:cubicBezTo>
                        <a:lnTo>
                          <a:pt x="36676" y="22826"/>
                        </a:lnTo>
                        <a:cubicBezTo>
                          <a:pt x="37217" y="23096"/>
                          <a:pt x="37782" y="23254"/>
                          <a:pt x="38391" y="23300"/>
                        </a:cubicBezTo>
                        <a:lnTo>
                          <a:pt x="38549" y="23300"/>
                        </a:lnTo>
                        <a:cubicBezTo>
                          <a:pt x="38628" y="23305"/>
                          <a:pt x="38705" y="23307"/>
                          <a:pt x="38780" y="23307"/>
                        </a:cubicBezTo>
                        <a:cubicBezTo>
                          <a:pt x="40021" y="23307"/>
                          <a:pt x="40607" y="22614"/>
                          <a:pt x="40671" y="21720"/>
                        </a:cubicBezTo>
                        <a:cubicBezTo>
                          <a:pt x="40738" y="20952"/>
                          <a:pt x="40061" y="20230"/>
                          <a:pt x="39068" y="19937"/>
                        </a:cubicBezTo>
                        <a:cubicBezTo>
                          <a:pt x="40084" y="19779"/>
                          <a:pt x="40851" y="19169"/>
                          <a:pt x="40919" y="18402"/>
                        </a:cubicBezTo>
                        <a:cubicBezTo>
                          <a:pt x="40986" y="17454"/>
                          <a:pt x="40422" y="16642"/>
                          <a:pt x="39046" y="16529"/>
                        </a:cubicBezTo>
                        <a:lnTo>
                          <a:pt x="38888" y="16529"/>
                        </a:lnTo>
                        <a:cubicBezTo>
                          <a:pt x="38787" y="16520"/>
                          <a:pt x="38685" y="16516"/>
                          <a:pt x="38581" y="16516"/>
                        </a:cubicBezTo>
                        <a:cubicBezTo>
                          <a:pt x="37632" y="16516"/>
                          <a:pt x="36544" y="16873"/>
                          <a:pt x="35547" y="17341"/>
                        </a:cubicBezTo>
                        <a:lnTo>
                          <a:pt x="35231" y="17499"/>
                        </a:lnTo>
                        <a:lnTo>
                          <a:pt x="35141" y="17544"/>
                        </a:lnTo>
                        <a:lnTo>
                          <a:pt x="34915" y="17657"/>
                        </a:lnTo>
                        <a:lnTo>
                          <a:pt x="34825" y="17702"/>
                        </a:lnTo>
                        <a:lnTo>
                          <a:pt x="34599" y="17838"/>
                        </a:lnTo>
                        <a:lnTo>
                          <a:pt x="34532" y="17860"/>
                        </a:lnTo>
                        <a:cubicBezTo>
                          <a:pt x="34329" y="17973"/>
                          <a:pt x="34125" y="18086"/>
                          <a:pt x="33967" y="18199"/>
                        </a:cubicBezTo>
                        <a:lnTo>
                          <a:pt x="33900" y="18244"/>
                        </a:lnTo>
                        <a:lnTo>
                          <a:pt x="33697" y="18357"/>
                        </a:lnTo>
                        <a:lnTo>
                          <a:pt x="33629" y="18402"/>
                        </a:lnTo>
                        <a:lnTo>
                          <a:pt x="33448" y="18515"/>
                        </a:lnTo>
                        <a:cubicBezTo>
                          <a:pt x="33336" y="18357"/>
                          <a:pt x="33245" y="18244"/>
                          <a:pt x="33132" y="18063"/>
                        </a:cubicBezTo>
                        <a:lnTo>
                          <a:pt x="33020" y="17906"/>
                        </a:lnTo>
                        <a:lnTo>
                          <a:pt x="33132" y="17815"/>
                        </a:lnTo>
                        <a:lnTo>
                          <a:pt x="33223" y="17770"/>
                        </a:lnTo>
                        <a:lnTo>
                          <a:pt x="33493" y="17612"/>
                        </a:lnTo>
                        <a:lnTo>
                          <a:pt x="33584" y="17567"/>
                        </a:lnTo>
                        <a:lnTo>
                          <a:pt x="33877" y="17386"/>
                        </a:lnTo>
                        <a:lnTo>
                          <a:pt x="33945" y="17319"/>
                        </a:lnTo>
                        <a:cubicBezTo>
                          <a:pt x="34193" y="17161"/>
                          <a:pt x="34464" y="17003"/>
                          <a:pt x="34712" y="16822"/>
                        </a:cubicBezTo>
                        <a:lnTo>
                          <a:pt x="34803" y="16754"/>
                        </a:lnTo>
                        <a:lnTo>
                          <a:pt x="35096" y="16551"/>
                        </a:lnTo>
                        <a:lnTo>
                          <a:pt x="35209" y="16484"/>
                        </a:lnTo>
                        <a:lnTo>
                          <a:pt x="35502" y="16258"/>
                        </a:lnTo>
                        <a:lnTo>
                          <a:pt x="35592" y="16190"/>
                        </a:lnTo>
                        <a:cubicBezTo>
                          <a:pt x="37082" y="15084"/>
                          <a:pt x="38481" y="13730"/>
                          <a:pt x="39023" y="12308"/>
                        </a:cubicBezTo>
                        <a:lnTo>
                          <a:pt x="39046" y="12263"/>
                        </a:lnTo>
                        <a:lnTo>
                          <a:pt x="39113" y="12105"/>
                        </a:lnTo>
                        <a:cubicBezTo>
                          <a:pt x="39858" y="10345"/>
                          <a:pt x="39181" y="9171"/>
                          <a:pt x="37985" y="8652"/>
                        </a:cubicBezTo>
                        <a:cubicBezTo>
                          <a:pt x="37772" y="8563"/>
                          <a:pt x="37548" y="8521"/>
                          <a:pt x="37319" y="8521"/>
                        </a:cubicBezTo>
                        <a:cubicBezTo>
                          <a:pt x="36501" y="8521"/>
                          <a:pt x="35618" y="9062"/>
                          <a:pt x="34983" y="9961"/>
                        </a:cubicBezTo>
                        <a:cubicBezTo>
                          <a:pt x="35209" y="8562"/>
                          <a:pt x="34757" y="7298"/>
                          <a:pt x="33787" y="6892"/>
                        </a:cubicBezTo>
                        <a:cubicBezTo>
                          <a:pt x="33462" y="6759"/>
                          <a:pt x="33131" y="6688"/>
                          <a:pt x="32808" y="6688"/>
                        </a:cubicBezTo>
                        <a:cubicBezTo>
                          <a:pt x="31920" y="6688"/>
                          <a:pt x="31083" y="7226"/>
                          <a:pt x="30537" y="8517"/>
                        </a:cubicBezTo>
                        <a:lnTo>
                          <a:pt x="30469" y="8675"/>
                        </a:lnTo>
                        <a:lnTo>
                          <a:pt x="30447" y="8720"/>
                        </a:lnTo>
                        <a:cubicBezTo>
                          <a:pt x="30356" y="8923"/>
                          <a:pt x="30289" y="9126"/>
                          <a:pt x="30221" y="9329"/>
                        </a:cubicBezTo>
                        <a:cubicBezTo>
                          <a:pt x="30198" y="9442"/>
                          <a:pt x="30176" y="9555"/>
                          <a:pt x="30131" y="9668"/>
                        </a:cubicBezTo>
                        <a:cubicBezTo>
                          <a:pt x="30108" y="9781"/>
                          <a:pt x="30086" y="9893"/>
                          <a:pt x="30063" y="10006"/>
                        </a:cubicBezTo>
                        <a:cubicBezTo>
                          <a:pt x="30040" y="10142"/>
                          <a:pt x="30040" y="10255"/>
                          <a:pt x="30018" y="10367"/>
                        </a:cubicBezTo>
                        <a:cubicBezTo>
                          <a:pt x="29995" y="10503"/>
                          <a:pt x="29995" y="10616"/>
                          <a:pt x="29973" y="10751"/>
                        </a:cubicBezTo>
                        <a:cubicBezTo>
                          <a:pt x="29973" y="10864"/>
                          <a:pt x="29950" y="10999"/>
                          <a:pt x="29950" y="11135"/>
                        </a:cubicBezTo>
                        <a:lnTo>
                          <a:pt x="29950" y="11518"/>
                        </a:lnTo>
                        <a:lnTo>
                          <a:pt x="29950" y="11902"/>
                        </a:lnTo>
                        <a:cubicBezTo>
                          <a:pt x="29950" y="12037"/>
                          <a:pt x="29950" y="12173"/>
                          <a:pt x="29973" y="12308"/>
                        </a:cubicBezTo>
                        <a:cubicBezTo>
                          <a:pt x="29973" y="12444"/>
                          <a:pt x="29973" y="12557"/>
                          <a:pt x="29995" y="12692"/>
                        </a:cubicBezTo>
                        <a:cubicBezTo>
                          <a:pt x="29995" y="12827"/>
                          <a:pt x="30018" y="12963"/>
                          <a:pt x="30018" y="13098"/>
                        </a:cubicBezTo>
                        <a:lnTo>
                          <a:pt x="30063" y="13459"/>
                        </a:lnTo>
                        <a:cubicBezTo>
                          <a:pt x="29950" y="13301"/>
                          <a:pt x="29837" y="13121"/>
                          <a:pt x="29724" y="12963"/>
                        </a:cubicBezTo>
                        <a:cubicBezTo>
                          <a:pt x="29363" y="12376"/>
                          <a:pt x="28934" y="11834"/>
                          <a:pt x="28551" y="11248"/>
                        </a:cubicBezTo>
                        <a:cubicBezTo>
                          <a:pt x="28235" y="10774"/>
                          <a:pt x="27919" y="10300"/>
                          <a:pt x="27580" y="9848"/>
                        </a:cubicBezTo>
                        <a:cubicBezTo>
                          <a:pt x="27463" y="9653"/>
                          <a:pt x="27398" y="9570"/>
                          <a:pt x="27299" y="9570"/>
                        </a:cubicBezTo>
                        <a:cubicBezTo>
                          <a:pt x="27227" y="9570"/>
                          <a:pt x="27136" y="9614"/>
                          <a:pt x="26994" y="9690"/>
                        </a:cubicBezTo>
                        <a:lnTo>
                          <a:pt x="24691" y="10774"/>
                        </a:lnTo>
                        <a:lnTo>
                          <a:pt x="24240" y="10977"/>
                        </a:lnTo>
                        <a:lnTo>
                          <a:pt x="22705" y="11722"/>
                        </a:lnTo>
                        <a:cubicBezTo>
                          <a:pt x="21690" y="12195"/>
                          <a:pt x="20674" y="12692"/>
                          <a:pt x="19659" y="13166"/>
                        </a:cubicBezTo>
                        <a:cubicBezTo>
                          <a:pt x="19591" y="13211"/>
                          <a:pt x="19501" y="13234"/>
                          <a:pt x="19365" y="13301"/>
                        </a:cubicBezTo>
                        <a:lnTo>
                          <a:pt x="19659" y="12669"/>
                        </a:lnTo>
                        <a:cubicBezTo>
                          <a:pt x="20358" y="11202"/>
                          <a:pt x="20764" y="9600"/>
                          <a:pt x="20900" y="7975"/>
                        </a:cubicBezTo>
                        <a:cubicBezTo>
                          <a:pt x="21013" y="6440"/>
                          <a:pt x="20719" y="4928"/>
                          <a:pt x="20042" y="3551"/>
                        </a:cubicBezTo>
                        <a:cubicBezTo>
                          <a:pt x="19591" y="2604"/>
                          <a:pt x="18936" y="1791"/>
                          <a:pt x="18101" y="1159"/>
                        </a:cubicBezTo>
                        <a:cubicBezTo>
                          <a:pt x="17447" y="663"/>
                          <a:pt x="16679" y="324"/>
                          <a:pt x="15867" y="166"/>
                        </a:cubicBezTo>
                        <a:cubicBezTo>
                          <a:pt x="15314" y="55"/>
                          <a:pt x="14739" y="0"/>
                          <a:pt x="14165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 w="114300" cap="flat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>
                    <a:outerShdw blurRad="57150" dist="19050" dir="5400000" algn="bl" rotWithShape="0">
                      <a:schemeClr val="dk1">
                        <a:alpha val="21000"/>
                      </a:scheme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1410" name="Google Shape;1410;p44"/>
                <p:cNvGrpSpPr/>
                <p:nvPr/>
              </p:nvGrpSpPr>
              <p:grpSpPr>
                <a:xfrm>
                  <a:off x="4243600" y="2737481"/>
                  <a:ext cx="1853989" cy="1636235"/>
                  <a:chOff x="3278775" y="3216725"/>
                  <a:chExt cx="1853989" cy="1636235"/>
                </a:xfrm>
              </p:grpSpPr>
              <p:grpSp>
                <p:nvGrpSpPr>
                  <p:cNvPr id="1411" name="Google Shape;1411;p44"/>
                  <p:cNvGrpSpPr/>
                  <p:nvPr/>
                </p:nvGrpSpPr>
                <p:grpSpPr>
                  <a:xfrm>
                    <a:off x="4402639" y="4061610"/>
                    <a:ext cx="730125" cy="791350"/>
                    <a:chOff x="2465039" y="3359685"/>
                    <a:chExt cx="730125" cy="791350"/>
                  </a:xfrm>
                </p:grpSpPr>
                <p:sp>
                  <p:nvSpPr>
                    <p:cNvPr id="1412" name="Google Shape;1412;p44"/>
                    <p:cNvSpPr/>
                    <p:nvPr/>
                  </p:nvSpPr>
                  <p:spPr>
                    <a:xfrm>
                      <a:off x="2465589" y="3422185"/>
                      <a:ext cx="576675" cy="7288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3067" h="29154" extrusionOk="0">
                          <a:moveTo>
                            <a:pt x="6451" y="1"/>
                          </a:moveTo>
                          <a:cubicBezTo>
                            <a:pt x="2521" y="1"/>
                            <a:pt x="1" y="3718"/>
                            <a:pt x="1" y="3718"/>
                          </a:cubicBezTo>
                          <a:cubicBezTo>
                            <a:pt x="436" y="3626"/>
                            <a:pt x="853" y="3582"/>
                            <a:pt x="1252" y="3582"/>
                          </a:cubicBezTo>
                          <a:cubicBezTo>
                            <a:pt x="9273" y="3582"/>
                            <a:pt x="10345" y="21390"/>
                            <a:pt x="10495" y="27280"/>
                          </a:cubicBezTo>
                          <a:cubicBezTo>
                            <a:pt x="10518" y="28318"/>
                            <a:pt x="11376" y="29153"/>
                            <a:pt x="12414" y="29153"/>
                          </a:cubicBezTo>
                          <a:lnTo>
                            <a:pt x="21103" y="29153"/>
                          </a:lnTo>
                          <a:cubicBezTo>
                            <a:pt x="22186" y="29153"/>
                            <a:pt x="23066" y="28251"/>
                            <a:pt x="23021" y="27145"/>
                          </a:cubicBezTo>
                          <a:cubicBezTo>
                            <a:pt x="22728" y="18478"/>
                            <a:pt x="19591" y="10105"/>
                            <a:pt x="12752" y="3176"/>
                          </a:cubicBezTo>
                          <a:cubicBezTo>
                            <a:pt x="10420" y="808"/>
                            <a:pt x="8282" y="1"/>
                            <a:pt x="6451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13" name="Google Shape;1413;p44"/>
                    <p:cNvSpPr/>
                    <p:nvPr/>
                  </p:nvSpPr>
                  <p:spPr>
                    <a:xfrm>
                      <a:off x="2465589" y="3501410"/>
                      <a:ext cx="290475" cy="5295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619" h="21181" extrusionOk="0">
                          <a:moveTo>
                            <a:pt x="2120" y="0"/>
                          </a:moveTo>
                          <a:cubicBezTo>
                            <a:pt x="1458" y="0"/>
                            <a:pt x="745" y="156"/>
                            <a:pt x="1" y="549"/>
                          </a:cubicBezTo>
                          <a:cubicBezTo>
                            <a:pt x="1" y="549"/>
                            <a:pt x="3070" y="4092"/>
                            <a:pt x="2686" y="18830"/>
                          </a:cubicBezTo>
                          <a:cubicBezTo>
                            <a:pt x="2664" y="19868"/>
                            <a:pt x="3454" y="20726"/>
                            <a:pt x="4469" y="20793"/>
                          </a:cubicBezTo>
                          <a:lnTo>
                            <a:pt x="9435" y="21177"/>
                          </a:lnTo>
                          <a:cubicBezTo>
                            <a:pt x="9472" y="21179"/>
                            <a:pt x="9509" y="21180"/>
                            <a:pt x="9545" y="21180"/>
                          </a:cubicBezTo>
                          <a:cubicBezTo>
                            <a:pt x="10691" y="21180"/>
                            <a:pt x="11619" y="20170"/>
                            <a:pt x="11466" y="19011"/>
                          </a:cubicBezTo>
                          <a:cubicBezTo>
                            <a:pt x="10992" y="15287"/>
                            <a:pt x="9683" y="7839"/>
                            <a:pt x="6388" y="2219"/>
                          </a:cubicBezTo>
                          <a:cubicBezTo>
                            <a:pt x="6388" y="2201"/>
                            <a:pt x="4613" y="0"/>
                            <a:pt x="2120" y="0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14" name="Google Shape;1414;p44"/>
                    <p:cNvSpPr/>
                    <p:nvPr/>
                  </p:nvSpPr>
                  <p:spPr>
                    <a:xfrm>
                      <a:off x="2465039" y="3359685"/>
                      <a:ext cx="730125" cy="6565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9205" h="26260" extrusionOk="0">
                          <a:moveTo>
                            <a:pt x="7518" y="0"/>
                          </a:moveTo>
                          <a:cubicBezTo>
                            <a:pt x="6512" y="0"/>
                            <a:pt x="5585" y="118"/>
                            <a:pt x="4762" y="305"/>
                          </a:cubicBezTo>
                          <a:cubicBezTo>
                            <a:pt x="0" y="1365"/>
                            <a:pt x="23" y="6218"/>
                            <a:pt x="23" y="6218"/>
                          </a:cubicBezTo>
                          <a:cubicBezTo>
                            <a:pt x="1289" y="5614"/>
                            <a:pt x="2505" y="5343"/>
                            <a:pt x="3668" y="5343"/>
                          </a:cubicBezTo>
                          <a:cubicBezTo>
                            <a:pt x="12329" y="5343"/>
                            <a:pt x="18036" y="20374"/>
                            <a:pt x="19568" y="24950"/>
                          </a:cubicBezTo>
                          <a:cubicBezTo>
                            <a:pt x="19816" y="25718"/>
                            <a:pt x="20561" y="26259"/>
                            <a:pt x="21373" y="26259"/>
                          </a:cubicBezTo>
                          <a:lnTo>
                            <a:pt x="26993" y="26259"/>
                          </a:lnTo>
                          <a:cubicBezTo>
                            <a:pt x="28279" y="26259"/>
                            <a:pt x="29205" y="24995"/>
                            <a:pt x="28821" y="23754"/>
                          </a:cubicBezTo>
                          <a:cubicBezTo>
                            <a:pt x="22492" y="4284"/>
                            <a:pt x="13574" y="0"/>
                            <a:pt x="7518" y="0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grpSp>
                <p:nvGrpSpPr>
                  <p:cNvPr id="1415" name="Google Shape;1415;p44"/>
                  <p:cNvGrpSpPr/>
                  <p:nvPr/>
                </p:nvGrpSpPr>
                <p:grpSpPr>
                  <a:xfrm>
                    <a:off x="3278775" y="3216725"/>
                    <a:ext cx="1121725" cy="1208900"/>
                    <a:chOff x="1341175" y="2514800"/>
                    <a:chExt cx="1121725" cy="1208900"/>
                  </a:xfrm>
                </p:grpSpPr>
                <p:sp>
                  <p:nvSpPr>
                    <p:cNvPr id="1416" name="Google Shape;1416;p44"/>
                    <p:cNvSpPr/>
                    <p:nvPr/>
                  </p:nvSpPr>
                  <p:spPr>
                    <a:xfrm>
                      <a:off x="2064525" y="2679950"/>
                      <a:ext cx="273125" cy="3033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925" h="12135" extrusionOk="0">
                          <a:moveTo>
                            <a:pt x="3853" y="1"/>
                          </a:moveTo>
                          <a:cubicBezTo>
                            <a:pt x="2973" y="1"/>
                            <a:pt x="2145" y="541"/>
                            <a:pt x="1603" y="1821"/>
                          </a:cubicBezTo>
                          <a:lnTo>
                            <a:pt x="1536" y="1979"/>
                          </a:lnTo>
                          <a:lnTo>
                            <a:pt x="1513" y="2024"/>
                          </a:lnTo>
                          <a:cubicBezTo>
                            <a:pt x="1" y="5409"/>
                            <a:pt x="2325" y="12135"/>
                            <a:pt x="2325" y="12135"/>
                          </a:cubicBezTo>
                          <a:cubicBezTo>
                            <a:pt x="2325" y="12135"/>
                            <a:pt x="8758" y="9066"/>
                            <a:pt x="10089" y="5635"/>
                          </a:cubicBezTo>
                          <a:lnTo>
                            <a:pt x="10112" y="5567"/>
                          </a:lnTo>
                          <a:lnTo>
                            <a:pt x="10180" y="5409"/>
                          </a:lnTo>
                          <a:cubicBezTo>
                            <a:pt x="10924" y="3649"/>
                            <a:pt x="10270" y="2475"/>
                            <a:pt x="9051" y="1956"/>
                          </a:cubicBezTo>
                          <a:cubicBezTo>
                            <a:pt x="8839" y="1867"/>
                            <a:pt x="8615" y="1825"/>
                            <a:pt x="8385" y="1825"/>
                          </a:cubicBezTo>
                          <a:cubicBezTo>
                            <a:pt x="7570" y="1825"/>
                            <a:pt x="6692" y="2362"/>
                            <a:pt x="6057" y="3254"/>
                          </a:cubicBezTo>
                          <a:lnTo>
                            <a:pt x="6057" y="3254"/>
                          </a:lnTo>
                          <a:cubicBezTo>
                            <a:pt x="6056" y="3258"/>
                            <a:pt x="6053" y="3261"/>
                            <a:pt x="6049" y="3265"/>
                          </a:cubicBezTo>
                          <a:cubicBezTo>
                            <a:pt x="6052" y="3261"/>
                            <a:pt x="6055" y="3258"/>
                            <a:pt x="6057" y="3254"/>
                          </a:cubicBezTo>
                          <a:lnTo>
                            <a:pt x="6057" y="3254"/>
                          </a:lnTo>
                          <a:cubicBezTo>
                            <a:pt x="6061" y="3246"/>
                            <a:pt x="6059" y="3239"/>
                            <a:pt x="6056" y="3239"/>
                          </a:cubicBezTo>
                          <a:cubicBezTo>
                            <a:pt x="6055" y="3239"/>
                            <a:pt x="6054" y="3240"/>
                            <a:pt x="6053" y="3242"/>
                          </a:cubicBezTo>
                          <a:lnTo>
                            <a:pt x="6053" y="3242"/>
                          </a:lnTo>
                          <a:cubicBezTo>
                            <a:pt x="6052" y="3250"/>
                            <a:pt x="6051" y="3257"/>
                            <a:pt x="6049" y="3265"/>
                          </a:cubicBezTo>
                          <a:cubicBezTo>
                            <a:pt x="6049" y="3253"/>
                            <a:pt x="6051" y="3246"/>
                            <a:pt x="6053" y="3242"/>
                          </a:cubicBezTo>
                          <a:lnTo>
                            <a:pt x="6053" y="3242"/>
                          </a:lnTo>
                          <a:cubicBezTo>
                            <a:pt x="6270" y="1852"/>
                            <a:pt x="5818" y="600"/>
                            <a:pt x="4853" y="218"/>
                          </a:cubicBezTo>
                          <a:cubicBezTo>
                            <a:pt x="4521" y="77"/>
                            <a:pt x="4183" y="1"/>
                            <a:pt x="3853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17" name="Google Shape;1417;p44"/>
                    <p:cNvSpPr/>
                    <p:nvPr/>
                  </p:nvSpPr>
                  <p:spPr>
                    <a:xfrm>
                      <a:off x="2143525" y="2925350"/>
                      <a:ext cx="222325" cy="1699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893" h="6796" extrusionOk="0">
                          <a:moveTo>
                            <a:pt x="6438" y="1"/>
                          </a:moveTo>
                          <a:cubicBezTo>
                            <a:pt x="3780" y="1"/>
                            <a:pt x="1" y="2928"/>
                            <a:pt x="1" y="2928"/>
                          </a:cubicBezTo>
                          <a:cubicBezTo>
                            <a:pt x="1" y="2928"/>
                            <a:pt x="3612" y="6675"/>
                            <a:pt x="6297" y="6788"/>
                          </a:cubicBezTo>
                          <a:lnTo>
                            <a:pt x="6455" y="6788"/>
                          </a:lnTo>
                          <a:cubicBezTo>
                            <a:pt x="6533" y="6793"/>
                            <a:pt x="6609" y="6795"/>
                            <a:pt x="6683" y="6795"/>
                          </a:cubicBezTo>
                          <a:cubicBezTo>
                            <a:pt x="7907" y="6795"/>
                            <a:pt x="8513" y="6102"/>
                            <a:pt x="8577" y="5208"/>
                          </a:cubicBezTo>
                          <a:cubicBezTo>
                            <a:pt x="8622" y="4440"/>
                            <a:pt x="7968" y="3718"/>
                            <a:pt x="6974" y="3425"/>
                          </a:cubicBezTo>
                          <a:cubicBezTo>
                            <a:pt x="7990" y="3267"/>
                            <a:pt x="8757" y="2657"/>
                            <a:pt x="8803" y="1890"/>
                          </a:cubicBezTo>
                          <a:cubicBezTo>
                            <a:pt x="8893" y="942"/>
                            <a:pt x="8329" y="130"/>
                            <a:pt x="6929" y="17"/>
                          </a:cubicBezTo>
                          <a:lnTo>
                            <a:pt x="6771" y="17"/>
                          </a:lnTo>
                          <a:cubicBezTo>
                            <a:pt x="6663" y="6"/>
                            <a:pt x="6552" y="1"/>
                            <a:pt x="6438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18" name="Google Shape;1418;p44"/>
                    <p:cNvSpPr/>
                    <p:nvPr/>
                  </p:nvSpPr>
                  <p:spPr>
                    <a:xfrm>
                      <a:off x="1341175" y="2514800"/>
                      <a:ext cx="1121725" cy="12089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4869" h="48356" extrusionOk="0">
                          <a:moveTo>
                            <a:pt x="13582" y="3612"/>
                          </a:moveTo>
                          <a:cubicBezTo>
                            <a:pt x="14198" y="3612"/>
                            <a:pt x="14816" y="3731"/>
                            <a:pt x="15393" y="3958"/>
                          </a:cubicBezTo>
                          <a:cubicBezTo>
                            <a:pt x="15687" y="4071"/>
                            <a:pt x="15957" y="4229"/>
                            <a:pt x="16183" y="4432"/>
                          </a:cubicBezTo>
                          <a:cubicBezTo>
                            <a:pt x="16567" y="4771"/>
                            <a:pt x="16883" y="5154"/>
                            <a:pt x="17109" y="5606"/>
                          </a:cubicBezTo>
                          <a:cubicBezTo>
                            <a:pt x="17515" y="6350"/>
                            <a:pt x="17695" y="7185"/>
                            <a:pt x="17673" y="8043"/>
                          </a:cubicBezTo>
                          <a:cubicBezTo>
                            <a:pt x="17605" y="9262"/>
                            <a:pt x="17357" y="10481"/>
                            <a:pt x="16928" y="11609"/>
                          </a:cubicBezTo>
                          <a:cubicBezTo>
                            <a:pt x="16431" y="12873"/>
                            <a:pt x="15845" y="14069"/>
                            <a:pt x="15145" y="15220"/>
                          </a:cubicBezTo>
                          <a:cubicBezTo>
                            <a:pt x="15077" y="15333"/>
                            <a:pt x="14987" y="15423"/>
                            <a:pt x="14852" y="15491"/>
                          </a:cubicBezTo>
                          <a:cubicBezTo>
                            <a:pt x="14152" y="15807"/>
                            <a:pt x="13452" y="16145"/>
                            <a:pt x="12753" y="16484"/>
                          </a:cubicBezTo>
                          <a:lnTo>
                            <a:pt x="9390" y="18086"/>
                          </a:lnTo>
                          <a:lnTo>
                            <a:pt x="9209" y="18177"/>
                          </a:lnTo>
                          <a:lnTo>
                            <a:pt x="5508" y="19937"/>
                          </a:lnTo>
                          <a:cubicBezTo>
                            <a:pt x="5481" y="19964"/>
                            <a:pt x="5447" y="19975"/>
                            <a:pt x="5414" y="19975"/>
                          </a:cubicBezTo>
                          <a:cubicBezTo>
                            <a:pt x="5391" y="19975"/>
                            <a:pt x="5369" y="19969"/>
                            <a:pt x="5350" y="19960"/>
                          </a:cubicBezTo>
                          <a:cubicBezTo>
                            <a:pt x="5350" y="19937"/>
                            <a:pt x="5350" y="19915"/>
                            <a:pt x="5350" y="19892"/>
                          </a:cubicBezTo>
                          <a:cubicBezTo>
                            <a:pt x="5350" y="19869"/>
                            <a:pt x="5350" y="19847"/>
                            <a:pt x="5350" y="19824"/>
                          </a:cubicBezTo>
                          <a:cubicBezTo>
                            <a:pt x="5237" y="17861"/>
                            <a:pt x="5282" y="15920"/>
                            <a:pt x="5485" y="13956"/>
                          </a:cubicBezTo>
                          <a:cubicBezTo>
                            <a:pt x="5801" y="11225"/>
                            <a:pt x="6749" y="8585"/>
                            <a:pt x="8261" y="6260"/>
                          </a:cubicBezTo>
                          <a:cubicBezTo>
                            <a:pt x="8329" y="6125"/>
                            <a:pt x="8442" y="6012"/>
                            <a:pt x="8532" y="5899"/>
                          </a:cubicBezTo>
                          <a:cubicBezTo>
                            <a:pt x="8758" y="5651"/>
                            <a:pt x="8984" y="5425"/>
                            <a:pt x="9232" y="5222"/>
                          </a:cubicBezTo>
                          <a:cubicBezTo>
                            <a:pt x="9706" y="4748"/>
                            <a:pt x="10270" y="4409"/>
                            <a:pt x="10902" y="4161"/>
                          </a:cubicBezTo>
                          <a:cubicBezTo>
                            <a:pt x="11579" y="3890"/>
                            <a:pt x="12301" y="3710"/>
                            <a:pt x="13046" y="3642"/>
                          </a:cubicBezTo>
                          <a:cubicBezTo>
                            <a:pt x="13224" y="3622"/>
                            <a:pt x="13403" y="3612"/>
                            <a:pt x="13582" y="3612"/>
                          </a:cubicBezTo>
                          <a:close/>
                          <a:moveTo>
                            <a:pt x="14166" y="1"/>
                          </a:moveTo>
                          <a:cubicBezTo>
                            <a:pt x="13919" y="1"/>
                            <a:pt x="13673" y="11"/>
                            <a:pt x="13430" y="31"/>
                          </a:cubicBezTo>
                          <a:cubicBezTo>
                            <a:pt x="12143" y="121"/>
                            <a:pt x="10902" y="437"/>
                            <a:pt x="9706" y="956"/>
                          </a:cubicBezTo>
                          <a:cubicBezTo>
                            <a:pt x="8938" y="1317"/>
                            <a:pt x="8194" y="1769"/>
                            <a:pt x="7517" y="2265"/>
                          </a:cubicBezTo>
                          <a:cubicBezTo>
                            <a:pt x="7133" y="2536"/>
                            <a:pt x="6794" y="2830"/>
                            <a:pt x="6456" y="3168"/>
                          </a:cubicBezTo>
                          <a:cubicBezTo>
                            <a:pt x="5598" y="4003"/>
                            <a:pt x="4876" y="4974"/>
                            <a:pt x="4334" y="6034"/>
                          </a:cubicBezTo>
                          <a:cubicBezTo>
                            <a:pt x="3590" y="7479"/>
                            <a:pt x="3003" y="8991"/>
                            <a:pt x="2619" y="10571"/>
                          </a:cubicBezTo>
                          <a:cubicBezTo>
                            <a:pt x="1807" y="13708"/>
                            <a:pt x="1558" y="16935"/>
                            <a:pt x="1897" y="20163"/>
                          </a:cubicBezTo>
                          <a:cubicBezTo>
                            <a:pt x="1919" y="20546"/>
                            <a:pt x="1965" y="20930"/>
                            <a:pt x="2010" y="21314"/>
                          </a:cubicBezTo>
                          <a:lnTo>
                            <a:pt x="2010" y="21359"/>
                          </a:lnTo>
                          <a:lnTo>
                            <a:pt x="2010" y="21427"/>
                          </a:lnTo>
                          <a:cubicBezTo>
                            <a:pt x="2010" y="21585"/>
                            <a:pt x="2010" y="21585"/>
                            <a:pt x="1874" y="21652"/>
                          </a:cubicBezTo>
                          <a:lnTo>
                            <a:pt x="1761" y="21698"/>
                          </a:lnTo>
                          <a:lnTo>
                            <a:pt x="1310" y="21923"/>
                          </a:lnTo>
                          <a:cubicBezTo>
                            <a:pt x="994" y="22081"/>
                            <a:pt x="678" y="22217"/>
                            <a:pt x="362" y="22352"/>
                          </a:cubicBezTo>
                          <a:cubicBezTo>
                            <a:pt x="227" y="22397"/>
                            <a:pt x="136" y="22510"/>
                            <a:pt x="114" y="22645"/>
                          </a:cubicBezTo>
                          <a:cubicBezTo>
                            <a:pt x="114" y="22691"/>
                            <a:pt x="91" y="22758"/>
                            <a:pt x="91" y="22803"/>
                          </a:cubicBezTo>
                          <a:cubicBezTo>
                            <a:pt x="91" y="22871"/>
                            <a:pt x="69" y="22916"/>
                            <a:pt x="69" y="22961"/>
                          </a:cubicBezTo>
                          <a:cubicBezTo>
                            <a:pt x="1" y="23616"/>
                            <a:pt x="46" y="24270"/>
                            <a:pt x="159" y="24902"/>
                          </a:cubicBezTo>
                          <a:cubicBezTo>
                            <a:pt x="340" y="25783"/>
                            <a:pt x="588" y="26618"/>
                            <a:pt x="926" y="27453"/>
                          </a:cubicBezTo>
                          <a:cubicBezTo>
                            <a:pt x="1355" y="28536"/>
                            <a:pt x="1852" y="29597"/>
                            <a:pt x="2393" y="30612"/>
                          </a:cubicBezTo>
                          <a:cubicBezTo>
                            <a:pt x="2890" y="31538"/>
                            <a:pt x="3409" y="32440"/>
                            <a:pt x="3973" y="33343"/>
                          </a:cubicBezTo>
                          <a:cubicBezTo>
                            <a:pt x="4537" y="34223"/>
                            <a:pt x="5102" y="35104"/>
                            <a:pt x="5711" y="35961"/>
                          </a:cubicBezTo>
                          <a:cubicBezTo>
                            <a:pt x="6433" y="36977"/>
                            <a:pt x="7178" y="37993"/>
                            <a:pt x="7968" y="38963"/>
                          </a:cubicBezTo>
                          <a:cubicBezTo>
                            <a:pt x="8419" y="39527"/>
                            <a:pt x="8893" y="40069"/>
                            <a:pt x="9345" y="40611"/>
                          </a:cubicBezTo>
                          <a:cubicBezTo>
                            <a:pt x="9819" y="41152"/>
                            <a:pt x="10247" y="41649"/>
                            <a:pt x="10721" y="42145"/>
                          </a:cubicBezTo>
                          <a:cubicBezTo>
                            <a:pt x="11331" y="42800"/>
                            <a:pt x="11985" y="43454"/>
                            <a:pt x="12640" y="44086"/>
                          </a:cubicBezTo>
                          <a:cubicBezTo>
                            <a:pt x="13497" y="44899"/>
                            <a:pt x="14378" y="45643"/>
                            <a:pt x="15303" y="46343"/>
                          </a:cubicBezTo>
                          <a:cubicBezTo>
                            <a:pt x="16048" y="46930"/>
                            <a:pt x="16838" y="47426"/>
                            <a:pt x="17650" y="47878"/>
                          </a:cubicBezTo>
                          <a:cubicBezTo>
                            <a:pt x="17966" y="48036"/>
                            <a:pt x="18282" y="48171"/>
                            <a:pt x="18621" y="48284"/>
                          </a:cubicBezTo>
                          <a:cubicBezTo>
                            <a:pt x="18688" y="48307"/>
                            <a:pt x="18734" y="48329"/>
                            <a:pt x="18801" y="48329"/>
                          </a:cubicBezTo>
                          <a:cubicBezTo>
                            <a:pt x="18854" y="48347"/>
                            <a:pt x="18907" y="48355"/>
                            <a:pt x="18959" y="48355"/>
                          </a:cubicBezTo>
                          <a:cubicBezTo>
                            <a:pt x="19106" y="48355"/>
                            <a:pt x="19243" y="48288"/>
                            <a:pt x="19343" y="48171"/>
                          </a:cubicBezTo>
                          <a:cubicBezTo>
                            <a:pt x="19591" y="47923"/>
                            <a:pt x="19862" y="47652"/>
                            <a:pt x="20110" y="47381"/>
                          </a:cubicBezTo>
                          <a:lnTo>
                            <a:pt x="20629" y="46862"/>
                          </a:lnTo>
                          <a:cubicBezTo>
                            <a:pt x="20742" y="46727"/>
                            <a:pt x="20855" y="46614"/>
                            <a:pt x="20968" y="46479"/>
                          </a:cubicBezTo>
                          <a:cubicBezTo>
                            <a:pt x="21532" y="45892"/>
                            <a:pt x="22074" y="45328"/>
                            <a:pt x="22638" y="44741"/>
                          </a:cubicBezTo>
                          <a:cubicBezTo>
                            <a:pt x="22706" y="44650"/>
                            <a:pt x="22819" y="44605"/>
                            <a:pt x="22909" y="44583"/>
                          </a:cubicBezTo>
                          <a:cubicBezTo>
                            <a:pt x="23405" y="44515"/>
                            <a:pt x="23902" y="44425"/>
                            <a:pt x="24398" y="44334"/>
                          </a:cubicBezTo>
                          <a:cubicBezTo>
                            <a:pt x="27445" y="43793"/>
                            <a:pt x="30492" y="43251"/>
                            <a:pt x="33516" y="42687"/>
                          </a:cubicBezTo>
                          <a:cubicBezTo>
                            <a:pt x="35187" y="42371"/>
                            <a:pt x="36834" y="41987"/>
                            <a:pt x="38482" y="41649"/>
                          </a:cubicBezTo>
                          <a:cubicBezTo>
                            <a:pt x="38753" y="41604"/>
                            <a:pt x="39001" y="41513"/>
                            <a:pt x="39249" y="41446"/>
                          </a:cubicBezTo>
                          <a:cubicBezTo>
                            <a:pt x="39266" y="41440"/>
                            <a:pt x="39284" y="41437"/>
                            <a:pt x="39303" y="41437"/>
                          </a:cubicBezTo>
                          <a:cubicBezTo>
                            <a:pt x="39358" y="41437"/>
                            <a:pt x="39413" y="41463"/>
                            <a:pt x="39430" y="41513"/>
                          </a:cubicBezTo>
                          <a:cubicBezTo>
                            <a:pt x="40062" y="42597"/>
                            <a:pt x="41009" y="43341"/>
                            <a:pt x="42070" y="43973"/>
                          </a:cubicBezTo>
                          <a:cubicBezTo>
                            <a:pt x="42522" y="44222"/>
                            <a:pt x="43041" y="44402"/>
                            <a:pt x="43582" y="44470"/>
                          </a:cubicBezTo>
                          <a:cubicBezTo>
                            <a:pt x="43671" y="44484"/>
                            <a:pt x="43753" y="44490"/>
                            <a:pt x="43829" y="44490"/>
                          </a:cubicBezTo>
                          <a:cubicBezTo>
                            <a:pt x="44255" y="44490"/>
                            <a:pt x="44486" y="44272"/>
                            <a:pt x="44621" y="43793"/>
                          </a:cubicBezTo>
                          <a:cubicBezTo>
                            <a:pt x="44688" y="43545"/>
                            <a:pt x="44733" y="43296"/>
                            <a:pt x="44756" y="43071"/>
                          </a:cubicBezTo>
                          <a:cubicBezTo>
                            <a:pt x="44824" y="42394"/>
                            <a:pt x="44869" y="41739"/>
                            <a:pt x="44846" y="41085"/>
                          </a:cubicBezTo>
                          <a:cubicBezTo>
                            <a:pt x="44869" y="41017"/>
                            <a:pt x="44869" y="40927"/>
                            <a:pt x="44869" y="40836"/>
                          </a:cubicBezTo>
                          <a:lnTo>
                            <a:pt x="44869" y="40520"/>
                          </a:lnTo>
                          <a:cubicBezTo>
                            <a:pt x="44846" y="39234"/>
                            <a:pt x="44779" y="37947"/>
                            <a:pt x="44688" y="36661"/>
                          </a:cubicBezTo>
                          <a:cubicBezTo>
                            <a:pt x="44643" y="36074"/>
                            <a:pt x="44530" y="35487"/>
                            <a:pt x="44395" y="34923"/>
                          </a:cubicBezTo>
                          <a:cubicBezTo>
                            <a:pt x="44350" y="34675"/>
                            <a:pt x="44282" y="34449"/>
                            <a:pt x="44192" y="34201"/>
                          </a:cubicBezTo>
                          <a:cubicBezTo>
                            <a:pt x="44124" y="34065"/>
                            <a:pt x="44034" y="33930"/>
                            <a:pt x="43943" y="33795"/>
                          </a:cubicBezTo>
                          <a:cubicBezTo>
                            <a:pt x="43898" y="33749"/>
                            <a:pt x="43853" y="33704"/>
                            <a:pt x="43808" y="33682"/>
                          </a:cubicBezTo>
                          <a:cubicBezTo>
                            <a:pt x="43609" y="33537"/>
                            <a:pt x="43353" y="33465"/>
                            <a:pt x="43108" y="33465"/>
                          </a:cubicBezTo>
                          <a:cubicBezTo>
                            <a:pt x="43047" y="33465"/>
                            <a:pt x="42987" y="33470"/>
                            <a:pt x="42928" y="33479"/>
                          </a:cubicBezTo>
                          <a:cubicBezTo>
                            <a:pt x="42747" y="33524"/>
                            <a:pt x="42567" y="33569"/>
                            <a:pt x="42409" y="33637"/>
                          </a:cubicBezTo>
                          <a:cubicBezTo>
                            <a:pt x="42002" y="33817"/>
                            <a:pt x="41596" y="33998"/>
                            <a:pt x="41213" y="34246"/>
                          </a:cubicBezTo>
                          <a:cubicBezTo>
                            <a:pt x="40693" y="34539"/>
                            <a:pt x="40242" y="34991"/>
                            <a:pt x="39904" y="35510"/>
                          </a:cubicBezTo>
                          <a:cubicBezTo>
                            <a:pt x="39827" y="35664"/>
                            <a:pt x="39652" y="35768"/>
                            <a:pt x="39476" y="35768"/>
                          </a:cubicBezTo>
                          <a:cubicBezTo>
                            <a:pt x="39446" y="35768"/>
                            <a:pt x="39415" y="35765"/>
                            <a:pt x="39384" y="35758"/>
                          </a:cubicBezTo>
                          <a:cubicBezTo>
                            <a:pt x="38030" y="35600"/>
                            <a:pt x="36699" y="35465"/>
                            <a:pt x="35345" y="35352"/>
                          </a:cubicBezTo>
                          <a:cubicBezTo>
                            <a:pt x="34329" y="35239"/>
                            <a:pt x="33291" y="35171"/>
                            <a:pt x="32275" y="35104"/>
                          </a:cubicBezTo>
                          <a:cubicBezTo>
                            <a:pt x="32185" y="35104"/>
                            <a:pt x="32072" y="35104"/>
                            <a:pt x="31982" y="35059"/>
                          </a:cubicBezTo>
                          <a:cubicBezTo>
                            <a:pt x="32004" y="34946"/>
                            <a:pt x="32117" y="34878"/>
                            <a:pt x="32185" y="34810"/>
                          </a:cubicBezTo>
                          <a:lnTo>
                            <a:pt x="34600" y="32260"/>
                          </a:lnTo>
                          <a:lnTo>
                            <a:pt x="37037" y="29732"/>
                          </a:lnTo>
                          <a:cubicBezTo>
                            <a:pt x="37037" y="29710"/>
                            <a:pt x="37060" y="29710"/>
                            <a:pt x="37060" y="29687"/>
                          </a:cubicBezTo>
                          <a:cubicBezTo>
                            <a:pt x="37195" y="29552"/>
                            <a:pt x="37308" y="29439"/>
                            <a:pt x="37421" y="29303"/>
                          </a:cubicBezTo>
                          <a:lnTo>
                            <a:pt x="39226" y="27408"/>
                          </a:lnTo>
                          <a:cubicBezTo>
                            <a:pt x="39294" y="27362"/>
                            <a:pt x="39339" y="27295"/>
                            <a:pt x="39384" y="27227"/>
                          </a:cubicBezTo>
                          <a:cubicBezTo>
                            <a:pt x="39430" y="27137"/>
                            <a:pt x="39430" y="27024"/>
                            <a:pt x="39339" y="26956"/>
                          </a:cubicBezTo>
                          <a:cubicBezTo>
                            <a:pt x="39114" y="26753"/>
                            <a:pt x="38933" y="26527"/>
                            <a:pt x="38798" y="26279"/>
                          </a:cubicBezTo>
                          <a:cubicBezTo>
                            <a:pt x="38595" y="25941"/>
                            <a:pt x="38369" y="25625"/>
                            <a:pt x="38143" y="25309"/>
                          </a:cubicBezTo>
                          <a:cubicBezTo>
                            <a:pt x="37601" y="24519"/>
                            <a:pt x="37060" y="23751"/>
                            <a:pt x="36541" y="22984"/>
                          </a:cubicBezTo>
                          <a:cubicBezTo>
                            <a:pt x="36180" y="22420"/>
                            <a:pt x="35773" y="21856"/>
                            <a:pt x="35390" y="21291"/>
                          </a:cubicBezTo>
                          <a:cubicBezTo>
                            <a:pt x="35029" y="20727"/>
                            <a:pt x="34645" y="20208"/>
                            <a:pt x="34261" y="19644"/>
                          </a:cubicBezTo>
                          <a:cubicBezTo>
                            <a:pt x="33900" y="19079"/>
                            <a:pt x="33494" y="18515"/>
                            <a:pt x="33110" y="17951"/>
                          </a:cubicBezTo>
                          <a:cubicBezTo>
                            <a:pt x="32749" y="17387"/>
                            <a:pt x="32343" y="16845"/>
                            <a:pt x="31982" y="16281"/>
                          </a:cubicBezTo>
                          <a:cubicBezTo>
                            <a:pt x="31643" y="15717"/>
                            <a:pt x="31214" y="15175"/>
                            <a:pt x="30853" y="14633"/>
                          </a:cubicBezTo>
                          <a:cubicBezTo>
                            <a:pt x="30515" y="14069"/>
                            <a:pt x="30086" y="13527"/>
                            <a:pt x="29725" y="12963"/>
                          </a:cubicBezTo>
                          <a:cubicBezTo>
                            <a:pt x="29386" y="12399"/>
                            <a:pt x="28935" y="11835"/>
                            <a:pt x="28574" y="11248"/>
                          </a:cubicBezTo>
                          <a:cubicBezTo>
                            <a:pt x="28258" y="10774"/>
                            <a:pt x="27919" y="10300"/>
                            <a:pt x="27603" y="9849"/>
                          </a:cubicBezTo>
                          <a:cubicBezTo>
                            <a:pt x="27473" y="9653"/>
                            <a:pt x="27403" y="9570"/>
                            <a:pt x="27301" y="9570"/>
                          </a:cubicBezTo>
                          <a:cubicBezTo>
                            <a:pt x="27227" y="9570"/>
                            <a:pt x="27137" y="9614"/>
                            <a:pt x="26994" y="9691"/>
                          </a:cubicBezTo>
                          <a:lnTo>
                            <a:pt x="24714" y="10774"/>
                          </a:lnTo>
                          <a:lnTo>
                            <a:pt x="24263" y="10977"/>
                          </a:lnTo>
                          <a:lnTo>
                            <a:pt x="22706" y="11722"/>
                          </a:lnTo>
                          <a:cubicBezTo>
                            <a:pt x="21690" y="12196"/>
                            <a:pt x="20674" y="12692"/>
                            <a:pt x="19681" y="13166"/>
                          </a:cubicBezTo>
                          <a:cubicBezTo>
                            <a:pt x="19591" y="13211"/>
                            <a:pt x="19501" y="13234"/>
                            <a:pt x="19365" y="13302"/>
                          </a:cubicBezTo>
                          <a:lnTo>
                            <a:pt x="19659" y="12670"/>
                          </a:lnTo>
                          <a:cubicBezTo>
                            <a:pt x="20359" y="11203"/>
                            <a:pt x="20787" y="9600"/>
                            <a:pt x="20900" y="7975"/>
                          </a:cubicBezTo>
                          <a:cubicBezTo>
                            <a:pt x="21036" y="6441"/>
                            <a:pt x="20742" y="4929"/>
                            <a:pt x="20065" y="3552"/>
                          </a:cubicBezTo>
                          <a:cubicBezTo>
                            <a:pt x="19591" y="2604"/>
                            <a:pt x="18937" y="1791"/>
                            <a:pt x="18102" y="1160"/>
                          </a:cubicBezTo>
                          <a:cubicBezTo>
                            <a:pt x="17447" y="663"/>
                            <a:pt x="16680" y="324"/>
                            <a:pt x="15890" y="166"/>
                          </a:cubicBezTo>
                          <a:cubicBezTo>
                            <a:pt x="15321" y="56"/>
                            <a:pt x="14741" y="1"/>
                            <a:pt x="14166" y="1"/>
                          </a:cubicBez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19" name="Google Shape;1419;p44"/>
                    <p:cNvSpPr/>
                    <p:nvPr/>
                  </p:nvSpPr>
                  <p:spPr>
                    <a:xfrm>
                      <a:off x="1675075" y="3051175"/>
                      <a:ext cx="357875" cy="353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4315" h="14121" extrusionOk="0">
                          <a:moveTo>
                            <a:pt x="7208" y="1"/>
                          </a:moveTo>
                          <a:cubicBezTo>
                            <a:pt x="3466" y="1"/>
                            <a:pt x="5761" y="5591"/>
                            <a:pt x="5761" y="5591"/>
                          </a:cubicBezTo>
                          <a:cubicBezTo>
                            <a:pt x="5761" y="5591"/>
                            <a:pt x="4358" y="5078"/>
                            <a:pt x="2942" y="5078"/>
                          </a:cubicBezTo>
                          <a:cubicBezTo>
                            <a:pt x="1542" y="5078"/>
                            <a:pt x="130" y="5580"/>
                            <a:pt x="51" y="7578"/>
                          </a:cubicBezTo>
                          <a:cubicBezTo>
                            <a:pt x="1" y="9087"/>
                            <a:pt x="785" y="9560"/>
                            <a:pt x="1788" y="9560"/>
                          </a:cubicBezTo>
                          <a:cubicBezTo>
                            <a:pt x="3468" y="9560"/>
                            <a:pt x="5761" y="8232"/>
                            <a:pt x="5761" y="8232"/>
                          </a:cubicBezTo>
                          <a:lnTo>
                            <a:pt x="5761" y="8232"/>
                          </a:lnTo>
                          <a:cubicBezTo>
                            <a:pt x="5761" y="8232"/>
                            <a:pt x="1767" y="12746"/>
                            <a:pt x="5062" y="13965"/>
                          </a:cubicBezTo>
                          <a:cubicBezTo>
                            <a:pt x="5354" y="14072"/>
                            <a:pt x="5616" y="14120"/>
                            <a:pt x="5850" y="14120"/>
                          </a:cubicBezTo>
                          <a:cubicBezTo>
                            <a:pt x="8238" y="14120"/>
                            <a:pt x="7770" y="9068"/>
                            <a:pt x="7770" y="9067"/>
                          </a:cubicBezTo>
                          <a:lnTo>
                            <a:pt x="7770" y="9067"/>
                          </a:lnTo>
                          <a:cubicBezTo>
                            <a:pt x="7770" y="9068"/>
                            <a:pt x="8289" y="12557"/>
                            <a:pt x="10140" y="12557"/>
                          </a:cubicBezTo>
                          <a:cubicBezTo>
                            <a:pt x="10506" y="12557"/>
                            <a:pt x="10926" y="12420"/>
                            <a:pt x="11404" y="12091"/>
                          </a:cubicBezTo>
                          <a:cubicBezTo>
                            <a:pt x="14315" y="10083"/>
                            <a:pt x="9147" y="7578"/>
                            <a:pt x="9147" y="7578"/>
                          </a:cubicBezTo>
                          <a:lnTo>
                            <a:pt x="9147" y="7578"/>
                          </a:lnTo>
                          <a:cubicBezTo>
                            <a:pt x="9147" y="7578"/>
                            <a:pt x="10155" y="7834"/>
                            <a:pt x="11268" y="7834"/>
                          </a:cubicBezTo>
                          <a:cubicBezTo>
                            <a:pt x="12668" y="7834"/>
                            <a:pt x="14232" y="7428"/>
                            <a:pt x="14157" y="5591"/>
                          </a:cubicBezTo>
                          <a:cubicBezTo>
                            <a:pt x="14104" y="4486"/>
                            <a:pt x="13442" y="4117"/>
                            <a:pt x="12583" y="4117"/>
                          </a:cubicBezTo>
                          <a:cubicBezTo>
                            <a:pt x="10864" y="4117"/>
                            <a:pt x="8357" y="5591"/>
                            <a:pt x="8357" y="5591"/>
                          </a:cubicBezTo>
                          <a:cubicBezTo>
                            <a:pt x="8357" y="5591"/>
                            <a:pt x="11787" y="355"/>
                            <a:pt x="7567" y="17"/>
                          </a:cubicBezTo>
                          <a:cubicBezTo>
                            <a:pt x="7441" y="6"/>
                            <a:pt x="7322" y="1"/>
                            <a:pt x="7208" y="1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20" name="Google Shape;1420;p44"/>
                    <p:cNvSpPr/>
                    <p:nvPr/>
                  </p:nvSpPr>
                  <p:spPr>
                    <a:xfrm>
                      <a:off x="1930650" y="3403300"/>
                      <a:ext cx="199000" cy="2008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960" h="8035" extrusionOk="0">
                          <a:moveTo>
                            <a:pt x="7679" y="1"/>
                          </a:moveTo>
                          <a:cubicBezTo>
                            <a:pt x="7634" y="1"/>
                            <a:pt x="7587" y="18"/>
                            <a:pt x="7545" y="60"/>
                          </a:cubicBezTo>
                          <a:cubicBezTo>
                            <a:pt x="5062" y="2656"/>
                            <a:pt x="2444" y="5183"/>
                            <a:pt x="52" y="7892"/>
                          </a:cubicBezTo>
                          <a:cubicBezTo>
                            <a:pt x="0" y="7943"/>
                            <a:pt x="54" y="8035"/>
                            <a:pt x="122" y="8035"/>
                          </a:cubicBezTo>
                          <a:cubicBezTo>
                            <a:pt x="144" y="8035"/>
                            <a:pt x="166" y="8026"/>
                            <a:pt x="187" y="8005"/>
                          </a:cubicBezTo>
                          <a:cubicBezTo>
                            <a:pt x="2964" y="5793"/>
                            <a:pt x="5514" y="3039"/>
                            <a:pt x="7838" y="331"/>
                          </a:cubicBezTo>
                          <a:cubicBezTo>
                            <a:pt x="7960" y="192"/>
                            <a:pt x="7828" y="1"/>
                            <a:pt x="7679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21" name="Google Shape;1421;p44"/>
                    <p:cNvSpPr/>
                    <p:nvPr/>
                  </p:nvSpPr>
                  <p:spPr>
                    <a:xfrm>
                      <a:off x="1739125" y="2844275"/>
                      <a:ext cx="79575" cy="455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183" h="1820" extrusionOk="0">
                          <a:moveTo>
                            <a:pt x="2939" y="0"/>
                          </a:moveTo>
                          <a:cubicBezTo>
                            <a:pt x="2921" y="0"/>
                            <a:pt x="2903" y="3"/>
                            <a:pt x="2883" y="10"/>
                          </a:cubicBezTo>
                          <a:cubicBezTo>
                            <a:pt x="2342" y="236"/>
                            <a:pt x="1845" y="484"/>
                            <a:pt x="1371" y="777"/>
                          </a:cubicBezTo>
                          <a:cubicBezTo>
                            <a:pt x="875" y="1003"/>
                            <a:pt x="423" y="1341"/>
                            <a:pt x="39" y="1748"/>
                          </a:cubicBezTo>
                          <a:cubicBezTo>
                            <a:pt x="1" y="1767"/>
                            <a:pt x="29" y="1820"/>
                            <a:pt x="66" y="1820"/>
                          </a:cubicBezTo>
                          <a:cubicBezTo>
                            <a:pt x="72" y="1820"/>
                            <a:pt x="78" y="1819"/>
                            <a:pt x="85" y="1815"/>
                          </a:cubicBezTo>
                          <a:cubicBezTo>
                            <a:pt x="581" y="1680"/>
                            <a:pt x="1055" y="1454"/>
                            <a:pt x="1484" y="1184"/>
                          </a:cubicBezTo>
                          <a:cubicBezTo>
                            <a:pt x="2003" y="913"/>
                            <a:pt x="2545" y="664"/>
                            <a:pt x="3019" y="371"/>
                          </a:cubicBezTo>
                          <a:cubicBezTo>
                            <a:pt x="3182" y="269"/>
                            <a:pt x="3105" y="0"/>
                            <a:pt x="2939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22" name="Google Shape;1422;p44"/>
                    <p:cNvSpPr/>
                    <p:nvPr/>
                  </p:nvSpPr>
                  <p:spPr>
                    <a:xfrm>
                      <a:off x="1406075" y="3006775"/>
                      <a:ext cx="68400" cy="392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736" h="1568" extrusionOk="0">
                          <a:moveTo>
                            <a:pt x="2468" y="1"/>
                          </a:moveTo>
                          <a:cubicBezTo>
                            <a:pt x="2451" y="1"/>
                            <a:pt x="2434" y="4"/>
                            <a:pt x="2415" y="10"/>
                          </a:cubicBezTo>
                          <a:cubicBezTo>
                            <a:pt x="1941" y="190"/>
                            <a:pt x="1490" y="416"/>
                            <a:pt x="1061" y="664"/>
                          </a:cubicBezTo>
                          <a:cubicBezTo>
                            <a:pt x="700" y="890"/>
                            <a:pt x="249" y="1116"/>
                            <a:pt x="23" y="1499"/>
                          </a:cubicBezTo>
                          <a:cubicBezTo>
                            <a:pt x="0" y="1522"/>
                            <a:pt x="46" y="1567"/>
                            <a:pt x="68" y="1567"/>
                          </a:cubicBezTo>
                          <a:cubicBezTo>
                            <a:pt x="497" y="1477"/>
                            <a:pt x="858" y="1161"/>
                            <a:pt x="1242" y="958"/>
                          </a:cubicBezTo>
                          <a:cubicBezTo>
                            <a:pt x="1671" y="732"/>
                            <a:pt x="2122" y="552"/>
                            <a:pt x="2551" y="348"/>
                          </a:cubicBezTo>
                          <a:cubicBezTo>
                            <a:pt x="2736" y="287"/>
                            <a:pt x="2640" y="1"/>
                            <a:pt x="2468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23" name="Google Shape;1423;p44"/>
                    <p:cNvSpPr/>
                    <p:nvPr/>
                  </p:nvSpPr>
                  <p:spPr>
                    <a:xfrm>
                      <a:off x="2313350" y="3419975"/>
                      <a:ext cx="24425" cy="1246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77" h="4984" extrusionOk="0">
                          <a:moveTo>
                            <a:pt x="788" y="1"/>
                          </a:moveTo>
                          <a:cubicBezTo>
                            <a:pt x="730" y="1"/>
                            <a:pt x="673" y="35"/>
                            <a:pt x="655" y="115"/>
                          </a:cubicBezTo>
                          <a:cubicBezTo>
                            <a:pt x="227" y="1605"/>
                            <a:pt x="1" y="3343"/>
                            <a:pt x="272" y="4900"/>
                          </a:cubicBezTo>
                          <a:cubicBezTo>
                            <a:pt x="282" y="4959"/>
                            <a:pt x="317" y="4984"/>
                            <a:pt x="355" y="4984"/>
                          </a:cubicBezTo>
                          <a:cubicBezTo>
                            <a:pt x="406" y="4984"/>
                            <a:pt x="462" y="4941"/>
                            <a:pt x="475" y="4878"/>
                          </a:cubicBezTo>
                          <a:cubicBezTo>
                            <a:pt x="633" y="3298"/>
                            <a:pt x="678" y="1763"/>
                            <a:pt x="949" y="206"/>
                          </a:cubicBezTo>
                          <a:cubicBezTo>
                            <a:pt x="976" y="83"/>
                            <a:pt x="879" y="1"/>
                            <a:pt x="788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24" name="Google Shape;1424;p44"/>
                    <p:cNvSpPr/>
                    <p:nvPr/>
                  </p:nvSpPr>
                  <p:spPr>
                    <a:xfrm>
                      <a:off x="2414350" y="3372800"/>
                      <a:ext cx="37275" cy="1334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491" h="5337" extrusionOk="0">
                          <a:moveTo>
                            <a:pt x="357" y="1"/>
                          </a:moveTo>
                          <a:cubicBezTo>
                            <a:pt x="270" y="1"/>
                            <a:pt x="184" y="52"/>
                            <a:pt x="159" y="152"/>
                          </a:cubicBezTo>
                          <a:cubicBezTo>
                            <a:pt x="46" y="942"/>
                            <a:pt x="1" y="1732"/>
                            <a:pt x="69" y="2521"/>
                          </a:cubicBezTo>
                          <a:cubicBezTo>
                            <a:pt x="91" y="3357"/>
                            <a:pt x="1" y="4192"/>
                            <a:pt x="181" y="4982"/>
                          </a:cubicBezTo>
                          <a:cubicBezTo>
                            <a:pt x="249" y="5219"/>
                            <a:pt x="447" y="5337"/>
                            <a:pt x="647" y="5337"/>
                          </a:cubicBezTo>
                          <a:cubicBezTo>
                            <a:pt x="847" y="5337"/>
                            <a:pt x="1050" y="5219"/>
                            <a:pt x="1129" y="4982"/>
                          </a:cubicBezTo>
                          <a:cubicBezTo>
                            <a:pt x="1490" y="3560"/>
                            <a:pt x="1220" y="1438"/>
                            <a:pt x="542" y="107"/>
                          </a:cubicBezTo>
                          <a:cubicBezTo>
                            <a:pt x="502" y="35"/>
                            <a:pt x="429" y="1"/>
                            <a:pt x="357" y="1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</p:grpSp>
          </p:grpSp>
          <p:sp>
            <p:nvSpPr>
              <p:cNvPr id="1425" name="Google Shape;1425;p44"/>
              <p:cNvSpPr/>
              <p:nvPr/>
            </p:nvSpPr>
            <p:spPr>
              <a:xfrm>
                <a:off x="6770429" y="1434730"/>
                <a:ext cx="93700" cy="99625"/>
              </a:xfrm>
              <a:custGeom>
                <a:avLst/>
                <a:gdLst/>
                <a:ahLst/>
                <a:cxnLst/>
                <a:rect l="l" t="t" r="r" b="b"/>
                <a:pathLst>
                  <a:path w="3748" h="3985" extrusionOk="0">
                    <a:moveTo>
                      <a:pt x="50" y="2309"/>
                    </a:moveTo>
                    <a:cubicBezTo>
                      <a:pt x="181" y="2496"/>
                      <a:pt x="685" y="2853"/>
                      <a:pt x="931" y="3119"/>
                    </a:cubicBezTo>
                    <a:cubicBezTo>
                      <a:pt x="1177" y="3385"/>
                      <a:pt x="1376" y="3781"/>
                      <a:pt x="1527" y="3904"/>
                    </a:cubicBezTo>
                    <a:cubicBezTo>
                      <a:pt x="1678" y="4027"/>
                      <a:pt x="1638" y="4000"/>
                      <a:pt x="1836" y="3857"/>
                    </a:cubicBezTo>
                    <a:cubicBezTo>
                      <a:pt x="2034" y="3714"/>
                      <a:pt x="2400" y="3388"/>
                      <a:pt x="2717" y="3047"/>
                    </a:cubicBezTo>
                    <a:cubicBezTo>
                      <a:pt x="3035" y="2706"/>
                      <a:pt x="3685" y="2127"/>
                      <a:pt x="3741" y="1809"/>
                    </a:cubicBezTo>
                    <a:cubicBezTo>
                      <a:pt x="3797" y="1492"/>
                      <a:pt x="3345" y="1428"/>
                      <a:pt x="3051" y="1142"/>
                    </a:cubicBezTo>
                    <a:cubicBezTo>
                      <a:pt x="2757" y="856"/>
                      <a:pt x="2205" y="257"/>
                      <a:pt x="1979" y="94"/>
                    </a:cubicBezTo>
                    <a:cubicBezTo>
                      <a:pt x="1753" y="-69"/>
                      <a:pt x="1832" y="7"/>
                      <a:pt x="1693" y="166"/>
                    </a:cubicBezTo>
                    <a:cubicBezTo>
                      <a:pt x="1554" y="325"/>
                      <a:pt x="1364" y="785"/>
                      <a:pt x="1146" y="1047"/>
                    </a:cubicBezTo>
                    <a:cubicBezTo>
                      <a:pt x="928" y="1309"/>
                      <a:pt x="551" y="1578"/>
                      <a:pt x="384" y="1737"/>
                    </a:cubicBezTo>
                    <a:cubicBezTo>
                      <a:pt x="217" y="1896"/>
                      <a:pt x="201" y="1904"/>
                      <a:pt x="145" y="1999"/>
                    </a:cubicBezTo>
                    <a:cubicBezTo>
                      <a:pt x="89" y="2094"/>
                      <a:pt x="-81" y="2122"/>
                      <a:pt x="50" y="230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</p:sp>
        </p:grpSp>
        <p:sp>
          <p:nvSpPr>
            <p:cNvPr id="1426" name="Google Shape;1426;p44"/>
            <p:cNvSpPr/>
            <p:nvPr/>
          </p:nvSpPr>
          <p:spPr>
            <a:xfrm>
              <a:off x="6700117" y="1767107"/>
              <a:ext cx="90000" cy="152875"/>
            </a:xfrm>
            <a:custGeom>
              <a:avLst/>
              <a:gdLst/>
              <a:ahLst/>
              <a:cxnLst/>
              <a:rect l="l" t="t" r="r" b="b"/>
              <a:pathLst>
                <a:path w="3600" h="6115" extrusionOk="0">
                  <a:moveTo>
                    <a:pt x="1314" y="992"/>
                  </a:moveTo>
                  <a:cubicBezTo>
                    <a:pt x="1112" y="1318"/>
                    <a:pt x="933" y="1615"/>
                    <a:pt x="719" y="1992"/>
                  </a:cubicBezTo>
                  <a:cubicBezTo>
                    <a:pt x="505" y="2369"/>
                    <a:pt x="116" y="2972"/>
                    <a:pt x="29" y="3254"/>
                  </a:cubicBezTo>
                  <a:cubicBezTo>
                    <a:pt x="-58" y="3536"/>
                    <a:pt x="84" y="3488"/>
                    <a:pt x="195" y="3682"/>
                  </a:cubicBezTo>
                  <a:cubicBezTo>
                    <a:pt x="306" y="3877"/>
                    <a:pt x="477" y="4123"/>
                    <a:pt x="695" y="4421"/>
                  </a:cubicBezTo>
                  <a:cubicBezTo>
                    <a:pt x="913" y="4719"/>
                    <a:pt x="1319" y="5186"/>
                    <a:pt x="1505" y="5468"/>
                  </a:cubicBezTo>
                  <a:cubicBezTo>
                    <a:pt x="1692" y="5750"/>
                    <a:pt x="1687" y="6147"/>
                    <a:pt x="1814" y="6111"/>
                  </a:cubicBezTo>
                  <a:cubicBezTo>
                    <a:pt x="1941" y="6075"/>
                    <a:pt x="2116" y="5556"/>
                    <a:pt x="2267" y="5254"/>
                  </a:cubicBezTo>
                  <a:cubicBezTo>
                    <a:pt x="2418" y="4953"/>
                    <a:pt x="2560" y="4600"/>
                    <a:pt x="2719" y="4302"/>
                  </a:cubicBezTo>
                  <a:cubicBezTo>
                    <a:pt x="2878" y="4004"/>
                    <a:pt x="3076" y="3778"/>
                    <a:pt x="3219" y="3468"/>
                  </a:cubicBezTo>
                  <a:cubicBezTo>
                    <a:pt x="3362" y="3158"/>
                    <a:pt x="3668" y="2873"/>
                    <a:pt x="3577" y="2444"/>
                  </a:cubicBezTo>
                  <a:cubicBezTo>
                    <a:pt x="3486" y="2015"/>
                    <a:pt x="2906" y="1257"/>
                    <a:pt x="2672" y="896"/>
                  </a:cubicBezTo>
                  <a:cubicBezTo>
                    <a:pt x="2438" y="535"/>
                    <a:pt x="2295" y="420"/>
                    <a:pt x="2172" y="277"/>
                  </a:cubicBezTo>
                  <a:cubicBezTo>
                    <a:pt x="2049" y="134"/>
                    <a:pt x="2077" y="-80"/>
                    <a:pt x="1934" y="39"/>
                  </a:cubicBezTo>
                  <a:cubicBezTo>
                    <a:pt x="1791" y="158"/>
                    <a:pt x="1517" y="667"/>
                    <a:pt x="1314" y="99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</p:grpSp>
      <p:grpSp>
        <p:nvGrpSpPr>
          <p:cNvPr id="1427" name="Google Shape;1427;p44"/>
          <p:cNvGrpSpPr/>
          <p:nvPr/>
        </p:nvGrpSpPr>
        <p:grpSpPr>
          <a:xfrm rot="-1372497">
            <a:off x="195723" y="692014"/>
            <a:ext cx="1367990" cy="1295769"/>
            <a:chOff x="-2725706" y="2989314"/>
            <a:chExt cx="1528505" cy="1447810"/>
          </a:xfrm>
        </p:grpSpPr>
        <p:sp>
          <p:nvSpPr>
            <p:cNvPr id="1428" name="Google Shape;1428;p44"/>
            <p:cNvSpPr/>
            <p:nvPr/>
          </p:nvSpPr>
          <p:spPr>
            <a:xfrm>
              <a:off x="-2724991" y="2990849"/>
              <a:ext cx="1527076" cy="1444740"/>
            </a:xfrm>
            <a:custGeom>
              <a:avLst/>
              <a:gdLst/>
              <a:ahLst/>
              <a:cxnLst/>
              <a:rect l="l" t="t" r="r" b="b"/>
              <a:pathLst>
                <a:path w="33483" h="31669" extrusionOk="0">
                  <a:moveTo>
                    <a:pt x="17287" y="1"/>
                  </a:moveTo>
                  <a:cubicBezTo>
                    <a:pt x="16858" y="1"/>
                    <a:pt x="16507" y="333"/>
                    <a:pt x="16507" y="762"/>
                  </a:cubicBezTo>
                  <a:cubicBezTo>
                    <a:pt x="16507" y="801"/>
                    <a:pt x="16507" y="1503"/>
                    <a:pt x="16468" y="2635"/>
                  </a:cubicBezTo>
                  <a:cubicBezTo>
                    <a:pt x="15024" y="2654"/>
                    <a:pt x="8819" y="2947"/>
                    <a:pt x="5268" y="6850"/>
                  </a:cubicBezTo>
                  <a:cubicBezTo>
                    <a:pt x="1249" y="11279"/>
                    <a:pt x="98" y="17757"/>
                    <a:pt x="0" y="21971"/>
                  </a:cubicBezTo>
                  <a:cubicBezTo>
                    <a:pt x="0" y="21971"/>
                    <a:pt x="1905" y="20833"/>
                    <a:pt x="4702" y="20833"/>
                  </a:cubicBezTo>
                  <a:cubicBezTo>
                    <a:pt x="6390" y="20833"/>
                    <a:pt x="8402" y="21247"/>
                    <a:pt x="10517" y="22576"/>
                  </a:cubicBezTo>
                  <a:cubicBezTo>
                    <a:pt x="12234" y="21620"/>
                    <a:pt x="14166" y="21074"/>
                    <a:pt x="16136" y="21015"/>
                  </a:cubicBezTo>
                  <a:lnTo>
                    <a:pt x="16136" y="21015"/>
                  </a:lnTo>
                  <a:cubicBezTo>
                    <a:pt x="16097" y="22713"/>
                    <a:pt x="16078" y="24098"/>
                    <a:pt x="16039" y="24956"/>
                  </a:cubicBezTo>
                  <a:cubicBezTo>
                    <a:pt x="16000" y="27083"/>
                    <a:pt x="15766" y="28488"/>
                    <a:pt x="15336" y="29268"/>
                  </a:cubicBezTo>
                  <a:cubicBezTo>
                    <a:pt x="15024" y="29854"/>
                    <a:pt x="14575" y="30088"/>
                    <a:pt x="13775" y="30088"/>
                  </a:cubicBezTo>
                  <a:cubicBezTo>
                    <a:pt x="12975" y="30088"/>
                    <a:pt x="12312" y="29854"/>
                    <a:pt x="11883" y="29366"/>
                  </a:cubicBezTo>
                  <a:cubicBezTo>
                    <a:pt x="11395" y="28839"/>
                    <a:pt x="11122" y="28020"/>
                    <a:pt x="11063" y="26947"/>
                  </a:cubicBezTo>
                  <a:cubicBezTo>
                    <a:pt x="11044" y="26529"/>
                    <a:pt x="10694" y="26204"/>
                    <a:pt x="10280" y="26204"/>
                  </a:cubicBezTo>
                  <a:cubicBezTo>
                    <a:pt x="10268" y="26204"/>
                    <a:pt x="10256" y="26205"/>
                    <a:pt x="10244" y="26205"/>
                  </a:cubicBezTo>
                  <a:cubicBezTo>
                    <a:pt x="9834" y="26244"/>
                    <a:pt x="9502" y="26595"/>
                    <a:pt x="9522" y="27025"/>
                  </a:cubicBezTo>
                  <a:cubicBezTo>
                    <a:pt x="9580" y="28468"/>
                    <a:pt x="9990" y="29620"/>
                    <a:pt x="10732" y="30439"/>
                  </a:cubicBezTo>
                  <a:cubicBezTo>
                    <a:pt x="11492" y="31259"/>
                    <a:pt x="12546" y="31668"/>
                    <a:pt x="13795" y="31668"/>
                  </a:cubicBezTo>
                  <a:cubicBezTo>
                    <a:pt x="15161" y="31668"/>
                    <a:pt x="16117" y="31142"/>
                    <a:pt x="16722" y="30029"/>
                  </a:cubicBezTo>
                  <a:cubicBezTo>
                    <a:pt x="17268" y="29015"/>
                    <a:pt x="17561" y="27473"/>
                    <a:pt x="17619" y="25015"/>
                  </a:cubicBezTo>
                  <a:cubicBezTo>
                    <a:pt x="17639" y="24156"/>
                    <a:pt x="17658" y="22771"/>
                    <a:pt x="17697" y="21054"/>
                  </a:cubicBezTo>
                  <a:cubicBezTo>
                    <a:pt x="19551" y="21210"/>
                    <a:pt x="21326" y="21737"/>
                    <a:pt x="22965" y="22615"/>
                  </a:cubicBezTo>
                  <a:cubicBezTo>
                    <a:pt x="25087" y="21274"/>
                    <a:pt x="27106" y="20857"/>
                    <a:pt x="28797" y="20857"/>
                  </a:cubicBezTo>
                  <a:cubicBezTo>
                    <a:pt x="31585" y="20857"/>
                    <a:pt x="33482" y="21991"/>
                    <a:pt x="33482" y="21991"/>
                  </a:cubicBezTo>
                  <a:cubicBezTo>
                    <a:pt x="33385" y="17757"/>
                    <a:pt x="32253" y="11279"/>
                    <a:pt x="28214" y="6830"/>
                  </a:cubicBezTo>
                  <a:cubicBezTo>
                    <a:pt x="25229" y="3552"/>
                    <a:pt x="20351" y="2811"/>
                    <a:pt x="18029" y="2654"/>
                  </a:cubicBezTo>
                  <a:cubicBezTo>
                    <a:pt x="18048" y="1523"/>
                    <a:pt x="18048" y="820"/>
                    <a:pt x="18048" y="781"/>
                  </a:cubicBezTo>
                  <a:cubicBezTo>
                    <a:pt x="18048" y="352"/>
                    <a:pt x="17717" y="1"/>
                    <a:pt x="17287" y="1"/>
                  </a:cubicBezTo>
                  <a:close/>
                </a:path>
              </a:pathLst>
            </a:custGeom>
            <a:solidFill>
              <a:schemeClr val="accent6"/>
            </a:solidFill>
            <a:ln w="1143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28575" dist="19050" dir="5400000" algn="bl" rotWithShape="0">
                <a:schemeClr val="dk1">
                  <a:alpha val="2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29" name="Google Shape;1429;p44"/>
            <p:cNvGrpSpPr/>
            <p:nvPr/>
          </p:nvGrpSpPr>
          <p:grpSpPr>
            <a:xfrm>
              <a:off x="-2725706" y="2989314"/>
              <a:ext cx="1528505" cy="1447810"/>
              <a:chOff x="4743550" y="540500"/>
              <a:chExt cx="1431050" cy="1355500"/>
            </a:xfrm>
          </p:grpSpPr>
          <p:sp>
            <p:nvSpPr>
              <p:cNvPr id="1430" name="Google Shape;1430;p44"/>
              <p:cNvSpPr/>
              <p:nvPr/>
            </p:nvSpPr>
            <p:spPr>
              <a:xfrm>
                <a:off x="5147950" y="540500"/>
                <a:ext cx="368700" cy="1355500"/>
              </a:xfrm>
              <a:custGeom>
                <a:avLst/>
                <a:gdLst/>
                <a:ahLst/>
                <a:cxnLst/>
                <a:rect l="l" t="t" r="r" b="b"/>
                <a:pathLst>
                  <a:path w="14748" h="54220" extrusionOk="0">
                    <a:moveTo>
                      <a:pt x="13343" y="1"/>
                    </a:moveTo>
                    <a:cubicBezTo>
                      <a:pt x="12660" y="1"/>
                      <a:pt x="11979" y="460"/>
                      <a:pt x="12012" y="1381"/>
                    </a:cubicBezTo>
                    <a:cubicBezTo>
                      <a:pt x="12012" y="1715"/>
                      <a:pt x="11445" y="35039"/>
                      <a:pt x="11244" y="42744"/>
                    </a:cubicBezTo>
                    <a:cubicBezTo>
                      <a:pt x="11144" y="46380"/>
                      <a:pt x="10744" y="48782"/>
                      <a:pt x="10044" y="50116"/>
                    </a:cubicBezTo>
                    <a:cubicBezTo>
                      <a:pt x="9476" y="51117"/>
                      <a:pt x="8776" y="51517"/>
                      <a:pt x="7375" y="51517"/>
                    </a:cubicBezTo>
                    <a:cubicBezTo>
                      <a:pt x="5974" y="51517"/>
                      <a:pt x="4873" y="51117"/>
                      <a:pt x="4106" y="50283"/>
                    </a:cubicBezTo>
                    <a:cubicBezTo>
                      <a:pt x="3272" y="49349"/>
                      <a:pt x="2805" y="47981"/>
                      <a:pt x="2738" y="46147"/>
                    </a:cubicBezTo>
                    <a:cubicBezTo>
                      <a:pt x="2722" y="45242"/>
                      <a:pt x="2065" y="44807"/>
                      <a:pt x="1406" y="44807"/>
                    </a:cubicBezTo>
                    <a:cubicBezTo>
                      <a:pt x="704" y="44807"/>
                      <a:pt x="1" y="45301"/>
                      <a:pt x="70" y="46247"/>
                    </a:cubicBezTo>
                    <a:cubicBezTo>
                      <a:pt x="170" y="48749"/>
                      <a:pt x="870" y="50717"/>
                      <a:pt x="2138" y="52084"/>
                    </a:cubicBezTo>
                    <a:cubicBezTo>
                      <a:pt x="3405" y="53485"/>
                      <a:pt x="5240" y="54219"/>
                      <a:pt x="7375" y="54219"/>
                    </a:cubicBezTo>
                    <a:cubicBezTo>
                      <a:pt x="9743" y="54219"/>
                      <a:pt x="11344" y="53285"/>
                      <a:pt x="12379" y="51384"/>
                    </a:cubicBezTo>
                    <a:cubicBezTo>
                      <a:pt x="13346" y="49616"/>
                      <a:pt x="13813" y="46981"/>
                      <a:pt x="13913" y="42811"/>
                    </a:cubicBezTo>
                    <a:cubicBezTo>
                      <a:pt x="14113" y="35105"/>
                      <a:pt x="14680" y="1748"/>
                      <a:pt x="14680" y="1448"/>
                    </a:cubicBezTo>
                    <a:cubicBezTo>
                      <a:pt x="14748" y="485"/>
                      <a:pt x="14045" y="1"/>
                      <a:pt x="133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1" name="Google Shape;1431;p44"/>
              <p:cNvSpPr/>
              <p:nvPr/>
            </p:nvSpPr>
            <p:spPr>
              <a:xfrm>
                <a:off x="4743550" y="655825"/>
                <a:ext cx="716375" cy="852400"/>
              </a:xfrm>
              <a:custGeom>
                <a:avLst/>
                <a:gdLst/>
                <a:ahLst/>
                <a:cxnLst/>
                <a:rect l="l" t="t" r="r" b="b"/>
                <a:pathLst>
                  <a:path w="28655" h="34096" extrusionOk="0">
                    <a:moveTo>
                      <a:pt x="28321" y="0"/>
                    </a:moveTo>
                    <a:cubicBezTo>
                      <a:pt x="26265" y="0"/>
                      <a:pt x="15222" y="328"/>
                      <a:pt x="9007" y="7176"/>
                    </a:cubicBezTo>
                    <a:cubicBezTo>
                      <a:pt x="2102" y="14781"/>
                      <a:pt x="168" y="25822"/>
                      <a:pt x="1" y="33028"/>
                    </a:cubicBezTo>
                    <a:cubicBezTo>
                      <a:pt x="1" y="33028"/>
                      <a:pt x="3244" y="31089"/>
                      <a:pt x="8010" y="31089"/>
                    </a:cubicBezTo>
                    <a:cubicBezTo>
                      <a:pt x="10901" y="31089"/>
                      <a:pt x="14353" y="31803"/>
                      <a:pt x="17980" y="34095"/>
                    </a:cubicBezTo>
                    <a:cubicBezTo>
                      <a:pt x="17980" y="34095"/>
                      <a:pt x="16913" y="9744"/>
                      <a:pt x="28655" y="4"/>
                    </a:cubicBezTo>
                    <a:cubicBezTo>
                      <a:pt x="28655" y="4"/>
                      <a:pt x="28538" y="0"/>
                      <a:pt x="2832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2" name="Google Shape;1432;p44"/>
              <p:cNvSpPr/>
              <p:nvPr/>
            </p:nvSpPr>
            <p:spPr>
              <a:xfrm>
                <a:off x="5457400" y="655825"/>
                <a:ext cx="717200" cy="852400"/>
              </a:xfrm>
              <a:custGeom>
                <a:avLst/>
                <a:gdLst/>
                <a:ahLst/>
                <a:cxnLst/>
                <a:rect l="l" t="t" r="r" b="b"/>
                <a:pathLst>
                  <a:path w="28688" h="34096" extrusionOk="0">
                    <a:moveTo>
                      <a:pt x="335" y="0"/>
                    </a:moveTo>
                    <a:cubicBezTo>
                      <a:pt x="117" y="0"/>
                      <a:pt x="1" y="4"/>
                      <a:pt x="1" y="4"/>
                    </a:cubicBezTo>
                    <a:cubicBezTo>
                      <a:pt x="11742" y="9744"/>
                      <a:pt x="10675" y="34095"/>
                      <a:pt x="10675" y="34095"/>
                    </a:cubicBezTo>
                    <a:cubicBezTo>
                      <a:pt x="14302" y="31803"/>
                      <a:pt x="17759" y="31089"/>
                      <a:pt x="20656" y="31089"/>
                    </a:cubicBezTo>
                    <a:cubicBezTo>
                      <a:pt x="25431" y="31089"/>
                      <a:pt x="28688" y="33028"/>
                      <a:pt x="28688" y="33028"/>
                    </a:cubicBezTo>
                    <a:cubicBezTo>
                      <a:pt x="28488" y="25822"/>
                      <a:pt x="26553" y="14781"/>
                      <a:pt x="19648" y="7176"/>
                    </a:cubicBezTo>
                    <a:cubicBezTo>
                      <a:pt x="13433" y="328"/>
                      <a:pt x="2390" y="0"/>
                      <a:pt x="33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3" name="Google Shape;1433;p44"/>
              <p:cNvSpPr/>
              <p:nvPr/>
            </p:nvSpPr>
            <p:spPr>
              <a:xfrm>
                <a:off x="5076300" y="655900"/>
                <a:ext cx="726375" cy="852325"/>
              </a:xfrm>
              <a:custGeom>
                <a:avLst/>
                <a:gdLst/>
                <a:ahLst/>
                <a:cxnLst/>
                <a:rect l="l" t="t" r="r" b="b"/>
                <a:pathLst>
                  <a:path w="29055" h="34093" extrusionOk="0">
                    <a:moveTo>
                      <a:pt x="15245" y="1"/>
                    </a:moveTo>
                    <a:cubicBezTo>
                      <a:pt x="15245" y="1"/>
                      <a:pt x="0" y="11576"/>
                      <a:pt x="4670" y="34092"/>
                    </a:cubicBezTo>
                    <a:cubicBezTo>
                      <a:pt x="4670" y="34092"/>
                      <a:pt x="8896" y="31364"/>
                      <a:pt x="15201" y="31364"/>
                    </a:cubicBezTo>
                    <a:cubicBezTo>
                      <a:pt x="18354" y="31364"/>
                      <a:pt x="22027" y="32046"/>
                      <a:pt x="25952" y="34092"/>
                    </a:cubicBezTo>
                    <a:cubicBezTo>
                      <a:pt x="25952" y="34092"/>
                      <a:pt x="29054" y="11909"/>
                      <a:pt x="1524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4" name="Google Shape;1434;p44"/>
              <p:cNvSpPr/>
              <p:nvPr/>
            </p:nvSpPr>
            <p:spPr>
              <a:xfrm>
                <a:off x="5619175" y="835425"/>
                <a:ext cx="179325" cy="262500"/>
              </a:xfrm>
              <a:custGeom>
                <a:avLst/>
                <a:gdLst/>
                <a:ahLst/>
                <a:cxnLst/>
                <a:rect l="l" t="t" r="r" b="b"/>
                <a:pathLst>
                  <a:path w="7173" h="10500" extrusionOk="0">
                    <a:moveTo>
                      <a:pt x="965" y="1"/>
                    </a:moveTo>
                    <a:cubicBezTo>
                      <a:pt x="698" y="1"/>
                      <a:pt x="431" y="20"/>
                      <a:pt x="168" y="58"/>
                    </a:cubicBezTo>
                    <a:cubicBezTo>
                      <a:pt x="1" y="1326"/>
                      <a:pt x="1" y="2627"/>
                      <a:pt x="234" y="3895"/>
                    </a:cubicBezTo>
                    <a:cubicBezTo>
                      <a:pt x="835" y="6730"/>
                      <a:pt x="2669" y="8931"/>
                      <a:pt x="5004" y="10499"/>
                    </a:cubicBezTo>
                    <a:cubicBezTo>
                      <a:pt x="6139" y="9365"/>
                      <a:pt x="6872" y="7864"/>
                      <a:pt x="7006" y="6263"/>
                    </a:cubicBezTo>
                    <a:cubicBezTo>
                      <a:pt x="7173" y="4862"/>
                      <a:pt x="6806" y="3461"/>
                      <a:pt x="5972" y="2327"/>
                    </a:cubicBezTo>
                    <a:cubicBezTo>
                      <a:pt x="5371" y="1493"/>
                      <a:pt x="4537" y="892"/>
                      <a:pt x="3537" y="592"/>
                    </a:cubicBezTo>
                    <a:cubicBezTo>
                      <a:pt x="2743" y="208"/>
                      <a:pt x="1850" y="1"/>
                      <a:pt x="965" y="1"/>
                    </a:cubicBezTo>
                    <a:close/>
                  </a:path>
                </a:pathLst>
              </a:custGeom>
              <a:solidFill>
                <a:srgbClr val="372D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5" name="Google Shape;1435;p44"/>
              <p:cNvSpPr/>
              <p:nvPr/>
            </p:nvSpPr>
            <p:spPr>
              <a:xfrm>
                <a:off x="5489925" y="836875"/>
                <a:ext cx="254375" cy="301400"/>
              </a:xfrm>
              <a:custGeom>
                <a:avLst/>
                <a:gdLst/>
                <a:ahLst/>
                <a:cxnLst/>
                <a:rect l="l" t="t" r="r" b="b"/>
                <a:pathLst>
                  <a:path w="10175" h="12056" extrusionOk="0">
                    <a:moveTo>
                      <a:pt x="5338" y="0"/>
                    </a:moveTo>
                    <a:lnTo>
                      <a:pt x="5338" y="0"/>
                    </a:lnTo>
                    <a:cubicBezTo>
                      <a:pt x="4237" y="167"/>
                      <a:pt x="3203" y="634"/>
                      <a:pt x="2369" y="1401"/>
                    </a:cubicBezTo>
                    <a:cubicBezTo>
                      <a:pt x="1468" y="2202"/>
                      <a:pt x="801" y="3269"/>
                      <a:pt x="534" y="4470"/>
                    </a:cubicBezTo>
                    <a:cubicBezTo>
                      <a:pt x="0" y="7239"/>
                      <a:pt x="1301" y="10074"/>
                      <a:pt x="3770" y="11509"/>
                    </a:cubicBezTo>
                    <a:cubicBezTo>
                      <a:pt x="4515" y="11871"/>
                      <a:pt x="5342" y="12056"/>
                      <a:pt x="6172" y="12056"/>
                    </a:cubicBezTo>
                    <a:cubicBezTo>
                      <a:pt x="6642" y="12056"/>
                      <a:pt x="7114" y="11996"/>
                      <a:pt x="7573" y="11876"/>
                    </a:cubicBezTo>
                    <a:cubicBezTo>
                      <a:pt x="8540" y="11642"/>
                      <a:pt x="9441" y="11142"/>
                      <a:pt x="10174" y="10441"/>
                    </a:cubicBezTo>
                    <a:cubicBezTo>
                      <a:pt x="7839" y="8873"/>
                      <a:pt x="6005" y="6672"/>
                      <a:pt x="5404" y="3837"/>
                    </a:cubicBezTo>
                    <a:cubicBezTo>
                      <a:pt x="5171" y="2569"/>
                      <a:pt x="5171" y="1268"/>
                      <a:pt x="5338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6" name="Google Shape;1436;p44"/>
              <p:cNvSpPr/>
              <p:nvPr/>
            </p:nvSpPr>
            <p:spPr>
              <a:xfrm>
                <a:off x="5238075" y="822800"/>
                <a:ext cx="180150" cy="261775"/>
              </a:xfrm>
              <a:custGeom>
                <a:avLst/>
                <a:gdLst/>
                <a:ahLst/>
                <a:cxnLst/>
                <a:rect l="l" t="t" r="r" b="b"/>
                <a:pathLst>
                  <a:path w="7206" h="10471" extrusionOk="0">
                    <a:moveTo>
                      <a:pt x="1056" y="1"/>
                    </a:moveTo>
                    <a:cubicBezTo>
                      <a:pt x="770" y="1"/>
                      <a:pt x="484" y="21"/>
                      <a:pt x="201" y="63"/>
                    </a:cubicBezTo>
                    <a:cubicBezTo>
                      <a:pt x="1" y="1331"/>
                      <a:pt x="34" y="2632"/>
                      <a:pt x="234" y="3899"/>
                    </a:cubicBezTo>
                    <a:cubicBezTo>
                      <a:pt x="835" y="6735"/>
                      <a:pt x="2669" y="8936"/>
                      <a:pt x="5004" y="10471"/>
                    </a:cubicBezTo>
                    <a:cubicBezTo>
                      <a:pt x="6172" y="9370"/>
                      <a:pt x="6872" y="7869"/>
                      <a:pt x="7039" y="6268"/>
                    </a:cubicBezTo>
                    <a:cubicBezTo>
                      <a:pt x="7206" y="4867"/>
                      <a:pt x="6839" y="3466"/>
                      <a:pt x="6005" y="2298"/>
                    </a:cubicBezTo>
                    <a:cubicBezTo>
                      <a:pt x="5404" y="1497"/>
                      <a:pt x="4537" y="897"/>
                      <a:pt x="3570" y="563"/>
                    </a:cubicBezTo>
                    <a:cubicBezTo>
                      <a:pt x="2769" y="188"/>
                      <a:pt x="1912" y="1"/>
                      <a:pt x="1056" y="1"/>
                    </a:cubicBezTo>
                    <a:close/>
                  </a:path>
                </a:pathLst>
              </a:custGeom>
              <a:solidFill>
                <a:srgbClr val="372D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7" name="Google Shape;1437;p44"/>
              <p:cNvSpPr/>
              <p:nvPr/>
            </p:nvSpPr>
            <p:spPr>
              <a:xfrm>
                <a:off x="5109650" y="824375"/>
                <a:ext cx="253550" cy="301350"/>
              </a:xfrm>
              <a:custGeom>
                <a:avLst/>
                <a:gdLst/>
                <a:ahLst/>
                <a:cxnLst/>
                <a:rect l="l" t="t" r="r" b="b"/>
                <a:pathLst>
                  <a:path w="10142" h="12054" extrusionOk="0">
                    <a:moveTo>
                      <a:pt x="5304" y="0"/>
                    </a:moveTo>
                    <a:lnTo>
                      <a:pt x="5304" y="0"/>
                    </a:lnTo>
                    <a:cubicBezTo>
                      <a:pt x="4204" y="134"/>
                      <a:pt x="3170" y="634"/>
                      <a:pt x="2336" y="1368"/>
                    </a:cubicBezTo>
                    <a:cubicBezTo>
                      <a:pt x="1435" y="2168"/>
                      <a:pt x="801" y="3269"/>
                      <a:pt x="534" y="4437"/>
                    </a:cubicBezTo>
                    <a:cubicBezTo>
                      <a:pt x="1" y="7239"/>
                      <a:pt x="1302" y="10041"/>
                      <a:pt x="3737" y="11475"/>
                    </a:cubicBezTo>
                    <a:cubicBezTo>
                      <a:pt x="4509" y="11861"/>
                      <a:pt x="5336" y="12054"/>
                      <a:pt x="6174" y="12054"/>
                    </a:cubicBezTo>
                    <a:cubicBezTo>
                      <a:pt x="6639" y="12054"/>
                      <a:pt x="7108" y="11994"/>
                      <a:pt x="7573" y="11875"/>
                    </a:cubicBezTo>
                    <a:cubicBezTo>
                      <a:pt x="8540" y="11608"/>
                      <a:pt x="9407" y="11108"/>
                      <a:pt x="10141" y="10408"/>
                    </a:cubicBezTo>
                    <a:cubicBezTo>
                      <a:pt x="7806" y="8873"/>
                      <a:pt x="5972" y="6672"/>
                      <a:pt x="5371" y="3836"/>
                    </a:cubicBezTo>
                    <a:cubicBezTo>
                      <a:pt x="5171" y="2569"/>
                      <a:pt x="5138" y="1268"/>
                      <a:pt x="5304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8" name="Google Shape;1438;p44"/>
              <p:cNvSpPr/>
              <p:nvPr/>
            </p:nvSpPr>
            <p:spPr>
              <a:xfrm>
                <a:off x="5404975" y="1111625"/>
                <a:ext cx="109300" cy="110825"/>
              </a:xfrm>
              <a:custGeom>
                <a:avLst/>
                <a:gdLst/>
                <a:ahLst/>
                <a:cxnLst/>
                <a:rect l="l" t="t" r="r" b="b"/>
                <a:pathLst>
                  <a:path w="4372" h="4433" extrusionOk="0">
                    <a:moveTo>
                      <a:pt x="419" y="0"/>
                    </a:moveTo>
                    <a:cubicBezTo>
                      <a:pt x="219" y="0"/>
                      <a:pt x="1" y="171"/>
                      <a:pt x="63" y="419"/>
                    </a:cubicBezTo>
                    <a:cubicBezTo>
                      <a:pt x="263" y="1153"/>
                      <a:pt x="496" y="1853"/>
                      <a:pt x="797" y="2554"/>
                    </a:cubicBezTo>
                    <a:cubicBezTo>
                      <a:pt x="930" y="2887"/>
                      <a:pt x="1097" y="3187"/>
                      <a:pt x="1330" y="3488"/>
                    </a:cubicBezTo>
                    <a:cubicBezTo>
                      <a:pt x="1497" y="3821"/>
                      <a:pt x="1764" y="4121"/>
                      <a:pt x="2064" y="4321"/>
                    </a:cubicBezTo>
                    <a:cubicBezTo>
                      <a:pt x="2206" y="4399"/>
                      <a:pt x="2339" y="4433"/>
                      <a:pt x="2463" y="4433"/>
                    </a:cubicBezTo>
                    <a:cubicBezTo>
                      <a:pt x="2982" y="4433"/>
                      <a:pt x="3344" y="3845"/>
                      <a:pt x="3532" y="3387"/>
                    </a:cubicBezTo>
                    <a:cubicBezTo>
                      <a:pt x="3865" y="2587"/>
                      <a:pt x="4132" y="1753"/>
                      <a:pt x="4332" y="886"/>
                    </a:cubicBezTo>
                    <a:cubicBezTo>
                      <a:pt x="4372" y="651"/>
                      <a:pt x="4181" y="496"/>
                      <a:pt x="3997" y="496"/>
                    </a:cubicBezTo>
                    <a:cubicBezTo>
                      <a:pt x="3867" y="496"/>
                      <a:pt x="3740" y="573"/>
                      <a:pt x="3699" y="752"/>
                    </a:cubicBezTo>
                    <a:cubicBezTo>
                      <a:pt x="3532" y="1453"/>
                      <a:pt x="3298" y="2153"/>
                      <a:pt x="3032" y="2820"/>
                    </a:cubicBezTo>
                    <a:cubicBezTo>
                      <a:pt x="2931" y="3121"/>
                      <a:pt x="2831" y="3354"/>
                      <a:pt x="2665" y="3621"/>
                    </a:cubicBezTo>
                    <a:cubicBezTo>
                      <a:pt x="2589" y="3709"/>
                      <a:pt x="2528" y="3745"/>
                      <a:pt x="2471" y="3745"/>
                    </a:cubicBezTo>
                    <a:cubicBezTo>
                      <a:pt x="2375" y="3745"/>
                      <a:pt x="2289" y="3646"/>
                      <a:pt x="2164" y="3521"/>
                    </a:cubicBezTo>
                    <a:cubicBezTo>
                      <a:pt x="1364" y="2620"/>
                      <a:pt x="1030" y="1386"/>
                      <a:pt x="697" y="219"/>
                    </a:cubicBezTo>
                    <a:cubicBezTo>
                      <a:pt x="658" y="66"/>
                      <a:pt x="542" y="0"/>
                      <a:pt x="419" y="0"/>
                    </a:cubicBezTo>
                    <a:close/>
                  </a:path>
                </a:pathLst>
              </a:custGeom>
              <a:solidFill>
                <a:srgbClr val="372D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9" name="Google Shape;1439;p44"/>
              <p:cNvSpPr/>
              <p:nvPr/>
            </p:nvSpPr>
            <p:spPr>
              <a:xfrm>
                <a:off x="5576650" y="1162525"/>
                <a:ext cx="180150" cy="116500"/>
              </a:xfrm>
              <a:custGeom>
                <a:avLst/>
                <a:gdLst/>
                <a:ahLst/>
                <a:cxnLst/>
                <a:rect l="l" t="t" r="r" b="b"/>
                <a:pathLst>
                  <a:path w="7206" h="4660" extrusionOk="0">
                    <a:moveTo>
                      <a:pt x="4165" y="1"/>
                    </a:moveTo>
                    <a:cubicBezTo>
                      <a:pt x="4045" y="1"/>
                      <a:pt x="3924" y="6"/>
                      <a:pt x="3803" y="17"/>
                    </a:cubicBezTo>
                    <a:cubicBezTo>
                      <a:pt x="3570" y="51"/>
                      <a:pt x="3370" y="51"/>
                      <a:pt x="3136" y="84"/>
                    </a:cubicBezTo>
                    <a:cubicBezTo>
                      <a:pt x="2736" y="84"/>
                      <a:pt x="2302" y="117"/>
                      <a:pt x="1902" y="217"/>
                    </a:cubicBezTo>
                    <a:cubicBezTo>
                      <a:pt x="1201" y="417"/>
                      <a:pt x="601" y="918"/>
                      <a:pt x="267" y="1552"/>
                    </a:cubicBezTo>
                    <a:cubicBezTo>
                      <a:pt x="1" y="2119"/>
                      <a:pt x="34" y="2786"/>
                      <a:pt x="368" y="3353"/>
                    </a:cubicBezTo>
                    <a:cubicBezTo>
                      <a:pt x="734" y="3853"/>
                      <a:pt x="1268" y="4220"/>
                      <a:pt x="1902" y="4387"/>
                    </a:cubicBezTo>
                    <a:cubicBezTo>
                      <a:pt x="2419" y="4559"/>
                      <a:pt x="2973" y="4659"/>
                      <a:pt x="3536" y="4659"/>
                    </a:cubicBezTo>
                    <a:cubicBezTo>
                      <a:pt x="3736" y="4659"/>
                      <a:pt x="3936" y="4647"/>
                      <a:pt x="4137" y="4620"/>
                    </a:cubicBezTo>
                    <a:cubicBezTo>
                      <a:pt x="4837" y="4554"/>
                      <a:pt x="5538" y="4287"/>
                      <a:pt x="6138" y="3853"/>
                    </a:cubicBezTo>
                    <a:cubicBezTo>
                      <a:pt x="7206" y="2919"/>
                      <a:pt x="7106" y="1251"/>
                      <a:pt x="5938" y="451"/>
                    </a:cubicBezTo>
                    <a:cubicBezTo>
                      <a:pt x="5381" y="144"/>
                      <a:pt x="4777" y="1"/>
                      <a:pt x="416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0" name="Google Shape;1440;p44"/>
              <p:cNvSpPr/>
              <p:nvPr/>
            </p:nvSpPr>
            <p:spPr>
              <a:xfrm>
                <a:off x="5147175" y="1149725"/>
                <a:ext cx="181000" cy="116100"/>
              </a:xfrm>
              <a:custGeom>
                <a:avLst/>
                <a:gdLst/>
                <a:ahLst/>
                <a:cxnLst/>
                <a:rect l="l" t="t" r="r" b="b"/>
                <a:pathLst>
                  <a:path w="7240" h="4644" extrusionOk="0">
                    <a:moveTo>
                      <a:pt x="4259" y="0"/>
                    </a:moveTo>
                    <a:cubicBezTo>
                      <a:pt x="4119" y="0"/>
                      <a:pt x="3978" y="10"/>
                      <a:pt x="3837" y="29"/>
                    </a:cubicBezTo>
                    <a:cubicBezTo>
                      <a:pt x="3603" y="29"/>
                      <a:pt x="3370" y="62"/>
                      <a:pt x="3170" y="96"/>
                    </a:cubicBezTo>
                    <a:cubicBezTo>
                      <a:pt x="3093" y="90"/>
                      <a:pt x="3017" y="87"/>
                      <a:pt x="2942" y="87"/>
                    </a:cubicBezTo>
                    <a:cubicBezTo>
                      <a:pt x="2593" y="87"/>
                      <a:pt x="2259" y="147"/>
                      <a:pt x="1902" y="229"/>
                    </a:cubicBezTo>
                    <a:cubicBezTo>
                      <a:pt x="1202" y="429"/>
                      <a:pt x="634" y="896"/>
                      <a:pt x="301" y="1563"/>
                    </a:cubicBezTo>
                    <a:cubicBezTo>
                      <a:pt x="1" y="2130"/>
                      <a:pt x="67" y="2797"/>
                      <a:pt x="401" y="3331"/>
                    </a:cubicBezTo>
                    <a:cubicBezTo>
                      <a:pt x="768" y="3865"/>
                      <a:pt x="1302" y="4232"/>
                      <a:pt x="1935" y="4399"/>
                    </a:cubicBezTo>
                    <a:cubicBezTo>
                      <a:pt x="2426" y="4562"/>
                      <a:pt x="2949" y="4644"/>
                      <a:pt x="3470" y="4644"/>
                    </a:cubicBezTo>
                    <a:cubicBezTo>
                      <a:pt x="3694" y="4644"/>
                      <a:pt x="3917" y="4629"/>
                      <a:pt x="4137" y="4599"/>
                    </a:cubicBezTo>
                    <a:cubicBezTo>
                      <a:pt x="4871" y="4565"/>
                      <a:pt x="5571" y="4299"/>
                      <a:pt x="6172" y="3865"/>
                    </a:cubicBezTo>
                    <a:cubicBezTo>
                      <a:pt x="7239" y="2931"/>
                      <a:pt x="7139" y="1230"/>
                      <a:pt x="5972" y="462"/>
                    </a:cubicBezTo>
                    <a:cubicBezTo>
                      <a:pt x="5433" y="166"/>
                      <a:pt x="4850" y="0"/>
                      <a:pt x="42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441" name="Google Shape;1441;p44"/>
          <p:cNvGrpSpPr/>
          <p:nvPr/>
        </p:nvGrpSpPr>
        <p:grpSpPr>
          <a:xfrm flipH="1">
            <a:off x="7141412" y="2678137"/>
            <a:ext cx="569059" cy="555246"/>
            <a:chOff x="4804725" y="-1188869"/>
            <a:chExt cx="421807" cy="411568"/>
          </a:xfrm>
        </p:grpSpPr>
        <p:sp>
          <p:nvSpPr>
            <p:cNvPr id="1442" name="Google Shape;1442;p44"/>
            <p:cNvSpPr/>
            <p:nvPr/>
          </p:nvSpPr>
          <p:spPr>
            <a:xfrm rot="-1420665">
              <a:off x="4852515" y="-1136262"/>
              <a:ext cx="326226" cy="306353"/>
            </a:xfrm>
            <a:custGeom>
              <a:avLst/>
              <a:gdLst/>
              <a:ahLst/>
              <a:cxnLst/>
              <a:rect l="l" t="t" r="r" b="b"/>
              <a:pathLst>
                <a:path w="7073" h="6642" extrusionOk="0">
                  <a:moveTo>
                    <a:pt x="1221" y="1"/>
                  </a:moveTo>
                  <a:cubicBezTo>
                    <a:pt x="1092" y="1"/>
                    <a:pt x="973" y="53"/>
                    <a:pt x="868" y="170"/>
                  </a:cubicBezTo>
                  <a:cubicBezTo>
                    <a:pt x="0" y="1137"/>
                    <a:pt x="2769" y="6641"/>
                    <a:pt x="2769" y="6641"/>
                  </a:cubicBezTo>
                  <a:cubicBezTo>
                    <a:pt x="2769" y="6641"/>
                    <a:pt x="7072" y="937"/>
                    <a:pt x="5604" y="270"/>
                  </a:cubicBezTo>
                  <a:cubicBezTo>
                    <a:pt x="5454" y="200"/>
                    <a:pt x="5313" y="168"/>
                    <a:pt x="5181" y="168"/>
                  </a:cubicBezTo>
                  <a:cubicBezTo>
                    <a:pt x="4002" y="168"/>
                    <a:pt x="3570" y="2705"/>
                    <a:pt x="3570" y="2705"/>
                  </a:cubicBezTo>
                  <a:cubicBezTo>
                    <a:pt x="3570" y="2705"/>
                    <a:pt x="2153" y="1"/>
                    <a:pt x="1221" y="1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28575" dist="19050" dir="5400000" algn="bl" rotWithShape="0">
                <a:schemeClr val="dk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44"/>
            <p:cNvSpPr/>
            <p:nvPr/>
          </p:nvSpPr>
          <p:spPr>
            <a:xfrm rot="-1420665">
              <a:off x="4852515" y="-1136262"/>
              <a:ext cx="326226" cy="306353"/>
            </a:xfrm>
            <a:custGeom>
              <a:avLst/>
              <a:gdLst/>
              <a:ahLst/>
              <a:cxnLst/>
              <a:rect l="l" t="t" r="r" b="b"/>
              <a:pathLst>
                <a:path w="7073" h="6642" extrusionOk="0">
                  <a:moveTo>
                    <a:pt x="1221" y="1"/>
                  </a:moveTo>
                  <a:cubicBezTo>
                    <a:pt x="1092" y="1"/>
                    <a:pt x="973" y="53"/>
                    <a:pt x="868" y="170"/>
                  </a:cubicBezTo>
                  <a:cubicBezTo>
                    <a:pt x="0" y="1137"/>
                    <a:pt x="2769" y="6641"/>
                    <a:pt x="2769" y="6641"/>
                  </a:cubicBezTo>
                  <a:cubicBezTo>
                    <a:pt x="2769" y="6641"/>
                    <a:pt x="7072" y="937"/>
                    <a:pt x="5604" y="270"/>
                  </a:cubicBezTo>
                  <a:cubicBezTo>
                    <a:pt x="5454" y="200"/>
                    <a:pt x="5313" y="168"/>
                    <a:pt x="5181" y="168"/>
                  </a:cubicBezTo>
                  <a:cubicBezTo>
                    <a:pt x="4002" y="168"/>
                    <a:pt x="3570" y="2705"/>
                    <a:pt x="3570" y="2705"/>
                  </a:cubicBezTo>
                  <a:cubicBezTo>
                    <a:pt x="3570" y="2705"/>
                    <a:pt x="2153" y="1"/>
                    <a:pt x="12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4" name="Google Shape;1444;p44"/>
          <p:cNvGrpSpPr/>
          <p:nvPr/>
        </p:nvGrpSpPr>
        <p:grpSpPr>
          <a:xfrm rot="-1934253" flipH="1">
            <a:off x="3251152" y="991625"/>
            <a:ext cx="536282" cy="523264"/>
            <a:chOff x="4804725" y="-1188869"/>
            <a:chExt cx="421807" cy="411568"/>
          </a:xfrm>
        </p:grpSpPr>
        <p:sp>
          <p:nvSpPr>
            <p:cNvPr id="1445" name="Google Shape;1445;p44"/>
            <p:cNvSpPr/>
            <p:nvPr/>
          </p:nvSpPr>
          <p:spPr>
            <a:xfrm rot="-1420665">
              <a:off x="4852515" y="-1136262"/>
              <a:ext cx="326226" cy="306353"/>
            </a:xfrm>
            <a:custGeom>
              <a:avLst/>
              <a:gdLst/>
              <a:ahLst/>
              <a:cxnLst/>
              <a:rect l="l" t="t" r="r" b="b"/>
              <a:pathLst>
                <a:path w="7073" h="6642" extrusionOk="0">
                  <a:moveTo>
                    <a:pt x="1221" y="1"/>
                  </a:moveTo>
                  <a:cubicBezTo>
                    <a:pt x="1092" y="1"/>
                    <a:pt x="973" y="53"/>
                    <a:pt x="868" y="170"/>
                  </a:cubicBezTo>
                  <a:cubicBezTo>
                    <a:pt x="0" y="1137"/>
                    <a:pt x="2769" y="6641"/>
                    <a:pt x="2769" y="6641"/>
                  </a:cubicBezTo>
                  <a:cubicBezTo>
                    <a:pt x="2769" y="6641"/>
                    <a:pt x="7072" y="937"/>
                    <a:pt x="5604" y="270"/>
                  </a:cubicBezTo>
                  <a:cubicBezTo>
                    <a:pt x="5454" y="200"/>
                    <a:pt x="5313" y="168"/>
                    <a:pt x="5181" y="168"/>
                  </a:cubicBezTo>
                  <a:cubicBezTo>
                    <a:pt x="4002" y="168"/>
                    <a:pt x="3570" y="2705"/>
                    <a:pt x="3570" y="2705"/>
                  </a:cubicBezTo>
                  <a:cubicBezTo>
                    <a:pt x="3570" y="2705"/>
                    <a:pt x="2153" y="1"/>
                    <a:pt x="1221" y="1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28575" dist="19050" dir="5400000" algn="bl" rotWithShape="0">
                <a:schemeClr val="dk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44"/>
            <p:cNvSpPr/>
            <p:nvPr/>
          </p:nvSpPr>
          <p:spPr>
            <a:xfrm rot="-1420665">
              <a:off x="4852515" y="-1136262"/>
              <a:ext cx="326226" cy="306353"/>
            </a:xfrm>
            <a:custGeom>
              <a:avLst/>
              <a:gdLst/>
              <a:ahLst/>
              <a:cxnLst/>
              <a:rect l="l" t="t" r="r" b="b"/>
              <a:pathLst>
                <a:path w="7073" h="6642" extrusionOk="0">
                  <a:moveTo>
                    <a:pt x="1221" y="1"/>
                  </a:moveTo>
                  <a:cubicBezTo>
                    <a:pt x="1092" y="1"/>
                    <a:pt x="973" y="53"/>
                    <a:pt x="868" y="170"/>
                  </a:cubicBezTo>
                  <a:cubicBezTo>
                    <a:pt x="0" y="1137"/>
                    <a:pt x="2769" y="6641"/>
                    <a:pt x="2769" y="6641"/>
                  </a:cubicBezTo>
                  <a:cubicBezTo>
                    <a:pt x="2769" y="6641"/>
                    <a:pt x="7072" y="937"/>
                    <a:pt x="5604" y="270"/>
                  </a:cubicBezTo>
                  <a:cubicBezTo>
                    <a:pt x="5454" y="200"/>
                    <a:pt x="5313" y="168"/>
                    <a:pt x="5181" y="168"/>
                  </a:cubicBezTo>
                  <a:cubicBezTo>
                    <a:pt x="4002" y="168"/>
                    <a:pt x="3570" y="2705"/>
                    <a:pt x="3570" y="2705"/>
                  </a:cubicBezTo>
                  <a:cubicBezTo>
                    <a:pt x="3570" y="2705"/>
                    <a:pt x="2153" y="1"/>
                    <a:pt x="1221" y="1"/>
                  </a:cubicBezTo>
                  <a:close/>
                </a:path>
              </a:pathLst>
            </a:custGeom>
            <a:solidFill>
              <a:srgbClr val="F29B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7" name="Google Shape;1447;p44"/>
          <p:cNvGrpSpPr/>
          <p:nvPr/>
        </p:nvGrpSpPr>
        <p:grpSpPr>
          <a:xfrm rot="-956115" flipH="1">
            <a:off x="7741355" y="1451778"/>
            <a:ext cx="556006" cy="542509"/>
            <a:chOff x="4804725" y="-1188869"/>
            <a:chExt cx="421807" cy="411568"/>
          </a:xfrm>
        </p:grpSpPr>
        <p:sp>
          <p:nvSpPr>
            <p:cNvPr id="1448" name="Google Shape;1448;p44"/>
            <p:cNvSpPr/>
            <p:nvPr/>
          </p:nvSpPr>
          <p:spPr>
            <a:xfrm rot="-1420665">
              <a:off x="4852515" y="-1136262"/>
              <a:ext cx="326226" cy="306353"/>
            </a:xfrm>
            <a:custGeom>
              <a:avLst/>
              <a:gdLst/>
              <a:ahLst/>
              <a:cxnLst/>
              <a:rect l="l" t="t" r="r" b="b"/>
              <a:pathLst>
                <a:path w="7073" h="6642" extrusionOk="0">
                  <a:moveTo>
                    <a:pt x="1221" y="1"/>
                  </a:moveTo>
                  <a:cubicBezTo>
                    <a:pt x="1092" y="1"/>
                    <a:pt x="973" y="53"/>
                    <a:pt x="868" y="170"/>
                  </a:cubicBezTo>
                  <a:cubicBezTo>
                    <a:pt x="0" y="1137"/>
                    <a:pt x="2769" y="6641"/>
                    <a:pt x="2769" y="6641"/>
                  </a:cubicBezTo>
                  <a:cubicBezTo>
                    <a:pt x="2769" y="6641"/>
                    <a:pt x="7072" y="937"/>
                    <a:pt x="5604" y="270"/>
                  </a:cubicBezTo>
                  <a:cubicBezTo>
                    <a:pt x="5454" y="200"/>
                    <a:pt x="5313" y="168"/>
                    <a:pt x="5181" y="168"/>
                  </a:cubicBezTo>
                  <a:cubicBezTo>
                    <a:pt x="4002" y="168"/>
                    <a:pt x="3570" y="2705"/>
                    <a:pt x="3570" y="2705"/>
                  </a:cubicBezTo>
                  <a:cubicBezTo>
                    <a:pt x="3570" y="2705"/>
                    <a:pt x="2153" y="1"/>
                    <a:pt x="1221" y="1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28575" dist="19050" dir="5400000" algn="bl" rotWithShape="0">
                <a:schemeClr val="dk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44"/>
            <p:cNvSpPr/>
            <p:nvPr/>
          </p:nvSpPr>
          <p:spPr>
            <a:xfrm rot="-1420665">
              <a:off x="4852515" y="-1136262"/>
              <a:ext cx="326226" cy="306353"/>
            </a:xfrm>
            <a:custGeom>
              <a:avLst/>
              <a:gdLst/>
              <a:ahLst/>
              <a:cxnLst/>
              <a:rect l="l" t="t" r="r" b="b"/>
              <a:pathLst>
                <a:path w="7073" h="6642" extrusionOk="0">
                  <a:moveTo>
                    <a:pt x="1221" y="1"/>
                  </a:moveTo>
                  <a:cubicBezTo>
                    <a:pt x="1092" y="1"/>
                    <a:pt x="973" y="53"/>
                    <a:pt x="868" y="170"/>
                  </a:cubicBezTo>
                  <a:cubicBezTo>
                    <a:pt x="0" y="1137"/>
                    <a:pt x="2769" y="6641"/>
                    <a:pt x="2769" y="6641"/>
                  </a:cubicBezTo>
                  <a:cubicBezTo>
                    <a:pt x="2769" y="6641"/>
                    <a:pt x="7072" y="937"/>
                    <a:pt x="5604" y="270"/>
                  </a:cubicBezTo>
                  <a:cubicBezTo>
                    <a:pt x="5454" y="200"/>
                    <a:pt x="5313" y="168"/>
                    <a:pt x="5181" y="168"/>
                  </a:cubicBezTo>
                  <a:cubicBezTo>
                    <a:pt x="4002" y="168"/>
                    <a:pt x="3570" y="2705"/>
                    <a:pt x="3570" y="2705"/>
                  </a:cubicBezTo>
                  <a:cubicBezTo>
                    <a:pt x="3570" y="2705"/>
                    <a:pt x="2153" y="1"/>
                    <a:pt x="12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51" name="Google Shape;1451;p44"/>
          <p:cNvSpPr/>
          <p:nvPr/>
        </p:nvSpPr>
        <p:spPr>
          <a:xfrm>
            <a:off x="7910375" y="3693370"/>
            <a:ext cx="732733" cy="916004"/>
          </a:xfrm>
          <a:custGeom>
            <a:avLst/>
            <a:gdLst/>
            <a:ahLst/>
            <a:cxnLst/>
            <a:rect l="l" t="t" r="r" b="b"/>
            <a:pathLst>
              <a:path w="27351" h="34192" extrusionOk="0">
                <a:moveTo>
                  <a:pt x="11856" y="1"/>
                </a:moveTo>
                <a:cubicBezTo>
                  <a:pt x="11671" y="1"/>
                  <a:pt x="11482" y="80"/>
                  <a:pt x="11342" y="270"/>
                </a:cubicBezTo>
                <a:cubicBezTo>
                  <a:pt x="6822" y="6757"/>
                  <a:pt x="2386" y="13202"/>
                  <a:pt x="168" y="20902"/>
                </a:cubicBezTo>
                <a:cubicBezTo>
                  <a:pt x="1" y="21638"/>
                  <a:pt x="607" y="22293"/>
                  <a:pt x="1285" y="22293"/>
                </a:cubicBezTo>
                <a:cubicBezTo>
                  <a:pt x="1456" y="22293"/>
                  <a:pt x="1631" y="22251"/>
                  <a:pt x="1800" y="22158"/>
                </a:cubicBezTo>
                <a:cubicBezTo>
                  <a:pt x="5651" y="20317"/>
                  <a:pt x="8162" y="16341"/>
                  <a:pt x="12096" y="14750"/>
                </a:cubicBezTo>
                <a:lnTo>
                  <a:pt x="12096" y="14750"/>
                </a:lnTo>
                <a:cubicBezTo>
                  <a:pt x="11970" y="21195"/>
                  <a:pt x="6278" y="26845"/>
                  <a:pt x="8287" y="33458"/>
                </a:cubicBezTo>
                <a:cubicBezTo>
                  <a:pt x="8419" y="33933"/>
                  <a:pt x="8835" y="34192"/>
                  <a:pt x="9270" y="34192"/>
                </a:cubicBezTo>
                <a:cubicBezTo>
                  <a:pt x="9525" y="34192"/>
                  <a:pt x="9787" y="34104"/>
                  <a:pt x="10003" y="33918"/>
                </a:cubicBezTo>
                <a:cubicBezTo>
                  <a:pt x="13142" y="31114"/>
                  <a:pt x="15695" y="27850"/>
                  <a:pt x="18248" y="24502"/>
                </a:cubicBezTo>
                <a:cubicBezTo>
                  <a:pt x="19587" y="22660"/>
                  <a:pt x="20968" y="20861"/>
                  <a:pt x="22433" y="19103"/>
                </a:cubicBezTo>
                <a:cubicBezTo>
                  <a:pt x="23814" y="17471"/>
                  <a:pt x="25446" y="16090"/>
                  <a:pt x="26827" y="14457"/>
                </a:cubicBezTo>
                <a:cubicBezTo>
                  <a:pt x="27351" y="13899"/>
                  <a:pt x="26943" y="13050"/>
                  <a:pt x="26308" y="13050"/>
                </a:cubicBezTo>
                <a:cubicBezTo>
                  <a:pt x="26181" y="13050"/>
                  <a:pt x="26046" y="13083"/>
                  <a:pt x="25907" y="13160"/>
                </a:cubicBezTo>
                <a:cubicBezTo>
                  <a:pt x="22475" y="15253"/>
                  <a:pt x="19922" y="19228"/>
                  <a:pt x="17536" y="22409"/>
                </a:cubicBezTo>
                <a:cubicBezTo>
                  <a:pt x="15151" y="25548"/>
                  <a:pt x="12891" y="28687"/>
                  <a:pt x="10045" y="31240"/>
                </a:cubicBezTo>
                <a:cubicBezTo>
                  <a:pt x="9668" y="25088"/>
                  <a:pt x="14983" y="19647"/>
                  <a:pt x="14230" y="13286"/>
                </a:cubicBezTo>
                <a:cubicBezTo>
                  <a:pt x="14194" y="12667"/>
                  <a:pt x="13683" y="12207"/>
                  <a:pt x="13083" y="12207"/>
                </a:cubicBezTo>
                <a:cubicBezTo>
                  <a:pt x="12993" y="12207"/>
                  <a:pt x="12900" y="12217"/>
                  <a:pt x="12807" y="12239"/>
                </a:cubicBezTo>
                <a:cubicBezTo>
                  <a:pt x="8873" y="13160"/>
                  <a:pt x="6278" y="16299"/>
                  <a:pt x="3181" y="18643"/>
                </a:cubicBezTo>
                <a:cubicBezTo>
                  <a:pt x="5316" y="12323"/>
                  <a:pt x="8873" y="6506"/>
                  <a:pt x="12389" y="856"/>
                </a:cubicBezTo>
                <a:cubicBezTo>
                  <a:pt x="12680" y="418"/>
                  <a:pt x="12281" y="1"/>
                  <a:pt x="1185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52" name="Google Shape;1452;p44"/>
          <p:cNvGrpSpPr/>
          <p:nvPr/>
        </p:nvGrpSpPr>
        <p:grpSpPr>
          <a:xfrm>
            <a:off x="4944108" y="630415"/>
            <a:ext cx="506013" cy="486004"/>
            <a:chOff x="4944108" y="630415"/>
            <a:chExt cx="506013" cy="486004"/>
          </a:xfrm>
        </p:grpSpPr>
        <p:sp>
          <p:nvSpPr>
            <p:cNvPr id="1453" name="Google Shape;1453;p44"/>
            <p:cNvSpPr/>
            <p:nvPr/>
          </p:nvSpPr>
          <p:spPr>
            <a:xfrm rot="-736548" flipH="1">
              <a:off x="4982110" y="671513"/>
              <a:ext cx="430001" cy="403807"/>
            </a:xfrm>
            <a:custGeom>
              <a:avLst/>
              <a:gdLst/>
              <a:ahLst/>
              <a:cxnLst/>
              <a:rect l="l" t="t" r="r" b="b"/>
              <a:pathLst>
                <a:path w="7073" h="6642" extrusionOk="0">
                  <a:moveTo>
                    <a:pt x="1221" y="1"/>
                  </a:moveTo>
                  <a:cubicBezTo>
                    <a:pt x="1092" y="1"/>
                    <a:pt x="973" y="53"/>
                    <a:pt x="868" y="170"/>
                  </a:cubicBezTo>
                  <a:cubicBezTo>
                    <a:pt x="0" y="1137"/>
                    <a:pt x="2769" y="6641"/>
                    <a:pt x="2769" y="6641"/>
                  </a:cubicBezTo>
                  <a:cubicBezTo>
                    <a:pt x="2769" y="6641"/>
                    <a:pt x="7072" y="937"/>
                    <a:pt x="5604" y="270"/>
                  </a:cubicBezTo>
                  <a:cubicBezTo>
                    <a:pt x="5454" y="200"/>
                    <a:pt x="5313" y="168"/>
                    <a:pt x="5181" y="168"/>
                  </a:cubicBezTo>
                  <a:cubicBezTo>
                    <a:pt x="4002" y="168"/>
                    <a:pt x="3570" y="2705"/>
                    <a:pt x="3570" y="2705"/>
                  </a:cubicBezTo>
                  <a:cubicBezTo>
                    <a:pt x="3570" y="2705"/>
                    <a:pt x="2153" y="1"/>
                    <a:pt x="1221" y="1"/>
                  </a:cubicBezTo>
                  <a:close/>
                </a:path>
              </a:pathLst>
            </a:custGeom>
            <a:solidFill>
              <a:schemeClr val="accent1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28575" dist="19050" dir="5400000" algn="bl" rotWithShape="0">
                <a:schemeClr val="dk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44"/>
            <p:cNvSpPr/>
            <p:nvPr/>
          </p:nvSpPr>
          <p:spPr>
            <a:xfrm rot="-736487" flipH="1">
              <a:off x="4982118" y="671511"/>
              <a:ext cx="430002" cy="403812"/>
            </a:xfrm>
            <a:custGeom>
              <a:avLst/>
              <a:gdLst/>
              <a:ahLst/>
              <a:cxnLst/>
              <a:rect l="l" t="t" r="r" b="b"/>
              <a:pathLst>
                <a:path w="7073" h="6642" extrusionOk="0">
                  <a:moveTo>
                    <a:pt x="1221" y="1"/>
                  </a:moveTo>
                  <a:cubicBezTo>
                    <a:pt x="1092" y="1"/>
                    <a:pt x="973" y="53"/>
                    <a:pt x="868" y="170"/>
                  </a:cubicBezTo>
                  <a:cubicBezTo>
                    <a:pt x="0" y="1137"/>
                    <a:pt x="2769" y="6641"/>
                    <a:pt x="2769" y="6641"/>
                  </a:cubicBezTo>
                  <a:cubicBezTo>
                    <a:pt x="2769" y="6641"/>
                    <a:pt x="7072" y="937"/>
                    <a:pt x="5604" y="270"/>
                  </a:cubicBezTo>
                  <a:cubicBezTo>
                    <a:pt x="5454" y="200"/>
                    <a:pt x="5313" y="168"/>
                    <a:pt x="5181" y="168"/>
                  </a:cubicBezTo>
                  <a:cubicBezTo>
                    <a:pt x="4002" y="168"/>
                    <a:pt x="3570" y="2705"/>
                    <a:pt x="3570" y="2705"/>
                  </a:cubicBezTo>
                  <a:cubicBezTo>
                    <a:pt x="3570" y="2705"/>
                    <a:pt x="2153" y="1"/>
                    <a:pt x="12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01" name="Google Shape;1401;p44"/>
          <p:cNvSpPr txBox="1">
            <a:spLocks noGrp="1"/>
          </p:cNvSpPr>
          <p:nvPr>
            <p:ph type="title"/>
          </p:nvPr>
        </p:nvSpPr>
        <p:spPr>
          <a:xfrm>
            <a:off x="4602458" y="717612"/>
            <a:ext cx="4008343" cy="196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Warm Up</a:t>
            </a:r>
            <a:endParaRPr sz="5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7" name="Rounded Rectangle 56"/>
          <p:cNvSpPr/>
          <p:nvPr/>
        </p:nvSpPr>
        <p:spPr>
          <a:xfrm>
            <a:off x="4642504" y="2629365"/>
            <a:ext cx="3192984" cy="539035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Comic Sans MS" panose="030F0702030302020204" pitchFamily="66" charset="0"/>
              </a:rPr>
              <a:t>MAGIC WHEEL GAME </a:t>
            </a: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8568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2410552" y="-61035"/>
            <a:ext cx="4672356" cy="4583603"/>
          </a:xfrm>
          <a:prstGeom prst="ellipse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 dirty="0"/>
          </a:p>
        </p:txBody>
      </p:sp>
      <p:sp>
        <p:nvSpPr>
          <p:cNvPr id="6" name="Freeform 5"/>
          <p:cNvSpPr/>
          <p:nvPr/>
        </p:nvSpPr>
        <p:spPr>
          <a:xfrm rot="2694856">
            <a:off x="2517741" y="3291000"/>
            <a:ext cx="792592" cy="1665904"/>
          </a:xfrm>
          <a:custGeom>
            <a:avLst/>
            <a:gdLst>
              <a:gd name="connsiteX0" fmla="*/ 263047 w 538620"/>
              <a:gd name="connsiteY0" fmla="*/ 0 h 1171184"/>
              <a:gd name="connsiteX1" fmla="*/ 382044 w 538620"/>
              <a:gd name="connsiteY1" fmla="*/ 659058 h 1171184"/>
              <a:gd name="connsiteX2" fmla="*/ 459741 w 538620"/>
              <a:gd name="connsiteY2" fmla="*/ 711443 h 1171184"/>
              <a:gd name="connsiteX3" fmla="*/ 538620 w 538620"/>
              <a:gd name="connsiteY3" fmla="*/ 901874 h 1171184"/>
              <a:gd name="connsiteX4" fmla="*/ 269310 w 538620"/>
              <a:gd name="connsiteY4" fmla="*/ 1171184 h 1171184"/>
              <a:gd name="connsiteX5" fmla="*/ 0 w 538620"/>
              <a:gd name="connsiteY5" fmla="*/ 901874 h 1171184"/>
              <a:gd name="connsiteX6" fmla="*/ 78879 w 538620"/>
              <a:gd name="connsiteY6" fmla="*/ 711443 h 1171184"/>
              <a:gd name="connsiteX7" fmla="*/ 142315 w 538620"/>
              <a:gd name="connsiteY7" fmla="*/ 668674 h 1171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8620" h="1171184">
                <a:moveTo>
                  <a:pt x="263047" y="0"/>
                </a:moveTo>
                <a:lnTo>
                  <a:pt x="382044" y="659058"/>
                </a:lnTo>
                <a:lnTo>
                  <a:pt x="459741" y="711443"/>
                </a:lnTo>
                <a:cubicBezTo>
                  <a:pt x="508477" y="760179"/>
                  <a:pt x="538620" y="827506"/>
                  <a:pt x="538620" y="901874"/>
                </a:cubicBezTo>
                <a:cubicBezTo>
                  <a:pt x="538620" y="1050610"/>
                  <a:pt x="418046" y="1171184"/>
                  <a:pt x="269310" y="1171184"/>
                </a:cubicBezTo>
                <a:cubicBezTo>
                  <a:pt x="120574" y="1171184"/>
                  <a:pt x="0" y="1050610"/>
                  <a:pt x="0" y="901874"/>
                </a:cubicBezTo>
                <a:cubicBezTo>
                  <a:pt x="0" y="827506"/>
                  <a:pt x="30143" y="760179"/>
                  <a:pt x="78879" y="711443"/>
                </a:cubicBezTo>
                <a:lnTo>
                  <a:pt x="142315" y="668674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8" name="Oval 7"/>
          <p:cNvSpPr/>
          <p:nvPr/>
        </p:nvSpPr>
        <p:spPr>
          <a:xfrm>
            <a:off x="1485901" y="3733049"/>
            <a:ext cx="644145" cy="644145"/>
          </a:xfrm>
          <a:prstGeom prst="ellipse">
            <a:avLst/>
          </a:prstGeo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0" name="Oval 9"/>
          <p:cNvSpPr/>
          <p:nvPr/>
        </p:nvSpPr>
        <p:spPr>
          <a:xfrm>
            <a:off x="2645230" y="-718457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24" name="Oval 23"/>
          <p:cNvSpPr/>
          <p:nvPr/>
        </p:nvSpPr>
        <p:spPr>
          <a:xfrm>
            <a:off x="2686639" y="-651521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25" name="Oval 24"/>
          <p:cNvSpPr/>
          <p:nvPr/>
        </p:nvSpPr>
        <p:spPr>
          <a:xfrm>
            <a:off x="2730955" y="-632732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26" name="Oval 25"/>
          <p:cNvSpPr/>
          <p:nvPr/>
        </p:nvSpPr>
        <p:spPr>
          <a:xfrm>
            <a:off x="2772364" y="-565796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27" name="Oval 26"/>
          <p:cNvSpPr/>
          <p:nvPr/>
        </p:nvSpPr>
        <p:spPr>
          <a:xfrm>
            <a:off x="2804434" y="-738232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28" name="Oval 27"/>
          <p:cNvSpPr/>
          <p:nvPr/>
        </p:nvSpPr>
        <p:spPr>
          <a:xfrm>
            <a:off x="2845843" y="-671296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29" name="Oval 28"/>
          <p:cNvSpPr/>
          <p:nvPr/>
        </p:nvSpPr>
        <p:spPr>
          <a:xfrm>
            <a:off x="2890159" y="-652507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30" name="Oval 29"/>
          <p:cNvSpPr/>
          <p:nvPr/>
        </p:nvSpPr>
        <p:spPr>
          <a:xfrm>
            <a:off x="2931568" y="-585571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31" name="Oval 30"/>
          <p:cNvSpPr/>
          <p:nvPr/>
        </p:nvSpPr>
        <p:spPr>
          <a:xfrm>
            <a:off x="2814750" y="-628117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32" name="Oval 31"/>
          <p:cNvSpPr/>
          <p:nvPr/>
        </p:nvSpPr>
        <p:spPr>
          <a:xfrm>
            <a:off x="2856159" y="-561181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33" name="Oval 32"/>
          <p:cNvSpPr/>
          <p:nvPr/>
        </p:nvSpPr>
        <p:spPr>
          <a:xfrm>
            <a:off x="2900475" y="-542392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34" name="Oval 33"/>
          <p:cNvSpPr/>
          <p:nvPr/>
        </p:nvSpPr>
        <p:spPr>
          <a:xfrm>
            <a:off x="2941884" y="-475456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36" name="Oval 35"/>
          <p:cNvSpPr/>
          <p:nvPr/>
        </p:nvSpPr>
        <p:spPr>
          <a:xfrm>
            <a:off x="2973954" y="-647892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37" name="Oval 36"/>
          <p:cNvSpPr/>
          <p:nvPr/>
        </p:nvSpPr>
        <p:spPr>
          <a:xfrm>
            <a:off x="3015363" y="-580956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38" name="Oval 37"/>
          <p:cNvSpPr/>
          <p:nvPr/>
        </p:nvSpPr>
        <p:spPr>
          <a:xfrm>
            <a:off x="3059679" y="-562167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39" name="Oval 38"/>
          <p:cNvSpPr/>
          <p:nvPr/>
        </p:nvSpPr>
        <p:spPr>
          <a:xfrm>
            <a:off x="3101088" y="-495231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40" name="Oval 39"/>
          <p:cNvSpPr/>
          <p:nvPr/>
        </p:nvSpPr>
        <p:spPr>
          <a:xfrm>
            <a:off x="2915043" y="-776367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41" name="Oval 40"/>
          <p:cNvSpPr/>
          <p:nvPr/>
        </p:nvSpPr>
        <p:spPr>
          <a:xfrm>
            <a:off x="2956452" y="-709431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42" name="Oval 41"/>
          <p:cNvSpPr/>
          <p:nvPr/>
        </p:nvSpPr>
        <p:spPr>
          <a:xfrm>
            <a:off x="3000768" y="-690642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43" name="Oval 42"/>
          <p:cNvSpPr/>
          <p:nvPr/>
        </p:nvSpPr>
        <p:spPr>
          <a:xfrm>
            <a:off x="3042177" y="-623706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44" name="Oval 43"/>
          <p:cNvSpPr/>
          <p:nvPr/>
        </p:nvSpPr>
        <p:spPr>
          <a:xfrm>
            <a:off x="3074247" y="-796142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45" name="Oval 44"/>
          <p:cNvSpPr/>
          <p:nvPr/>
        </p:nvSpPr>
        <p:spPr>
          <a:xfrm>
            <a:off x="3115656" y="-729206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56" name="Oval 55"/>
          <p:cNvSpPr/>
          <p:nvPr/>
        </p:nvSpPr>
        <p:spPr>
          <a:xfrm>
            <a:off x="3159972" y="-710417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57" name="Oval 56"/>
          <p:cNvSpPr/>
          <p:nvPr/>
        </p:nvSpPr>
        <p:spPr>
          <a:xfrm>
            <a:off x="3201381" y="-643481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58" name="Oval 57"/>
          <p:cNvSpPr/>
          <p:nvPr/>
        </p:nvSpPr>
        <p:spPr>
          <a:xfrm>
            <a:off x="3084562" y="-686026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59" name="Oval 58"/>
          <p:cNvSpPr/>
          <p:nvPr/>
        </p:nvSpPr>
        <p:spPr>
          <a:xfrm>
            <a:off x="3125971" y="-619090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60" name="Oval 59"/>
          <p:cNvSpPr/>
          <p:nvPr/>
        </p:nvSpPr>
        <p:spPr>
          <a:xfrm>
            <a:off x="3170287" y="-600301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61" name="Oval 60"/>
          <p:cNvSpPr/>
          <p:nvPr/>
        </p:nvSpPr>
        <p:spPr>
          <a:xfrm>
            <a:off x="3211696" y="-533365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62" name="Oval 61"/>
          <p:cNvSpPr/>
          <p:nvPr/>
        </p:nvSpPr>
        <p:spPr>
          <a:xfrm>
            <a:off x="3243766" y="-705801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63" name="Oval 62"/>
          <p:cNvSpPr/>
          <p:nvPr/>
        </p:nvSpPr>
        <p:spPr>
          <a:xfrm>
            <a:off x="3285175" y="-638865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64" name="Oval 63"/>
          <p:cNvSpPr/>
          <p:nvPr/>
        </p:nvSpPr>
        <p:spPr>
          <a:xfrm>
            <a:off x="3329491" y="-620076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65" name="Oval 64"/>
          <p:cNvSpPr/>
          <p:nvPr/>
        </p:nvSpPr>
        <p:spPr>
          <a:xfrm>
            <a:off x="3370900" y="-553140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67" name="Oval 66"/>
          <p:cNvSpPr/>
          <p:nvPr/>
        </p:nvSpPr>
        <p:spPr>
          <a:xfrm>
            <a:off x="3037291" y="-841528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68" name="Oval 67"/>
          <p:cNvSpPr/>
          <p:nvPr/>
        </p:nvSpPr>
        <p:spPr>
          <a:xfrm>
            <a:off x="3078700" y="-774592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69" name="Oval 68"/>
          <p:cNvSpPr/>
          <p:nvPr/>
        </p:nvSpPr>
        <p:spPr>
          <a:xfrm>
            <a:off x="3123016" y="-755803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70" name="Oval 69"/>
          <p:cNvSpPr/>
          <p:nvPr/>
        </p:nvSpPr>
        <p:spPr>
          <a:xfrm>
            <a:off x="3164425" y="-688867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71" name="Oval 70"/>
          <p:cNvSpPr/>
          <p:nvPr/>
        </p:nvSpPr>
        <p:spPr>
          <a:xfrm>
            <a:off x="3196495" y="-861304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72" name="Oval 71"/>
          <p:cNvSpPr/>
          <p:nvPr/>
        </p:nvSpPr>
        <p:spPr>
          <a:xfrm>
            <a:off x="3237904" y="-794368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73" name="Oval 72"/>
          <p:cNvSpPr/>
          <p:nvPr/>
        </p:nvSpPr>
        <p:spPr>
          <a:xfrm>
            <a:off x="3282220" y="-775579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74" name="Oval 73"/>
          <p:cNvSpPr/>
          <p:nvPr/>
        </p:nvSpPr>
        <p:spPr>
          <a:xfrm>
            <a:off x="3323629" y="-708643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75" name="Oval 74"/>
          <p:cNvSpPr/>
          <p:nvPr/>
        </p:nvSpPr>
        <p:spPr>
          <a:xfrm>
            <a:off x="3206810" y="-751187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76" name="Oval 75"/>
          <p:cNvSpPr/>
          <p:nvPr/>
        </p:nvSpPr>
        <p:spPr>
          <a:xfrm>
            <a:off x="3248219" y="-684252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77" name="Oval 76"/>
          <p:cNvSpPr/>
          <p:nvPr/>
        </p:nvSpPr>
        <p:spPr>
          <a:xfrm>
            <a:off x="3292535" y="-665462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78" name="Oval 77"/>
          <p:cNvSpPr/>
          <p:nvPr/>
        </p:nvSpPr>
        <p:spPr>
          <a:xfrm>
            <a:off x="3333944" y="-598527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79" name="Oval 78"/>
          <p:cNvSpPr/>
          <p:nvPr/>
        </p:nvSpPr>
        <p:spPr>
          <a:xfrm>
            <a:off x="3366014" y="-770962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80" name="Oval 79"/>
          <p:cNvSpPr/>
          <p:nvPr/>
        </p:nvSpPr>
        <p:spPr>
          <a:xfrm>
            <a:off x="3407423" y="-704027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81" name="Oval 80"/>
          <p:cNvSpPr/>
          <p:nvPr/>
        </p:nvSpPr>
        <p:spPr>
          <a:xfrm>
            <a:off x="3451739" y="-685237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82" name="Oval 81"/>
          <p:cNvSpPr/>
          <p:nvPr/>
        </p:nvSpPr>
        <p:spPr>
          <a:xfrm>
            <a:off x="3493148" y="-618302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83" name="Oval 82"/>
          <p:cNvSpPr/>
          <p:nvPr/>
        </p:nvSpPr>
        <p:spPr>
          <a:xfrm>
            <a:off x="3307103" y="-899437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84" name="Oval 83"/>
          <p:cNvSpPr/>
          <p:nvPr/>
        </p:nvSpPr>
        <p:spPr>
          <a:xfrm>
            <a:off x="3348512" y="-832502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85" name="Oval 84"/>
          <p:cNvSpPr/>
          <p:nvPr/>
        </p:nvSpPr>
        <p:spPr>
          <a:xfrm>
            <a:off x="3392828" y="-813712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86" name="Oval 85"/>
          <p:cNvSpPr/>
          <p:nvPr/>
        </p:nvSpPr>
        <p:spPr>
          <a:xfrm>
            <a:off x="3434237" y="-746777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87" name="Oval 86"/>
          <p:cNvSpPr/>
          <p:nvPr/>
        </p:nvSpPr>
        <p:spPr>
          <a:xfrm>
            <a:off x="3466307" y="-919213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88" name="Oval 87"/>
          <p:cNvSpPr/>
          <p:nvPr/>
        </p:nvSpPr>
        <p:spPr>
          <a:xfrm>
            <a:off x="3507716" y="-852277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89" name="Oval 88"/>
          <p:cNvSpPr/>
          <p:nvPr/>
        </p:nvSpPr>
        <p:spPr>
          <a:xfrm>
            <a:off x="3552032" y="-833488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90" name="Oval 89"/>
          <p:cNvSpPr/>
          <p:nvPr/>
        </p:nvSpPr>
        <p:spPr>
          <a:xfrm>
            <a:off x="3593441" y="-766552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91" name="Oval 90"/>
          <p:cNvSpPr/>
          <p:nvPr/>
        </p:nvSpPr>
        <p:spPr>
          <a:xfrm>
            <a:off x="3476623" y="-809097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92" name="Oval 91"/>
          <p:cNvSpPr/>
          <p:nvPr/>
        </p:nvSpPr>
        <p:spPr>
          <a:xfrm>
            <a:off x="3518032" y="-742161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93" name="Oval 92"/>
          <p:cNvSpPr/>
          <p:nvPr/>
        </p:nvSpPr>
        <p:spPr>
          <a:xfrm>
            <a:off x="3562348" y="-723372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94" name="Oval 93"/>
          <p:cNvSpPr/>
          <p:nvPr/>
        </p:nvSpPr>
        <p:spPr>
          <a:xfrm>
            <a:off x="3603757" y="-656436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95" name="Oval 94"/>
          <p:cNvSpPr/>
          <p:nvPr/>
        </p:nvSpPr>
        <p:spPr>
          <a:xfrm>
            <a:off x="3635827" y="-828872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96" name="Oval 95"/>
          <p:cNvSpPr/>
          <p:nvPr/>
        </p:nvSpPr>
        <p:spPr>
          <a:xfrm>
            <a:off x="3677236" y="-761936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97" name="Oval 96"/>
          <p:cNvSpPr/>
          <p:nvPr/>
        </p:nvSpPr>
        <p:spPr>
          <a:xfrm>
            <a:off x="3721552" y="-743147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98" name="Oval 97"/>
          <p:cNvSpPr/>
          <p:nvPr/>
        </p:nvSpPr>
        <p:spPr>
          <a:xfrm>
            <a:off x="3762961" y="-676211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00" name="Oval 99"/>
          <p:cNvSpPr/>
          <p:nvPr/>
        </p:nvSpPr>
        <p:spPr>
          <a:xfrm>
            <a:off x="2730955" y="-632732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01" name="Oval 100"/>
          <p:cNvSpPr/>
          <p:nvPr/>
        </p:nvSpPr>
        <p:spPr>
          <a:xfrm>
            <a:off x="2772364" y="-565796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02" name="Oval 101"/>
          <p:cNvSpPr/>
          <p:nvPr/>
        </p:nvSpPr>
        <p:spPr>
          <a:xfrm>
            <a:off x="2816680" y="-547007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03" name="Oval 102"/>
          <p:cNvSpPr/>
          <p:nvPr/>
        </p:nvSpPr>
        <p:spPr>
          <a:xfrm>
            <a:off x="2858089" y="-480071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04" name="Oval 103"/>
          <p:cNvSpPr/>
          <p:nvPr/>
        </p:nvSpPr>
        <p:spPr>
          <a:xfrm>
            <a:off x="2890159" y="-652507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05" name="Oval 104"/>
          <p:cNvSpPr/>
          <p:nvPr/>
        </p:nvSpPr>
        <p:spPr>
          <a:xfrm>
            <a:off x="2931568" y="-585571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06" name="Oval 105"/>
          <p:cNvSpPr/>
          <p:nvPr/>
        </p:nvSpPr>
        <p:spPr>
          <a:xfrm>
            <a:off x="2975884" y="-566782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07" name="Oval 106"/>
          <p:cNvSpPr/>
          <p:nvPr/>
        </p:nvSpPr>
        <p:spPr>
          <a:xfrm>
            <a:off x="3017293" y="-499846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08" name="Oval 107"/>
          <p:cNvSpPr/>
          <p:nvPr/>
        </p:nvSpPr>
        <p:spPr>
          <a:xfrm>
            <a:off x="2900475" y="-542392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09" name="Oval 108"/>
          <p:cNvSpPr/>
          <p:nvPr/>
        </p:nvSpPr>
        <p:spPr>
          <a:xfrm>
            <a:off x="2941884" y="-475456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10" name="Oval 109"/>
          <p:cNvSpPr/>
          <p:nvPr/>
        </p:nvSpPr>
        <p:spPr>
          <a:xfrm>
            <a:off x="2986200" y="-456667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11" name="Oval 110"/>
          <p:cNvSpPr/>
          <p:nvPr/>
        </p:nvSpPr>
        <p:spPr>
          <a:xfrm>
            <a:off x="3027609" y="-389731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12" name="Oval 111"/>
          <p:cNvSpPr/>
          <p:nvPr/>
        </p:nvSpPr>
        <p:spPr>
          <a:xfrm>
            <a:off x="3059679" y="-562167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13" name="Oval 112"/>
          <p:cNvSpPr/>
          <p:nvPr/>
        </p:nvSpPr>
        <p:spPr>
          <a:xfrm>
            <a:off x="3101088" y="-495231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14" name="Oval 113"/>
          <p:cNvSpPr/>
          <p:nvPr/>
        </p:nvSpPr>
        <p:spPr>
          <a:xfrm>
            <a:off x="3145404" y="-476442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15" name="Oval 114"/>
          <p:cNvSpPr/>
          <p:nvPr/>
        </p:nvSpPr>
        <p:spPr>
          <a:xfrm>
            <a:off x="3186813" y="-409506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16" name="Oval 115"/>
          <p:cNvSpPr/>
          <p:nvPr/>
        </p:nvSpPr>
        <p:spPr>
          <a:xfrm>
            <a:off x="3000768" y="-690642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17" name="Oval 116"/>
          <p:cNvSpPr/>
          <p:nvPr/>
        </p:nvSpPr>
        <p:spPr>
          <a:xfrm>
            <a:off x="3042177" y="-623706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18" name="Oval 117"/>
          <p:cNvSpPr/>
          <p:nvPr/>
        </p:nvSpPr>
        <p:spPr>
          <a:xfrm>
            <a:off x="3086493" y="-604917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19" name="Oval 118"/>
          <p:cNvSpPr/>
          <p:nvPr/>
        </p:nvSpPr>
        <p:spPr>
          <a:xfrm>
            <a:off x="3127902" y="-537981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20" name="Oval 119"/>
          <p:cNvSpPr/>
          <p:nvPr/>
        </p:nvSpPr>
        <p:spPr>
          <a:xfrm>
            <a:off x="3159972" y="-710417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21" name="Oval 120"/>
          <p:cNvSpPr/>
          <p:nvPr/>
        </p:nvSpPr>
        <p:spPr>
          <a:xfrm>
            <a:off x="3201381" y="-643481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22" name="Oval 121"/>
          <p:cNvSpPr/>
          <p:nvPr/>
        </p:nvSpPr>
        <p:spPr>
          <a:xfrm>
            <a:off x="3245697" y="-624692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23" name="Oval 122"/>
          <p:cNvSpPr/>
          <p:nvPr/>
        </p:nvSpPr>
        <p:spPr>
          <a:xfrm>
            <a:off x="3287106" y="-557756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24" name="Oval 123"/>
          <p:cNvSpPr/>
          <p:nvPr/>
        </p:nvSpPr>
        <p:spPr>
          <a:xfrm>
            <a:off x="3170287" y="-600301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25" name="Oval 124"/>
          <p:cNvSpPr/>
          <p:nvPr/>
        </p:nvSpPr>
        <p:spPr>
          <a:xfrm>
            <a:off x="3211696" y="-533365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26" name="Oval 125"/>
          <p:cNvSpPr/>
          <p:nvPr/>
        </p:nvSpPr>
        <p:spPr>
          <a:xfrm>
            <a:off x="3256012" y="-514576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27" name="Oval 126"/>
          <p:cNvSpPr/>
          <p:nvPr/>
        </p:nvSpPr>
        <p:spPr>
          <a:xfrm>
            <a:off x="3297421" y="-447640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28" name="Oval 127"/>
          <p:cNvSpPr/>
          <p:nvPr/>
        </p:nvSpPr>
        <p:spPr>
          <a:xfrm>
            <a:off x="3329491" y="-620076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29" name="Oval 128"/>
          <p:cNvSpPr/>
          <p:nvPr/>
        </p:nvSpPr>
        <p:spPr>
          <a:xfrm>
            <a:off x="3370900" y="-553140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30" name="Oval 129"/>
          <p:cNvSpPr/>
          <p:nvPr/>
        </p:nvSpPr>
        <p:spPr>
          <a:xfrm>
            <a:off x="3415216" y="-534351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31" name="Oval 130"/>
          <p:cNvSpPr/>
          <p:nvPr/>
        </p:nvSpPr>
        <p:spPr>
          <a:xfrm>
            <a:off x="3456625" y="-467415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32" name="Oval 131"/>
          <p:cNvSpPr/>
          <p:nvPr/>
        </p:nvSpPr>
        <p:spPr>
          <a:xfrm>
            <a:off x="3123016" y="-755803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33" name="Oval 132"/>
          <p:cNvSpPr/>
          <p:nvPr/>
        </p:nvSpPr>
        <p:spPr>
          <a:xfrm>
            <a:off x="3164425" y="-688867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34" name="Oval 133"/>
          <p:cNvSpPr/>
          <p:nvPr/>
        </p:nvSpPr>
        <p:spPr>
          <a:xfrm>
            <a:off x="3208741" y="-670078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35" name="Oval 134"/>
          <p:cNvSpPr/>
          <p:nvPr/>
        </p:nvSpPr>
        <p:spPr>
          <a:xfrm>
            <a:off x="3250150" y="-603142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36" name="Oval 135"/>
          <p:cNvSpPr/>
          <p:nvPr/>
        </p:nvSpPr>
        <p:spPr>
          <a:xfrm>
            <a:off x="3282220" y="-775579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37" name="Oval 136"/>
          <p:cNvSpPr/>
          <p:nvPr/>
        </p:nvSpPr>
        <p:spPr>
          <a:xfrm>
            <a:off x="3323629" y="-708643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38" name="Oval 137"/>
          <p:cNvSpPr/>
          <p:nvPr/>
        </p:nvSpPr>
        <p:spPr>
          <a:xfrm>
            <a:off x="3367945" y="-689854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39" name="Oval 138"/>
          <p:cNvSpPr/>
          <p:nvPr/>
        </p:nvSpPr>
        <p:spPr>
          <a:xfrm>
            <a:off x="3409354" y="-622918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40" name="Oval 139"/>
          <p:cNvSpPr/>
          <p:nvPr/>
        </p:nvSpPr>
        <p:spPr>
          <a:xfrm>
            <a:off x="3292535" y="-665462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41" name="Oval 140"/>
          <p:cNvSpPr/>
          <p:nvPr/>
        </p:nvSpPr>
        <p:spPr>
          <a:xfrm>
            <a:off x="3333944" y="-598527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42" name="Oval 141"/>
          <p:cNvSpPr/>
          <p:nvPr/>
        </p:nvSpPr>
        <p:spPr>
          <a:xfrm>
            <a:off x="3378260" y="-579737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43" name="Oval 142"/>
          <p:cNvSpPr/>
          <p:nvPr/>
        </p:nvSpPr>
        <p:spPr>
          <a:xfrm>
            <a:off x="3419669" y="-512802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44" name="Oval 143"/>
          <p:cNvSpPr/>
          <p:nvPr/>
        </p:nvSpPr>
        <p:spPr>
          <a:xfrm>
            <a:off x="3451739" y="-685237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45" name="Oval 144"/>
          <p:cNvSpPr/>
          <p:nvPr/>
        </p:nvSpPr>
        <p:spPr>
          <a:xfrm>
            <a:off x="3493148" y="-618302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46" name="Oval 145"/>
          <p:cNvSpPr/>
          <p:nvPr/>
        </p:nvSpPr>
        <p:spPr>
          <a:xfrm>
            <a:off x="3537464" y="-599512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47" name="Oval 146"/>
          <p:cNvSpPr/>
          <p:nvPr/>
        </p:nvSpPr>
        <p:spPr>
          <a:xfrm>
            <a:off x="3578873" y="-532577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48" name="Oval 147"/>
          <p:cNvSpPr/>
          <p:nvPr/>
        </p:nvSpPr>
        <p:spPr>
          <a:xfrm>
            <a:off x="3392828" y="-813712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49" name="Oval 148"/>
          <p:cNvSpPr/>
          <p:nvPr/>
        </p:nvSpPr>
        <p:spPr>
          <a:xfrm>
            <a:off x="3434237" y="-746777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50" name="Oval 149"/>
          <p:cNvSpPr/>
          <p:nvPr/>
        </p:nvSpPr>
        <p:spPr>
          <a:xfrm>
            <a:off x="3478553" y="-727987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51" name="Oval 150"/>
          <p:cNvSpPr/>
          <p:nvPr/>
        </p:nvSpPr>
        <p:spPr>
          <a:xfrm>
            <a:off x="3519962" y="-661052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52" name="Oval 151"/>
          <p:cNvSpPr/>
          <p:nvPr/>
        </p:nvSpPr>
        <p:spPr>
          <a:xfrm>
            <a:off x="3552032" y="-833488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53" name="Oval 152"/>
          <p:cNvSpPr/>
          <p:nvPr/>
        </p:nvSpPr>
        <p:spPr>
          <a:xfrm>
            <a:off x="3593441" y="-766552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54" name="Oval 153"/>
          <p:cNvSpPr/>
          <p:nvPr/>
        </p:nvSpPr>
        <p:spPr>
          <a:xfrm>
            <a:off x="3637757" y="-747763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55" name="Oval 154"/>
          <p:cNvSpPr/>
          <p:nvPr/>
        </p:nvSpPr>
        <p:spPr>
          <a:xfrm>
            <a:off x="3679166" y="-680827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56" name="Oval 155"/>
          <p:cNvSpPr/>
          <p:nvPr/>
        </p:nvSpPr>
        <p:spPr>
          <a:xfrm>
            <a:off x="3562348" y="-723372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57" name="Oval 156"/>
          <p:cNvSpPr/>
          <p:nvPr/>
        </p:nvSpPr>
        <p:spPr>
          <a:xfrm>
            <a:off x="3603757" y="-656436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58" name="Oval 157"/>
          <p:cNvSpPr/>
          <p:nvPr/>
        </p:nvSpPr>
        <p:spPr>
          <a:xfrm>
            <a:off x="3648073" y="-637647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59" name="Oval 158"/>
          <p:cNvSpPr/>
          <p:nvPr/>
        </p:nvSpPr>
        <p:spPr>
          <a:xfrm>
            <a:off x="3689482" y="-570711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60" name="Oval 159"/>
          <p:cNvSpPr/>
          <p:nvPr/>
        </p:nvSpPr>
        <p:spPr>
          <a:xfrm>
            <a:off x="3721552" y="-743147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61" name="Oval 160"/>
          <p:cNvSpPr/>
          <p:nvPr/>
        </p:nvSpPr>
        <p:spPr>
          <a:xfrm>
            <a:off x="3762961" y="-676211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62" name="Oval 161"/>
          <p:cNvSpPr/>
          <p:nvPr/>
        </p:nvSpPr>
        <p:spPr>
          <a:xfrm>
            <a:off x="3807277" y="-657422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63" name="Oval 162"/>
          <p:cNvSpPr/>
          <p:nvPr/>
        </p:nvSpPr>
        <p:spPr>
          <a:xfrm>
            <a:off x="3848686" y="-590486"/>
            <a:ext cx="146957" cy="14695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pic>
        <p:nvPicPr>
          <p:cNvPr id="164" name="Vòng Xoay May Mắn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366648" y="272009"/>
            <a:ext cx="342900" cy="3429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B6D1D96B-73CC-4950-890C-8E2197CF1AD4}"/>
              </a:ext>
            </a:extLst>
          </p:cNvPr>
          <p:cNvGrpSpPr/>
          <p:nvPr/>
        </p:nvGrpSpPr>
        <p:grpSpPr>
          <a:xfrm>
            <a:off x="2905732" y="443459"/>
            <a:ext cx="3681995" cy="3587085"/>
            <a:chOff x="3850970" y="548366"/>
            <a:chExt cx="4909327" cy="4782780"/>
          </a:xfrm>
        </p:grpSpPr>
        <p:grpSp>
          <p:nvGrpSpPr>
            <p:cNvPr id="165" name="Group 164"/>
            <p:cNvGrpSpPr/>
            <p:nvPr/>
          </p:nvGrpSpPr>
          <p:grpSpPr>
            <a:xfrm>
              <a:off x="3850970" y="548366"/>
              <a:ext cx="4909327" cy="4782780"/>
              <a:chOff x="3517900" y="850558"/>
              <a:chExt cx="5193393" cy="5189023"/>
            </a:xfrm>
          </p:grpSpPr>
          <p:sp>
            <p:nvSpPr>
              <p:cNvPr id="166" name="Freeform 5"/>
              <p:cNvSpPr>
                <a:spLocks/>
              </p:cNvSpPr>
              <p:nvPr/>
            </p:nvSpPr>
            <p:spPr bwMode="auto">
              <a:xfrm>
                <a:off x="6105525" y="850558"/>
                <a:ext cx="2225675" cy="2568575"/>
              </a:xfrm>
              <a:custGeom>
                <a:avLst/>
                <a:gdLst>
                  <a:gd name="T0" fmla="*/ 0 w 2803"/>
                  <a:gd name="T1" fmla="*/ 3236 h 3236"/>
                  <a:gd name="T2" fmla="*/ 2803 w 2803"/>
                  <a:gd name="T3" fmla="*/ 1618 h 3236"/>
                  <a:gd name="T4" fmla="*/ 2748 w 2803"/>
                  <a:gd name="T5" fmla="*/ 1524 h 3236"/>
                  <a:gd name="T6" fmla="*/ 2690 w 2803"/>
                  <a:gd name="T7" fmla="*/ 1434 h 3236"/>
                  <a:gd name="T8" fmla="*/ 2629 w 2803"/>
                  <a:gd name="T9" fmla="*/ 1345 h 3236"/>
                  <a:gd name="T10" fmla="*/ 2563 w 2803"/>
                  <a:gd name="T11" fmla="*/ 1261 h 3236"/>
                  <a:gd name="T12" fmla="*/ 2498 w 2803"/>
                  <a:gd name="T13" fmla="*/ 1176 h 3236"/>
                  <a:gd name="T14" fmla="*/ 2429 w 2803"/>
                  <a:gd name="T15" fmla="*/ 1096 h 3236"/>
                  <a:gd name="T16" fmla="*/ 2358 w 2803"/>
                  <a:gd name="T17" fmla="*/ 1017 h 3236"/>
                  <a:gd name="T18" fmla="*/ 2283 w 2803"/>
                  <a:gd name="T19" fmla="*/ 942 h 3236"/>
                  <a:gd name="T20" fmla="*/ 2208 w 2803"/>
                  <a:gd name="T21" fmla="*/ 869 h 3236"/>
                  <a:gd name="T22" fmla="*/ 2129 w 2803"/>
                  <a:gd name="T23" fmla="*/ 798 h 3236"/>
                  <a:gd name="T24" fmla="*/ 2049 w 2803"/>
                  <a:gd name="T25" fmla="*/ 731 h 3236"/>
                  <a:gd name="T26" fmla="*/ 1966 w 2803"/>
                  <a:gd name="T27" fmla="*/ 666 h 3236"/>
                  <a:gd name="T28" fmla="*/ 1884 w 2803"/>
                  <a:gd name="T29" fmla="*/ 602 h 3236"/>
                  <a:gd name="T30" fmla="*/ 1797 w 2803"/>
                  <a:gd name="T31" fmla="*/ 543 h 3236"/>
                  <a:gd name="T32" fmla="*/ 1709 w 2803"/>
                  <a:gd name="T33" fmla="*/ 487 h 3236"/>
                  <a:gd name="T34" fmla="*/ 1619 w 2803"/>
                  <a:gd name="T35" fmla="*/ 433 h 3236"/>
                  <a:gd name="T36" fmla="*/ 1526 w 2803"/>
                  <a:gd name="T37" fmla="*/ 382 h 3236"/>
                  <a:gd name="T38" fmla="*/ 1434 w 2803"/>
                  <a:gd name="T39" fmla="*/ 334 h 3236"/>
                  <a:gd name="T40" fmla="*/ 1338 w 2803"/>
                  <a:gd name="T41" fmla="*/ 289 h 3236"/>
                  <a:gd name="T42" fmla="*/ 1242 w 2803"/>
                  <a:gd name="T43" fmla="*/ 247 h 3236"/>
                  <a:gd name="T44" fmla="*/ 1144 w 2803"/>
                  <a:gd name="T45" fmla="*/ 209 h 3236"/>
                  <a:gd name="T46" fmla="*/ 1046 w 2803"/>
                  <a:gd name="T47" fmla="*/ 172 h 3236"/>
                  <a:gd name="T48" fmla="*/ 945 w 2803"/>
                  <a:gd name="T49" fmla="*/ 140 h 3236"/>
                  <a:gd name="T50" fmla="*/ 845 w 2803"/>
                  <a:gd name="T51" fmla="*/ 111 h 3236"/>
                  <a:gd name="T52" fmla="*/ 741 w 2803"/>
                  <a:gd name="T53" fmla="*/ 86 h 3236"/>
                  <a:gd name="T54" fmla="*/ 637 w 2803"/>
                  <a:gd name="T55" fmla="*/ 63 h 3236"/>
                  <a:gd name="T56" fmla="*/ 534 w 2803"/>
                  <a:gd name="T57" fmla="*/ 44 h 3236"/>
                  <a:gd name="T58" fmla="*/ 428 w 2803"/>
                  <a:gd name="T59" fmla="*/ 26 h 3236"/>
                  <a:gd name="T60" fmla="*/ 323 w 2803"/>
                  <a:gd name="T61" fmla="*/ 15 h 3236"/>
                  <a:gd name="T62" fmla="*/ 215 w 2803"/>
                  <a:gd name="T63" fmla="*/ 5 h 3236"/>
                  <a:gd name="T64" fmla="*/ 107 w 2803"/>
                  <a:gd name="T65" fmla="*/ 2 h 3236"/>
                  <a:gd name="T66" fmla="*/ 0 w 2803"/>
                  <a:gd name="T67" fmla="*/ 0 h 3236"/>
                  <a:gd name="T68" fmla="*/ 0 w 2803"/>
                  <a:gd name="T69" fmla="*/ 3236 h 3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803" h="3236">
                    <a:moveTo>
                      <a:pt x="0" y="3236"/>
                    </a:moveTo>
                    <a:lnTo>
                      <a:pt x="2803" y="1618"/>
                    </a:lnTo>
                    <a:lnTo>
                      <a:pt x="2748" y="1524"/>
                    </a:lnTo>
                    <a:lnTo>
                      <a:pt x="2690" y="1434"/>
                    </a:lnTo>
                    <a:lnTo>
                      <a:pt x="2629" y="1345"/>
                    </a:lnTo>
                    <a:lnTo>
                      <a:pt x="2563" y="1261"/>
                    </a:lnTo>
                    <a:lnTo>
                      <a:pt x="2498" y="1176"/>
                    </a:lnTo>
                    <a:lnTo>
                      <a:pt x="2429" y="1096"/>
                    </a:lnTo>
                    <a:lnTo>
                      <a:pt x="2358" y="1017"/>
                    </a:lnTo>
                    <a:lnTo>
                      <a:pt x="2283" y="942"/>
                    </a:lnTo>
                    <a:lnTo>
                      <a:pt x="2208" y="869"/>
                    </a:lnTo>
                    <a:lnTo>
                      <a:pt x="2129" y="798"/>
                    </a:lnTo>
                    <a:lnTo>
                      <a:pt x="2049" y="731"/>
                    </a:lnTo>
                    <a:lnTo>
                      <a:pt x="1966" y="666"/>
                    </a:lnTo>
                    <a:lnTo>
                      <a:pt x="1884" y="602"/>
                    </a:lnTo>
                    <a:lnTo>
                      <a:pt x="1797" y="543"/>
                    </a:lnTo>
                    <a:lnTo>
                      <a:pt x="1709" y="487"/>
                    </a:lnTo>
                    <a:lnTo>
                      <a:pt x="1619" y="433"/>
                    </a:lnTo>
                    <a:lnTo>
                      <a:pt x="1526" y="382"/>
                    </a:lnTo>
                    <a:lnTo>
                      <a:pt x="1434" y="334"/>
                    </a:lnTo>
                    <a:lnTo>
                      <a:pt x="1338" y="289"/>
                    </a:lnTo>
                    <a:lnTo>
                      <a:pt x="1242" y="247"/>
                    </a:lnTo>
                    <a:lnTo>
                      <a:pt x="1144" y="209"/>
                    </a:lnTo>
                    <a:lnTo>
                      <a:pt x="1046" y="172"/>
                    </a:lnTo>
                    <a:lnTo>
                      <a:pt x="945" y="140"/>
                    </a:lnTo>
                    <a:lnTo>
                      <a:pt x="845" y="111"/>
                    </a:lnTo>
                    <a:lnTo>
                      <a:pt x="741" y="86"/>
                    </a:lnTo>
                    <a:lnTo>
                      <a:pt x="637" y="63"/>
                    </a:lnTo>
                    <a:lnTo>
                      <a:pt x="534" y="44"/>
                    </a:lnTo>
                    <a:lnTo>
                      <a:pt x="428" y="26"/>
                    </a:lnTo>
                    <a:lnTo>
                      <a:pt x="323" y="15"/>
                    </a:lnTo>
                    <a:lnTo>
                      <a:pt x="215" y="5"/>
                    </a:lnTo>
                    <a:lnTo>
                      <a:pt x="107" y="2"/>
                    </a:lnTo>
                    <a:lnTo>
                      <a:pt x="0" y="0"/>
                    </a:lnTo>
                    <a:lnTo>
                      <a:pt x="0" y="3236"/>
                    </a:lnTo>
                    <a:close/>
                  </a:path>
                </a:pathLst>
              </a:custGeom>
              <a:solidFill>
                <a:srgbClr val="B01513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/>
              </a:p>
            </p:txBody>
          </p:sp>
          <p:sp>
            <p:nvSpPr>
              <p:cNvPr id="167" name="Freeform 6"/>
              <p:cNvSpPr>
                <a:spLocks noEditPoints="1"/>
              </p:cNvSpPr>
              <p:nvPr/>
            </p:nvSpPr>
            <p:spPr bwMode="auto">
              <a:xfrm>
                <a:off x="6088063" y="852488"/>
                <a:ext cx="2243138" cy="2586038"/>
              </a:xfrm>
              <a:custGeom>
                <a:avLst/>
                <a:gdLst>
                  <a:gd name="T0" fmla="*/ 6 w 2827"/>
                  <a:gd name="T1" fmla="*/ 3236 h 3259"/>
                  <a:gd name="T2" fmla="*/ 2806 w 2827"/>
                  <a:gd name="T3" fmla="*/ 1636 h 3259"/>
                  <a:gd name="T4" fmla="*/ 2692 w 2827"/>
                  <a:gd name="T5" fmla="*/ 1451 h 3259"/>
                  <a:gd name="T6" fmla="*/ 2568 w 2827"/>
                  <a:gd name="T7" fmla="*/ 1279 h 3259"/>
                  <a:gd name="T8" fmla="*/ 2431 w 2827"/>
                  <a:gd name="T9" fmla="*/ 1115 h 3259"/>
                  <a:gd name="T10" fmla="*/ 2287 w 2827"/>
                  <a:gd name="T11" fmla="*/ 962 h 3259"/>
                  <a:gd name="T12" fmla="*/ 2134 w 2827"/>
                  <a:gd name="T13" fmla="*/ 818 h 3259"/>
                  <a:gd name="T14" fmla="*/ 1972 w 2827"/>
                  <a:gd name="T15" fmla="*/ 685 h 3259"/>
                  <a:gd name="T16" fmla="*/ 1802 w 2827"/>
                  <a:gd name="T17" fmla="*/ 564 h 3259"/>
                  <a:gd name="T18" fmla="*/ 1625 w 2827"/>
                  <a:gd name="T19" fmla="*/ 455 h 3259"/>
                  <a:gd name="T20" fmla="*/ 1441 w 2827"/>
                  <a:gd name="T21" fmla="*/ 355 h 3259"/>
                  <a:gd name="T22" fmla="*/ 1250 w 2827"/>
                  <a:gd name="T23" fmla="*/ 269 h 3259"/>
                  <a:gd name="T24" fmla="*/ 1055 w 2827"/>
                  <a:gd name="T25" fmla="*/ 196 h 3259"/>
                  <a:gd name="T26" fmla="*/ 853 w 2827"/>
                  <a:gd name="T27" fmla="*/ 134 h 3259"/>
                  <a:gd name="T28" fmla="*/ 648 w 2827"/>
                  <a:gd name="T29" fmla="*/ 86 h 3259"/>
                  <a:gd name="T30" fmla="*/ 438 w 2827"/>
                  <a:gd name="T31" fmla="*/ 50 h 3259"/>
                  <a:gd name="T32" fmla="*/ 227 w 2827"/>
                  <a:gd name="T33" fmla="*/ 29 h 3259"/>
                  <a:gd name="T34" fmla="*/ 12 w 2827"/>
                  <a:gd name="T35" fmla="*/ 23 h 3259"/>
                  <a:gd name="T36" fmla="*/ 23 w 2827"/>
                  <a:gd name="T37" fmla="*/ 3248 h 3259"/>
                  <a:gd name="T38" fmla="*/ 0 w 2827"/>
                  <a:gd name="T39" fmla="*/ 6 h 3259"/>
                  <a:gd name="T40" fmla="*/ 8 w 2827"/>
                  <a:gd name="T41" fmla="*/ 0 h 3259"/>
                  <a:gd name="T42" fmla="*/ 119 w 2827"/>
                  <a:gd name="T43" fmla="*/ 0 h 3259"/>
                  <a:gd name="T44" fmla="*/ 335 w 2827"/>
                  <a:gd name="T45" fmla="*/ 15 h 3259"/>
                  <a:gd name="T46" fmla="*/ 548 w 2827"/>
                  <a:gd name="T47" fmla="*/ 44 h 3259"/>
                  <a:gd name="T48" fmla="*/ 757 w 2827"/>
                  <a:gd name="T49" fmla="*/ 86 h 3259"/>
                  <a:gd name="T50" fmla="*/ 960 w 2827"/>
                  <a:gd name="T51" fmla="*/ 140 h 3259"/>
                  <a:gd name="T52" fmla="*/ 1160 w 2827"/>
                  <a:gd name="T53" fmla="*/ 209 h 3259"/>
                  <a:gd name="T54" fmla="*/ 1356 w 2827"/>
                  <a:gd name="T55" fmla="*/ 290 h 3259"/>
                  <a:gd name="T56" fmla="*/ 1544 w 2827"/>
                  <a:gd name="T57" fmla="*/ 384 h 3259"/>
                  <a:gd name="T58" fmla="*/ 1727 w 2827"/>
                  <a:gd name="T59" fmla="*/ 488 h 3259"/>
                  <a:gd name="T60" fmla="*/ 1901 w 2827"/>
                  <a:gd name="T61" fmla="*/ 605 h 3259"/>
                  <a:gd name="T62" fmla="*/ 2068 w 2827"/>
                  <a:gd name="T63" fmla="*/ 733 h 3259"/>
                  <a:gd name="T64" fmla="*/ 2228 w 2827"/>
                  <a:gd name="T65" fmla="*/ 872 h 3259"/>
                  <a:gd name="T66" fmla="*/ 2378 w 2827"/>
                  <a:gd name="T67" fmla="*/ 1021 h 3259"/>
                  <a:gd name="T68" fmla="*/ 2520 w 2827"/>
                  <a:gd name="T69" fmla="*/ 1181 h 3259"/>
                  <a:gd name="T70" fmla="*/ 2650 w 2827"/>
                  <a:gd name="T71" fmla="*/ 1351 h 3259"/>
                  <a:gd name="T72" fmla="*/ 2769 w 2827"/>
                  <a:gd name="T73" fmla="*/ 1530 h 3259"/>
                  <a:gd name="T74" fmla="*/ 2827 w 2827"/>
                  <a:gd name="T75" fmla="*/ 1632 h 3259"/>
                  <a:gd name="T76" fmla="*/ 2821 w 2827"/>
                  <a:gd name="T77" fmla="*/ 1639 h 3259"/>
                  <a:gd name="T78" fmla="*/ 12 w 2827"/>
                  <a:gd name="T79" fmla="*/ 3259 h 3259"/>
                  <a:gd name="T80" fmla="*/ 2 w 2827"/>
                  <a:gd name="T81" fmla="*/ 3254 h 3259"/>
                  <a:gd name="T82" fmla="*/ 0 w 2827"/>
                  <a:gd name="T83" fmla="*/ 12 h 32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827" h="3259">
                    <a:moveTo>
                      <a:pt x="23" y="3248"/>
                    </a:moveTo>
                    <a:lnTo>
                      <a:pt x="6" y="3236"/>
                    </a:lnTo>
                    <a:lnTo>
                      <a:pt x="2810" y="1618"/>
                    </a:lnTo>
                    <a:lnTo>
                      <a:pt x="2806" y="1636"/>
                    </a:lnTo>
                    <a:lnTo>
                      <a:pt x="2750" y="1541"/>
                    </a:lnTo>
                    <a:lnTo>
                      <a:pt x="2692" y="1451"/>
                    </a:lnTo>
                    <a:lnTo>
                      <a:pt x="2631" y="1365"/>
                    </a:lnTo>
                    <a:lnTo>
                      <a:pt x="2568" y="1279"/>
                    </a:lnTo>
                    <a:lnTo>
                      <a:pt x="2500" y="1196"/>
                    </a:lnTo>
                    <a:lnTo>
                      <a:pt x="2431" y="1115"/>
                    </a:lnTo>
                    <a:lnTo>
                      <a:pt x="2360" y="1037"/>
                    </a:lnTo>
                    <a:lnTo>
                      <a:pt x="2287" y="962"/>
                    </a:lnTo>
                    <a:lnTo>
                      <a:pt x="2212" y="889"/>
                    </a:lnTo>
                    <a:lnTo>
                      <a:pt x="2134" y="818"/>
                    </a:lnTo>
                    <a:lnTo>
                      <a:pt x="2053" y="751"/>
                    </a:lnTo>
                    <a:lnTo>
                      <a:pt x="1972" y="685"/>
                    </a:lnTo>
                    <a:lnTo>
                      <a:pt x="1888" y="624"/>
                    </a:lnTo>
                    <a:lnTo>
                      <a:pt x="1802" y="564"/>
                    </a:lnTo>
                    <a:lnTo>
                      <a:pt x="1713" y="509"/>
                    </a:lnTo>
                    <a:lnTo>
                      <a:pt x="1625" y="455"/>
                    </a:lnTo>
                    <a:lnTo>
                      <a:pt x="1533" y="403"/>
                    </a:lnTo>
                    <a:lnTo>
                      <a:pt x="1441" y="355"/>
                    </a:lnTo>
                    <a:lnTo>
                      <a:pt x="1346" y="311"/>
                    </a:lnTo>
                    <a:lnTo>
                      <a:pt x="1250" y="269"/>
                    </a:lnTo>
                    <a:lnTo>
                      <a:pt x="1153" y="230"/>
                    </a:lnTo>
                    <a:lnTo>
                      <a:pt x="1055" y="196"/>
                    </a:lnTo>
                    <a:lnTo>
                      <a:pt x="955" y="163"/>
                    </a:lnTo>
                    <a:lnTo>
                      <a:pt x="853" y="134"/>
                    </a:lnTo>
                    <a:lnTo>
                      <a:pt x="751" y="108"/>
                    </a:lnTo>
                    <a:lnTo>
                      <a:pt x="648" y="86"/>
                    </a:lnTo>
                    <a:lnTo>
                      <a:pt x="544" y="67"/>
                    </a:lnTo>
                    <a:lnTo>
                      <a:pt x="438" y="50"/>
                    </a:lnTo>
                    <a:lnTo>
                      <a:pt x="333" y="38"/>
                    </a:lnTo>
                    <a:lnTo>
                      <a:pt x="227" y="29"/>
                    </a:lnTo>
                    <a:lnTo>
                      <a:pt x="119" y="23"/>
                    </a:lnTo>
                    <a:lnTo>
                      <a:pt x="12" y="23"/>
                    </a:lnTo>
                    <a:lnTo>
                      <a:pt x="23" y="12"/>
                    </a:lnTo>
                    <a:lnTo>
                      <a:pt x="23" y="3248"/>
                    </a:lnTo>
                    <a:close/>
                    <a:moveTo>
                      <a:pt x="0" y="12"/>
                    </a:moveTo>
                    <a:lnTo>
                      <a:pt x="0" y="6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12" y="0"/>
                    </a:lnTo>
                    <a:lnTo>
                      <a:pt x="119" y="0"/>
                    </a:lnTo>
                    <a:lnTo>
                      <a:pt x="229" y="6"/>
                    </a:lnTo>
                    <a:lnTo>
                      <a:pt x="335" y="15"/>
                    </a:lnTo>
                    <a:lnTo>
                      <a:pt x="442" y="27"/>
                    </a:lnTo>
                    <a:lnTo>
                      <a:pt x="548" y="44"/>
                    </a:lnTo>
                    <a:lnTo>
                      <a:pt x="653" y="63"/>
                    </a:lnTo>
                    <a:lnTo>
                      <a:pt x="757" y="86"/>
                    </a:lnTo>
                    <a:lnTo>
                      <a:pt x="859" y="111"/>
                    </a:lnTo>
                    <a:lnTo>
                      <a:pt x="960" y="140"/>
                    </a:lnTo>
                    <a:lnTo>
                      <a:pt x="1062" y="173"/>
                    </a:lnTo>
                    <a:lnTo>
                      <a:pt x="1160" y="209"/>
                    </a:lnTo>
                    <a:lnTo>
                      <a:pt x="1260" y="248"/>
                    </a:lnTo>
                    <a:lnTo>
                      <a:pt x="1356" y="290"/>
                    </a:lnTo>
                    <a:lnTo>
                      <a:pt x="1450" y="336"/>
                    </a:lnTo>
                    <a:lnTo>
                      <a:pt x="1544" y="384"/>
                    </a:lnTo>
                    <a:lnTo>
                      <a:pt x="1636" y="434"/>
                    </a:lnTo>
                    <a:lnTo>
                      <a:pt x="1727" y="488"/>
                    </a:lnTo>
                    <a:lnTo>
                      <a:pt x="1815" y="545"/>
                    </a:lnTo>
                    <a:lnTo>
                      <a:pt x="1901" y="605"/>
                    </a:lnTo>
                    <a:lnTo>
                      <a:pt x="1986" y="668"/>
                    </a:lnTo>
                    <a:lnTo>
                      <a:pt x="2068" y="733"/>
                    </a:lnTo>
                    <a:lnTo>
                      <a:pt x="2149" y="801"/>
                    </a:lnTo>
                    <a:lnTo>
                      <a:pt x="2228" y="872"/>
                    </a:lnTo>
                    <a:lnTo>
                      <a:pt x="2305" y="946"/>
                    </a:lnTo>
                    <a:lnTo>
                      <a:pt x="2378" y="1021"/>
                    </a:lnTo>
                    <a:lnTo>
                      <a:pt x="2451" y="1100"/>
                    </a:lnTo>
                    <a:lnTo>
                      <a:pt x="2520" y="1181"/>
                    </a:lnTo>
                    <a:lnTo>
                      <a:pt x="2585" y="1265"/>
                    </a:lnTo>
                    <a:lnTo>
                      <a:pt x="2650" y="1351"/>
                    </a:lnTo>
                    <a:lnTo>
                      <a:pt x="2712" y="1440"/>
                    </a:lnTo>
                    <a:lnTo>
                      <a:pt x="2769" y="1530"/>
                    </a:lnTo>
                    <a:lnTo>
                      <a:pt x="2825" y="1624"/>
                    </a:lnTo>
                    <a:lnTo>
                      <a:pt x="2827" y="1632"/>
                    </a:lnTo>
                    <a:lnTo>
                      <a:pt x="2825" y="1636"/>
                    </a:lnTo>
                    <a:lnTo>
                      <a:pt x="2821" y="1639"/>
                    </a:lnTo>
                    <a:lnTo>
                      <a:pt x="18" y="3258"/>
                    </a:lnTo>
                    <a:lnTo>
                      <a:pt x="12" y="3259"/>
                    </a:lnTo>
                    <a:lnTo>
                      <a:pt x="6" y="3258"/>
                    </a:lnTo>
                    <a:lnTo>
                      <a:pt x="2" y="3254"/>
                    </a:lnTo>
                    <a:lnTo>
                      <a:pt x="0" y="3248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FFFFF"/>
              </a:solidFill>
              <a:ln w="1588">
                <a:noFill/>
                <a:prstDash val="solid"/>
                <a:round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/>
              </a:p>
            </p:txBody>
          </p:sp>
          <p:sp>
            <p:nvSpPr>
              <p:cNvPr id="168" name="Freeform 7"/>
              <p:cNvSpPr>
                <a:spLocks/>
              </p:cNvSpPr>
              <p:nvPr/>
            </p:nvSpPr>
            <p:spPr bwMode="auto">
              <a:xfrm>
                <a:off x="6096000" y="2144713"/>
                <a:ext cx="2570163" cy="2570163"/>
              </a:xfrm>
              <a:custGeom>
                <a:avLst/>
                <a:gdLst>
                  <a:gd name="T0" fmla="*/ 0 w 3237"/>
                  <a:gd name="T1" fmla="*/ 1618 h 3236"/>
                  <a:gd name="T2" fmla="*/ 2803 w 3237"/>
                  <a:gd name="T3" fmla="*/ 3236 h 3236"/>
                  <a:gd name="T4" fmla="*/ 2855 w 3237"/>
                  <a:gd name="T5" fmla="*/ 3140 h 3236"/>
                  <a:gd name="T6" fmla="*/ 2905 w 3237"/>
                  <a:gd name="T7" fmla="*/ 3046 h 3236"/>
                  <a:gd name="T8" fmla="*/ 2951 w 3237"/>
                  <a:gd name="T9" fmla="*/ 2948 h 3236"/>
                  <a:gd name="T10" fmla="*/ 2993 w 3237"/>
                  <a:gd name="T11" fmla="*/ 2850 h 3236"/>
                  <a:gd name="T12" fmla="*/ 3032 w 3237"/>
                  <a:gd name="T13" fmla="*/ 2750 h 3236"/>
                  <a:gd name="T14" fmla="*/ 3068 w 3237"/>
                  <a:gd name="T15" fmla="*/ 2651 h 3236"/>
                  <a:gd name="T16" fmla="*/ 3099 w 3237"/>
                  <a:gd name="T17" fmla="*/ 2551 h 3236"/>
                  <a:gd name="T18" fmla="*/ 3128 w 3237"/>
                  <a:gd name="T19" fmla="*/ 2449 h 3236"/>
                  <a:gd name="T20" fmla="*/ 3155 w 3237"/>
                  <a:gd name="T21" fmla="*/ 2345 h 3236"/>
                  <a:gd name="T22" fmla="*/ 3176 w 3237"/>
                  <a:gd name="T23" fmla="*/ 2244 h 3236"/>
                  <a:gd name="T24" fmla="*/ 3195 w 3237"/>
                  <a:gd name="T25" fmla="*/ 2140 h 3236"/>
                  <a:gd name="T26" fmla="*/ 3210 w 3237"/>
                  <a:gd name="T27" fmla="*/ 2036 h 3236"/>
                  <a:gd name="T28" fmla="*/ 3222 w 3237"/>
                  <a:gd name="T29" fmla="*/ 1931 h 3236"/>
                  <a:gd name="T30" fmla="*/ 3230 w 3237"/>
                  <a:gd name="T31" fmla="*/ 1827 h 3236"/>
                  <a:gd name="T32" fmla="*/ 3235 w 3237"/>
                  <a:gd name="T33" fmla="*/ 1722 h 3236"/>
                  <a:gd name="T34" fmla="*/ 3237 w 3237"/>
                  <a:gd name="T35" fmla="*/ 1618 h 3236"/>
                  <a:gd name="T36" fmla="*/ 3235 w 3237"/>
                  <a:gd name="T37" fmla="*/ 1512 h 3236"/>
                  <a:gd name="T38" fmla="*/ 3230 w 3237"/>
                  <a:gd name="T39" fmla="*/ 1409 h 3236"/>
                  <a:gd name="T40" fmla="*/ 3222 w 3237"/>
                  <a:gd name="T41" fmla="*/ 1303 h 3236"/>
                  <a:gd name="T42" fmla="*/ 3210 w 3237"/>
                  <a:gd name="T43" fmla="*/ 1199 h 3236"/>
                  <a:gd name="T44" fmla="*/ 3195 w 3237"/>
                  <a:gd name="T45" fmla="*/ 1096 h 3236"/>
                  <a:gd name="T46" fmla="*/ 3176 w 3237"/>
                  <a:gd name="T47" fmla="*/ 992 h 3236"/>
                  <a:gd name="T48" fmla="*/ 3155 w 3237"/>
                  <a:gd name="T49" fmla="*/ 889 h 3236"/>
                  <a:gd name="T50" fmla="*/ 3128 w 3237"/>
                  <a:gd name="T51" fmla="*/ 787 h 3236"/>
                  <a:gd name="T52" fmla="*/ 3099 w 3237"/>
                  <a:gd name="T53" fmla="*/ 685 h 3236"/>
                  <a:gd name="T54" fmla="*/ 3068 w 3237"/>
                  <a:gd name="T55" fmla="*/ 583 h 3236"/>
                  <a:gd name="T56" fmla="*/ 3032 w 3237"/>
                  <a:gd name="T57" fmla="*/ 484 h 3236"/>
                  <a:gd name="T58" fmla="*/ 2993 w 3237"/>
                  <a:gd name="T59" fmla="*/ 386 h 3236"/>
                  <a:gd name="T60" fmla="*/ 2951 w 3237"/>
                  <a:gd name="T61" fmla="*/ 286 h 3236"/>
                  <a:gd name="T62" fmla="*/ 2905 w 3237"/>
                  <a:gd name="T63" fmla="*/ 190 h 3236"/>
                  <a:gd name="T64" fmla="*/ 2855 w 3237"/>
                  <a:gd name="T65" fmla="*/ 94 h 3236"/>
                  <a:gd name="T66" fmla="*/ 2803 w 3237"/>
                  <a:gd name="T67" fmla="*/ 0 h 3236"/>
                  <a:gd name="T68" fmla="*/ 0 w 3237"/>
                  <a:gd name="T69" fmla="*/ 1618 h 3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3237" h="3236">
                    <a:moveTo>
                      <a:pt x="0" y="1618"/>
                    </a:moveTo>
                    <a:lnTo>
                      <a:pt x="2803" y="3236"/>
                    </a:lnTo>
                    <a:lnTo>
                      <a:pt x="2855" y="3140"/>
                    </a:lnTo>
                    <a:lnTo>
                      <a:pt x="2905" y="3046"/>
                    </a:lnTo>
                    <a:lnTo>
                      <a:pt x="2951" y="2948"/>
                    </a:lnTo>
                    <a:lnTo>
                      <a:pt x="2993" y="2850"/>
                    </a:lnTo>
                    <a:lnTo>
                      <a:pt x="3032" y="2750"/>
                    </a:lnTo>
                    <a:lnTo>
                      <a:pt x="3068" y="2651"/>
                    </a:lnTo>
                    <a:lnTo>
                      <a:pt x="3099" y="2551"/>
                    </a:lnTo>
                    <a:lnTo>
                      <a:pt x="3128" y="2449"/>
                    </a:lnTo>
                    <a:lnTo>
                      <a:pt x="3155" y="2345"/>
                    </a:lnTo>
                    <a:lnTo>
                      <a:pt x="3176" y="2244"/>
                    </a:lnTo>
                    <a:lnTo>
                      <a:pt x="3195" y="2140"/>
                    </a:lnTo>
                    <a:lnTo>
                      <a:pt x="3210" y="2036"/>
                    </a:lnTo>
                    <a:lnTo>
                      <a:pt x="3222" y="1931"/>
                    </a:lnTo>
                    <a:lnTo>
                      <a:pt x="3230" y="1827"/>
                    </a:lnTo>
                    <a:lnTo>
                      <a:pt x="3235" y="1722"/>
                    </a:lnTo>
                    <a:lnTo>
                      <a:pt x="3237" y="1618"/>
                    </a:lnTo>
                    <a:lnTo>
                      <a:pt x="3235" y="1512"/>
                    </a:lnTo>
                    <a:lnTo>
                      <a:pt x="3230" y="1409"/>
                    </a:lnTo>
                    <a:lnTo>
                      <a:pt x="3222" y="1303"/>
                    </a:lnTo>
                    <a:lnTo>
                      <a:pt x="3210" y="1199"/>
                    </a:lnTo>
                    <a:lnTo>
                      <a:pt x="3195" y="1096"/>
                    </a:lnTo>
                    <a:lnTo>
                      <a:pt x="3176" y="992"/>
                    </a:lnTo>
                    <a:lnTo>
                      <a:pt x="3155" y="889"/>
                    </a:lnTo>
                    <a:lnTo>
                      <a:pt x="3128" y="787"/>
                    </a:lnTo>
                    <a:lnTo>
                      <a:pt x="3099" y="685"/>
                    </a:lnTo>
                    <a:lnTo>
                      <a:pt x="3068" y="583"/>
                    </a:lnTo>
                    <a:lnTo>
                      <a:pt x="3032" y="484"/>
                    </a:lnTo>
                    <a:lnTo>
                      <a:pt x="2993" y="386"/>
                    </a:lnTo>
                    <a:lnTo>
                      <a:pt x="2951" y="286"/>
                    </a:lnTo>
                    <a:lnTo>
                      <a:pt x="2905" y="190"/>
                    </a:lnTo>
                    <a:lnTo>
                      <a:pt x="2855" y="94"/>
                    </a:lnTo>
                    <a:lnTo>
                      <a:pt x="2803" y="0"/>
                    </a:lnTo>
                    <a:lnTo>
                      <a:pt x="0" y="1618"/>
                    </a:lnTo>
                    <a:close/>
                  </a:path>
                </a:pathLst>
              </a:custGeom>
              <a:solidFill>
                <a:srgbClr val="EA6312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/>
              </a:p>
            </p:txBody>
          </p:sp>
          <p:sp>
            <p:nvSpPr>
              <p:cNvPr id="169" name="Freeform 8"/>
              <p:cNvSpPr>
                <a:spLocks noEditPoints="1"/>
              </p:cNvSpPr>
              <p:nvPr/>
            </p:nvSpPr>
            <p:spPr bwMode="auto">
              <a:xfrm>
                <a:off x="6088063" y="2136775"/>
                <a:ext cx="2587625" cy="2586038"/>
              </a:xfrm>
              <a:custGeom>
                <a:avLst/>
                <a:gdLst>
                  <a:gd name="T0" fmla="*/ 18 w 3261"/>
                  <a:gd name="T1" fmla="*/ 1618 h 3260"/>
                  <a:gd name="T2" fmla="*/ 2806 w 3261"/>
                  <a:gd name="T3" fmla="*/ 3242 h 3260"/>
                  <a:gd name="T4" fmla="*/ 2908 w 3261"/>
                  <a:gd name="T5" fmla="*/ 3052 h 3260"/>
                  <a:gd name="T6" fmla="*/ 2994 w 3261"/>
                  <a:gd name="T7" fmla="*/ 2858 h 3260"/>
                  <a:gd name="T8" fmla="*/ 3069 w 3261"/>
                  <a:gd name="T9" fmla="*/ 2659 h 3260"/>
                  <a:gd name="T10" fmla="*/ 3130 w 3261"/>
                  <a:gd name="T11" fmla="*/ 2457 h 3260"/>
                  <a:gd name="T12" fmla="*/ 3176 w 3261"/>
                  <a:gd name="T13" fmla="*/ 2252 h 3260"/>
                  <a:gd name="T14" fmla="*/ 3211 w 3261"/>
                  <a:gd name="T15" fmla="*/ 2047 h 3260"/>
                  <a:gd name="T16" fmla="*/ 3230 w 3261"/>
                  <a:gd name="T17" fmla="*/ 1837 h 3260"/>
                  <a:gd name="T18" fmla="*/ 3238 w 3261"/>
                  <a:gd name="T19" fmla="*/ 1630 h 3260"/>
                  <a:gd name="T20" fmla="*/ 3230 w 3261"/>
                  <a:gd name="T21" fmla="*/ 1421 h 3260"/>
                  <a:gd name="T22" fmla="*/ 3211 w 3261"/>
                  <a:gd name="T23" fmla="*/ 1211 h 3260"/>
                  <a:gd name="T24" fmla="*/ 3176 w 3261"/>
                  <a:gd name="T25" fmla="*/ 1006 h 3260"/>
                  <a:gd name="T26" fmla="*/ 3130 w 3261"/>
                  <a:gd name="T27" fmla="*/ 801 h 3260"/>
                  <a:gd name="T28" fmla="*/ 3069 w 3261"/>
                  <a:gd name="T29" fmla="*/ 599 h 3260"/>
                  <a:gd name="T30" fmla="*/ 2994 w 3261"/>
                  <a:gd name="T31" fmla="*/ 401 h 3260"/>
                  <a:gd name="T32" fmla="*/ 2908 w 3261"/>
                  <a:gd name="T33" fmla="*/ 206 h 3260"/>
                  <a:gd name="T34" fmla="*/ 2806 w 3261"/>
                  <a:gd name="T35" fmla="*/ 18 h 3260"/>
                  <a:gd name="T36" fmla="*/ 18 w 3261"/>
                  <a:gd name="T37" fmla="*/ 1640 h 3260"/>
                  <a:gd name="T38" fmla="*/ 2813 w 3261"/>
                  <a:gd name="T39" fmla="*/ 0 h 3260"/>
                  <a:gd name="T40" fmla="*/ 2825 w 3261"/>
                  <a:gd name="T41" fmla="*/ 6 h 3260"/>
                  <a:gd name="T42" fmla="*/ 2927 w 3261"/>
                  <a:gd name="T43" fmla="*/ 196 h 3260"/>
                  <a:gd name="T44" fmla="*/ 3015 w 3261"/>
                  <a:gd name="T45" fmla="*/ 392 h 3260"/>
                  <a:gd name="T46" fmla="*/ 3090 w 3261"/>
                  <a:gd name="T47" fmla="*/ 591 h 3260"/>
                  <a:gd name="T48" fmla="*/ 3151 w 3261"/>
                  <a:gd name="T49" fmla="*/ 795 h 3260"/>
                  <a:gd name="T50" fmla="*/ 3199 w 3261"/>
                  <a:gd name="T51" fmla="*/ 1002 h 3260"/>
                  <a:gd name="T52" fmla="*/ 3234 w 3261"/>
                  <a:gd name="T53" fmla="*/ 1210 h 3260"/>
                  <a:gd name="T54" fmla="*/ 3253 w 3261"/>
                  <a:gd name="T55" fmla="*/ 1419 h 3260"/>
                  <a:gd name="T56" fmla="*/ 3261 w 3261"/>
                  <a:gd name="T57" fmla="*/ 1630 h 3260"/>
                  <a:gd name="T58" fmla="*/ 3253 w 3261"/>
                  <a:gd name="T59" fmla="*/ 1839 h 3260"/>
                  <a:gd name="T60" fmla="*/ 3234 w 3261"/>
                  <a:gd name="T61" fmla="*/ 2048 h 3260"/>
                  <a:gd name="T62" fmla="*/ 3199 w 3261"/>
                  <a:gd name="T63" fmla="*/ 2258 h 3260"/>
                  <a:gd name="T64" fmla="*/ 3151 w 3261"/>
                  <a:gd name="T65" fmla="*/ 2463 h 3260"/>
                  <a:gd name="T66" fmla="*/ 3090 w 3261"/>
                  <a:gd name="T67" fmla="*/ 2667 h 3260"/>
                  <a:gd name="T68" fmla="*/ 3015 w 3261"/>
                  <a:gd name="T69" fmla="*/ 2866 h 3260"/>
                  <a:gd name="T70" fmla="*/ 2927 w 3261"/>
                  <a:gd name="T71" fmla="*/ 3062 h 3260"/>
                  <a:gd name="T72" fmla="*/ 2825 w 3261"/>
                  <a:gd name="T73" fmla="*/ 3254 h 3260"/>
                  <a:gd name="T74" fmla="*/ 2810 w 3261"/>
                  <a:gd name="T75" fmla="*/ 3258 h 3260"/>
                  <a:gd name="T76" fmla="*/ 2 w 3261"/>
                  <a:gd name="T77" fmla="*/ 1636 h 3260"/>
                  <a:gd name="T78" fmla="*/ 2 w 3261"/>
                  <a:gd name="T79" fmla="*/ 1624 h 3260"/>
                  <a:gd name="T80" fmla="*/ 2810 w 3261"/>
                  <a:gd name="T81" fmla="*/ 0 h 3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3261" h="3260">
                    <a:moveTo>
                      <a:pt x="18" y="1640"/>
                    </a:moveTo>
                    <a:lnTo>
                      <a:pt x="18" y="1618"/>
                    </a:lnTo>
                    <a:lnTo>
                      <a:pt x="2821" y="3239"/>
                    </a:lnTo>
                    <a:lnTo>
                      <a:pt x="2806" y="3242"/>
                    </a:lnTo>
                    <a:lnTo>
                      <a:pt x="2858" y="3148"/>
                    </a:lnTo>
                    <a:lnTo>
                      <a:pt x="2908" y="3052"/>
                    </a:lnTo>
                    <a:lnTo>
                      <a:pt x="2952" y="2954"/>
                    </a:lnTo>
                    <a:lnTo>
                      <a:pt x="2994" y="2858"/>
                    </a:lnTo>
                    <a:lnTo>
                      <a:pt x="3034" y="2759"/>
                    </a:lnTo>
                    <a:lnTo>
                      <a:pt x="3069" y="2659"/>
                    </a:lnTo>
                    <a:lnTo>
                      <a:pt x="3101" y="2559"/>
                    </a:lnTo>
                    <a:lnTo>
                      <a:pt x="3130" y="2457"/>
                    </a:lnTo>
                    <a:lnTo>
                      <a:pt x="3155" y="2356"/>
                    </a:lnTo>
                    <a:lnTo>
                      <a:pt x="3176" y="2252"/>
                    </a:lnTo>
                    <a:lnTo>
                      <a:pt x="3196" y="2150"/>
                    </a:lnTo>
                    <a:lnTo>
                      <a:pt x="3211" y="2047"/>
                    </a:lnTo>
                    <a:lnTo>
                      <a:pt x="3222" y="1943"/>
                    </a:lnTo>
                    <a:lnTo>
                      <a:pt x="3230" y="1837"/>
                    </a:lnTo>
                    <a:lnTo>
                      <a:pt x="3236" y="1734"/>
                    </a:lnTo>
                    <a:lnTo>
                      <a:pt x="3238" y="1630"/>
                    </a:lnTo>
                    <a:lnTo>
                      <a:pt x="3236" y="1524"/>
                    </a:lnTo>
                    <a:lnTo>
                      <a:pt x="3230" y="1421"/>
                    </a:lnTo>
                    <a:lnTo>
                      <a:pt x="3222" y="1317"/>
                    </a:lnTo>
                    <a:lnTo>
                      <a:pt x="3211" y="1211"/>
                    </a:lnTo>
                    <a:lnTo>
                      <a:pt x="3196" y="1110"/>
                    </a:lnTo>
                    <a:lnTo>
                      <a:pt x="3176" y="1006"/>
                    </a:lnTo>
                    <a:lnTo>
                      <a:pt x="3155" y="902"/>
                    </a:lnTo>
                    <a:lnTo>
                      <a:pt x="3130" y="801"/>
                    </a:lnTo>
                    <a:lnTo>
                      <a:pt x="3101" y="699"/>
                    </a:lnTo>
                    <a:lnTo>
                      <a:pt x="3069" y="599"/>
                    </a:lnTo>
                    <a:lnTo>
                      <a:pt x="3032" y="499"/>
                    </a:lnTo>
                    <a:lnTo>
                      <a:pt x="2994" y="401"/>
                    </a:lnTo>
                    <a:lnTo>
                      <a:pt x="2952" y="304"/>
                    </a:lnTo>
                    <a:lnTo>
                      <a:pt x="2908" y="206"/>
                    </a:lnTo>
                    <a:lnTo>
                      <a:pt x="2858" y="112"/>
                    </a:lnTo>
                    <a:lnTo>
                      <a:pt x="2806" y="18"/>
                    </a:lnTo>
                    <a:lnTo>
                      <a:pt x="2821" y="21"/>
                    </a:lnTo>
                    <a:lnTo>
                      <a:pt x="18" y="1640"/>
                    </a:lnTo>
                    <a:close/>
                    <a:moveTo>
                      <a:pt x="2810" y="0"/>
                    </a:moveTo>
                    <a:lnTo>
                      <a:pt x="2813" y="0"/>
                    </a:lnTo>
                    <a:lnTo>
                      <a:pt x="2819" y="0"/>
                    </a:lnTo>
                    <a:lnTo>
                      <a:pt x="2825" y="6"/>
                    </a:lnTo>
                    <a:lnTo>
                      <a:pt x="2879" y="100"/>
                    </a:lnTo>
                    <a:lnTo>
                      <a:pt x="2927" y="196"/>
                    </a:lnTo>
                    <a:lnTo>
                      <a:pt x="2973" y="294"/>
                    </a:lnTo>
                    <a:lnTo>
                      <a:pt x="3015" y="392"/>
                    </a:lnTo>
                    <a:lnTo>
                      <a:pt x="3055" y="492"/>
                    </a:lnTo>
                    <a:lnTo>
                      <a:pt x="3090" y="591"/>
                    </a:lnTo>
                    <a:lnTo>
                      <a:pt x="3123" y="693"/>
                    </a:lnTo>
                    <a:lnTo>
                      <a:pt x="3151" y="795"/>
                    </a:lnTo>
                    <a:lnTo>
                      <a:pt x="3176" y="899"/>
                    </a:lnTo>
                    <a:lnTo>
                      <a:pt x="3199" y="1002"/>
                    </a:lnTo>
                    <a:lnTo>
                      <a:pt x="3219" y="1106"/>
                    </a:lnTo>
                    <a:lnTo>
                      <a:pt x="3234" y="1210"/>
                    </a:lnTo>
                    <a:lnTo>
                      <a:pt x="3245" y="1315"/>
                    </a:lnTo>
                    <a:lnTo>
                      <a:pt x="3253" y="1419"/>
                    </a:lnTo>
                    <a:lnTo>
                      <a:pt x="3259" y="1524"/>
                    </a:lnTo>
                    <a:lnTo>
                      <a:pt x="3261" y="1630"/>
                    </a:lnTo>
                    <a:lnTo>
                      <a:pt x="3259" y="1736"/>
                    </a:lnTo>
                    <a:lnTo>
                      <a:pt x="3253" y="1839"/>
                    </a:lnTo>
                    <a:lnTo>
                      <a:pt x="3245" y="1945"/>
                    </a:lnTo>
                    <a:lnTo>
                      <a:pt x="3234" y="2048"/>
                    </a:lnTo>
                    <a:lnTo>
                      <a:pt x="3219" y="2154"/>
                    </a:lnTo>
                    <a:lnTo>
                      <a:pt x="3199" y="2258"/>
                    </a:lnTo>
                    <a:lnTo>
                      <a:pt x="3176" y="2361"/>
                    </a:lnTo>
                    <a:lnTo>
                      <a:pt x="3151" y="2463"/>
                    </a:lnTo>
                    <a:lnTo>
                      <a:pt x="3123" y="2565"/>
                    </a:lnTo>
                    <a:lnTo>
                      <a:pt x="3090" y="2667"/>
                    </a:lnTo>
                    <a:lnTo>
                      <a:pt x="3055" y="2766"/>
                    </a:lnTo>
                    <a:lnTo>
                      <a:pt x="3015" y="2866"/>
                    </a:lnTo>
                    <a:lnTo>
                      <a:pt x="2973" y="2966"/>
                    </a:lnTo>
                    <a:lnTo>
                      <a:pt x="2927" y="3062"/>
                    </a:lnTo>
                    <a:lnTo>
                      <a:pt x="2879" y="3158"/>
                    </a:lnTo>
                    <a:lnTo>
                      <a:pt x="2825" y="3254"/>
                    </a:lnTo>
                    <a:lnTo>
                      <a:pt x="2819" y="3260"/>
                    </a:lnTo>
                    <a:lnTo>
                      <a:pt x="2810" y="3258"/>
                    </a:lnTo>
                    <a:lnTo>
                      <a:pt x="6" y="1640"/>
                    </a:lnTo>
                    <a:lnTo>
                      <a:pt x="2" y="1636"/>
                    </a:lnTo>
                    <a:lnTo>
                      <a:pt x="0" y="1630"/>
                    </a:lnTo>
                    <a:lnTo>
                      <a:pt x="2" y="1624"/>
                    </a:lnTo>
                    <a:lnTo>
                      <a:pt x="6" y="1618"/>
                    </a:lnTo>
                    <a:lnTo>
                      <a:pt x="281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588">
                <a:noFill/>
                <a:prstDash val="solid"/>
                <a:round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/>
              </a:p>
            </p:txBody>
          </p:sp>
          <p:sp>
            <p:nvSpPr>
              <p:cNvPr id="170" name="Freeform 9"/>
              <p:cNvSpPr>
                <a:spLocks/>
              </p:cNvSpPr>
              <p:nvPr/>
            </p:nvSpPr>
            <p:spPr bwMode="auto">
              <a:xfrm>
                <a:off x="6096000" y="3429000"/>
                <a:ext cx="2225675" cy="2570163"/>
              </a:xfrm>
              <a:custGeom>
                <a:avLst/>
                <a:gdLst>
                  <a:gd name="T0" fmla="*/ 0 w 2803"/>
                  <a:gd name="T1" fmla="*/ 0 h 3236"/>
                  <a:gd name="T2" fmla="*/ 0 w 2803"/>
                  <a:gd name="T3" fmla="*/ 3236 h 3236"/>
                  <a:gd name="T4" fmla="*/ 107 w 2803"/>
                  <a:gd name="T5" fmla="*/ 3234 h 3236"/>
                  <a:gd name="T6" fmla="*/ 215 w 2803"/>
                  <a:gd name="T7" fmla="*/ 3229 h 3236"/>
                  <a:gd name="T8" fmla="*/ 323 w 2803"/>
                  <a:gd name="T9" fmla="*/ 3221 h 3236"/>
                  <a:gd name="T10" fmla="*/ 428 w 2803"/>
                  <a:gd name="T11" fmla="*/ 3208 h 3236"/>
                  <a:gd name="T12" fmla="*/ 534 w 2803"/>
                  <a:gd name="T13" fmla="*/ 3192 h 3236"/>
                  <a:gd name="T14" fmla="*/ 637 w 2803"/>
                  <a:gd name="T15" fmla="*/ 3173 h 3236"/>
                  <a:gd name="T16" fmla="*/ 741 w 2803"/>
                  <a:gd name="T17" fmla="*/ 3150 h 3236"/>
                  <a:gd name="T18" fmla="*/ 845 w 2803"/>
                  <a:gd name="T19" fmla="*/ 3125 h 3236"/>
                  <a:gd name="T20" fmla="*/ 945 w 2803"/>
                  <a:gd name="T21" fmla="*/ 3094 h 3236"/>
                  <a:gd name="T22" fmla="*/ 1046 w 2803"/>
                  <a:gd name="T23" fmla="*/ 3062 h 3236"/>
                  <a:gd name="T24" fmla="*/ 1144 w 2803"/>
                  <a:gd name="T25" fmla="*/ 3027 h 3236"/>
                  <a:gd name="T26" fmla="*/ 1242 w 2803"/>
                  <a:gd name="T27" fmla="*/ 2989 h 3236"/>
                  <a:gd name="T28" fmla="*/ 1338 w 2803"/>
                  <a:gd name="T29" fmla="*/ 2946 h 3236"/>
                  <a:gd name="T30" fmla="*/ 1434 w 2803"/>
                  <a:gd name="T31" fmla="*/ 2900 h 3236"/>
                  <a:gd name="T32" fmla="*/ 1526 w 2803"/>
                  <a:gd name="T33" fmla="*/ 2852 h 3236"/>
                  <a:gd name="T34" fmla="*/ 1619 w 2803"/>
                  <a:gd name="T35" fmla="*/ 2803 h 3236"/>
                  <a:gd name="T36" fmla="*/ 1709 w 2803"/>
                  <a:gd name="T37" fmla="*/ 2749 h 3236"/>
                  <a:gd name="T38" fmla="*/ 1797 w 2803"/>
                  <a:gd name="T39" fmla="*/ 2691 h 3236"/>
                  <a:gd name="T40" fmla="*/ 1884 w 2803"/>
                  <a:gd name="T41" fmla="*/ 2632 h 3236"/>
                  <a:gd name="T42" fmla="*/ 1966 w 2803"/>
                  <a:gd name="T43" fmla="*/ 2570 h 3236"/>
                  <a:gd name="T44" fmla="*/ 2049 w 2803"/>
                  <a:gd name="T45" fmla="*/ 2505 h 3236"/>
                  <a:gd name="T46" fmla="*/ 2129 w 2803"/>
                  <a:gd name="T47" fmla="*/ 2436 h 3236"/>
                  <a:gd name="T48" fmla="*/ 2208 w 2803"/>
                  <a:gd name="T49" fmla="*/ 2367 h 3236"/>
                  <a:gd name="T50" fmla="*/ 2283 w 2803"/>
                  <a:gd name="T51" fmla="*/ 2294 h 3236"/>
                  <a:gd name="T52" fmla="*/ 2358 w 2803"/>
                  <a:gd name="T53" fmla="*/ 2217 h 3236"/>
                  <a:gd name="T54" fmla="*/ 2429 w 2803"/>
                  <a:gd name="T55" fmla="*/ 2138 h 3236"/>
                  <a:gd name="T56" fmla="*/ 2498 w 2803"/>
                  <a:gd name="T57" fmla="*/ 2058 h 3236"/>
                  <a:gd name="T58" fmla="*/ 2563 w 2803"/>
                  <a:gd name="T59" fmla="*/ 1975 h 3236"/>
                  <a:gd name="T60" fmla="*/ 2629 w 2803"/>
                  <a:gd name="T61" fmla="*/ 1889 h 3236"/>
                  <a:gd name="T62" fmla="*/ 2690 w 2803"/>
                  <a:gd name="T63" fmla="*/ 1800 h 3236"/>
                  <a:gd name="T64" fmla="*/ 2748 w 2803"/>
                  <a:gd name="T65" fmla="*/ 1710 h 3236"/>
                  <a:gd name="T66" fmla="*/ 2803 w 2803"/>
                  <a:gd name="T67" fmla="*/ 1618 h 3236"/>
                  <a:gd name="T68" fmla="*/ 0 w 2803"/>
                  <a:gd name="T69" fmla="*/ 0 h 3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803" h="3236">
                    <a:moveTo>
                      <a:pt x="0" y="0"/>
                    </a:moveTo>
                    <a:lnTo>
                      <a:pt x="0" y="3236"/>
                    </a:lnTo>
                    <a:lnTo>
                      <a:pt x="107" y="3234"/>
                    </a:lnTo>
                    <a:lnTo>
                      <a:pt x="215" y="3229"/>
                    </a:lnTo>
                    <a:lnTo>
                      <a:pt x="323" y="3221"/>
                    </a:lnTo>
                    <a:lnTo>
                      <a:pt x="428" y="3208"/>
                    </a:lnTo>
                    <a:lnTo>
                      <a:pt x="534" y="3192"/>
                    </a:lnTo>
                    <a:lnTo>
                      <a:pt x="637" y="3173"/>
                    </a:lnTo>
                    <a:lnTo>
                      <a:pt x="741" y="3150"/>
                    </a:lnTo>
                    <a:lnTo>
                      <a:pt x="845" y="3125"/>
                    </a:lnTo>
                    <a:lnTo>
                      <a:pt x="945" y="3094"/>
                    </a:lnTo>
                    <a:lnTo>
                      <a:pt x="1046" y="3062"/>
                    </a:lnTo>
                    <a:lnTo>
                      <a:pt x="1144" y="3027"/>
                    </a:lnTo>
                    <a:lnTo>
                      <a:pt x="1242" y="2989"/>
                    </a:lnTo>
                    <a:lnTo>
                      <a:pt x="1338" y="2946"/>
                    </a:lnTo>
                    <a:lnTo>
                      <a:pt x="1434" y="2900"/>
                    </a:lnTo>
                    <a:lnTo>
                      <a:pt x="1526" y="2852"/>
                    </a:lnTo>
                    <a:lnTo>
                      <a:pt x="1619" y="2803"/>
                    </a:lnTo>
                    <a:lnTo>
                      <a:pt x="1709" y="2749"/>
                    </a:lnTo>
                    <a:lnTo>
                      <a:pt x="1797" y="2691"/>
                    </a:lnTo>
                    <a:lnTo>
                      <a:pt x="1884" y="2632"/>
                    </a:lnTo>
                    <a:lnTo>
                      <a:pt x="1966" y="2570"/>
                    </a:lnTo>
                    <a:lnTo>
                      <a:pt x="2049" y="2505"/>
                    </a:lnTo>
                    <a:lnTo>
                      <a:pt x="2129" y="2436"/>
                    </a:lnTo>
                    <a:lnTo>
                      <a:pt x="2208" y="2367"/>
                    </a:lnTo>
                    <a:lnTo>
                      <a:pt x="2283" y="2294"/>
                    </a:lnTo>
                    <a:lnTo>
                      <a:pt x="2358" y="2217"/>
                    </a:lnTo>
                    <a:lnTo>
                      <a:pt x="2429" y="2138"/>
                    </a:lnTo>
                    <a:lnTo>
                      <a:pt x="2498" y="2058"/>
                    </a:lnTo>
                    <a:lnTo>
                      <a:pt x="2563" y="1975"/>
                    </a:lnTo>
                    <a:lnTo>
                      <a:pt x="2629" y="1889"/>
                    </a:lnTo>
                    <a:lnTo>
                      <a:pt x="2690" y="1800"/>
                    </a:lnTo>
                    <a:lnTo>
                      <a:pt x="2748" y="1710"/>
                    </a:lnTo>
                    <a:lnTo>
                      <a:pt x="2803" y="16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B729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/>
              </a:p>
            </p:txBody>
          </p:sp>
          <p:sp>
            <p:nvSpPr>
              <p:cNvPr id="171" name="Freeform 10"/>
              <p:cNvSpPr>
                <a:spLocks noEditPoints="1"/>
              </p:cNvSpPr>
              <p:nvPr/>
            </p:nvSpPr>
            <p:spPr bwMode="auto">
              <a:xfrm>
                <a:off x="6088063" y="3421063"/>
                <a:ext cx="2243138" cy="2586038"/>
              </a:xfrm>
              <a:custGeom>
                <a:avLst/>
                <a:gdLst>
                  <a:gd name="T0" fmla="*/ 23 w 2827"/>
                  <a:gd name="T1" fmla="*/ 12 h 3260"/>
                  <a:gd name="T2" fmla="*/ 12 w 2827"/>
                  <a:gd name="T3" fmla="*/ 3237 h 3260"/>
                  <a:gd name="T4" fmla="*/ 227 w 2827"/>
                  <a:gd name="T5" fmla="*/ 3229 h 3260"/>
                  <a:gd name="T6" fmla="*/ 438 w 2827"/>
                  <a:gd name="T7" fmla="*/ 3208 h 3260"/>
                  <a:gd name="T8" fmla="*/ 648 w 2827"/>
                  <a:gd name="T9" fmla="*/ 3173 h 3260"/>
                  <a:gd name="T10" fmla="*/ 853 w 2827"/>
                  <a:gd name="T11" fmla="*/ 3125 h 3260"/>
                  <a:gd name="T12" fmla="*/ 1055 w 2827"/>
                  <a:gd name="T13" fmla="*/ 3064 h 3260"/>
                  <a:gd name="T14" fmla="*/ 1250 w 2827"/>
                  <a:gd name="T15" fmla="*/ 2989 h 3260"/>
                  <a:gd name="T16" fmla="*/ 1441 w 2827"/>
                  <a:gd name="T17" fmla="*/ 2903 h 3260"/>
                  <a:gd name="T18" fmla="*/ 1625 w 2827"/>
                  <a:gd name="T19" fmla="*/ 2805 h 3260"/>
                  <a:gd name="T20" fmla="*/ 1802 w 2827"/>
                  <a:gd name="T21" fmla="*/ 2694 h 3260"/>
                  <a:gd name="T22" fmla="*/ 1972 w 2827"/>
                  <a:gd name="T23" fmla="*/ 2573 h 3260"/>
                  <a:gd name="T24" fmla="*/ 2134 w 2827"/>
                  <a:gd name="T25" fmla="*/ 2440 h 3260"/>
                  <a:gd name="T26" fmla="*/ 2287 w 2827"/>
                  <a:gd name="T27" fmla="*/ 2296 h 3260"/>
                  <a:gd name="T28" fmla="*/ 2433 w 2827"/>
                  <a:gd name="T29" fmla="*/ 2143 h 3260"/>
                  <a:gd name="T30" fmla="*/ 2568 w 2827"/>
                  <a:gd name="T31" fmla="*/ 1979 h 3260"/>
                  <a:gd name="T32" fmla="*/ 2692 w 2827"/>
                  <a:gd name="T33" fmla="*/ 1807 h 3260"/>
                  <a:gd name="T34" fmla="*/ 2806 w 2827"/>
                  <a:gd name="T35" fmla="*/ 1624 h 3260"/>
                  <a:gd name="T36" fmla="*/ 6 w 2827"/>
                  <a:gd name="T37" fmla="*/ 22 h 3260"/>
                  <a:gd name="T38" fmla="*/ 2827 w 2827"/>
                  <a:gd name="T39" fmla="*/ 1626 h 3260"/>
                  <a:gd name="T40" fmla="*/ 2769 w 2827"/>
                  <a:gd name="T41" fmla="*/ 1728 h 3260"/>
                  <a:gd name="T42" fmla="*/ 2650 w 2827"/>
                  <a:gd name="T43" fmla="*/ 1908 h 3260"/>
                  <a:gd name="T44" fmla="*/ 2518 w 2827"/>
                  <a:gd name="T45" fmla="*/ 2077 h 3260"/>
                  <a:gd name="T46" fmla="*/ 2378 w 2827"/>
                  <a:gd name="T47" fmla="*/ 2237 h 3260"/>
                  <a:gd name="T48" fmla="*/ 2228 w 2827"/>
                  <a:gd name="T49" fmla="*/ 2386 h 3260"/>
                  <a:gd name="T50" fmla="*/ 2068 w 2827"/>
                  <a:gd name="T51" fmla="*/ 2527 h 3260"/>
                  <a:gd name="T52" fmla="*/ 1901 w 2827"/>
                  <a:gd name="T53" fmla="*/ 2653 h 3260"/>
                  <a:gd name="T54" fmla="*/ 1727 w 2827"/>
                  <a:gd name="T55" fmla="*/ 2770 h 3260"/>
                  <a:gd name="T56" fmla="*/ 1544 w 2827"/>
                  <a:gd name="T57" fmla="*/ 2876 h 3260"/>
                  <a:gd name="T58" fmla="*/ 1356 w 2827"/>
                  <a:gd name="T59" fmla="*/ 2968 h 3260"/>
                  <a:gd name="T60" fmla="*/ 1160 w 2827"/>
                  <a:gd name="T61" fmla="*/ 3049 h 3260"/>
                  <a:gd name="T62" fmla="*/ 960 w 2827"/>
                  <a:gd name="T63" fmla="*/ 3118 h 3260"/>
                  <a:gd name="T64" fmla="*/ 757 w 2827"/>
                  <a:gd name="T65" fmla="*/ 3173 h 3260"/>
                  <a:gd name="T66" fmla="*/ 548 w 2827"/>
                  <a:gd name="T67" fmla="*/ 3216 h 3260"/>
                  <a:gd name="T68" fmla="*/ 335 w 2827"/>
                  <a:gd name="T69" fmla="*/ 3243 h 3260"/>
                  <a:gd name="T70" fmla="*/ 119 w 2827"/>
                  <a:gd name="T71" fmla="*/ 3258 h 3260"/>
                  <a:gd name="T72" fmla="*/ 8 w 2827"/>
                  <a:gd name="T73" fmla="*/ 3258 h 3260"/>
                  <a:gd name="T74" fmla="*/ 0 w 2827"/>
                  <a:gd name="T75" fmla="*/ 3252 h 3260"/>
                  <a:gd name="T76" fmla="*/ 0 w 2827"/>
                  <a:gd name="T77" fmla="*/ 12 h 3260"/>
                  <a:gd name="T78" fmla="*/ 6 w 2827"/>
                  <a:gd name="T79" fmla="*/ 0 h 3260"/>
                  <a:gd name="T80" fmla="*/ 18 w 2827"/>
                  <a:gd name="T81" fmla="*/ 0 h 3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27" h="3260">
                    <a:moveTo>
                      <a:pt x="6" y="22"/>
                    </a:moveTo>
                    <a:lnTo>
                      <a:pt x="23" y="12"/>
                    </a:lnTo>
                    <a:lnTo>
                      <a:pt x="23" y="3248"/>
                    </a:lnTo>
                    <a:lnTo>
                      <a:pt x="12" y="3237"/>
                    </a:lnTo>
                    <a:lnTo>
                      <a:pt x="119" y="3235"/>
                    </a:lnTo>
                    <a:lnTo>
                      <a:pt x="227" y="3229"/>
                    </a:lnTo>
                    <a:lnTo>
                      <a:pt x="333" y="3220"/>
                    </a:lnTo>
                    <a:lnTo>
                      <a:pt x="438" y="3208"/>
                    </a:lnTo>
                    <a:lnTo>
                      <a:pt x="544" y="3193"/>
                    </a:lnTo>
                    <a:lnTo>
                      <a:pt x="648" y="3173"/>
                    </a:lnTo>
                    <a:lnTo>
                      <a:pt x="751" y="3150"/>
                    </a:lnTo>
                    <a:lnTo>
                      <a:pt x="853" y="3125"/>
                    </a:lnTo>
                    <a:lnTo>
                      <a:pt x="955" y="3095"/>
                    </a:lnTo>
                    <a:lnTo>
                      <a:pt x="1055" y="3064"/>
                    </a:lnTo>
                    <a:lnTo>
                      <a:pt x="1153" y="3028"/>
                    </a:lnTo>
                    <a:lnTo>
                      <a:pt x="1250" y="2989"/>
                    </a:lnTo>
                    <a:lnTo>
                      <a:pt x="1346" y="2947"/>
                    </a:lnTo>
                    <a:lnTo>
                      <a:pt x="1441" y="2903"/>
                    </a:lnTo>
                    <a:lnTo>
                      <a:pt x="1533" y="2855"/>
                    </a:lnTo>
                    <a:lnTo>
                      <a:pt x="1625" y="2805"/>
                    </a:lnTo>
                    <a:lnTo>
                      <a:pt x="1715" y="2751"/>
                    </a:lnTo>
                    <a:lnTo>
                      <a:pt x="1802" y="2694"/>
                    </a:lnTo>
                    <a:lnTo>
                      <a:pt x="1888" y="2634"/>
                    </a:lnTo>
                    <a:lnTo>
                      <a:pt x="1972" y="2573"/>
                    </a:lnTo>
                    <a:lnTo>
                      <a:pt x="2055" y="2507"/>
                    </a:lnTo>
                    <a:lnTo>
                      <a:pt x="2134" y="2440"/>
                    </a:lnTo>
                    <a:lnTo>
                      <a:pt x="2212" y="2369"/>
                    </a:lnTo>
                    <a:lnTo>
                      <a:pt x="2287" y="2296"/>
                    </a:lnTo>
                    <a:lnTo>
                      <a:pt x="2362" y="2221"/>
                    </a:lnTo>
                    <a:lnTo>
                      <a:pt x="2433" y="2143"/>
                    </a:lnTo>
                    <a:lnTo>
                      <a:pt x="2500" y="2062"/>
                    </a:lnTo>
                    <a:lnTo>
                      <a:pt x="2568" y="1979"/>
                    </a:lnTo>
                    <a:lnTo>
                      <a:pt x="2631" y="1893"/>
                    </a:lnTo>
                    <a:lnTo>
                      <a:pt x="2692" y="1807"/>
                    </a:lnTo>
                    <a:lnTo>
                      <a:pt x="2750" y="1717"/>
                    </a:lnTo>
                    <a:lnTo>
                      <a:pt x="2806" y="1624"/>
                    </a:lnTo>
                    <a:lnTo>
                      <a:pt x="2810" y="1640"/>
                    </a:lnTo>
                    <a:lnTo>
                      <a:pt x="6" y="22"/>
                    </a:lnTo>
                    <a:close/>
                    <a:moveTo>
                      <a:pt x="2821" y="1621"/>
                    </a:moveTo>
                    <a:lnTo>
                      <a:pt x="2827" y="1626"/>
                    </a:lnTo>
                    <a:lnTo>
                      <a:pt x="2825" y="1636"/>
                    </a:lnTo>
                    <a:lnTo>
                      <a:pt x="2769" y="1728"/>
                    </a:lnTo>
                    <a:lnTo>
                      <a:pt x="2710" y="1820"/>
                    </a:lnTo>
                    <a:lnTo>
                      <a:pt x="2650" y="1908"/>
                    </a:lnTo>
                    <a:lnTo>
                      <a:pt x="2585" y="1993"/>
                    </a:lnTo>
                    <a:lnTo>
                      <a:pt x="2518" y="2077"/>
                    </a:lnTo>
                    <a:lnTo>
                      <a:pt x="2449" y="2158"/>
                    </a:lnTo>
                    <a:lnTo>
                      <a:pt x="2378" y="2237"/>
                    </a:lnTo>
                    <a:lnTo>
                      <a:pt x="2305" y="2314"/>
                    </a:lnTo>
                    <a:lnTo>
                      <a:pt x="2228" y="2386"/>
                    </a:lnTo>
                    <a:lnTo>
                      <a:pt x="2149" y="2457"/>
                    </a:lnTo>
                    <a:lnTo>
                      <a:pt x="2068" y="2527"/>
                    </a:lnTo>
                    <a:lnTo>
                      <a:pt x="1986" y="2592"/>
                    </a:lnTo>
                    <a:lnTo>
                      <a:pt x="1901" y="2653"/>
                    </a:lnTo>
                    <a:lnTo>
                      <a:pt x="1815" y="2713"/>
                    </a:lnTo>
                    <a:lnTo>
                      <a:pt x="1727" y="2770"/>
                    </a:lnTo>
                    <a:lnTo>
                      <a:pt x="1636" y="2824"/>
                    </a:lnTo>
                    <a:lnTo>
                      <a:pt x="1544" y="2876"/>
                    </a:lnTo>
                    <a:lnTo>
                      <a:pt x="1450" y="2924"/>
                    </a:lnTo>
                    <a:lnTo>
                      <a:pt x="1356" y="2968"/>
                    </a:lnTo>
                    <a:lnTo>
                      <a:pt x="1258" y="3010"/>
                    </a:lnTo>
                    <a:lnTo>
                      <a:pt x="1160" y="3049"/>
                    </a:lnTo>
                    <a:lnTo>
                      <a:pt x="1062" y="3085"/>
                    </a:lnTo>
                    <a:lnTo>
                      <a:pt x="960" y="3118"/>
                    </a:lnTo>
                    <a:lnTo>
                      <a:pt x="859" y="3147"/>
                    </a:lnTo>
                    <a:lnTo>
                      <a:pt x="757" y="3173"/>
                    </a:lnTo>
                    <a:lnTo>
                      <a:pt x="653" y="3196"/>
                    </a:lnTo>
                    <a:lnTo>
                      <a:pt x="548" y="3216"/>
                    </a:lnTo>
                    <a:lnTo>
                      <a:pt x="442" y="3231"/>
                    </a:lnTo>
                    <a:lnTo>
                      <a:pt x="335" y="3243"/>
                    </a:lnTo>
                    <a:lnTo>
                      <a:pt x="227" y="3252"/>
                    </a:lnTo>
                    <a:lnTo>
                      <a:pt x="119" y="3258"/>
                    </a:lnTo>
                    <a:lnTo>
                      <a:pt x="12" y="3260"/>
                    </a:lnTo>
                    <a:lnTo>
                      <a:pt x="8" y="3258"/>
                    </a:lnTo>
                    <a:lnTo>
                      <a:pt x="4" y="3256"/>
                    </a:lnTo>
                    <a:lnTo>
                      <a:pt x="0" y="3252"/>
                    </a:lnTo>
                    <a:lnTo>
                      <a:pt x="0" y="3248"/>
                    </a:lnTo>
                    <a:lnTo>
                      <a:pt x="0" y="12"/>
                    </a:lnTo>
                    <a:lnTo>
                      <a:pt x="2" y="6"/>
                    </a:lnTo>
                    <a:lnTo>
                      <a:pt x="6" y="0"/>
                    </a:lnTo>
                    <a:lnTo>
                      <a:pt x="12" y="0"/>
                    </a:lnTo>
                    <a:lnTo>
                      <a:pt x="18" y="0"/>
                    </a:lnTo>
                    <a:lnTo>
                      <a:pt x="2821" y="1621"/>
                    </a:lnTo>
                    <a:close/>
                  </a:path>
                </a:pathLst>
              </a:custGeom>
              <a:solidFill>
                <a:srgbClr val="FFFFFF"/>
              </a:solidFill>
              <a:ln w="1588">
                <a:noFill/>
                <a:prstDash val="solid"/>
                <a:round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/>
              </a:p>
            </p:txBody>
          </p:sp>
          <p:sp>
            <p:nvSpPr>
              <p:cNvPr id="172" name="Freeform 11"/>
              <p:cNvSpPr>
                <a:spLocks/>
              </p:cNvSpPr>
              <p:nvPr/>
            </p:nvSpPr>
            <p:spPr bwMode="auto">
              <a:xfrm>
                <a:off x="3870324" y="3469418"/>
                <a:ext cx="2225675" cy="2570163"/>
              </a:xfrm>
              <a:custGeom>
                <a:avLst/>
                <a:gdLst>
                  <a:gd name="T0" fmla="*/ 2805 w 2805"/>
                  <a:gd name="T1" fmla="*/ 0 h 3236"/>
                  <a:gd name="T2" fmla="*/ 0 w 2805"/>
                  <a:gd name="T3" fmla="*/ 1618 h 3236"/>
                  <a:gd name="T4" fmla="*/ 55 w 2805"/>
                  <a:gd name="T5" fmla="*/ 1710 h 3236"/>
                  <a:gd name="T6" fmla="*/ 115 w 2805"/>
                  <a:gd name="T7" fmla="*/ 1800 h 3236"/>
                  <a:gd name="T8" fmla="*/ 176 w 2805"/>
                  <a:gd name="T9" fmla="*/ 1889 h 3236"/>
                  <a:gd name="T10" fmla="*/ 240 w 2805"/>
                  <a:gd name="T11" fmla="*/ 1975 h 3236"/>
                  <a:gd name="T12" fmla="*/ 307 w 2805"/>
                  <a:gd name="T13" fmla="*/ 2058 h 3236"/>
                  <a:gd name="T14" fmla="*/ 374 w 2805"/>
                  <a:gd name="T15" fmla="*/ 2138 h 3236"/>
                  <a:gd name="T16" fmla="*/ 447 w 2805"/>
                  <a:gd name="T17" fmla="*/ 2217 h 3236"/>
                  <a:gd name="T18" fmla="*/ 520 w 2805"/>
                  <a:gd name="T19" fmla="*/ 2292 h 3236"/>
                  <a:gd name="T20" fmla="*/ 597 w 2805"/>
                  <a:gd name="T21" fmla="*/ 2367 h 3236"/>
                  <a:gd name="T22" fmla="*/ 674 w 2805"/>
                  <a:gd name="T23" fmla="*/ 2436 h 3236"/>
                  <a:gd name="T24" fmla="*/ 754 w 2805"/>
                  <a:gd name="T25" fmla="*/ 2505 h 3236"/>
                  <a:gd name="T26" fmla="*/ 837 w 2805"/>
                  <a:gd name="T27" fmla="*/ 2570 h 3236"/>
                  <a:gd name="T28" fmla="*/ 921 w 2805"/>
                  <a:gd name="T29" fmla="*/ 2632 h 3236"/>
                  <a:gd name="T30" fmla="*/ 1008 w 2805"/>
                  <a:gd name="T31" fmla="*/ 2691 h 3236"/>
                  <a:gd name="T32" fmla="*/ 1096 w 2805"/>
                  <a:gd name="T33" fmla="*/ 2749 h 3236"/>
                  <a:gd name="T34" fmla="*/ 1186 w 2805"/>
                  <a:gd name="T35" fmla="*/ 2803 h 3236"/>
                  <a:gd name="T36" fmla="*/ 1277 w 2805"/>
                  <a:gd name="T37" fmla="*/ 2852 h 3236"/>
                  <a:gd name="T38" fmla="*/ 1371 w 2805"/>
                  <a:gd name="T39" fmla="*/ 2900 h 3236"/>
                  <a:gd name="T40" fmla="*/ 1465 w 2805"/>
                  <a:gd name="T41" fmla="*/ 2946 h 3236"/>
                  <a:gd name="T42" fmla="*/ 1561 w 2805"/>
                  <a:gd name="T43" fmla="*/ 2989 h 3236"/>
                  <a:gd name="T44" fmla="*/ 1659 w 2805"/>
                  <a:gd name="T45" fmla="*/ 3027 h 3236"/>
                  <a:gd name="T46" fmla="*/ 1758 w 2805"/>
                  <a:gd name="T47" fmla="*/ 3062 h 3236"/>
                  <a:gd name="T48" fmla="*/ 1858 w 2805"/>
                  <a:gd name="T49" fmla="*/ 3094 h 3236"/>
                  <a:gd name="T50" fmla="*/ 1960 w 2805"/>
                  <a:gd name="T51" fmla="*/ 3123 h 3236"/>
                  <a:gd name="T52" fmla="*/ 2062 w 2805"/>
                  <a:gd name="T53" fmla="*/ 3150 h 3236"/>
                  <a:gd name="T54" fmla="*/ 2166 w 2805"/>
                  <a:gd name="T55" fmla="*/ 3173 h 3236"/>
                  <a:gd name="T56" fmla="*/ 2269 w 2805"/>
                  <a:gd name="T57" fmla="*/ 3192 h 3236"/>
                  <a:gd name="T58" fmla="*/ 2375 w 2805"/>
                  <a:gd name="T59" fmla="*/ 3208 h 3236"/>
                  <a:gd name="T60" fmla="*/ 2482 w 2805"/>
                  <a:gd name="T61" fmla="*/ 3219 h 3236"/>
                  <a:gd name="T62" fmla="*/ 2588 w 2805"/>
                  <a:gd name="T63" fmla="*/ 3229 h 3236"/>
                  <a:gd name="T64" fmla="*/ 2696 w 2805"/>
                  <a:gd name="T65" fmla="*/ 3234 h 3236"/>
                  <a:gd name="T66" fmla="*/ 2805 w 2805"/>
                  <a:gd name="T67" fmla="*/ 3236 h 3236"/>
                  <a:gd name="T68" fmla="*/ 2805 w 2805"/>
                  <a:gd name="T69" fmla="*/ 0 h 3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805" h="3236">
                    <a:moveTo>
                      <a:pt x="2805" y="0"/>
                    </a:moveTo>
                    <a:lnTo>
                      <a:pt x="0" y="1618"/>
                    </a:lnTo>
                    <a:lnTo>
                      <a:pt x="55" y="1710"/>
                    </a:lnTo>
                    <a:lnTo>
                      <a:pt x="115" y="1800"/>
                    </a:lnTo>
                    <a:lnTo>
                      <a:pt x="176" y="1889"/>
                    </a:lnTo>
                    <a:lnTo>
                      <a:pt x="240" y="1975"/>
                    </a:lnTo>
                    <a:lnTo>
                      <a:pt x="307" y="2058"/>
                    </a:lnTo>
                    <a:lnTo>
                      <a:pt x="374" y="2138"/>
                    </a:lnTo>
                    <a:lnTo>
                      <a:pt x="447" y="2217"/>
                    </a:lnTo>
                    <a:lnTo>
                      <a:pt x="520" y="2292"/>
                    </a:lnTo>
                    <a:lnTo>
                      <a:pt x="597" y="2367"/>
                    </a:lnTo>
                    <a:lnTo>
                      <a:pt x="674" y="2436"/>
                    </a:lnTo>
                    <a:lnTo>
                      <a:pt x="754" y="2505"/>
                    </a:lnTo>
                    <a:lnTo>
                      <a:pt x="837" y="2570"/>
                    </a:lnTo>
                    <a:lnTo>
                      <a:pt x="921" y="2632"/>
                    </a:lnTo>
                    <a:lnTo>
                      <a:pt x="1008" y="2691"/>
                    </a:lnTo>
                    <a:lnTo>
                      <a:pt x="1096" y="2749"/>
                    </a:lnTo>
                    <a:lnTo>
                      <a:pt x="1186" y="2803"/>
                    </a:lnTo>
                    <a:lnTo>
                      <a:pt x="1277" y="2852"/>
                    </a:lnTo>
                    <a:lnTo>
                      <a:pt x="1371" y="2900"/>
                    </a:lnTo>
                    <a:lnTo>
                      <a:pt x="1465" y="2946"/>
                    </a:lnTo>
                    <a:lnTo>
                      <a:pt x="1561" y="2989"/>
                    </a:lnTo>
                    <a:lnTo>
                      <a:pt x="1659" y="3027"/>
                    </a:lnTo>
                    <a:lnTo>
                      <a:pt x="1758" y="3062"/>
                    </a:lnTo>
                    <a:lnTo>
                      <a:pt x="1858" y="3094"/>
                    </a:lnTo>
                    <a:lnTo>
                      <a:pt x="1960" y="3123"/>
                    </a:lnTo>
                    <a:lnTo>
                      <a:pt x="2062" y="3150"/>
                    </a:lnTo>
                    <a:lnTo>
                      <a:pt x="2166" y="3173"/>
                    </a:lnTo>
                    <a:lnTo>
                      <a:pt x="2269" y="3192"/>
                    </a:lnTo>
                    <a:lnTo>
                      <a:pt x="2375" y="3208"/>
                    </a:lnTo>
                    <a:lnTo>
                      <a:pt x="2482" y="3219"/>
                    </a:lnTo>
                    <a:lnTo>
                      <a:pt x="2588" y="3229"/>
                    </a:lnTo>
                    <a:lnTo>
                      <a:pt x="2696" y="3234"/>
                    </a:lnTo>
                    <a:lnTo>
                      <a:pt x="2805" y="3236"/>
                    </a:lnTo>
                    <a:lnTo>
                      <a:pt x="2805" y="0"/>
                    </a:lnTo>
                    <a:close/>
                  </a:path>
                </a:pathLst>
              </a:custGeom>
              <a:solidFill>
                <a:srgbClr val="6AAC9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/>
              </a:p>
            </p:txBody>
          </p:sp>
          <p:sp>
            <p:nvSpPr>
              <p:cNvPr id="173" name="Freeform 12"/>
              <p:cNvSpPr>
                <a:spLocks noEditPoints="1"/>
              </p:cNvSpPr>
              <p:nvPr/>
            </p:nvSpPr>
            <p:spPr bwMode="auto">
              <a:xfrm>
                <a:off x="3862388" y="3421063"/>
                <a:ext cx="2243138" cy="2586038"/>
              </a:xfrm>
              <a:custGeom>
                <a:avLst/>
                <a:gdLst>
                  <a:gd name="T0" fmla="*/ 2821 w 2826"/>
                  <a:gd name="T1" fmla="*/ 22 h 3260"/>
                  <a:gd name="T2" fmla="*/ 21 w 2826"/>
                  <a:gd name="T3" fmla="*/ 1624 h 3260"/>
                  <a:gd name="T4" fmla="*/ 134 w 2826"/>
                  <a:gd name="T5" fmla="*/ 1807 h 3260"/>
                  <a:gd name="T6" fmla="*/ 259 w 2826"/>
                  <a:gd name="T7" fmla="*/ 1979 h 3260"/>
                  <a:gd name="T8" fmla="*/ 394 w 2826"/>
                  <a:gd name="T9" fmla="*/ 2143 h 3260"/>
                  <a:gd name="T10" fmla="*/ 538 w 2826"/>
                  <a:gd name="T11" fmla="*/ 2296 h 3260"/>
                  <a:gd name="T12" fmla="*/ 691 w 2826"/>
                  <a:gd name="T13" fmla="*/ 2440 h 3260"/>
                  <a:gd name="T14" fmla="*/ 855 w 2826"/>
                  <a:gd name="T15" fmla="*/ 2573 h 3260"/>
                  <a:gd name="T16" fmla="*/ 1023 w 2826"/>
                  <a:gd name="T17" fmla="*/ 2694 h 3260"/>
                  <a:gd name="T18" fmla="*/ 1202 w 2826"/>
                  <a:gd name="T19" fmla="*/ 2805 h 3260"/>
                  <a:gd name="T20" fmla="*/ 1386 w 2826"/>
                  <a:gd name="T21" fmla="*/ 2903 h 3260"/>
                  <a:gd name="T22" fmla="*/ 1576 w 2826"/>
                  <a:gd name="T23" fmla="*/ 2989 h 3260"/>
                  <a:gd name="T24" fmla="*/ 1772 w 2826"/>
                  <a:gd name="T25" fmla="*/ 3064 h 3260"/>
                  <a:gd name="T26" fmla="*/ 1972 w 2826"/>
                  <a:gd name="T27" fmla="*/ 3125 h 3260"/>
                  <a:gd name="T28" fmla="*/ 2177 w 2826"/>
                  <a:gd name="T29" fmla="*/ 3173 h 3260"/>
                  <a:gd name="T30" fmla="*/ 2387 w 2826"/>
                  <a:gd name="T31" fmla="*/ 3208 h 3260"/>
                  <a:gd name="T32" fmla="*/ 2600 w 2826"/>
                  <a:gd name="T33" fmla="*/ 3229 h 3260"/>
                  <a:gd name="T34" fmla="*/ 2815 w 2826"/>
                  <a:gd name="T35" fmla="*/ 3237 h 3260"/>
                  <a:gd name="T36" fmla="*/ 2803 w 2826"/>
                  <a:gd name="T37" fmla="*/ 12 h 3260"/>
                  <a:gd name="T38" fmla="*/ 2823 w 2826"/>
                  <a:gd name="T39" fmla="*/ 3256 h 3260"/>
                  <a:gd name="T40" fmla="*/ 2706 w 2826"/>
                  <a:gd name="T41" fmla="*/ 3258 h 3260"/>
                  <a:gd name="T42" fmla="*/ 2490 w 2826"/>
                  <a:gd name="T43" fmla="*/ 3243 h 3260"/>
                  <a:gd name="T44" fmla="*/ 2277 w 2826"/>
                  <a:gd name="T45" fmla="*/ 3216 h 3260"/>
                  <a:gd name="T46" fmla="*/ 2070 w 2826"/>
                  <a:gd name="T47" fmla="*/ 3173 h 3260"/>
                  <a:gd name="T48" fmla="*/ 1865 w 2826"/>
                  <a:gd name="T49" fmla="*/ 3118 h 3260"/>
                  <a:gd name="T50" fmla="*/ 1665 w 2826"/>
                  <a:gd name="T51" fmla="*/ 3049 h 3260"/>
                  <a:gd name="T52" fmla="*/ 1471 w 2826"/>
                  <a:gd name="T53" fmla="*/ 2968 h 3260"/>
                  <a:gd name="T54" fmla="*/ 1281 w 2826"/>
                  <a:gd name="T55" fmla="*/ 2876 h 3260"/>
                  <a:gd name="T56" fmla="*/ 1098 w 2826"/>
                  <a:gd name="T57" fmla="*/ 2770 h 3260"/>
                  <a:gd name="T58" fmla="*/ 924 w 2826"/>
                  <a:gd name="T59" fmla="*/ 2653 h 3260"/>
                  <a:gd name="T60" fmla="*/ 757 w 2826"/>
                  <a:gd name="T61" fmla="*/ 2525 h 3260"/>
                  <a:gd name="T62" fmla="*/ 597 w 2826"/>
                  <a:gd name="T63" fmla="*/ 2386 h 3260"/>
                  <a:gd name="T64" fmla="*/ 447 w 2826"/>
                  <a:gd name="T65" fmla="*/ 2237 h 3260"/>
                  <a:gd name="T66" fmla="*/ 307 w 2826"/>
                  <a:gd name="T67" fmla="*/ 2077 h 3260"/>
                  <a:gd name="T68" fmla="*/ 177 w 2826"/>
                  <a:gd name="T69" fmla="*/ 1907 h 3260"/>
                  <a:gd name="T70" fmla="*/ 56 w 2826"/>
                  <a:gd name="T71" fmla="*/ 1728 h 3260"/>
                  <a:gd name="T72" fmla="*/ 0 w 2826"/>
                  <a:gd name="T73" fmla="*/ 1632 h 3260"/>
                  <a:gd name="T74" fmla="*/ 4 w 2826"/>
                  <a:gd name="T75" fmla="*/ 1619 h 3260"/>
                  <a:gd name="T76" fmla="*/ 2815 w 2826"/>
                  <a:gd name="T77" fmla="*/ 0 h 3260"/>
                  <a:gd name="T78" fmla="*/ 2825 w 2826"/>
                  <a:gd name="T79" fmla="*/ 6 h 3260"/>
                  <a:gd name="T80" fmla="*/ 2826 w 2826"/>
                  <a:gd name="T81" fmla="*/ 3248 h 3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26" h="3260">
                    <a:moveTo>
                      <a:pt x="2803" y="12"/>
                    </a:moveTo>
                    <a:lnTo>
                      <a:pt x="2821" y="22"/>
                    </a:lnTo>
                    <a:lnTo>
                      <a:pt x="15" y="1640"/>
                    </a:lnTo>
                    <a:lnTo>
                      <a:pt x="21" y="1624"/>
                    </a:lnTo>
                    <a:lnTo>
                      <a:pt x="77" y="1717"/>
                    </a:lnTo>
                    <a:lnTo>
                      <a:pt x="134" y="1807"/>
                    </a:lnTo>
                    <a:lnTo>
                      <a:pt x="196" y="1895"/>
                    </a:lnTo>
                    <a:lnTo>
                      <a:pt x="259" y="1979"/>
                    </a:lnTo>
                    <a:lnTo>
                      <a:pt x="325" y="2062"/>
                    </a:lnTo>
                    <a:lnTo>
                      <a:pt x="394" y="2143"/>
                    </a:lnTo>
                    <a:lnTo>
                      <a:pt x="465" y="2221"/>
                    </a:lnTo>
                    <a:lnTo>
                      <a:pt x="538" y="2296"/>
                    </a:lnTo>
                    <a:lnTo>
                      <a:pt x="615" y="2369"/>
                    </a:lnTo>
                    <a:lnTo>
                      <a:pt x="691" y="2440"/>
                    </a:lnTo>
                    <a:lnTo>
                      <a:pt x="772" y="2507"/>
                    </a:lnTo>
                    <a:lnTo>
                      <a:pt x="855" y="2573"/>
                    </a:lnTo>
                    <a:lnTo>
                      <a:pt x="939" y="2634"/>
                    </a:lnTo>
                    <a:lnTo>
                      <a:pt x="1023" y="2694"/>
                    </a:lnTo>
                    <a:lnTo>
                      <a:pt x="1112" y="2751"/>
                    </a:lnTo>
                    <a:lnTo>
                      <a:pt x="1202" y="2805"/>
                    </a:lnTo>
                    <a:lnTo>
                      <a:pt x="1292" y="2855"/>
                    </a:lnTo>
                    <a:lnTo>
                      <a:pt x="1386" y="2903"/>
                    </a:lnTo>
                    <a:lnTo>
                      <a:pt x="1480" y="2947"/>
                    </a:lnTo>
                    <a:lnTo>
                      <a:pt x="1576" y="2989"/>
                    </a:lnTo>
                    <a:lnTo>
                      <a:pt x="1672" y="3028"/>
                    </a:lnTo>
                    <a:lnTo>
                      <a:pt x="1772" y="3064"/>
                    </a:lnTo>
                    <a:lnTo>
                      <a:pt x="1872" y="3095"/>
                    </a:lnTo>
                    <a:lnTo>
                      <a:pt x="1972" y="3125"/>
                    </a:lnTo>
                    <a:lnTo>
                      <a:pt x="2076" y="3150"/>
                    </a:lnTo>
                    <a:lnTo>
                      <a:pt x="2177" y="3173"/>
                    </a:lnTo>
                    <a:lnTo>
                      <a:pt x="2283" y="3193"/>
                    </a:lnTo>
                    <a:lnTo>
                      <a:pt x="2387" y="3208"/>
                    </a:lnTo>
                    <a:lnTo>
                      <a:pt x="2492" y="3220"/>
                    </a:lnTo>
                    <a:lnTo>
                      <a:pt x="2600" y="3229"/>
                    </a:lnTo>
                    <a:lnTo>
                      <a:pt x="2707" y="3235"/>
                    </a:lnTo>
                    <a:lnTo>
                      <a:pt x="2815" y="3237"/>
                    </a:lnTo>
                    <a:lnTo>
                      <a:pt x="2803" y="3248"/>
                    </a:lnTo>
                    <a:lnTo>
                      <a:pt x="2803" y="12"/>
                    </a:lnTo>
                    <a:close/>
                    <a:moveTo>
                      <a:pt x="2826" y="3248"/>
                    </a:moveTo>
                    <a:lnTo>
                      <a:pt x="2823" y="3256"/>
                    </a:lnTo>
                    <a:lnTo>
                      <a:pt x="2815" y="3260"/>
                    </a:lnTo>
                    <a:lnTo>
                      <a:pt x="2706" y="3258"/>
                    </a:lnTo>
                    <a:lnTo>
                      <a:pt x="2598" y="3252"/>
                    </a:lnTo>
                    <a:lnTo>
                      <a:pt x="2490" y="3243"/>
                    </a:lnTo>
                    <a:lnTo>
                      <a:pt x="2383" y="3231"/>
                    </a:lnTo>
                    <a:lnTo>
                      <a:pt x="2277" y="3216"/>
                    </a:lnTo>
                    <a:lnTo>
                      <a:pt x="2174" y="3195"/>
                    </a:lnTo>
                    <a:lnTo>
                      <a:pt x="2070" y="3173"/>
                    </a:lnTo>
                    <a:lnTo>
                      <a:pt x="1966" y="3147"/>
                    </a:lnTo>
                    <a:lnTo>
                      <a:pt x="1865" y="3118"/>
                    </a:lnTo>
                    <a:lnTo>
                      <a:pt x="1765" y="3085"/>
                    </a:lnTo>
                    <a:lnTo>
                      <a:pt x="1665" y="3049"/>
                    </a:lnTo>
                    <a:lnTo>
                      <a:pt x="1567" y="3010"/>
                    </a:lnTo>
                    <a:lnTo>
                      <a:pt x="1471" y="2968"/>
                    </a:lnTo>
                    <a:lnTo>
                      <a:pt x="1375" y="2924"/>
                    </a:lnTo>
                    <a:lnTo>
                      <a:pt x="1281" y="2876"/>
                    </a:lnTo>
                    <a:lnTo>
                      <a:pt x="1189" y="2824"/>
                    </a:lnTo>
                    <a:lnTo>
                      <a:pt x="1098" y="2770"/>
                    </a:lnTo>
                    <a:lnTo>
                      <a:pt x="1010" y="2713"/>
                    </a:lnTo>
                    <a:lnTo>
                      <a:pt x="924" y="2653"/>
                    </a:lnTo>
                    <a:lnTo>
                      <a:pt x="839" y="2590"/>
                    </a:lnTo>
                    <a:lnTo>
                      <a:pt x="757" y="2525"/>
                    </a:lnTo>
                    <a:lnTo>
                      <a:pt x="676" y="2457"/>
                    </a:lnTo>
                    <a:lnTo>
                      <a:pt x="597" y="2386"/>
                    </a:lnTo>
                    <a:lnTo>
                      <a:pt x="522" y="2314"/>
                    </a:lnTo>
                    <a:lnTo>
                      <a:pt x="447" y="2237"/>
                    </a:lnTo>
                    <a:lnTo>
                      <a:pt x="376" y="2158"/>
                    </a:lnTo>
                    <a:lnTo>
                      <a:pt x="307" y="2077"/>
                    </a:lnTo>
                    <a:lnTo>
                      <a:pt x="240" y="1993"/>
                    </a:lnTo>
                    <a:lnTo>
                      <a:pt x="177" y="1907"/>
                    </a:lnTo>
                    <a:lnTo>
                      <a:pt x="115" y="1818"/>
                    </a:lnTo>
                    <a:lnTo>
                      <a:pt x="56" y="1728"/>
                    </a:lnTo>
                    <a:lnTo>
                      <a:pt x="0" y="1636"/>
                    </a:lnTo>
                    <a:lnTo>
                      <a:pt x="0" y="1632"/>
                    </a:lnTo>
                    <a:lnTo>
                      <a:pt x="0" y="1626"/>
                    </a:lnTo>
                    <a:lnTo>
                      <a:pt x="4" y="1619"/>
                    </a:lnTo>
                    <a:lnTo>
                      <a:pt x="2809" y="0"/>
                    </a:lnTo>
                    <a:lnTo>
                      <a:pt x="2815" y="0"/>
                    </a:lnTo>
                    <a:lnTo>
                      <a:pt x="2821" y="0"/>
                    </a:lnTo>
                    <a:lnTo>
                      <a:pt x="2825" y="6"/>
                    </a:lnTo>
                    <a:lnTo>
                      <a:pt x="2826" y="12"/>
                    </a:lnTo>
                    <a:lnTo>
                      <a:pt x="2826" y="3248"/>
                    </a:lnTo>
                    <a:close/>
                  </a:path>
                </a:pathLst>
              </a:custGeom>
              <a:solidFill>
                <a:srgbClr val="FFFFFF"/>
              </a:solidFill>
              <a:ln w="1588">
                <a:noFill/>
                <a:prstDash val="solid"/>
                <a:round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/>
              </a:p>
            </p:txBody>
          </p:sp>
          <p:sp>
            <p:nvSpPr>
              <p:cNvPr id="174" name="Freeform 13"/>
              <p:cNvSpPr>
                <a:spLocks/>
              </p:cNvSpPr>
              <p:nvPr/>
            </p:nvSpPr>
            <p:spPr bwMode="auto">
              <a:xfrm>
                <a:off x="3527425" y="2143125"/>
                <a:ext cx="2568575" cy="2571750"/>
              </a:xfrm>
              <a:custGeom>
                <a:avLst/>
                <a:gdLst>
                  <a:gd name="T0" fmla="*/ 3237 w 3237"/>
                  <a:gd name="T1" fmla="*/ 1620 h 3238"/>
                  <a:gd name="T2" fmla="*/ 432 w 3237"/>
                  <a:gd name="T3" fmla="*/ 0 h 3238"/>
                  <a:gd name="T4" fmla="*/ 380 w 3237"/>
                  <a:gd name="T5" fmla="*/ 96 h 3238"/>
                  <a:gd name="T6" fmla="*/ 332 w 3237"/>
                  <a:gd name="T7" fmla="*/ 192 h 3238"/>
                  <a:gd name="T8" fmla="*/ 286 w 3237"/>
                  <a:gd name="T9" fmla="*/ 288 h 3238"/>
                  <a:gd name="T10" fmla="*/ 243 w 3237"/>
                  <a:gd name="T11" fmla="*/ 386 h 3238"/>
                  <a:gd name="T12" fmla="*/ 203 w 3237"/>
                  <a:gd name="T13" fmla="*/ 486 h 3238"/>
                  <a:gd name="T14" fmla="*/ 169 w 3237"/>
                  <a:gd name="T15" fmla="*/ 585 h 3238"/>
                  <a:gd name="T16" fmla="*/ 136 w 3237"/>
                  <a:gd name="T17" fmla="*/ 687 h 3238"/>
                  <a:gd name="T18" fmla="*/ 107 w 3237"/>
                  <a:gd name="T19" fmla="*/ 789 h 3238"/>
                  <a:gd name="T20" fmla="*/ 82 w 3237"/>
                  <a:gd name="T21" fmla="*/ 891 h 3238"/>
                  <a:gd name="T22" fmla="*/ 59 w 3237"/>
                  <a:gd name="T23" fmla="*/ 994 h 3238"/>
                  <a:gd name="T24" fmla="*/ 42 w 3237"/>
                  <a:gd name="T25" fmla="*/ 1098 h 3238"/>
                  <a:gd name="T26" fmla="*/ 27 w 3237"/>
                  <a:gd name="T27" fmla="*/ 1201 h 3238"/>
                  <a:gd name="T28" fmla="*/ 13 w 3237"/>
                  <a:gd name="T29" fmla="*/ 1305 h 3238"/>
                  <a:gd name="T30" fmla="*/ 5 w 3237"/>
                  <a:gd name="T31" fmla="*/ 1409 h 3238"/>
                  <a:gd name="T32" fmla="*/ 0 w 3237"/>
                  <a:gd name="T33" fmla="*/ 1514 h 3238"/>
                  <a:gd name="T34" fmla="*/ 0 w 3237"/>
                  <a:gd name="T35" fmla="*/ 1620 h 3238"/>
                  <a:gd name="T36" fmla="*/ 0 w 3237"/>
                  <a:gd name="T37" fmla="*/ 1724 h 3238"/>
                  <a:gd name="T38" fmla="*/ 5 w 3237"/>
                  <a:gd name="T39" fmla="*/ 1829 h 3238"/>
                  <a:gd name="T40" fmla="*/ 13 w 3237"/>
                  <a:gd name="T41" fmla="*/ 1933 h 3238"/>
                  <a:gd name="T42" fmla="*/ 27 w 3237"/>
                  <a:gd name="T43" fmla="*/ 2037 h 3238"/>
                  <a:gd name="T44" fmla="*/ 42 w 3237"/>
                  <a:gd name="T45" fmla="*/ 2142 h 3238"/>
                  <a:gd name="T46" fmla="*/ 59 w 3237"/>
                  <a:gd name="T47" fmla="*/ 2244 h 3238"/>
                  <a:gd name="T48" fmla="*/ 82 w 3237"/>
                  <a:gd name="T49" fmla="*/ 2347 h 3238"/>
                  <a:gd name="T50" fmla="*/ 107 w 3237"/>
                  <a:gd name="T51" fmla="*/ 2449 h 3238"/>
                  <a:gd name="T52" fmla="*/ 136 w 3237"/>
                  <a:gd name="T53" fmla="*/ 2551 h 3238"/>
                  <a:gd name="T54" fmla="*/ 169 w 3237"/>
                  <a:gd name="T55" fmla="*/ 2653 h 3238"/>
                  <a:gd name="T56" fmla="*/ 203 w 3237"/>
                  <a:gd name="T57" fmla="*/ 2752 h 3238"/>
                  <a:gd name="T58" fmla="*/ 243 w 3237"/>
                  <a:gd name="T59" fmla="*/ 2852 h 3238"/>
                  <a:gd name="T60" fmla="*/ 286 w 3237"/>
                  <a:gd name="T61" fmla="*/ 2950 h 3238"/>
                  <a:gd name="T62" fmla="*/ 332 w 3237"/>
                  <a:gd name="T63" fmla="*/ 3046 h 3238"/>
                  <a:gd name="T64" fmla="*/ 380 w 3237"/>
                  <a:gd name="T65" fmla="*/ 3142 h 3238"/>
                  <a:gd name="T66" fmla="*/ 432 w 3237"/>
                  <a:gd name="T67" fmla="*/ 3238 h 3238"/>
                  <a:gd name="T68" fmla="*/ 3237 w 3237"/>
                  <a:gd name="T69" fmla="*/ 1620 h 3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3237" h="3238">
                    <a:moveTo>
                      <a:pt x="3237" y="1620"/>
                    </a:moveTo>
                    <a:lnTo>
                      <a:pt x="432" y="0"/>
                    </a:lnTo>
                    <a:lnTo>
                      <a:pt x="380" y="96"/>
                    </a:lnTo>
                    <a:lnTo>
                      <a:pt x="332" y="192"/>
                    </a:lnTo>
                    <a:lnTo>
                      <a:pt x="286" y="288"/>
                    </a:lnTo>
                    <a:lnTo>
                      <a:pt x="243" y="386"/>
                    </a:lnTo>
                    <a:lnTo>
                      <a:pt x="203" y="486"/>
                    </a:lnTo>
                    <a:lnTo>
                      <a:pt x="169" y="585"/>
                    </a:lnTo>
                    <a:lnTo>
                      <a:pt x="136" y="687"/>
                    </a:lnTo>
                    <a:lnTo>
                      <a:pt x="107" y="789"/>
                    </a:lnTo>
                    <a:lnTo>
                      <a:pt x="82" y="891"/>
                    </a:lnTo>
                    <a:lnTo>
                      <a:pt x="59" y="994"/>
                    </a:lnTo>
                    <a:lnTo>
                      <a:pt x="42" y="1098"/>
                    </a:lnTo>
                    <a:lnTo>
                      <a:pt x="27" y="1201"/>
                    </a:lnTo>
                    <a:lnTo>
                      <a:pt x="13" y="1305"/>
                    </a:lnTo>
                    <a:lnTo>
                      <a:pt x="5" y="1409"/>
                    </a:lnTo>
                    <a:lnTo>
                      <a:pt x="0" y="1514"/>
                    </a:lnTo>
                    <a:lnTo>
                      <a:pt x="0" y="1620"/>
                    </a:lnTo>
                    <a:lnTo>
                      <a:pt x="0" y="1724"/>
                    </a:lnTo>
                    <a:lnTo>
                      <a:pt x="5" y="1829"/>
                    </a:lnTo>
                    <a:lnTo>
                      <a:pt x="13" y="1933"/>
                    </a:lnTo>
                    <a:lnTo>
                      <a:pt x="27" y="2037"/>
                    </a:lnTo>
                    <a:lnTo>
                      <a:pt x="42" y="2142"/>
                    </a:lnTo>
                    <a:lnTo>
                      <a:pt x="59" y="2244"/>
                    </a:lnTo>
                    <a:lnTo>
                      <a:pt x="82" y="2347"/>
                    </a:lnTo>
                    <a:lnTo>
                      <a:pt x="107" y="2449"/>
                    </a:lnTo>
                    <a:lnTo>
                      <a:pt x="136" y="2551"/>
                    </a:lnTo>
                    <a:lnTo>
                      <a:pt x="169" y="2653"/>
                    </a:lnTo>
                    <a:lnTo>
                      <a:pt x="203" y="2752"/>
                    </a:lnTo>
                    <a:lnTo>
                      <a:pt x="243" y="2852"/>
                    </a:lnTo>
                    <a:lnTo>
                      <a:pt x="286" y="2950"/>
                    </a:lnTo>
                    <a:lnTo>
                      <a:pt x="332" y="3046"/>
                    </a:lnTo>
                    <a:lnTo>
                      <a:pt x="380" y="3142"/>
                    </a:lnTo>
                    <a:lnTo>
                      <a:pt x="432" y="3238"/>
                    </a:lnTo>
                    <a:lnTo>
                      <a:pt x="3237" y="1620"/>
                    </a:lnTo>
                    <a:close/>
                  </a:path>
                </a:pathLst>
              </a:custGeom>
              <a:solidFill>
                <a:srgbClr val="54849A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/>
              </a:p>
            </p:txBody>
          </p:sp>
          <p:sp>
            <p:nvSpPr>
              <p:cNvPr id="175" name="Freeform 14"/>
              <p:cNvSpPr>
                <a:spLocks noEditPoints="1"/>
              </p:cNvSpPr>
              <p:nvPr/>
            </p:nvSpPr>
            <p:spPr bwMode="auto">
              <a:xfrm>
                <a:off x="3517900" y="2136775"/>
                <a:ext cx="2587625" cy="2584450"/>
              </a:xfrm>
              <a:custGeom>
                <a:avLst/>
                <a:gdLst>
                  <a:gd name="T0" fmla="*/ 3243 w 3260"/>
                  <a:gd name="T1" fmla="*/ 1640 h 3258"/>
                  <a:gd name="T2" fmla="*/ 455 w 3260"/>
                  <a:gd name="T3" fmla="*/ 16 h 3258"/>
                  <a:gd name="T4" fmla="*/ 353 w 3260"/>
                  <a:gd name="T5" fmla="*/ 206 h 3258"/>
                  <a:gd name="T6" fmla="*/ 265 w 3260"/>
                  <a:gd name="T7" fmla="*/ 401 h 3258"/>
                  <a:gd name="T8" fmla="*/ 190 w 3260"/>
                  <a:gd name="T9" fmla="*/ 599 h 3258"/>
                  <a:gd name="T10" fmla="*/ 131 w 3260"/>
                  <a:gd name="T11" fmla="*/ 801 h 3258"/>
                  <a:gd name="T12" fmla="*/ 83 w 3260"/>
                  <a:gd name="T13" fmla="*/ 1006 h 3258"/>
                  <a:gd name="T14" fmla="*/ 50 w 3260"/>
                  <a:gd name="T15" fmla="*/ 1213 h 3258"/>
                  <a:gd name="T16" fmla="*/ 29 w 3260"/>
                  <a:gd name="T17" fmla="*/ 1421 h 3258"/>
                  <a:gd name="T18" fmla="*/ 23 w 3260"/>
                  <a:gd name="T19" fmla="*/ 1630 h 3258"/>
                  <a:gd name="T20" fmla="*/ 29 w 3260"/>
                  <a:gd name="T21" fmla="*/ 1837 h 3258"/>
                  <a:gd name="T22" fmla="*/ 50 w 3260"/>
                  <a:gd name="T23" fmla="*/ 2047 h 3258"/>
                  <a:gd name="T24" fmla="*/ 83 w 3260"/>
                  <a:gd name="T25" fmla="*/ 2252 h 3258"/>
                  <a:gd name="T26" fmla="*/ 131 w 3260"/>
                  <a:gd name="T27" fmla="*/ 2457 h 3258"/>
                  <a:gd name="T28" fmla="*/ 192 w 3260"/>
                  <a:gd name="T29" fmla="*/ 2659 h 3258"/>
                  <a:gd name="T30" fmla="*/ 265 w 3260"/>
                  <a:gd name="T31" fmla="*/ 2858 h 3258"/>
                  <a:gd name="T32" fmla="*/ 353 w 3260"/>
                  <a:gd name="T33" fmla="*/ 3052 h 3258"/>
                  <a:gd name="T34" fmla="*/ 455 w 3260"/>
                  <a:gd name="T35" fmla="*/ 3242 h 3258"/>
                  <a:gd name="T36" fmla="*/ 3243 w 3260"/>
                  <a:gd name="T37" fmla="*/ 1618 h 3258"/>
                  <a:gd name="T38" fmla="*/ 442 w 3260"/>
                  <a:gd name="T39" fmla="*/ 3258 h 3258"/>
                  <a:gd name="T40" fmla="*/ 382 w 3260"/>
                  <a:gd name="T41" fmla="*/ 3158 h 3258"/>
                  <a:gd name="T42" fmla="*/ 286 w 3260"/>
                  <a:gd name="T43" fmla="*/ 2964 h 3258"/>
                  <a:gd name="T44" fmla="*/ 206 w 3260"/>
                  <a:gd name="T45" fmla="*/ 2766 h 3258"/>
                  <a:gd name="T46" fmla="*/ 136 w 3260"/>
                  <a:gd name="T47" fmla="*/ 2565 h 3258"/>
                  <a:gd name="T48" fmla="*/ 83 w 3260"/>
                  <a:gd name="T49" fmla="*/ 2359 h 3258"/>
                  <a:gd name="T50" fmla="*/ 42 w 3260"/>
                  <a:gd name="T51" fmla="*/ 2152 h 3258"/>
                  <a:gd name="T52" fmla="*/ 15 w 3260"/>
                  <a:gd name="T53" fmla="*/ 1945 h 3258"/>
                  <a:gd name="T54" fmla="*/ 0 w 3260"/>
                  <a:gd name="T55" fmla="*/ 1734 h 3258"/>
                  <a:gd name="T56" fmla="*/ 0 w 3260"/>
                  <a:gd name="T57" fmla="*/ 1524 h 3258"/>
                  <a:gd name="T58" fmla="*/ 15 w 3260"/>
                  <a:gd name="T59" fmla="*/ 1313 h 3258"/>
                  <a:gd name="T60" fmla="*/ 42 w 3260"/>
                  <a:gd name="T61" fmla="*/ 1104 h 3258"/>
                  <a:gd name="T62" fmla="*/ 83 w 3260"/>
                  <a:gd name="T63" fmla="*/ 899 h 3258"/>
                  <a:gd name="T64" fmla="*/ 136 w 3260"/>
                  <a:gd name="T65" fmla="*/ 693 h 3258"/>
                  <a:gd name="T66" fmla="*/ 206 w 3260"/>
                  <a:gd name="T67" fmla="*/ 492 h 3258"/>
                  <a:gd name="T68" fmla="*/ 286 w 3260"/>
                  <a:gd name="T69" fmla="*/ 294 h 3258"/>
                  <a:gd name="T70" fmla="*/ 382 w 3260"/>
                  <a:gd name="T71" fmla="*/ 100 h 3258"/>
                  <a:gd name="T72" fmla="*/ 442 w 3260"/>
                  <a:gd name="T73" fmla="*/ 0 h 3258"/>
                  <a:gd name="T74" fmla="*/ 449 w 3260"/>
                  <a:gd name="T75" fmla="*/ 0 h 3258"/>
                  <a:gd name="T76" fmla="*/ 3259 w 3260"/>
                  <a:gd name="T77" fmla="*/ 1624 h 3258"/>
                  <a:gd name="T78" fmla="*/ 3259 w 3260"/>
                  <a:gd name="T79" fmla="*/ 1636 h 3258"/>
                  <a:gd name="T80" fmla="*/ 449 w 3260"/>
                  <a:gd name="T81" fmla="*/ 3258 h 3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3260" h="3258">
                    <a:moveTo>
                      <a:pt x="3243" y="1618"/>
                    </a:moveTo>
                    <a:lnTo>
                      <a:pt x="3243" y="1640"/>
                    </a:lnTo>
                    <a:lnTo>
                      <a:pt x="438" y="21"/>
                    </a:lnTo>
                    <a:lnTo>
                      <a:pt x="455" y="16"/>
                    </a:lnTo>
                    <a:lnTo>
                      <a:pt x="401" y="112"/>
                    </a:lnTo>
                    <a:lnTo>
                      <a:pt x="353" y="206"/>
                    </a:lnTo>
                    <a:lnTo>
                      <a:pt x="307" y="304"/>
                    </a:lnTo>
                    <a:lnTo>
                      <a:pt x="265" y="401"/>
                    </a:lnTo>
                    <a:lnTo>
                      <a:pt x="227" y="499"/>
                    </a:lnTo>
                    <a:lnTo>
                      <a:pt x="190" y="599"/>
                    </a:lnTo>
                    <a:lnTo>
                      <a:pt x="159" y="701"/>
                    </a:lnTo>
                    <a:lnTo>
                      <a:pt x="131" y="801"/>
                    </a:lnTo>
                    <a:lnTo>
                      <a:pt x="106" y="902"/>
                    </a:lnTo>
                    <a:lnTo>
                      <a:pt x="83" y="1006"/>
                    </a:lnTo>
                    <a:lnTo>
                      <a:pt x="65" y="1110"/>
                    </a:lnTo>
                    <a:lnTo>
                      <a:pt x="50" y="1213"/>
                    </a:lnTo>
                    <a:lnTo>
                      <a:pt x="37" y="1317"/>
                    </a:lnTo>
                    <a:lnTo>
                      <a:pt x="29" y="1421"/>
                    </a:lnTo>
                    <a:lnTo>
                      <a:pt x="23" y="1524"/>
                    </a:lnTo>
                    <a:lnTo>
                      <a:pt x="23" y="1630"/>
                    </a:lnTo>
                    <a:lnTo>
                      <a:pt x="23" y="1734"/>
                    </a:lnTo>
                    <a:lnTo>
                      <a:pt x="29" y="1837"/>
                    </a:lnTo>
                    <a:lnTo>
                      <a:pt x="37" y="1943"/>
                    </a:lnTo>
                    <a:lnTo>
                      <a:pt x="50" y="2047"/>
                    </a:lnTo>
                    <a:lnTo>
                      <a:pt x="65" y="2150"/>
                    </a:lnTo>
                    <a:lnTo>
                      <a:pt x="83" y="2252"/>
                    </a:lnTo>
                    <a:lnTo>
                      <a:pt x="106" y="2356"/>
                    </a:lnTo>
                    <a:lnTo>
                      <a:pt x="131" y="2457"/>
                    </a:lnTo>
                    <a:lnTo>
                      <a:pt x="159" y="2559"/>
                    </a:lnTo>
                    <a:lnTo>
                      <a:pt x="192" y="2659"/>
                    </a:lnTo>
                    <a:lnTo>
                      <a:pt x="227" y="2759"/>
                    </a:lnTo>
                    <a:lnTo>
                      <a:pt x="265" y="2858"/>
                    </a:lnTo>
                    <a:lnTo>
                      <a:pt x="307" y="2956"/>
                    </a:lnTo>
                    <a:lnTo>
                      <a:pt x="353" y="3052"/>
                    </a:lnTo>
                    <a:lnTo>
                      <a:pt x="401" y="3148"/>
                    </a:lnTo>
                    <a:lnTo>
                      <a:pt x="455" y="3242"/>
                    </a:lnTo>
                    <a:lnTo>
                      <a:pt x="438" y="3237"/>
                    </a:lnTo>
                    <a:lnTo>
                      <a:pt x="3243" y="1618"/>
                    </a:lnTo>
                    <a:close/>
                    <a:moveTo>
                      <a:pt x="449" y="3258"/>
                    </a:moveTo>
                    <a:lnTo>
                      <a:pt x="442" y="3258"/>
                    </a:lnTo>
                    <a:lnTo>
                      <a:pt x="434" y="3254"/>
                    </a:lnTo>
                    <a:lnTo>
                      <a:pt x="382" y="3158"/>
                    </a:lnTo>
                    <a:lnTo>
                      <a:pt x="332" y="3062"/>
                    </a:lnTo>
                    <a:lnTo>
                      <a:pt x="286" y="2964"/>
                    </a:lnTo>
                    <a:lnTo>
                      <a:pt x="244" y="2866"/>
                    </a:lnTo>
                    <a:lnTo>
                      <a:pt x="206" y="2766"/>
                    </a:lnTo>
                    <a:lnTo>
                      <a:pt x="169" y="2667"/>
                    </a:lnTo>
                    <a:lnTo>
                      <a:pt x="136" y="2565"/>
                    </a:lnTo>
                    <a:lnTo>
                      <a:pt x="108" y="2463"/>
                    </a:lnTo>
                    <a:lnTo>
                      <a:pt x="83" y="2359"/>
                    </a:lnTo>
                    <a:lnTo>
                      <a:pt x="60" y="2256"/>
                    </a:lnTo>
                    <a:lnTo>
                      <a:pt x="42" y="2152"/>
                    </a:lnTo>
                    <a:lnTo>
                      <a:pt x="27" y="2048"/>
                    </a:lnTo>
                    <a:lnTo>
                      <a:pt x="15" y="1945"/>
                    </a:lnTo>
                    <a:lnTo>
                      <a:pt x="6" y="1839"/>
                    </a:lnTo>
                    <a:lnTo>
                      <a:pt x="0" y="1734"/>
                    </a:lnTo>
                    <a:lnTo>
                      <a:pt x="0" y="1628"/>
                    </a:lnTo>
                    <a:lnTo>
                      <a:pt x="0" y="1524"/>
                    </a:lnTo>
                    <a:lnTo>
                      <a:pt x="6" y="1419"/>
                    </a:lnTo>
                    <a:lnTo>
                      <a:pt x="15" y="1313"/>
                    </a:lnTo>
                    <a:lnTo>
                      <a:pt x="27" y="1210"/>
                    </a:lnTo>
                    <a:lnTo>
                      <a:pt x="42" y="1104"/>
                    </a:lnTo>
                    <a:lnTo>
                      <a:pt x="60" y="1000"/>
                    </a:lnTo>
                    <a:lnTo>
                      <a:pt x="83" y="899"/>
                    </a:lnTo>
                    <a:lnTo>
                      <a:pt x="108" y="795"/>
                    </a:lnTo>
                    <a:lnTo>
                      <a:pt x="136" y="693"/>
                    </a:lnTo>
                    <a:lnTo>
                      <a:pt x="169" y="591"/>
                    </a:lnTo>
                    <a:lnTo>
                      <a:pt x="206" y="492"/>
                    </a:lnTo>
                    <a:lnTo>
                      <a:pt x="244" y="392"/>
                    </a:lnTo>
                    <a:lnTo>
                      <a:pt x="286" y="294"/>
                    </a:lnTo>
                    <a:lnTo>
                      <a:pt x="332" y="196"/>
                    </a:lnTo>
                    <a:lnTo>
                      <a:pt x="382" y="100"/>
                    </a:lnTo>
                    <a:lnTo>
                      <a:pt x="434" y="6"/>
                    </a:lnTo>
                    <a:lnTo>
                      <a:pt x="442" y="0"/>
                    </a:lnTo>
                    <a:lnTo>
                      <a:pt x="446" y="0"/>
                    </a:lnTo>
                    <a:lnTo>
                      <a:pt x="449" y="0"/>
                    </a:lnTo>
                    <a:lnTo>
                      <a:pt x="3255" y="1618"/>
                    </a:lnTo>
                    <a:lnTo>
                      <a:pt x="3259" y="1624"/>
                    </a:lnTo>
                    <a:lnTo>
                      <a:pt x="3260" y="1630"/>
                    </a:lnTo>
                    <a:lnTo>
                      <a:pt x="3259" y="1636"/>
                    </a:lnTo>
                    <a:lnTo>
                      <a:pt x="3255" y="1640"/>
                    </a:lnTo>
                    <a:lnTo>
                      <a:pt x="449" y="3258"/>
                    </a:lnTo>
                    <a:close/>
                  </a:path>
                </a:pathLst>
              </a:custGeom>
              <a:solidFill>
                <a:srgbClr val="FFFFFF"/>
              </a:solidFill>
              <a:ln w="1588">
                <a:noFill/>
                <a:prstDash val="solid"/>
                <a:round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/>
              </a:p>
            </p:txBody>
          </p:sp>
          <p:sp>
            <p:nvSpPr>
              <p:cNvPr id="176" name="Freeform 15"/>
              <p:cNvSpPr>
                <a:spLocks/>
              </p:cNvSpPr>
              <p:nvPr/>
            </p:nvSpPr>
            <p:spPr bwMode="auto">
              <a:xfrm>
                <a:off x="3870325" y="858838"/>
                <a:ext cx="2225675" cy="2570163"/>
              </a:xfrm>
              <a:custGeom>
                <a:avLst/>
                <a:gdLst>
                  <a:gd name="T0" fmla="*/ 2805 w 2805"/>
                  <a:gd name="T1" fmla="*/ 3238 h 3238"/>
                  <a:gd name="T2" fmla="*/ 2805 w 2805"/>
                  <a:gd name="T3" fmla="*/ 0 h 3238"/>
                  <a:gd name="T4" fmla="*/ 2696 w 2805"/>
                  <a:gd name="T5" fmla="*/ 2 h 3238"/>
                  <a:gd name="T6" fmla="*/ 2588 w 2805"/>
                  <a:gd name="T7" fmla="*/ 7 h 3238"/>
                  <a:gd name="T8" fmla="*/ 2482 w 2805"/>
                  <a:gd name="T9" fmla="*/ 17 h 3238"/>
                  <a:gd name="T10" fmla="*/ 2375 w 2805"/>
                  <a:gd name="T11" fmla="*/ 28 h 3238"/>
                  <a:gd name="T12" fmla="*/ 2269 w 2805"/>
                  <a:gd name="T13" fmla="*/ 46 h 3238"/>
                  <a:gd name="T14" fmla="*/ 2166 w 2805"/>
                  <a:gd name="T15" fmla="*/ 65 h 3238"/>
                  <a:gd name="T16" fmla="*/ 2062 w 2805"/>
                  <a:gd name="T17" fmla="*/ 86 h 3238"/>
                  <a:gd name="T18" fmla="*/ 1960 w 2805"/>
                  <a:gd name="T19" fmla="*/ 113 h 3238"/>
                  <a:gd name="T20" fmla="*/ 1858 w 2805"/>
                  <a:gd name="T21" fmla="*/ 142 h 3238"/>
                  <a:gd name="T22" fmla="*/ 1758 w 2805"/>
                  <a:gd name="T23" fmla="*/ 174 h 3238"/>
                  <a:gd name="T24" fmla="*/ 1659 w 2805"/>
                  <a:gd name="T25" fmla="*/ 209 h 3238"/>
                  <a:gd name="T26" fmla="*/ 1561 w 2805"/>
                  <a:gd name="T27" fmla="*/ 249 h 3238"/>
                  <a:gd name="T28" fmla="*/ 1465 w 2805"/>
                  <a:gd name="T29" fmla="*/ 290 h 3238"/>
                  <a:gd name="T30" fmla="*/ 1371 w 2805"/>
                  <a:gd name="T31" fmla="*/ 336 h 3238"/>
                  <a:gd name="T32" fmla="*/ 1277 w 2805"/>
                  <a:gd name="T33" fmla="*/ 384 h 3238"/>
                  <a:gd name="T34" fmla="*/ 1186 w 2805"/>
                  <a:gd name="T35" fmla="*/ 433 h 3238"/>
                  <a:gd name="T36" fmla="*/ 1096 w 2805"/>
                  <a:gd name="T37" fmla="*/ 487 h 3238"/>
                  <a:gd name="T38" fmla="*/ 1008 w 2805"/>
                  <a:gd name="T39" fmla="*/ 545 h 3238"/>
                  <a:gd name="T40" fmla="*/ 921 w 2805"/>
                  <a:gd name="T41" fmla="*/ 604 h 3238"/>
                  <a:gd name="T42" fmla="*/ 837 w 2805"/>
                  <a:gd name="T43" fmla="*/ 668 h 3238"/>
                  <a:gd name="T44" fmla="*/ 754 w 2805"/>
                  <a:gd name="T45" fmla="*/ 731 h 3238"/>
                  <a:gd name="T46" fmla="*/ 674 w 2805"/>
                  <a:gd name="T47" fmla="*/ 800 h 3238"/>
                  <a:gd name="T48" fmla="*/ 597 w 2805"/>
                  <a:gd name="T49" fmla="*/ 871 h 3238"/>
                  <a:gd name="T50" fmla="*/ 520 w 2805"/>
                  <a:gd name="T51" fmla="*/ 944 h 3238"/>
                  <a:gd name="T52" fmla="*/ 447 w 2805"/>
                  <a:gd name="T53" fmla="*/ 1019 h 3238"/>
                  <a:gd name="T54" fmla="*/ 374 w 2805"/>
                  <a:gd name="T55" fmla="*/ 1098 h 3238"/>
                  <a:gd name="T56" fmla="*/ 307 w 2805"/>
                  <a:gd name="T57" fmla="*/ 1178 h 3238"/>
                  <a:gd name="T58" fmla="*/ 240 w 2805"/>
                  <a:gd name="T59" fmla="*/ 1261 h 3238"/>
                  <a:gd name="T60" fmla="*/ 176 w 2805"/>
                  <a:gd name="T61" fmla="*/ 1347 h 3238"/>
                  <a:gd name="T62" fmla="*/ 115 w 2805"/>
                  <a:gd name="T63" fmla="*/ 1436 h 3238"/>
                  <a:gd name="T64" fmla="*/ 55 w 2805"/>
                  <a:gd name="T65" fmla="*/ 1526 h 3238"/>
                  <a:gd name="T66" fmla="*/ 0 w 2805"/>
                  <a:gd name="T67" fmla="*/ 1618 h 3238"/>
                  <a:gd name="T68" fmla="*/ 2805 w 2805"/>
                  <a:gd name="T69" fmla="*/ 3238 h 3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805" h="3238">
                    <a:moveTo>
                      <a:pt x="2805" y="3238"/>
                    </a:moveTo>
                    <a:lnTo>
                      <a:pt x="2805" y="0"/>
                    </a:lnTo>
                    <a:lnTo>
                      <a:pt x="2696" y="2"/>
                    </a:lnTo>
                    <a:lnTo>
                      <a:pt x="2588" y="7"/>
                    </a:lnTo>
                    <a:lnTo>
                      <a:pt x="2482" y="17"/>
                    </a:lnTo>
                    <a:lnTo>
                      <a:pt x="2375" y="28"/>
                    </a:lnTo>
                    <a:lnTo>
                      <a:pt x="2269" y="46"/>
                    </a:lnTo>
                    <a:lnTo>
                      <a:pt x="2166" y="65"/>
                    </a:lnTo>
                    <a:lnTo>
                      <a:pt x="2062" y="86"/>
                    </a:lnTo>
                    <a:lnTo>
                      <a:pt x="1960" y="113"/>
                    </a:lnTo>
                    <a:lnTo>
                      <a:pt x="1858" y="142"/>
                    </a:lnTo>
                    <a:lnTo>
                      <a:pt x="1758" y="174"/>
                    </a:lnTo>
                    <a:lnTo>
                      <a:pt x="1659" y="209"/>
                    </a:lnTo>
                    <a:lnTo>
                      <a:pt x="1561" y="249"/>
                    </a:lnTo>
                    <a:lnTo>
                      <a:pt x="1465" y="290"/>
                    </a:lnTo>
                    <a:lnTo>
                      <a:pt x="1371" y="336"/>
                    </a:lnTo>
                    <a:lnTo>
                      <a:pt x="1277" y="384"/>
                    </a:lnTo>
                    <a:lnTo>
                      <a:pt x="1186" y="433"/>
                    </a:lnTo>
                    <a:lnTo>
                      <a:pt x="1096" y="487"/>
                    </a:lnTo>
                    <a:lnTo>
                      <a:pt x="1008" y="545"/>
                    </a:lnTo>
                    <a:lnTo>
                      <a:pt x="921" y="604"/>
                    </a:lnTo>
                    <a:lnTo>
                      <a:pt x="837" y="668"/>
                    </a:lnTo>
                    <a:lnTo>
                      <a:pt x="754" y="731"/>
                    </a:lnTo>
                    <a:lnTo>
                      <a:pt x="674" y="800"/>
                    </a:lnTo>
                    <a:lnTo>
                      <a:pt x="597" y="871"/>
                    </a:lnTo>
                    <a:lnTo>
                      <a:pt x="520" y="944"/>
                    </a:lnTo>
                    <a:lnTo>
                      <a:pt x="447" y="1019"/>
                    </a:lnTo>
                    <a:lnTo>
                      <a:pt x="374" y="1098"/>
                    </a:lnTo>
                    <a:lnTo>
                      <a:pt x="307" y="1178"/>
                    </a:lnTo>
                    <a:lnTo>
                      <a:pt x="240" y="1261"/>
                    </a:lnTo>
                    <a:lnTo>
                      <a:pt x="176" y="1347"/>
                    </a:lnTo>
                    <a:lnTo>
                      <a:pt x="115" y="1436"/>
                    </a:lnTo>
                    <a:lnTo>
                      <a:pt x="55" y="1526"/>
                    </a:lnTo>
                    <a:lnTo>
                      <a:pt x="0" y="1618"/>
                    </a:lnTo>
                    <a:lnTo>
                      <a:pt x="2805" y="3238"/>
                    </a:lnTo>
                    <a:close/>
                  </a:path>
                </a:pathLst>
              </a:custGeom>
              <a:solidFill>
                <a:srgbClr val="9E5E9B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/>
              </a:p>
            </p:txBody>
          </p:sp>
          <p:sp>
            <p:nvSpPr>
              <p:cNvPr id="177" name="Freeform 16"/>
              <p:cNvSpPr>
                <a:spLocks noEditPoints="1"/>
              </p:cNvSpPr>
              <p:nvPr/>
            </p:nvSpPr>
            <p:spPr bwMode="auto">
              <a:xfrm>
                <a:off x="3862388" y="850900"/>
                <a:ext cx="2243138" cy="2587625"/>
              </a:xfrm>
              <a:custGeom>
                <a:avLst/>
                <a:gdLst>
                  <a:gd name="T0" fmla="*/ 2803 w 2826"/>
                  <a:gd name="T1" fmla="*/ 3250 h 3261"/>
                  <a:gd name="T2" fmla="*/ 2815 w 2826"/>
                  <a:gd name="T3" fmla="*/ 23 h 3261"/>
                  <a:gd name="T4" fmla="*/ 2600 w 2826"/>
                  <a:gd name="T5" fmla="*/ 31 h 3261"/>
                  <a:gd name="T6" fmla="*/ 2387 w 2826"/>
                  <a:gd name="T7" fmla="*/ 52 h 3261"/>
                  <a:gd name="T8" fmla="*/ 2177 w 2826"/>
                  <a:gd name="T9" fmla="*/ 87 h 3261"/>
                  <a:gd name="T10" fmla="*/ 1972 w 2826"/>
                  <a:gd name="T11" fmla="*/ 136 h 3261"/>
                  <a:gd name="T12" fmla="*/ 1772 w 2826"/>
                  <a:gd name="T13" fmla="*/ 198 h 3261"/>
                  <a:gd name="T14" fmla="*/ 1576 w 2826"/>
                  <a:gd name="T15" fmla="*/ 271 h 3261"/>
                  <a:gd name="T16" fmla="*/ 1384 w 2826"/>
                  <a:gd name="T17" fmla="*/ 357 h 3261"/>
                  <a:gd name="T18" fmla="*/ 1200 w 2826"/>
                  <a:gd name="T19" fmla="*/ 457 h 3261"/>
                  <a:gd name="T20" fmla="*/ 1023 w 2826"/>
                  <a:gd name="T21" fmla="*/ 566 h 3261"/>
                  <a:gd name="T22" fmla="*/ 855 w 2826"/>
                  <a:gd name="T23" fmla="*/ 687 h 3261"/>
                  <a:gd name="T24" fmla="*/ 691 w 2826"/>
                  <a:gd name="T25" fmla="*/ 820 h 3261"/>
                  <a:gd name="T26" fmla="*/ 538 w 2826"/>
                  <a:gd name="T27" fmla="*/ 964 h 3261"/>
                  <a:gd name="T28" fmla="*/ 394 w 2826"/>
                  <a:gd name="T29" fmla="*/ 1117 h 3261"/>
                  <a:gd name="T30" fmla="*/ 259 w 2826"/>
                  <a:gd name="T31" fmla="*/ 1281 h 3261"/>
                  <a:gd name="T32" fmla="*/ 134 w 2826"/>
                  <a:gd name="T33" fmla="*/ 1453 h 3261"/>
                  <a:gd name="T34" fmla="*/ 21 w 2826"/>
                  <a:gd name="T35" fmla="*/ 1638 h 3261"/>
                  <a:gd name="T36" fmla="*/ 2821 w 2826"/>
                  <a:gd name="T37" fmla="*/ 3238 h 3261"/>
                  <a:gd name="T38" fmla="*/ 0 w 2826"/>
                  <a:gd name="T39" fmla="*/ 1634 h 3261"/>
                  <a:gd name="T40" fmla="*/ 0 w 2826"/>
                  <a:gd name="T41" fmla="*/ 1624 h 3261"/>
                  <a:gd name="T42" fmla="*/ 115 w 2826"/>
                  <a:gd name="T43" fmla="*/ 1442 h 3261"/>
                  <a:gd name="T44" fmla="*/ 240 w 2826"/>
                  <a:gd name="T45" fmla="*/ 1267 h 3261"/>
                  <a:gd name="T46" fmla="*/ 376 w 2826"/>
                  <a:gd name="T47" fmla="*/ 1102 h 3261"/>
                  <a:gd name="T48" fmla="*/ 522 w 2826"/>
                  <a:gd name="T49" fmla="*/ 946 h 3261"/>
                  <a:gd name="T50" fmla="*/ 676 w 2826"/>
                  <a:gd name="T51" fmla="*/ 803 h 3261"/>
                  <a:gd name="T52" fmla="*/ 839 w 2826"/>
                  <a:gd name="T53" fmla="*/ 670 h 3261"/>
                  <a:gd name="T54" fmla="*/ 1012 w 2826"/>
                  <a:gd name="T55" fmla="*/ 547 h 3261"/>
                  <a:gd name="T56" fmla="*/ 1191 w 2826"/>
                  <a:gd name="T57" fmla="*/ 436 h 3261"/>
                  <a:gd name="T58" fmla="*/ 1375 w 2826"/>
                  <a:gd name="T59" fmla="*/ 336 h 3261"/>
                  <a:gd name="T60" fmla="*/ 1567 w 2826"/>
                  <a:gd name="T61" fmla="*/ 250 h 3261"/>
                  <a:gd name="T62" fmla="*/ 1765 w 2826"/>
                  <a:gd name="T63" fmla="*/ 175 h 3261"/>
                  <a:gd name="T64" fmla="*/ 1966 w 2826"/>
                  <a:gd name="T65" fmla="*/ 113 h 3261"/>
                  <a:gd name="T66" fmla="*/ 2174 w 2826"/>
                  <a:gd name="T67" fmla="*/ 65 h 3261"/>
                  <a:gd name="T68" fmla="*/ 2385 w 2826"/>
                  <a:gd name="T69" fmla="*/ 29 h 3261"/>
                  <a:gd name="T70" fmla="*/ 2598 w 2826"/>
                  <a:gd name="T71" fmla="*/ 8 h 3261"/>
                  <a:gd name="T72" fmla="*/ 2815 w 2826"/>
                  <a:gd name="T73" fmla="*/ 0 h 3261"/>
                  <a:gd name="T74" fmla="*/ 2826 w 2826"/>
                  <a:gd name="T75" fmla="*/ 12 h 3261"/>
                  <a:gd name="T76" fmla="*/ 2825 w 2826"/>
                  <a:gd name="T77" fmla="*/ 3256 h 3261"/>
                  <a:gd name="T78" fmla="*/ 2815 w 2826"/>
                  <a:gd name="T79" fmla="*/ 3261 h 3261"/>
                  <a:gd name="T80" fmla="*/ 4 w 2826"/>
                  <a:gd name="T81" fmla="*/ 1641 h 3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26" h="3261">
                    <a:moveTo>
                      <a:pt x="2821" y="3238"/>
                    </a:moveTo>
                    <a:lnTo>
                      <a:pt x="2803" y="3250"/>
                    </a:lnTo>
                    <a:lnTo>
                      <a:pt x="2803" y="12"/>
                    </a:lnTo>
                    <a:lnTo>
                      <a:pt x="2815" y="23"/>
                    </a:lnTo>
                    <a:lnTo>
                      <a:pt x="2706" y="25"/>
                    </a:lnTo>
                    <a:lnTo>
                      <a:pt x="2600" y="31"/>
                    </a:lnTo>
                    <a:lnTo>
                      <a:pt x="2492" y="40"/>
                    </a:lnTo>
                    <a:lnTo>
                      <a:pt x="2387" y="52"/>
                    </a:lnTo>
                    <a:lnTo>
                      <a:pt x="2281" y="67"/>
                    </a:lnTo>
                    <a:lnTo>
                      <a:pt x="2177" y="87"/>
                    </a:lnTo>
                    <a:lnTo>
                      <a:pt x="2074" y="110"/>
                    </a:lnTo>
                    <a:lnTo>
                      <a:pt x="1972" y="136"/>
                    </a:lnTo>
                    <a:lnTo>
                      <a:pt x="1872" y="165"/>
                    </a:lnTo>
                    <a:lnTo>
                      <a:pt x="1772" y="198"/>
                    </a:lnTo>
                    <a:lnTo>
                      <a:pt x="1672" y="232"/>
                    </a:lnTo>
                    <a:lnTo>
                      <a:pt x="1576" y="271"/>
                    </a:lnTo>
                    <a:lnTo>
                      <a:pt x="1480" y="313"/>
                    </a:lnTo>
                    <a:lnTo>
                      <a:pt x="1384" y="357"/>
                    </a:lnTo>
                    <a:lnTo>
                      <a:pt x="1292" y="405"/>
                    </a:lnTo>
                    <a:lnTo>
                      <a:pt x="1200" y="457"/>
                    </a:lnTo>
                    <a:lnTo>
                      <a:pt x="1112" y="511"/>
                    </a:lnTo>
                    <a:lnTo>
                      <a:pt x="1023" y="566"/>
                    </a:lnTo>
                    <a:lnTo>
                      <a:pt x="937" y="626"/>
                    </a:lnTo>
                    <a:lnTo>
                      <a:pt x="855" y="687"/>
                    </a:lnTo>
                    <a:lnTo>
                      <a:pt x="772" y="753"/>
                    </a:lnTo>
                    <a:lnTo>
                      <a:pt x="691" y="820"/>
                    </a:lnTo>
                    <a:lnTo>
                      <a:pt x="615" y="891"/>
                    </a:lnTo>
                    <a:lnTo>
                      <a:pt x="538" y="964"/>
                    </a:lnTo>
                    <a:lnTo>
                      <a:pt x="465" y="1039"/>
                    </a:lnTo>
                    <a:lnTo>
                      <a:pt x="394" y="1117"/>
                    </a:lnTo>
                    <a:lnTo>
                      <a:pt x="325" y="1198"/>
                    </a:lnTo>
                    <a:lnTo>
                      <a:pt x="259" y="1281"/>
                    </a:lnTo>
                    <a:lnTo>
                      <a:pt x="194" y="1367"/>
                    </a:lnTo>
                    <a:lnTo>
                      <a:pt x="134" y="1453"/>
                    </a:lnTo>
                    <a:lnTo>
                      <a:pt x="75" y="1543"/>
                    </a:lnTo>
                    <a:lnTo>
                      <a:pt x="21" y="1638"/>
                    </a:lnTo>
                    <a:lnTo>
                      <a:pt x="15" y="1620"/>
                    </a:lnTo>
                    <a:lnTo>
                      <a:pt x="2821" y="3238"/>
                    </a:lnTo>
                    <a:close/>
                    <a:moveTo>
                      <a:pt x="4" y="1641"/>
                    </a:moveTo>
                    <a:lnTo>
                      <a:pt x="0" y="1634"/>
                    </a:lnTo>
                    <a:lnTo>
                      <a:pt x="0" y="1630"/>
                    </a:lnTo>
                    <a:lnTo>
                      <a:pt x="0" y="1624"/>
                    </a:lnTo>
                    <a:lnTo>
                      <a:pt x="56" y="1532"/>
                    </a:lnTo>
                    <a:lnTo>
                      <a:pt x="115" y="1442"/>
                    </a:lnTo>
                    <a:lnTo>
                      <a:pt x="177" y="1353"/>
                    </a:lnTo>
                    <a:lnTo>
                      <a:pt x="240" y="1267"/>
                    </a:lnTo>
                    <a:lnTo>
                      <a:pt x="307" y="1183"/>
                    </a:lnTo>
                    <a:lnTo>
                      <a:pt x="376" y="1102"/>
                    </a:lnTo>
                    <a:lnTo>
                      <a:pt x="447" y="1023"/>
                    </a:lnTo>
                    <a:lnTo>
                      <a:pt x="522" y="946"/>
                    </a:lnTo>
                    <a:lnTo>
                      <a:pt x="597" y="874"/>
                    </a:lnTo>
                    <a:lnTo>
                      <a:pt x="676" y="803"/>
                    </a:lnTo>
                    <a:lnTo>
                      <a:pt x="757" y="735"/>
                    </a:lnTo>
                    <a:lnTo>
                      <a:pt x="839" y="670"/>
                    </a:lnTo>
                    <a:lnTo>
                      <a:pt x="926" y="607"/>
                    </a:lnTo>
                    <a:lnTo>
                      <a:pt x="1012" y="547"/>
                    </a:lnTo>
                    <a:lnTo>
                      <a:pt x="1100" y="490"/>
                    </a:lnTo>
                    <a:lnTo>
                      <a:pt x="1191" y="436"/>
                    </a:lnTo>
                    <a:lnTo>
                      <a:pt x="1283" y="384"/>
                    </a:lnTo>
                    <a:lnTo>
                      <a:pt x="1375" y="336"/>
                    </a:lnTo>
                    <a:lnTo>
                      <a:pt x="1471" y="292"/>
                    </a:lnTo>
                    <a:lnTo>
                      <a:pt x="1567" y="250"/>
                    </a:lnTo>
                    <a:lnTo>
                      <a:pt x="1665" y="211"/>
                    </a:lnTo>
                    <a:lnTo>
                      <a:pt x="1765" y="175"/>
                    </a:lnTo>
                    <a:lnTo>
                      <a:pt x="1865" y="142"/>
                    </a:lnTo>
                    <a:lnTo>
                      <a:pt x="1966" y="113"/>
                    </a:lnTo>
                    <a:lnTo>
                      <a:pt x="2070" y="87"/>
                    </a:lnTo>
                    <a:lnTo>
                      <a:pt x="2174" y="65"/>
                    </a:lnTo>
                    <a:lnTo>
                      <a:pt x="2279" y="46"/>
                    </a:lnTo>
                    <a:lnTo>
                      <a:pt x="2385" y="29"/>
                    </a:lnTo>
                    <a:lnTo>
                      <a:pt x="2490" y="17"/>
                    </a:lnTo>
                    <a:lnTo>
                      <a:pt x="2598" y="8"/>
                    </a:lnTo>
                    <a:lnTo>
                      <a:pt x="2706" y="2"/>
                    </a:lnTo>
                    <a:lnTo>
                      <a:pt x="2815" y="0"/>
                    </a:lnTo>
                    <a:lnTo>
                      <a:pt x="2823" y="4"/>
                    </a:lnTo>
                    <a:lnTo>
                      <a:pt x="2826" y="12"/>
                    </a:lnTo>
                    <a:lnTo>
                      <a:pt x="2826" y="3250"/>
                    </a:lnTo>
                    <a:lnTo>
                      <a:pt x="2825" y="3256"/>
                    </a:lnTo>
                    <a:lnTo>
                      <a:pt x="2821" y="3260"/>
                    </a:lnTo>
                    <a:lnTo>
                      <a:pt x="2815" y="3261"/>
                    </a:lnTo>
                    <a:lnTo>
                      <a:pt x="2809" y="3260"/>
                    </a:lnTo>
                    <a:lnTo>
                      <a:pt x="4" y="1641"/>
                    </a:lnTo>
                    <a:close/>
                  </a:path>
                </a:pathLst>
              </a:custGeom>
              <a:solidFill>
                <a:srgbClr val="FFFFFF"/>
              </a:solidFill>
              <a:ln w="1588">
                <a:noFill/>
                <a:prstDash val="solid"/>
                <a:round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/>
              </a:p>
            </p:txBody>
          </p:sp>
          <p:sp>
            <p:nvSpPr>
              <p:cNvPr id="178" name="TextBox 177"/>
              <p:cNvSpPr txBox="1"/>
              <p:nvPr/>
            </p:nvSpPr>
            <p:spPr>
              <a:xfrm rot="18179065">
                <a:off x="6516291" y="1404552"/>
                <a:ext cx="738758" cy="13023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400" b="1" dirty="0"/>
                  <a:t>1</a:t>
                </a:r>
              </a:p>
            </p:txBody>
          </p:sp>
          <p:sp>
            <p:nvSpPr>
              <p:cNvPr id="179" name="TextBox 178"/>
              <p:cNvSpPr txBox="1"/>
              <p:nvPr/>
            </p:nvSpPr>
            <p:spPr>
              <a:xfrm>
                <a:off x="4070350" y="3092960"/>
                <a:ext cx="1582057" cy="10351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50" b="1" dirty="0"/>
                  <a:t>5</a:t>
                </a:r>
              </a:p>
            </p:txBody>
          </p:sp>
          <p:sp>
            <p:nvSpPr>
              <p:cNvPr id="180" name="TextBox 179"/>
              <p:cNvSpPr txBox="1"/>
              <p:nvPr/>
            </p:nvSpPr>
            <p:spPr>
              <a:xfrm rot="2296794">
                <a:off x="6114823" y="4382485"/>
                <a:ext cx="2121057" cy="10351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50" b="1" dirty="0"/>
                  <a:t>Lost</a:t>
                </a:r>
              </a:p>
            </p:txBody>
          </p:sp>
          <p:sp>
            <p:nvSpPr>
              <p:cNvPr id="181" name="TextBox 180"/>
              <p:cNvSpPr txBox="1"/>
              <p:nvPr/>
            </p:nvSpPr>
            <p:spPr>
              <a:xfrm>
                <a:off x="7129236" y="2974474"/>
                <a:ext cx="1582057" cy="10351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50" b="1" dirty="0"/>
                  <a:t>1</a:t>
                </a:r>
              </a:p>
            </p:txBody>
          </p:sp>
          <p:sp>
            <p:nvSpPr>
              <p:cNvPr id="182" name="TextBox 181"/>
              <p:cNvSpPr txBox="1"/>
              <p:nvPr/>
            </p:nvSpPr>
            <p:spPr>
              <a:xfrm>
                <a:off x="4867956" y="1592140"/>
                <a:ext cx="1582057" cy="10351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50" b="1" dirty="0"/>
                  <a:t>2</a:t>
                </a:r>
              </a:p>
            </p:txBody>
          </p:sp>
          <p:sp>
            <p:nvSpPr>
              <p:cNvPr id="183" name="TextBox 182"/>
              <p:cNvSpPr txBox="1"/>
              <p:nvPr/>
            </p:nvSpPr>
            <p:spPr>
              <a:xfrm rot="18555977">
                <a:off x="5014052" y="4024461"/>
                <a:ext cx="852510" cy="13023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400" b="1" dirty="0"/>
                  <a:t>3</a:t>
                </a:r>
              </a:p>
            </p:txBody>
          </p:sp>
        </p:grpSp>
        <p:pic>
          <p:nvPicPr>
            <p:cNvPr id="187" name="Picture 186">
              <a:extLst>
                <a:ext uri="{FF2B5EF4-FFF2-40B4-BE49-F238E27FC236}">
                  <a16:creationId xmlns:a16="http://schemas.microsoft.com/office/drawing/2014/main" id="{57287BC6-A65D-4371-8F44-2C58D3A1661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9778" b="100000" l="9778" r="89778">
                          <a14:foregroundMark x1="59111" y1="14667" x2="40000" y2="22667"/>
                          <a14:foregroundMark x1="58222" y1="28444" x2="37778" y2="28000"/>
                          <a14:foregroundMark x1="71556" y1="16889" x2="48444" y2="15556"/>
                          <a14:foregroundMark x1="62222" y1="31111" x2="50667" y2="2044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380305">
              <a:off x="7111864" y="2391787"/>
              <a:ext cx="1174880" cy="1174880"/>
            </a:xfrm>
            <a:prstGeom prst="rect">
              <a:avLst/>
            </a:prstGeom>
          </p:spPr>
        </p:pic>
        <p:pic>
          <p:nvPicPr>
            <p:cNvPr id="188" name="Picture 187">
              <a:extLst>
                <a:ext uri="{FF2B5EF4-FFF2-40B4-BE49-F238E27FC236}">
                  <a16:creationId xmlns:a16="http://schemas.microsoft.com/office/drawing/2014/main" id="{45A2C673-8879-4184-A354-48E3C36101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3015" b="100000" l="9843" r="9645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380305">
              <a:off x="3883922" y="2502120"/>
              <a:ext cx="1371383" cy="1074430"/>
            </a:xfrm>
            <a:prstGeom prst="rect">
              <a:avLst/>
            </a:prstGeom>
          </p:spPr>
        </p:pic>
      </p:grpSp>
      <p:sp>
        <p:nvSpPr>
          <p:cNvPr id="7" name="Oval 6">
            <a:hlinkClick r:id="rId14" action="ppaction://hlinksldjump"/>
          </p:cNvPr>
          <p:cNvSpPr/>
          <p:nvPr/>
        </p:nvSpPr>
        <p:spPr>
          <a:xfrm>
            <a:off x="91776" y="975060"/>
            <a:ext cx="677917" cy="7173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192" name="Oval 191">
            <a:hlinkClick r:id="rId15" action="ppaction://hlinksldjump"/>
          </p:cNvPr>
          <p:cNvSpPr/>
          <p:nvPr/>
        </p:nvSpPr>
        <p:spPr>
          <a:xfrm>
            <a:off x="143309" y="1897491"/>
            <a:ext cx="677917" cy="717331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193" name="Oval 192">
            <a:hlinkClick r:id="rId16" action="ppaction://hlinksldjump"/>
          </p:cNvPr>
          <p:cNvSpPr/>
          <p:nvPr/>
        </p:nvSpPr>
        <p:spPr>
          <a:xfrm>
            <a:off x="148974" y="2744264"/>
            <a:ext cx="677917" cy="717331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194" name="Oval 193">
            <a:hlinkClick r:id="rId17" action="ppaction://hlinksldjump"/>
          </p:cNvPr>
          <p:cNvSpPr/>
          <p:nvPr/>
        </p:nvSpPr>
        <p:spPr>
          <a:xfrm>
            <a:off x="956804" y="956102"/>
            <a:ext cx="677917" cy="717331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195" name="Oval 194">
            <a:hlinkClick r:id="rId18" action="ppaction://hlinksldjump"/>
          </p:cNvPr>
          <p:cNvSpPr/>
          <p:nvPr/>
        </p:nvSpPr>
        <p:spPr>
          <a:xfrm>
            <a:off x="993724" y="1897491"/>
            <a:ext cx="677917" cy="71733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5</a:t>
            </a:r>
          </a:p>
        </p:txBody>
      </p:sp>
      <p:sp>
        <p:nvSpPr>
          <p:cNvPr id="196" name="Oval 195">
            <a:hlinkClick r:id="rId19" action="ppaction://hlinksldjump"/>
          </p:cNvPr>
          <p:cNvSpPr/>
          <p:nvPr/>
        </p:nvSpPr>
        <p:spPr>
          <a:xfrm>
            <a:off x="992579" y="2744263"/>
            <a:ext cx="677917" cy="717331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6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91500" y="191324"/>
            <a:ext cx="1397957" cy="539035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Comic Sans MS" panose="030F0702030302020204" pitchFamily="66" charset="0"/>
              </a:rPr>
              <a:t>QUESTION</a:t>
            </a:r>
          </a:p>
        </p:txBody>
      </p:sp>
      <p:sp>
        <p:nvSpPr>
          <p:cNvPr id="2" name="Arrow: Notched Right 1">
            <a:hlinkClick r:id="rId20" action="ppaction://hlinksldjump"/>
            <a:extLst>
              <a:ext uri="{FF2B5EF4-FFF2-40B4-BE49-F238E27FC236}">
                <a16:creationId xmlns:a16="http://schemas.microsoft.com/office/drawing/2014/main" id="{C403D233-2A6E-707F-0DD6-F18920FBE8AC}"/>
              </a:ext>
            </a:extLst>
          </p:cNvPr>
          <p:cNvSpPr/>
          <p:nvPr/>
        </p:nvSpPr>
        <p:spPr>
          <a:xfrm>
            <a:off x="7714343" y="4002604"/>
            <a:ext cx="1291771" cy="91048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rgbClr val="FF0000"/>
                </a:solidFill>
              </a:rPr>
              <a:t>Next</a:t>
            </a:r>
          </a:p>
        </p:txBody>
      </p:sp>
      <p:pic>
        <p:nvPicPr>
          <p:cNvPr id="185" name="Picture 184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74731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  <p:sndAc>
          <p:stSnd>
            <p:snd r:embed="rId6" name="applause.wav"/>
          </p:stSnd>
        </p:sndAc>
      </p:transition>
    </mc:Choice>
    <mc:Fallback xmlns="">
      <p:transition spd="slow">
        <p:fade/>
        <p:sndAc>
          <p:stSnd>
            <p:snd r:embed="rId22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" fill="hold">
                      <p:stCondLst>
                        <p:cond delay="indefinite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" fill="hold">
                      <p:stCondLst>
                        <p:cond delay="indefinite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" fill="hold">
                      <p:stCondLst>
                        <p:cond delay="indefinite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7" fill="hold">
                      <p:stCondLst>
                        <p:cond delay="indefinite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5" fill="hold">
                      <p:stCondLst>
                        <p:cond delay="indefinite"/>
                      </p:stCondLst>
                      <p:childTnLst>
                        <p:par>
                          <p:cTn id="316" fill="hold">
                            <p:stCondLst>
                              <p:cond delay="0"/>
                            </p:stCondLst>
                            <p:childTnLst>
                              <p:par>
                                <p:cTn id="3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" fill="hold">
                      <p:stCondLst>
                        <p:cond delay="indefinite"/>
                      </p:stCondLst>
                      <p:childTnLst>
                        <p:par>
                          <p:cTn id="320" fill="hold">
                            <p:stCondLst>
                              <p:cond delay="0"/>
                            </p:stCondLst>
                            <p:childTnLst>
                              <p:par>
                                <p:cTn id="3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3" fill="hold">
                      <p:stCondLst>
                        <p:cond delay="indefinite"/>
                      </p:stCondLst>
                      <p:childTnLst>
                        <p:par>
                          <p:cTn id="324" fill="hold">
                            <p:stCondLst>
                              <p:cond delay="0"/>
                            </p:stCondLst>
                            <p:childTnLst>
                              <p:par>
                                <p:cTn id="32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7" fill="hold">
                      <p:stCondLst>
                        <p:cond delay="indefinite"/>
                      </p:stCondLst>
                      <p:childTnLst>
                        <p:par>
                          <p:cTn id="328" fill="hold">
                            <p:stCondLst>
                              <p:cond delay="0"/>
                            </p:stCondLst>
                            <p:childTnLst>
                              <p:par>
                                <p:cTn id="32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1" fill="hold">
                      <p:stCondLst>
                        <p:cond delay="indefinite"/>
                      </p:stCondLst>
                      <p:childTnLst>
                        <p:par>
                          <p:cTn id="332" fill="hold">
                            <p:stCondLst>
                              <p:cond delay="0"/>
                            </p:stCondLst>
                            <p:childTnLst>
                              <p:par>
                                <p:cTn id="3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5" fill="hold">
                      <p:stCondLst>
                        <p:cond delay="indefinite"/>
                      </p:stCondLst>
                      <p:childTnLst>
                        <p:par>
                          <p:cTn id="336" fill="hold">
                            <p:stCondLst>
                              <p:cond delay="0"/>
                            </p:stCondLst>
                            <p:childTnLst>
                              <p:par>
                                <p:cTn id="3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9" fill="hold">
                      <p:stCondLst>
                        <p:cond delay="indefinite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3" fill="hold">
                      <p:stCondLst>
                        <p:cond delay="indefinite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7" fill="hold">
                      <p:stCondLst>
                        <p:cond delay="indefinite"/>
                      </p:stCondLst>
                      <p:childTnLst>
                        <p:par>
                          <p:cTn id="348" fill="hold">
                            <p:stCondLst>
                              <p:cond delay="0"/>
                            </p:stCondLst>
                            <p:childTnLst>
                              <p:par>
                                <p:cTn id="3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1" fill="hold">
                      <p:stCondLst>
                        <p:cond delay="indefinite"/>
                      </p:stCondLst>
                      <p:childTnLst>
                        <p:par>
                          <p:cTn id="352" fill="hold">
                            <p:stCondLst>
                              <p:cond delay="0"/>
                            </p:stCondLst>
                            <p:childTnLst>
                              <p:par>
                                <p:cTn id="3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5" fill="hold">
                      <p:stCondLst>
                        <p:cond delay="indefinite"/>
                      </p:stCondLst>
                      <p:childTnLst>
                        <p:par>
                          <p:cTn id="356" fill="hold">
                            <p:stCondLst>
                              <p:cond delay="0"/>
                            </p:stCondLst>
                            <p:childTnLst>
                              <p:par>
                                <p:cTn id="3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9" fill="hold">
                      <p:stCondLst>
                        <p:cond delay="indefinite"/>
                      </p:stCondLst>
                      <p:childTnLst>
                        <p:par>
                          <p:cTn id="360" fill="hold">
                            <p:stCondLst>
                              <p:cond delay="0"/>
                            </p:stCondLst>
                            <p:childTnLst>
                              <p:par>
                                <p:cTn id="3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3" fill="hold">
                      <p:stCondLst>
                        <p:cond delay="indefinite"/>
                      </p:stCondLst>
                      <p:childTnLst>
                        <p:par>
                          <p:cTn id="364" fill="hold">
                            <p:stCondLst>
                              <p:cond delay="0"/>
                            </p:stCondLst>
                            <p:childTnLst>
                              <p:par>
                                <p:cTn id="3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7" fill="hold">
                      <p:stCondLst>
                        <p:cond delay="indefinite"/>
                      </p:stCondLst>
                      <p:childTnLst>
                        <p:par>
                          <p:cTn id="368" fill="hold">
                            <p:stCondLst>
                              <p:cond delay="0"/>
                            </p:stCondLst>
                            <p:childTnLst>
                              <p:par>
                                <p:cTn id="3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1" fill="hold">
                      <p:stCondLst>
                        <p:cond delay="indefinite"/>
                      </p:stCondLst>
                      <p:childTnLst>
                        <p:par>
                          <p:cTn id="372" fill="hold">
                            <p:stCondLst>
                              <p:cond delay="0"/>
                            </p:stCondLst>
                            <p:childTnLst>
                              <p:par>
                                <p:cTn id="3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5" fill="hold">
                      <p:stCondLst>
                        <p:cond delay="indefinite"/>
                      </p:stCondLst>
                      <p:childTnLst>
                        <p:par>
                          <p:cTn id="376" fill="hold">
                            <p:stCondLst>
                              <p:cond delay="0"/>
                            </p:stCondLst>
                            <p:childTnLst>
                              <p:par>
                                <p:cTn id="3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9" fill="hold">
                      <p:stCondLst>
                        <p:cond delay="indefinite"/>
                      </p:stCondLst>
                      <p:childTnLst>
                        <p:par>
                          <p:cTn id="380" fill="hold">
                            <p:stCondLst>
                              <p:cond delay="0"/>
                            </p:stCondLst>
                            <p:childTnLst>
                              <p:par>
                                <p:cTn id="3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3" fill="hold">
                      <p:stCondLst>
                        <p:cond delay="indefinite"/>
                      </p:stCondLst>
                      <p:childTnLst>
                        <p:par>
                          <p:cTn id="384" fill="hold">
                            <p:stCondLst>
                              <p:cond delay="0"/>
                            </p:stCondLst>
                            <p:childTnLst>
                              <p:par>
                                <p:cTn id="3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7" fill="hold">
                      <p:stCondLst>
                        <p:cond delay="indefinite"/>
                      </p:stCondLst>
                      <p:childTnLst>
                        <p:par>
                          <p:cTn id="388" fill="hold">
                            <p:stCondLst>
                              <p:cond delay="0"/>
                            </p:stCondLst>
                            <p:childTnLst>
                              <p:par>
                                <p:cTn id="3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1" fill="hold">
                      <p:stCondLst>
                        <p:cond delay="indefinite"/>
                      </p:stCondLst>
                      <p:childTnLst>
                        <p:par>
                          <p:cTn id="392" fill="hold">
                            <p:stCondLst>
                              <p:cond delay="0"/>
                            </p:stCondLst>
                            <p:childTnLst>
                              <p:par>
                                <p:cTn id="3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5" fill="hold">
                      <p:stCondLst>
                        <p:cond delay="indefinite"/>
                      </p:stCondLst>
                      <p:childTnLst>
                        <p:par>
                          <p:cTn id="396" fill="hold">
                            <p:stCondLst>
                              <p:cond delay="0"/>
                            </p:stCondLst>
                            <p:childTnLst>
                              <p:par>
                                <p:cTn id="3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9" fill="hold">
                      <p:stCondLst>
                        <p:cond delay="indefinite"/>
                      </p:stCondLst>
                      <p:childTnLst>
                        <p:par>
                          <p:cTn id="400" fill="hold">
                            <p:stCondLst>
                              <p:cond delay="0"/>
                            </p:stCondLst>
                            <p:childTnLst>
                              <p:par>
                                <p:cTn id="4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3" fill="hold">
                      <p:stCondLst>
                        <p:cond delay="indefinite"/>
                      </p:stCondLst>
                      <p:childTnLst>
                        <p:par>
                          <p:cTn id="404" fill="hold">
                            <p:stCondLst>
                              <p:cond delay="0"/>
                            </p:stCondLst>
                            <p:childTnLst>
                              <p:par>
                                <p:cTn id="4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7" fill="hold">
                      <p:stCondLst>
                        <p:cond delay="indefinite"/>
                      </p:stCondLst>
                      <p:childTnLst>
                        <p:par>
                          <p:cTn id="408" fill="hold">
                            <p:stCondLst>
                              <p:cond delay="0"/>
                            </p:stCondLst>
                            <p:childTnLst>
                              <p:par>
                                <p:cTn id="4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1" fill="hold">
                      <p:stCondLst>
                        <p:cond delay="indefinite"/>
                      </p:stCondLst>
                      <p:childTnLst>
                        <p:par>
                          <p:cTn id="412" fill="hold">
                            <p:stCondLst>
                              <p:cond delay="0"/>
                            </p:stCondLst>
                            <p:childTnLst>
                              <p:par>
                                <p:cTn id="4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5" fill="hold">
                      <p:stCondLst>
                        <p:cond delay="indefinite"/>
                      </p:stCondLst>
                      <p:childTnLst>
                        <p:par>
                          <p:cTn id="416" fill="hold">
                            <p:stCondLst>
                              <p:cond delay="0"/>
                            </p:stCondLst>
                            <p:childTnLst>
                              <p:par>
                                <p:cTn id="4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9" fill="hold">
                      <p:stCondLst>
                        <p:cond delay="indefinite"/>
                      </p:stCondLst>
                      <p:childTnLst>
                        <p:par>
                          <p:cTn id="420" fill="hold">
                            <p:stCondLst>
                              <p:cond delay="0"/>
                            </p:stCondLst>
                            <p:childTnLst>
                              <p:par>
                                <p:cTn id="4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3" fill="hold">
                      <p:stCondLst>
                        <p:cond delay="indefinite"/>
                      </p:stCondLst>
                      <p:childTnLst>
                        <p:par>
                          <p:cTn id="424" fill="hold">
                            <p:stCondLst>
                              <p:cond delay="0"/>
                            </p:stCondLst>
                            <p:childTnLst>
                              <p:par>
                                <p:cTn id="4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7" fill="hold">
                      <p:stCondLst>
                        <p:cond delay="indefinite"/>
                      </p:stCondLst>
                      <p:childTnLst>
                        <p:par>
                          <p:cTn id="428" fill="hold">
                            <p:stCondLst>
                              <p:cond delay="0"/>
                            </p:stCondLst>
                            <p:childTnLst>
                              <p:par>
                                <p:cTn id="4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1" fill="hold">
                      <p:stCondLst>
                        <p:cond delay="indefinite"/>
                      </p:stCondLst>
                      <p:childTnLst>
                        <p:par>
                          <p:cTn id="432" fill="hold">
                            <p:stCondLst>
                              <p:cond delay="0"/>
                            </p:stCondLst>
                            <p:childTnLst>
                              <p:par>
                                <p:cTn id="4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5" fill="hold">
                      <p:stCondLst>
                        <p:cond delay="indefinite"/>
                      </p:stCondLst>
                      <p:childTnLst>
                        <p:par>
                          <p:cTn id="436" fill="hold">
                            <p:stCondLst>
                              <p:cond delay="0"/>
                            </p:stCondLst>
                            <p:childTnLst>
                              <p:par>
                                <p:cTn id="4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9" fill="hold">
                      <p:stCondLst>
                        <p:cond delay="indefinite"/>
                      </p:stCondLst>
                      <p:childTnLst>
                        <p:par>
                          <p:cTn id="440" fill="hold">
                            <p:stCondLst>
                              <p:cond delay="0"/>
                            </p:stCondLst>
                            <p:childTnLst>
                              <p:par>
                                <p:cTn id="4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3" fill="hold">
                      <p:stCondLst>
                        <p:cond delay="indefinite"/>
                      </p:stCondLst>
                      <p:childTnLst>
                        <p:par>
                          <p:cTn id="444" fill="hold">
                            <p:stCondLst>
                              <p:cond delay="0"/>
                            </p:stCondLst>
                            <p:childTnLst>
                              <p:par>
                                <p:cTn id="4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7" fill="hold">
                      <p:stCondLst>
                        <p:cond delay="indefinite"/>
                      </p:stCondLst>
                      <p:childTnLst>
                        <p:par>
                          <p:cTn id="448" fill="hold">
                            <p:stCondLst>
                              <p:cond delay="0"/>
                            </p:stCondLst>
                            <p:childTnLst>
                              <p:par>
                                <p:cTn id="4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1" fill="hold">
                      <p:stCondLst>
                        <p:cond delay="indefinite"/>
                      </p:stCondLst>
                      <p:childTnLst>
                        <p:par>
                          <p:cTn id="452" fill="hold">
                            <p:stCondLst>
                              <p:cond delay="0"/>
                            </p:stCondLst>
                            <p:childTnLst>
                              <p:par>
                                <p:cTn id="45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5" fill="hold">
                      <p:stCondLst>
                        <p:cond delay="indefinite"/>
                      </p:stCondLst>
                      <p:childTnLst>
                        <p:par>
                          <p:cTn id="456" fill="hold">
                            <p:stCondLst>
                              <p:cond delay="0"/>
                            </p:stCondLst>
                            <p:childTnLst>
                              <p:par>
                                <p:cTn id="45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9" fill="hold">
                      <p:stCondLst>
                        <p:cond delay="indefinite"/>
                      </p:stCondLst>
                      <p:childTnLst>
                        <p:par>
                          <p:cTn id="460" fill="hold">
                            <p:stCondLst>
                              <p:cond delay="0"/>
                            </p:stCondLst>
                            <p:childTnLst>
                              <p:par>
                                <p:cTn id="46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3" fill="hold">
                      <p:stCondLst>
                        <p:cond delay="indefinite"/>
                      </p:stCondLst>
                      <p:childTnLst>
                        <p:par>
                          <p:cTn id="464" fill="hold">
                            <p:stCondLst>
                              <p:cond delay="0"/>
                            </p:stCondLst>
                            <p:childTnLst>
                              <p:par>
                                <p:cTn id="46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7" fill="hold">
                      <p:stCondLst>
                        <p:cond delay="indefinite"/>
                      </p:stCondLst>
                      <p:childTnLst>
                        <p:par>
                          <p:cTn id="468" fill="hold">
                            <p:stCondLst>
                              <p:cond delay="0"/>
                            </p:stCondLst>
                            <p:childTnLst>
                              <p:par>
                                <p:cTn id="46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1" fill="hold">
                      <p:stCondLst>
                        <p:cond delay="indefinite"/>
                      </p:stCondLst>
                      <p:childTnLst>
                        <p:par>
                          <p:cTn id="472" fill="hold">
                            <p:stCondLst>
                              <p:cond delay="0"/>
                            </p:stCondLst>
                            <p:childTnLst>
                              <p:par>
                                <p:cTn id="47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5" fill="hold">
                      <p:stCondLst>
                        <p:cond delay="indefinite"/>
                      </p:stCondLst>
                      <p:childTnLst>
                        <p:par>
                          <p:cTn id="476" fill="hold">
                            <p:stCondLst>
                              <p:cond delay="0"/>
                            </p:stCondLst>
                            <p:childTnLst>
                              <p:par>
                                <p:cTn id="47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9" fill="hold">
                      <p:stCondLst>
                        <p:cond delay="indefinite"/>
                      </p:stCondLst>
                      <p:childTnLst>
                        <p:par>
                          <p:cTn id="480" fill="hold">
                            <p:stCondLst>
                              <p:cond delay="0"/>
                            </p:stCondLst>
                            <p:childTnLst>
                              <p:par>
                                <p:cTn id="48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3" fill="hold">
                      <p:stCondLst>
                        <p:cond delay="indefinite"/>
                      </p:stCondLst>
                      <p:childTnLst>
                        <p:par>
                          <p:cTn id="484" fill="hold">
                            <p:stCondLst>
                              <p:cond delay="0"/>
                            </p:stCondLst>
                            <p:childTnLst>
                              <p:par>
                                <p:cTn id="48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7" fill="hold">
                      <p:stCondLst>
                        <p:cond delay="indefinite"/>
                      </p:stCondLst>
                      <p:childTnLst>
                        <p:par>
                          <p:cTn id="488" fill="hold">
                            <p:stCondLst>
                              <p:cond delay="0"/>
                            </p:stCondLst>
                            <p:childTnLst>
                              <p:par>
                                <p:cTn id="48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1" fill="hold">
                      <p:stCondLst>
                        <p:cond delay="indefinite"/>
                      </p:stCondLst>
                      <p:childTnLst>
                        <p:par>
                          <p:cTn id="492" fill="hold">
                            <p:stCondLst>
                              <p:cond delay="0"/>
                            </p:stCondLst>
                            <p:childTnLst>
                              <p:par>
                                <p:cTn id="49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5" fill="hold">
                      <p:stCondLst>
                        <p:cond delay="indefinite"/>
                      </p:stCondLst>
                      <p:childTnLst>
                        <p:par>
                          <p:cTn id="496" fill="hold">
                            <p:stCondLst>
                              <p:cond delay="0"/>
                            </p:stCondLst>
                            <p:childTnLst>
                              <p:par>
                                <p:cTn id="4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9" fill="hold">
                      <p:stCondLst>
                        <p:cond delay="indefinite"/>
                      </p:stCondLst>
                      <p:childTnLst>
                        <p:par>
                          <p:cTn id="500" fill="hold">
                            <p:stCondLst>
                              <p:cond delay="0"/>
                            </p:stCondLst>
                            <p:childTnLst>
                              <p:par>
                                <p:cTn id="5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3" fill="hold">
                      <p:stCondLst>
                        <p:cond delay="indefinite"/>
                      </p:stCondLst>
                      <p:childTnLst>
                        <p:par>
                          <p:cTn id="504" fill="hold">
                            <p:stCondLst>
                              <p:cond delay="0"/>
                            </p:stCondLst>
                            <p:childTnLst>
                              <p:par>
                                <p:cTn id="5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7" fill="hold">
                      <p:stCondLst>
                        <p:cond delay="indefinite"/>
                      </p:stCondLst>
                      <p:childTnLst>
                        <p:par>
                          <p:cTn id="508" fill="hold">
                            <p:stCondLst>
                              <p:cond delay="0"/>
                            </p:stCondLst>
                            <p:childTnLst>
                              <p:par>
                                <p:cTn id="5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1" fill="hold">
                      <p:stCondLst>
                        <p:cond delay="indefinite"/>
                      </p:stCondLst>
                      <p:childTnLst>
                        <p:par>
                          <p:cTn id="512" fill="hold">
                            <p:stCondLst>
                              <p:cond delay="0"/>
                            </p:stCondLst>
                            <p:childTnLst>
                              <p:par>
                                <p:cTn id="5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5" fill="hold">
                      <p:stCondLst>
                        <p:cond delay="indefinite"/>
                      </p:stCondLst>
                      <p:childTnLst>
                        <p:par>
                          <p:cTn id="516" fill="hold">
                            <p:stCondLst>
                              <p:cond delay="0"/>
                            </p:stCondLst>
                            <p:childTnLst>
                              <p:par>
                                <p:cTn id="5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9" fill="hold">
                      <p:stCondLst>
                        <p:cond delay="indefinite"/>
                      </p:stCondLst>
                      <p:childTnLst>
                        <p:par>
                          <p:cTn id="520" fill="hold">
                            <p:stCondLst>
                              <p:cond delay="0"/>
                            </p:stCondLst>
                            <p:childTnLst>
                              <p:par>
                                <p:cTn id="5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3" fill="hold">
                      <p:stCondLst>
                        <p:cond delay="indefinite"/>
                      </p:stCondLst>
                      <p:childTnLst>
                        <p:par>
                          <p:cTn id="524" fill="hold">
                            <p:stCondLst>
                              <p:cond delay="0"/>
                            </p:stCondLst>
                            <p:childTnLst>
                              <p:par>
                                <p:cTn id="5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7" fill="hold">
                      <p:stCondLst>
                        <p:cond delay="indefinite"/>
                      </p:stCondLst>
                      <p:childTnLst>
                        <p:par>
                          <p:cTn id="528" fill="hold">
                            <p:stCondLst>
                              <p:cond delay="0"/>
                            </p:stCondLst>
                            <p:childTnLst>
                              <p:par>
                                <p:cTn id="5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1" fill="hold">
                      <p:stCondLst>
                        <p:cond delay="indefinite"/>
                      </p:stCondLst>
                      <p:childTnLst>
                        <p:par>
                          <p:cTn id="532" fill="hold">
                            <p:stCondLst>
                              <p:cond delay="0"/>
                            </p:stCondLst>
                            <p:childTnLst>
                              <p:par>
                                <p:cTn id="5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5" fill="hold">
                      <p:stCondLst>
                        <p:cond delay="indefinite"/>
                      </p:stCondLst>
                      <p:childTnLst>
                        <p:par>
                          <p:cTn id="536" fill="hold">
                            <p:stCondLst>
                              <p:cond delay="0"/>
                            </p:stCondLst>
                            <p:childTnLst>
                              <p:par>
                                <p:cTn id="5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9" fill="hold">
                      <p:stCondLst>
                        <p:cond delay="indefinite"/>
                      </p:stCondLst>
                      <p:childTnLst>
                        <p:par>
                          <p:cTn id="540" fill="hold">
                            <p:stCondLst>
                              <p:cond delay="0"/>
                            </p:stCondLst>
                            <p:childTnLst>
                              <p:par>
                                <p:cTn id="5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3" fill="hold">
                      <p:stCondLst>
                        <p:cond delay="indefinite"/>
                      </p:stCondLst>
                      <p:childTnLst>
                        <p:par>
                          <p:cTn id="544" fill="hold">
                            <p:stCondLst>
                              <p:cond delay="0"/>
                            </p:stCondLst>
                            <p:childTnLst>
                              <p:par>
                                <p:cTn id="5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7" fill="hold">
                      <p:stCondLst>
                        <p:cond delay="indefinite"/>
                      </p:stCondLst>
                      <p:childTnLst>
                        <p:par>
                          <p:cTn id="548" fill="hold">
                            <p:stCondLst>
                              <p:cond delay="0"/>
                            </p:stCondLst>
                            <p:childTnLst>
                              <p:par>
                                <p:cTn id="5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1" fill="hold">
                      <p:stCondLst>
                        <p:cond delay="indefinite"/>
                      </p:stCondLst>
                      <p:childTnLst>
                        <p:par>
                          <p:cTn id="552" fill="hold">
                            <p:stCondLst>
                              <p:cond delay="0"/>
                            </p:stCondLst>
                            <p:childTnLst>
                              <p:par>
                                <p:cTn id="5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5" fill="hold">
                      <p:stCondLst>
                        <p:cond delay="indefinite"/>
                      </p:stCondLst>
                      <p:childTnLst>
                        <p:par>
                          <p:cTn id="556" fill="hold">
                            <p:stCondLst>
                              <p:cond delay="0"/>
                            </p:stCondLst>
                            <p:childTnLst>
                              <p:par>
                                <p:cTn id="5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9" fill="hold">
                      <p:stCondLst>
                        <p:cond delay="indefinite"/>
                      </p:stCondLst>
                      <p:childTnLst>
                        <p:par>
                          <p:cTn id="560" fill="hold">
                            <p:stCondLst>
                              <p:cond delay="0"/>
                            </p:stCondLst>
                            <p:childTnLst>
                              <p:par>
                                <p:cTn id="5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3" fill="hold">
                      <p:stCondLst>
                        <p:cond delay="indefinite"/>
                      </p:stCondLst>
                      <p:childTnLst>
                        <p:par>
                          <p:cTn id="564" fill="hold">
                            <p:stCondLst>
                              <p:cond delay="0"/>
                            </p:stCondLst>
                            <p:childTnLst>
                              <p:par>
                                <p:cTn id="5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7" fill="hold">
                      <p:stCondLst>
                        <p:cond delay="indefinite"/>
                      </p:stCondLst>
                      <p:childTnLst>
                        <p:par>
                          <p:cTn id="568" fill="hold">
                            <p:stCondLst>
                              <p:cond delay="0"/>
                            </p:stCondLst>
                            <p:childTnLst>
                              <p:par>
                                <p:cTn id="5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1" fill="hold">
                      <p:stCondLst>
                        <p:cond delay="indefinite"/>
                      </p:stCondLst>
                      <p:childTnLst>
                        <p:par>
                          <p:cTn id="572" fill="hold">
                            <p:stCondLst>
                              <p:cond delay="0"/>
                            </p:stCondLst>
                            <p:childTnLst>
                              <p:par>
                                <p:cTn id="5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5" fill="hold">
                      <p:stCondLst>
                        <p:cond delay="indefinite"/>
                      </p:stCondLst>
                      <p:childTnLst>
                        <p:par>
                          <p:cTn id="576" fill="hold">
                            <p:stCondLst>
                              <p:cond delay="0"/>
                            </p:stCondLst>
                            <p:childTnLst>
                              <p:par>
                                <p:cTn id="5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9" fill="hold">
                      <p:stCondLst>
                        <p:cond delay="indefinite"/>
                      </p:stCondLst>
                      <p:childTnLst>
                        <p:par>
                          <p:cTn id="580" fill="hold">
                            <p:stCondLst>
                              <p:cond delay="0"/>
                            </p:stCondLst>
                            <p:childTnLst>
                              <p:par>
                                <p:cTn id="5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3" fill="hold">
                      <p:stCondLst>
                        <p:cond delay="indefinite"/>
                      </p:stCondLst>
                      <p:childTnLst>
                        <p:par>
                          <p:cTn id="584" fill="hold">
                            <p:stCondLst>
                              <p:cond delay="0"/>
                            </p:stCondLst>
                            <p:childTnLst>
                              <p:par>
                                <p:cTn id="5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7" fill="hold">
                      <p:stCondLst>
                        <p:cond delay="indefinite"/>
                      </p:stCondLst>
                      <p:childTnLst>
                        <p:par>
                          <p:cTn id="588" fill="hold">
                            <p:stCondLst>
                              <p:cond delay="0"/>
                            </p:stCondLst>
                            <p:childTnLst>
                              <p:par>
                                <p:cTn id="5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1" fill="hold">
                      <p:stCondLst>
                        <p:cond delay="indefinite"/>
                      </p:stCondLst>
                      <p:childTnLst>
                        <p:par>
                          <p:cTn id="592" fill="hold">
                            <p:stCondLst>
                              <p:cond delay="0"/>
                            </p:stCondLst>
                            <p:childTnLst>
                              <p:par>
                                <p:cTn id="5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5" fill="hold">
                      <p:stCondLst>
                        <p:cond delay="indefinite"/>
                      </p:stCondLst>
                      <p:childTnLst>
                        <p:par>
                          <p:cTn id="596" fill="hold">
                            <p:stCondLst>
                              <p:cond delay="0"/>
                            </p:stCondLst>
                            <p:childTnLst>
                              <p:par>
                                <p:cTn id="5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9" fill="hold">
                      <p:stCondLst>
                        <p:cond delay="indefinite"/>
                      </p:stCondLst>
                      <p:childTnLst>
                        <p:par>
                          <p:cTn id="600" fill="hold">
                            <p:stCondLst>
                              <p:cond delay="0"/>
                            </p:stCondLst>
                            <p:childTnLst>
                              <p:par>
                                <p:cTn id="6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3" fill="hold">
                      <p:stCondLst>
                        <p:cond delay="indefinite"/>
                      </p:stCondLst>
                      <p:childTnLst>
                        <p:par>
                          <p:cTn id="604" fill="hold">
                            <p:stCondLst>
                              <p:cond delay="0"/>
                            </p:stCondLst>
                            <p:childTnLst>
                              <p:par>
                                <p:cTn id="6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7" fill="hold">
                      <p:stCondLst>
                        <p:cond delay="indefinite"/>
                      </p:stCondLst>
                      <p:childTnLst>
                        <p:par>
                          <p:cTn id="608" fill="hold">
                            <p:stCondLst>
                              <p:cond delay="0"/>
                            </p:stCondLst>
                            <p:childTnLst>
                              <p:par>
                                <p:cTn id="6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1" fill="hold">
                      <p:stCondLst>
                        <p:cond delay="indefinite"/>
                      </p:stCondLst>
                      <p:childTnLst>
                        <p:par>
                          <p:cTn id="612" fill="hold">
                            <p:stCondLst>
                              <p:cond delay="0"/>
                            </p:stCondLst>
                            <p:childTnLst>
                              <p:par>
                                <p:cTn id="6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5" fill="hold">
                      <p:stCondLst>
                        <p:cond delay="indefinite"/>
                      </p:stCondLst>
                      <p:childTnLst>
                        <p:par>
                          <p:cTn id="616" fill="hold">
                            <p:stCondLst>
                              <p:cond delay="0"/>
                            </p:stCondLst>
                            <p:childTnLst>
                              <p:par>
                                <p:cTn id="6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9" fill="hold">
                      <p:stCondLst>
                        <p:cond delay="indefinite"/>
                      </p:stCondLst>
                      <p:childTnLst>
                        <p:par>
                          <p:cTn id="620" fill="hold">
                            <p:stCondLst>
                              <p:cond delay="0"/>
                            </p:stCondLst>
                            <p:childTnLst>
                              <p:par>
                                <p:cTn id="6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3" fill="hold">
                      <p:stCondLst>
                        <p:cond delay="indefinite"/>
                      </p:stCondLst>
                      <p:childTnLst>
                        <p:par>
                          <p:cTn id="624" fill="hold">
                            <p:stCondLst>
                              <p:cond delay="0"/>
                            </p:stCondLst>
                            <p:childTnLst>
                              <p:par>
                                <p:cTn id="62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7" fill="hold">
                      <p:stCondLst>
                        <p:cond delay="indefinite"/>
                      </p:stCondLst>
                      <p:childTnLst>
                        <p:par>
                          <p:cTn id="628" fill="hold">
                            <p:stCondLst>
                              <p:cond delay="0"/>
                            </p:stCondLst>
                            <p:childTnLst>
                              <p:par>
                                <p:cTn id="62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1" fill="hold">
                      <p:stCondLst>
                        <p:cond delay="indefinite"/>
                      </p:stCondLst>
                      <p:childTnLst>
                        <p:par>
                          <p:cTn id="632" fill="hold">
                            <p:stCondLst>
                              <p:cond delay="0"/>
                            </p:stCondLst>
                            <p:childTnLst>
                              <p:par>
                                <p:cTn id="63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5" fill="hold">
                      <p:stCondLst>
                        <p:cond delay="indefinite"/>
                      </p:stCondLst>
                      <p:childTnLst>
                        <p:par>
                          <p:cTn id="636" fill="hold">
                            <p:stCondLst>
                              <p:cond delay="0"/>
                            </p:stCondLst>
                            <p:childTnLst>
                              <p:par>
                                <p:cTn id="63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9" fill="hold">
                      <p:stCondLst>
                        <p:cond delay="indefinite"/>
                      </p:stCondLst>
                      <p:childTnLst>
                        <p:par>
                          <p:cTn id="640" fill="hold">
                            <p:stCondLst>
                              <p:cond delay="0"/>
                            </p:stCondLst>
                            <p:childTnLst>
                              <p:par>
                                <p:cTn id="64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3" fill="hold">
                      <p:stCondLst>
                        <p:cond delay="indefinite"/>
                      </p:stCondLst>
                      <p:childTnLst>
                        <p:par>
                          <p:cTn id="644" fill="hold">
                            <p:stCondLst>
                              <p:cond delay="0"/>
                            </p:stCondLst>
                            <p:childTnLst>
                              <p:par>
                                <p:cTn id="64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7" fill="hold">
                      <p:stCondLst>
                        <p:cond delay="indefinite"/>
                      </p:stCondLst>
                      <p:childTnLst>
                        <p:par>
                          <p:cTn id="648" fill="hold">
                            <p:stCondLst>
                              <p:cond delay="0"/>
                            </p:stCondLst>
                            <p:childTnLst>
                              <p:par>
                                <p:cTn id="64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1" fill="hold">
                      <p:stCondLst>
                        <p:cond delay="indefinite"/>
                      </p:stCondLst>
                      <p:childTnLst>
                        <p:par>
                          <p:cTn id="652" fill="hold">
                            <p:stCondLst>
                              <p:cond delay="0"/>
                            </p:stCondLst>
                            <p:childTnLst>
                              <p:par>
                                <p:cTn id="65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5" fill="hold">
                      <p:stCondLst>
                        <p:cond delay="indefinite"/>
                      </p:stCondLst>
                      <p:childTnLst>
                        <p:par>
                          <p:cTn id="656" fill="hold">
                            <p:stCondLst>
                              <p:cond delay="0"/>
                            </p:stCondLst>
                            <p:childTnLst>
                              <p:par>
                                <p:cTn id="65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5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0" fill="hold">
                      <p:stCondLst>
                        <p:cond delay="0"/>
                      </p:stCondLst>
                      <p:childTnLst>
                        <p:par>
                          <p:cTn id="661" fill="hold">
                            <p:stCondLst>
                              <p:cond delay="0"/>
                            </p:stCondLst>
                            <p:childTnLst>
                              <p:par>
                                <p:cTn id="662" presetID="8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6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6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6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66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67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8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69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0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1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7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3" dur="1" fill="hold"/>
                                        <p:tgtEl>
                                          <p:spTgt spid="16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numSld="2">
                <p:cTn id="67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64"/>
                </p:tgtEl>
              </p:cMediaNode>
            </p:audio>
            <p:seq concurrent="1" nextAc="seek">
              <p:cTn id="67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6" fill="hold">
                      <p:stCondLst>
                        <p:cond delay="0"/>
                      </p:stCondLst>
                      <p:childTnLst>
                        <p:par>
                          <p:cTn id="677" fill="hold">
                            <p:stCondLst>
                              <p:cond delay="0"/>
                            </p:stCondLst>
                            <p:childTnLst>
                              <p:par>
                                <p:cTn id="67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80" restart="whenNotActive" fill="hold" evtFilter="cancelBubble" nodeType="interactiveSeq">
                <p:stCondLst>
                  <p:cond evt="onClick" delay="0">
                    <p:tgtEl>
                      <p:spTgt spid="1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1" fill="hold">
                      <p:stCondLst>
                        <p:cond delay="0"/>
                      </p:stCondLst>
                      <p:childTnLst>
                        <p:par>
                          <p:cTn id="682" fill="hold">
                            <p:stCondLst>
                              <p:cond delay="0"/>
                            </p:stCondLst>
                            <p:childTnLst>
                              <p:par>
                                <p:cTn id="68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2"/>
                  </p:tgtEl>
                </p:cond>
              </p:nextCondLst>
            </p:seq>
            <p:seq concurrent="1" nextAc="seek">
              <p:cTn id="685" restart="whenNotActive" fill="hold" evtFilter="cancelBubble" nodeType="interactiveSeq">
                <p:stCondLst>
                  <p:cond evt="onClick" delay="0">
                    <p:tgtEl>
                      <p:spTgt spid="1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6" fill="hold">
                      <p:stCondLst>
                        <p:cond delay="0"/>
                      </p:stCondLst>
                      <p:childTnLst>
                        <p:par>
                          <p:cTn id="687" fill="hold">
                            <p:stCondLst>
                              <p:cond delay="0"/>
                            </p:stCondLst>
                            <p:childTnLst>
                              <p:par>
                                <p:cTn id="68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3"/>
                  </p:tgtEl>
                </p:cond>
              </p:nextCondLst>
            </p:seq>
            <p:seq concurrent="1" nextAc="seek">
              <p:cTn id="690" restart="whenNotActive" fill="hold" evtFilter="cancelBubble" nodeType="interactiveSeq">
                <p:stCondLst>
                  <p:cond evt="onClick" delay="0">
                    <p:tgtEl>
                      <p:spTgt spid="1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1" fill="hold">
                      <p:stCondLst>
                        <p:cond delay="0"/>
                      </p:stCondLst>
                      <p:childTnLst>
                        <p:par>
                          <p:cTn id="692" fill="hold">
                            <p:stCondLst>
                              <p:cond delay="0"/>
                            </p:stCondLst>
                            <p:childTnLst>
                              <p:par>
                                <p:cTn id="69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"/>
                  </p:tgtEl>
                </p:cond>
              </p:nextCondLst>
            </p:seq>
            <p:seq concurrent="1" nextAc="seek">
              <p:cTn id="695" restart="whenNotActive" fill="hold" evtFilter="cancelBubble" nodeType="interactiveSeq">
                <p:stCondLst>
                  <p:cond evt="onClick" delay="0">
                    <p:tgtEl>
                      <p:spTgt spid="1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6" fill="hold">
                      <p:stCondLst>
                        <p:cond delay="0"/>
                      </p:stCondLst>
                      <p:childTnLst>
                        <p:par>
                          <p:cTn id="697" fill="hold">
                            <p:stCondLst>
                              <p:cond delay="0"/>
                            </p:stCondLst>
                            <p:childTnLst>
                              <p:par>
                                <p:cTn id="69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5"/>
                  </p:tgtEl>
                </p:cond>
              </p:nextCondLst>
            </p:seq>
            <p:seq concurrent="1" nextAc="seek">
              <p:cTn id="700" restart="whenNotActive" fill="hold" evtFilter="cancelBubble" nodeType="interactiveSeq">
                <p:stCondLst>
                  <p:cond evt="onClick" delay="0">
                    <p:tgtEl>
                      <p:spTgt spid="1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1" fill="hold">
                      <p:stCondLst>
                        <p:cond delay="0"/>
                      </p:stCondLst>
                      <p:childTnLst>
                        <p:par>
                          <p:cTn id="702" fill="hold">
                            <p:stCondLst>
                              <p:cond delay="0"/>
                            </p:stCondLst>
                            <p:childTnLst>
                              <p:par>
                                <p:cTn id="70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6"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10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56" grpId="0" animBg="1"/>
      <p:bldP spid="56" grpId="1" animBg="1"/>
      <p:bldP spid="57" grpId="0" animBg="1"/>
      <p:bldP spid="57" grpId="1" animBg="1"/>
      <p:bldP spid="58" grpId="0" animBg="1"/>
      <p:bldP spid="58" grpId="1" animBg="1"/>
      <p:bldP spid="59" grpId="0" animBg="1"/>
      <p:bldP spid="59" grpId="1" animBg="1"/>
      <p:bldP spid="60" grpId="0" animBg="1"/>
      <p:bldP spid="60" grpId="1" animBg="1"/>
      <p:bldP spid="61" grpId="0" animBg="1"/>
      <p:bldP spid="61" grpId="1" animBg="1"/>
      <p:bldP spid="62" grpId="0" animBg="1"/>
      <p:bldP spid="62" grpId="1" animBg="1"/>
      <p:bldP spid="63" grpId="0" animBg="1"/>
      <p:bldP spid="63" grpId="1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6" grpId="1" animBg="1"/>
      <p:bldP spid="87" grpId="0" animBg="1"/>
      <p:bldP spid="87" grpId="1" animBg="1"/>
      <p:bldP spid="88" grpId="0" animBg="1"/>
      <p:bldP spid="88" grpId="1" animBg="1"/>
      <p:bldP spid="89" grpId="0" animBg="1"/>
      <p:bldP spid="89" grpId="1" animBg="1"/>
      <p:bldP spid="90" grpId="0" animBg="1"/>
      <p:bldP spid="90" grpId="1" animBg="1"/>
      <p:bldP spid="91" grpId="0" animBg="1"/>
      <p:bldP spid="91" grpId="1" animBg="1"/>
      <p:bldP spid="92" grpId="0" animBg="1"/>
      <p:bldP spid="92" grpId="1" animBg="1"/>
      <p:bldP spid="93" grpId="0" animBg="1"/>
      <p:bldP spid="93" grpId="1" animBg="1"/>
      <p:bldP spid="94" grpId="0" animBg="1"/>
      <p:bldP spid="94" grpId="1" animBg="1"/>
      <p:bldP spid="95" grpId="0" animBg="1"/>
      <p:bldP spid="95" grpId="1" animBg="1"/>
      <p:bldP spid="96" grpId="0" animBg="1"/>
      <p:bldP spid="96" grpId="1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19" grpId="1" animBg="1"/>
      <p:bldP spid="120" grpId="0" animBg="1"/>
      <p:bldP spid="120" grpId="1" animBg="1"/>
      <p:bldP spid="121" grpId="0" animBg="1"/>
      <p:bldP spid="121" grpId="1" animBg="1"/>
      <p:bldP spid="122" grpId="0" animBg="1"/>
      <p:bldP spid="122" grpId="1" animBg="1"/>
      <p:bldP spid="123" grpId="0" animBg="1"/>
      <p:bldP spid="123" grpId="1" animBg="1"/>
      <p:bldP spid="124" grpId="0" animBg="1"/>
      <p:bldP spid="124" grpId="1" animBg="1"/>
      <p:bldP spid="125" grpId="0" animBg="1"/>
      <p:bldP spid="125" grpId="1" animBg="1"/>
      <p:bldP spid="126" grpId="0" animBg="1"/>
      <p:bldP spid="126" grpId="1" animBg="1"/>
      <p:bldP spid="127" grpId="0" animBg="1"/>
      <p:bldP spid="127" grpId="1" animBg="1"/>
      <p:bldP spid="128" grpId="0" animBg="1"/>
      <p:bldP spid="128" grpId="1" animBg="1"/>
      <p:bldP spid="129" grpId="0" animBg="1"/>
      <p:bldP spid="129" grpId="1" animBg="1"/>
      <p:bldP spid="132" grpId="0" animBg="1"/>
      <p:bldP spid="133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1" grpId="1" animBg="1"/>
      <p:bldP spid="152" grpId="0" animBg="1"/>
      <p:bldP spid="152" grpId="1" animBg="1"/>
      <p:bldP spid="153" grpId="0" animBg="1"/>
      <p:bldP spid="153" grpId="1" animBg="1"/>
      <p:bldP spid="154" grpId="0" animBg="1"/>
      <p:bldP spid="154" grpId="1" animBg="1"/>
      <p:bldP spid="155" grpId="0" animBg="1"/>
      <p:bldP spid="155" grpId="1" animBg="1"/>
      <p:bldP spid="156" grpId="0" animBg="1"/>
      <p:bldP spid="156" grpId="1" animBg="1"/>
      <p:bldP spid="157" grpId="0" animBg="1"/>
      <p:bldP spid="157" grpId="1" animBg="1"/>
      <p:bldP spid="158" grpId="0" animBg="1"/>
      <p:bldP spid="158" grpId="1" animBg="1"/>
      <p:bldP spid="159" grpId="0" animBg="1"/>
      <p:bldP spid="159" grpId="1" animBg="1"/>
      <p:bldP spid="160" grpId="0" animBg="1"/>
      <p:bldP spid="160" grpId="1" animBg="1"/>
      <p:bldP spid="161" grpId="0" animBg="1"/>
      <p:bldP spid="161" grpId="1" animBg="1"/>
      <p:bldP spid="7" grpId="0" animBg="1"/>
      <p:bldP spid="192" grpId="0" animBg="1"/>
      <p:bldP spid="193" grpId="0" animBg="1"/>
      <p:bldP spid="194" grpId="0" animBg="1"/>
      <p:bldP spid="195" grpId="0" animBg="1"/>
      <p:bldP spid="19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0300" y="800643"/>
            <a:ext cx="4386848" cy="3156502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 rot="20313877">
            <a:off x="2382363" y="1395868"/>
            <a:ext cx="1600200" cy="114300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050"/>
          </a:p>
        </p:txBody>
      </p:sp>
      <p:sp>
        <p:nvSpPr>
          <p:cNvPr id="4" name="Round Diagonal Corner Rectangle 3"/>
          <p:cNvSpPr/>
          <p:nvPr/>
        </p:nvSpPr>
        <p:spPr>
          <a:xfrm>
            <a:off x="2400300" y="628650"/>
            <a:ext cx="1828800" cy="1085850"/>
          </a:xfrm>
          <a:prstGeom prst="round2Diag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050"/>
          </a:p>
        </p:txBody>
      </p:sp>
      <p:sp>
        <p:nvSpPr>
          <p:cNvPr id="5" name="Round Diagonal Corner Rectangle 4"/>
          <p:cNvSpPr/>
          <p:nvPr/>
        </p:nvSpPr>
        <p:spPr>
          <a:xfrm>
            <a:off x="5372100" y="3371850"/>
            <a:ext cx="1714500" cy="97155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050"/>
          </a:p>
        </p:txBody>
      </p:sp>
      <p:sp>
        <p:nvSpPr>
          <p:cNvPr id="6" name="Round Diagonal Corner Rectangle 5"/>
          <p:cNvSpPr/>
          <p:nvPr/>
        </p:nvSpPr>
        <p:spPr>
          <a:xfrm>
            <a:off x="5314950" y="685800"/>
            <a:ext cx="1485900" cy="971550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050"/>
          </a:p>
        </p:txBody>
      </p:sp>
      <p:sp>
        <p:nvSpPr>
          <p:cNvPr id="7" name="Round Same Side Corner Rectangle 6"/>
          <p:cNvSpPr/>
          <p:nvPr/>
        </p:nvSpPr>
        <p:spPr>
          <a:xfrm rot="19134238">
            <a:off x="4943920" y="1907777"/>
            <a:ext cx="1885950" cy="1143000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050"/>
          </a:p>
        </p:txBody>
      </p:sp>
      <p:sp>
        <p:nvSpPr>
          <p:cNvPr id="8" name="Rounded Rectangle 7"/>
          <p:cNvSpPr/>
          <p:nvPr/>
        </p:nvSpPr>
        <p:spPr>
          <a:xfrm>
            <a:off x="2548233" y="3366447"/>
            <a:ext cx="1885950" cy="97155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050"/>
          </a:p>
        </p:txBody>
      </p:sp>
      <p:sp>
        <p:nvSpPr>
          <p:cNvPr id="9" name="Round Diagonal Corner Rectangle 8"/>
          <p:cNvSpPr/>
          <p:nvPr/>
        </p:nvSpPr>
        <p:spPr>
          <a:xfrm rot="3097125">
            <a:off x="3870786" y="1596122"/>
            <a:ext cx="1858609" cy="1151155"/>
          </a:xfrm>
          <a:prstGeom prst="round2Diag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050"/>
          </a:p>
        </p:txBody>
      </p:sp>
      <p:sp>
        <p:nvSpPr>
          <p:cNvPr id="10" name="Round Same Side Corner Rectangle 9"/>
          <p:cNvSpPr/>
          <p:nvPr/>
        </p:nvSpPr>
        <p:spPr>
          <a:xfrm>
            <a:off x="4286250" y="3200400"/>
            <a:ext cx="1828800" cy="1143000"/>
          </a:xfrm>
          <a:prstGeom prst="round2Same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050"/>
          </a:p>
        </p:txBody>
      </p:sp>
      <p:sp>
        <p:nvSpPr>
          <p:cNvPr id="11" name="Round Same Side Corner Rectangle 10"/>
          <p:cNvSpPr/>
          <p:nvPr/>
        </p:nvSpPr>
        <p:spPr>
          <a:xfrm>
            <a:off x="5257800" y="2343150"/>
            <a:ext cx="1885950" cy="1257300"/>
          </a:xfrm>
          <a:prstGeom prst="round2Same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050"/>
          </a:p>
        </p:txBody>
      </p:sp>
      <p:sp>
        <p:nvSpPr>
          <p:cNvPr id="12" name="Round Same Side Corner Rectangle 11"/>
          <p:cNvSpPr/>
          <p:nvPr/>
        </p:nvSpPr>
        <p:spPr>
          <a:xfrm rot="19972111">
            <a:off x="5227035" y="1697768"/>
            <a:ext cx="1943100" cy="1085850"/>
          </a:xfrm>
          <a:prstGeom prst="round2Same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050"/>
          </a:p>
        </p:txBody>
      </p:sp>
      <p:sp>
        <p:nvSpPr>
          <p:cNvPr id="13" name="Rectangle 12"/>
          <p:cNvSpPr/>
          <p:nvPr/>
        </p:nvSpPr>
        <p:spPr>
          <a:xfrm>
            <a:off x="4286250" y="1257300"/>
            <a:ext cx="2000250" cy="1143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050"/>
          </a:p>
        </p:txBody>
      </p:sp>
      <p:sp>
        <p:nvSpPr>
          <p:cNvPr id="14" name="Rectangle 13"/>
          <p:cNvSpPr/>
          <p:nvPr/>
        </p:nvSpPr>
        <p:spPr>
          <a:xfrm rot="20956071">
            <a:off x="3468101" y="2154710"/>
            <a:ext cx="1771650" cy="120015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050"/>
          </a:p>
        </p:txBody>
      </p:sp>
      <p:sp>
        <p:nvSpPr>
          <p:cNvPr id="15" name="Rectangle 14"/>
          <p:cNvSpPr/>
          <p:nvPr/>
        </p:nvSpPr>
        <p:spPr>
          <a:xfrm>
            <a:off x="2457450" y="2343150"/>
            <a:ext cx="1657350" cy="108585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050"/>
          </a:p>
        </p:txBody>
      </p:sp>
      <p:sp>
        <p:nvSpPr>
          <p:cNvPr id="16" name="Round Diagonal Corner Rectangle 15"/>
          <p:cNvSpPr/>
          <p:nvPr/>
        </p:nvSpPr>
        <p:spPr>
          <a:xfrm rot="20853685">
            <a:off x="3577604" y="621191"/>
            <a:ext cx="2171700" cy="1085850"/>
          </a:xfrm>
          <a:prstGeom prst="round2Diag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050"/>
          </a:p>
        </p:txBody>
      </p:sp>
      <p:sp>
        <p:nvSpPr>
          <p:cNvPr id="18" name="Rectangle 17"/>
          <p:cNvSpPr/>
          <p:nvPr/>
        </p:nvSpPr>
        <p:spPr>
          <a:xfrm>
            <a:off x="3543301" y="1885950"/>
            <a:ext cx="3326158" cy="85408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950" b="1" spc="225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SUMMER</a:t>
            </a:r>
          </a:p>
        </p:txBody>
      </p:sp>
      <p:sp>
        <p:nvSpPr>
          <p:cNvPr id="2" name="Action Button: Back or Previous 1">
            <a:hlinkClick r:id="rId5" action="ppaction://hlinksldjump" highlightClick="1"/>
          </p:cNvPr>
          <p:cNvSpPr/>
          <p:nvPr/>
        </p:nvSpPr>
        <p:spPr>
          <a:xfrm>
            <a:off x="7504386" y="3901966"/>
            <a:ext cx="1229711" cy="740979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34859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7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7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8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gauravblog.com/wp-content/uploads/2012/07/IMG-20120705-0134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932" b="20045"/>
          <a:stretch/>
        </p:blipFill>
        <p:spPr bwMode="auto">
          <a:xfrm>
            <a:off x="2411760" y="754834"/>
            <a:ext cx="4290377" cy="273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Rain graphics"/>
          <p:cNvPicPr>
            <a:picLocks noChangeAspect="1" noChangeArrowheads="1" noCrop="1"/>
          </p:cNvPicPr>
          <p:nvPr/>
        </p:nvPicPr>
        <p:blipFill>
          <a:blip r:embed="rId6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7283" y="754835"/>
            <a:ext cx="1998222" cy="2715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Rain graphics"/>
          <p:cNvPicPr>
            <a:picLocks noChangeAspect="1" noChangeArrowheads="1" noCrop="1"/>
          </p:cNvPicPr>
          <p:nvPr/>
        </p:nvPicPr>
        <p:blipFill>
          <a:blip r:embed="rId6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9342" y="754835"/>
            <a:ext cx="2138892" cy="2715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2519771" y="141480"/>
            <a:ext cx="474919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100" b="1" dirty="0" err="1"/>
              <a:t>What’s</a:t>
            </a:r>
            <a:r>
              <a:rPr lang="es-ES_tradnl" sz="2100" b="1" dirty="0"/>
              <a:t> </a:t>
            </a:r>
            <a:r>
              <a:rPr lang="es-ES_tradnl" sz="2100" b="1" dirty="0" err="1"/>
              <a:t>the</a:t>
            </a:r>
            <a:r>
              <a:rPr lang="es-ES_tradnl" sz="2100" b="1" dirty="0"/>
              <a:t> </a:t>
            </a:r>
            <a:r>
              <a:rPr lang="es-ES_tradnl" sz="2100" b="1" dirty="0" err="1"/>
              <a:t>weather</a:t>
            </a:r>
            <a:r>
              <a:rPr lang="es-ES_tradnl" sz="2100" b="1" dirty="0"/>
              <a:t> </a:t>
            </a:r>
            <a:r>
              <a:rPr lang="es-ES_tradnl" sz="2100" b="1" dirty="0" err="1"/>
              <a:t>like</a:t>
            </a:r>
            <a:r>
              <a:rPr lang="es-ES_tradnl" sz="2100" b="1" dirty="0"/>
              <a:t> </a:t>
            </a:r>
            <a:r>
              <a:rPr lang="es-ES_tradnl" sz="2100" b="1" dirty="0" err="1"/>
              <a:t>today</a:t>
            </a:r>
            <a:r>
              <a:rPr lang="es-ES_tradnl" sz="2100" b="1" dirty="0"/>
              <a:t>?</a:t>
            </a:r>
            <a:endParaRPr lang="es-ES" sz="2100" b="1" dirty="0"/>
          </a:p>
        </p:txBody>
      </p:sp>
      <p:pic>
        <p:nvPicPr>
          <p:cNvPr id="1030" name="Picture 6" descr="http://www.frijifan.com/wp-content/uploads/2010/05/open-window-430x247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785" l="0" r="97907">
                        <a14:foregroundMark x1="17442" y1="18219" x2="17907" y2="86235"/>
                        <a14:foregroundMark x1="18372" y1="14980" x2="18372" y2="85020"/>
                        <a14:backgroundMark x1="19535" y1="21457" x2="19767" y2="80162"/>
                        <a14:backgroundMark x1="19767" y1="19838" x2="79535" y2="19838"/>
                        <a14:backgroundMark x1="78372" y1="31579" x2="78837" y2="80567"/>
                        <a14:backgroundMark x1="15116" y1="11336" x2="15116" y2="11336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80" r="3037"/>
          <a:stretch/>
        </p:blipFill>
        <p:spPr bwMode="auto">
          <a:xfrm>
            <a:off x="1348647" y="205130"/>
            <a:ext cx="6313715" cy="3834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7 CuadroTexto"/>
          <p:cNvSpPr txBox="1"/>
          <p:nvPr/>
        </p:nvSpPr>
        <p:spPr>
          <a:xfrm>
            <a:off x="5072339" y="617451"/>
            <a:ext cx="2646294" cy="791706"/>
          </a:xfrm>
          <a:prstGeom prst="wedgeRoundRectCallout">
            <a:avLst>
              <a:gd name="adj1" fmla="val 1357"/>
              <a:gd name="adj2" fmla="val 131667"/>
              <a:gd name="adj3" fmla="val 16667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_tradnl" sz="4050" b="1" dirty="0"/>
              <a:t>It’s </a:t>
            </a:r>
            <a:r>
              <a:rPr lang="es-ES_tradnl" sz="405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rainy.</a:t>
            </a:r>
            <a:endParaRPr lang="es-ES" sz="405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Action Button: Back or Previous 1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977215F8-51BB-6DE7-89D9-F4C7AB1298F2}"/>
              </a:ext>
            </a:extLst>
          </p:cNvPr>
          <p:cNvSpPr/>
          <p:nvPr/>
        </p:nvSpPr>
        <p:spPr>
          <a:xfrm>
            <a:off x="7504386" y="3901966"/>
            <a:ext cx="1229711" cy="740979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48679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1431" t="11076"/>
          <a:stretch/>
        </p:blipFill>
        <p:spPr>
          <a:xfrm>
            <a:off x="1292773" y="529704"/>
            <a:ext cx="4753304" cy="2858779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409903" y="3867514"/>
            <a:ext cx="3342291" cy="1001111"/>
          </a:xfrm>
          <a:prstGeom prst="roundRect">
            <a:avLst/>
          </a:prstGeom>
          <a:gradFill flip="none" rotWithShape="1">
            <a:gsLst>
              <a:gs pos="0">
                <a:schemeClr val="tx2">
                  <a:tint val="66000"/>
                  <a:satMod val="160000"/>
                </a:schemeClr>
              </a:gs>
              <a:gs pos="50000">
                <a:schemeClr val="tx2">
                  <a:tint val="44500"/>
                  <a:satMod val="160000"/>
                </a:schemeClr>
              </a:gs>
              <a:gs pos="100000">
                <a:schemeClr val="tx2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  <a:latin typeface="Comic Sans MS" panose="030F0702030302020204" pitchFamily="66" charset="0"/>
              </a:rPr>
              <a:t>It’s dry.</a:t>
            </a:r>
          </a:p>
        </p:txBody>
      </p:sp>
      <p:pic>
        <p:nvPicPr>
          <p:cNvPr id="4" name="Picture 6" descr="http://www.frijifan.com/wp-content/uploads/2010/05/open-window-430x247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785" l="0" r="97907">
                        <a14:foregroundMark x1="17442" y1="18219" x2="17907" y2="86235"/>
                        <a14:foregroundMark x1="18372" y1="14980" x2="18372" y2="85020"/>
                        <a14:backgroundMark x1="19535" y1="21457" x2="19767" y2="80162"/>
                        <a14:backgroundMark x1="19767" y1="19838" x2="79535" y2="19838"/>
                        <a14:backgroundMark x1="78372" y1="31579" x2="78837" y2="80567"/>
                        <a14:backgroundMark x1="15116" y1="11336" x2="15116" y2="11336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80" r="3037"/>
          <a:stretch/>
        </p:blipFill>
        <p:spPr bwMode="auto">
          <a:xfrm>
            <a:off x="158351" y="-92068"/>
            <a:ext cx="6754829" cy="4102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3991306" y="3867514"/>
            <a:ext cx="3426370" cy="1001111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  <a:latin typeface="Comic Sans MS" panose="030F0702030302020204" pitchFamily="66" charset="0"/>
              </a:rPr>
              <a:t>It’s wet.  </a:t>
            </a:r>
          </a:p>
        </p:txBody>
      </p:sp>
      <p:sp>
        <p:nvSpPr>
          <p:cNvPr id="2" name="Action Button: Back or Previous 1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AA8FBCCC-B02A-04C8-D04E-28294AE7D331}"/>
              </a:ext>
            </a:extLst>
          </p:cNvPr>
          <p:cNvSpPr/>
          <p:nvPr/>
        </p:nvSpPr>
        <p:spPr>
          <a:xfrm>
            <a:off x="7504386" y="3901966"/>
            <a:ext cx="1229711" cy="740979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20677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989C0D-AAFD-48B7-778F-95F0D3AEC8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-1"/>
            <a:ext cx="9144001" cy="5176573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1423286" y="141480"/>
            <a:ext cx="509293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100" b="1" dirty="0" err="1"/>
              <a:t>What’s</a:t>
            </a:r>
            <a:r>
              <a:rPr lang="es-ES_tradnl" sz="2100" b="1" dirty="0"/>
              <a:t> </a:t>
            </a:r>
            <a:r>
              <a:rPr lang="es-ES_tradnl" sz="2100" b="1" dirty="0" err="1"/>
              <a:t>the</a:t>
            </a:r>
            <a:r>
              <a:rPr lang="es-ES_tradnl" sz="2100" b="1" dirty="0"/>
              <a:t> </a:t>
            </a:r>
            <a:r>
              <a:rPr lang="es-ES_tradnl" sz="2100" b="1" dirty="0" err="1"/>
              <a:t>weather</a:t>
            </a:r>
            <a:r>
              <a:rPr lang="es-ES_tradnl" sz="2100" b="1" dirty="0"/>
              <a:t> </a:t>
            </a:r>
            <a:r>
              <a:rPr lang="es-ES_tradnl" sz="2100" b="1" dirty="0" err="1"/>
              <a:t>like</a:t>
            </a:r>
            <a:r>
              <a:rPr lang="es-ES_tradnl" sz="2100" b="1" dirty="0"/>
              <a:t> </a:t>
            </a:r>
            <a:r>
              <a:rPr lang="es-ES_tradnl" sz="2100" b="1" dirty="0" err="1"/>
              <a:t>today</a:t>
            </a:r>
            <a:r>
              <a:rPr lang="es-ES_tradnl" sz="2100" b="1" dirty="0"/>
              <a:t>?</a:t>
            </a:r>
            <a:endParaRPr lang="es-ES" sz="2100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553859" y="800649"/>
            <a:ext cx="3013027" cy="791706"/>
          </a:xfrm>
          <a:prstGeom prst="wedgeRoundRectCallout">
            <a:avLst>
              <a:gd name="adj1" fmla="val 52339"/>
              <a:gd name="adj2" fmla="val 145668"/>
              <a:gd name="adj3" fmla="val 16667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_tradnl" sz="4050" b="1" dirty="0"/>
              <a:t>It’s </a:t>
            </a:r>
            <a:r>
              <a:rPr lang="es-ES_tradnl" sz="405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sunny.</a:t>
            </a:r>
            <a:endParaRPr lang="es-ES" sz="405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Action Button: Back or Previous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5F68BEEB-D31F-04CF-E4E1-FFFFD05E1853}"/>
              </a:ext>
            </a:extLst>
          </p:cNvPr>
          <p:cNvSpPr/>
          <p:nvPr/>
        </p:nvSpPr>
        <p:spPr>
          <a:xfrm>
            <a:off x="7504386" y="3901966"/>
            <a:ext cx="1229711" cy="740979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3272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4565" y="935323"/>
            <a:ext cx="4151651" cy="2767767"/>
          </a:xfrm>
          <a:prstGeom prst="rect">
            <a:avLst/>
          </a:prstGeom>
        </p:spPr>
      </p:pic>
      <p:pic>
        <p:nvPicPr>
          <p:cNvPr id="1030" name="Picture 6" descr="http://www.frijifan.com/wp-content/uploads/2010/05/open-window-430x247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785" l="0" r="97907">
                        <a14:foregroundMark x1="17442" y1="18219" x2="17907" y2="86235"/>
                        <a14:foregroundMark x1="18372" y1="14980" x2="18372" y2="85020"/>
                        <a14:backgroundMark x1="19535" y1="21457" x2="19767" y2="80162"/>
                        <a14:backgroundMark x1="19767" y1="19838" x2="79535" y2="19838"/>
                        <a14:backgroundMark x1="78372" y1="31579" x2="78837" y2="80567"/>
                        <a14:backgroundMark x1="15116" y1="11336" x2="15116" y2="11336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80" r="3037"/>
          <a:stretch/>
        </p:blipFill>
        <p:spPr bwMode="auto">
          <a:xfrm>
            <a:off x="1303658" y="388139"/>
            <a:ext cx="6313715" cy="3834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7 CuadroTexto"/>
          <p:cNvSpPr txBox="1"/>
          <p:nvPr/>
        </p:nvSpPr>
        <p:spPr>
          <a:xfrm>
            <a:off x="2849790" y="4008894"/>
            <a:ext cx="3078342" cy="791706"/>
          </a:xfrm>
          <a:prstGeom prst="wedgeRoundRectCallout">
            <a:avLst>
              <a:gd name="adj1" fmla="val -65575"/>
              <a:gd name="adj2" fmla="val -47175"/>
              <a:gd name="adj3" fmla="val 16667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_tradnl" sz="4050" b="1" dirty="0" err="1"/>
              <a:t>climb</a:t>
            </a:r>
            <a:endParaRPr lang="es-ES" sz="405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7449" l="4357" r="9433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54304" y="2536950"/>
            <a:ext cx="3085303" cy="2634942"/>
          </a:xfrm>
          <a:prstGeom prst="rect">
            <a:avLst/>
          </a:prstGeom>
        </p:spPr>
      </p:pic>
      <p:sp>
        <p:nvSpPr>
          <p:cNvPr id="2" name="Action Button: Back or Previous 1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E2C57CA7-B931-B9D0-0E90-BB7CFFEC88E3}"/>
              </a:ext>
            </a:extLst>
          </p:cNvPr>
          <p:cNvSpPr/>
          <p:nvPr/>
        </p:nvSpPr>
        <p:spPr>
          <a:xfrm>
            <a:off x="7504386" y="3901966"/>
            <a:ext cx="1229711" cy="740979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9550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123.Unit 10 - Funtime and Project"/>
  <p:tag name="ISPRING_LMS_API_VERSION" val="SCORM 2004 (2nd edition)"/>
  <p:tag name="ISPRING_ULTRA_SCORM_COURSE_ID" val="CDAAA636-BBBA-43A6-9164-81FDF2F8A217"/>
  <p:tag name="ISPRING_CMI5_LAUNCH_METHOD" val="any window"/>
  <p:tag name="ISPRINGCLOUDFOLDERID" val="1"/>
  <p:tag name="ISPRINGONLINEFOLDERID" val="1"/>
  <p:tag name="ISPRING_SCORM_RATE_SLIDES" val="0"/>
  <p:tag name="ISPRING_SCORM_PASSING_SCORE" val="0.000000"/>
  <p:tag name="ISPRING_CURRENT_PLAYER_ID" val="universal"/>
  <p:tag name="ISPRING_PRESENTATION_TITLE" val="123.Unit 10 - Funtime and Project"/>
  <p:tag name="ISPRING_OUTPUT_FOLDER" val="[[&quot;\uFFFD\uFFFD~\uFFFD{952061D2-11C4-4E66-9BDA-C22EDC6CA497}&quot;,&quot;D:\\TUAN ANH&quot;],[&quot;\uFFFD\uFFFD|x{7070F873-55FB-4E49-8DA2-6F658BF36F6A}&quot;,&quot;C:\\Users\\Admin\\Desktop\\Bài giảng thiếu\\Unit 10\\Unit 10&quot;]]"/>
  <p:tag name="ISPRING_PLAYERS_CUSTOMIZATION_2" val="UEsDBBQAAgAIAIxeVlE2YVgCRwMAAOEJAAAUAAAAdW5pdmVyc2FsL3BsYXllci54bWytVl1P2zAUfS4S/yHyO3FLxwYoATEktIcxIXVse6vc5DbxmtiZ7RC6X78b5zukbEir1Cq5vuf4fhxf17t+ThPnCZTmUvhk4c6JAyKQIReRTx6/3p2ck+ur4yMvS9gelMNDn+SClwCWECcEHSieGQQ/MBP7pGdwkZk4meJScbP3yXKO3O1Oyzk5Ppqhi9A+iY3JLiktisLlGhEi0jLJSxLtBjKlmQINwoCiVRjEabCX5u9o/KZSULPPQPeQmXn7xjVJy/Gs+YCkWLpSRfR0Pl/QH/efV0EMKTvhQhsmAiAOVnJmS7lhwe5ehnkCurTNvCrIFRhTBmFtM89c8sW5cLQKfFI5rFPQmkWg3UREhLZ+DWdDUGEa65qJcC3YE49Ymdta1162RR2JjqUyQW5q9A72G8lUuG7tPX+PTkTsbROm45pPD3Kx/DteJ2P91uX7ZCw2o3yTcB3jUh/SWaeToMNdvdTW2Mr2sZHtXclEHAW/cq4gtK/f2hMwX5Bqw1bmNk5XFwEu4NMdC4xU+1uEoXRr2bitUtxKKa4FtRxuu/uqoyBNtltgJlfQlGrmPfEQ5BemlO3XlVE5eHRkrLF0CPZolXLdpK4hXmzS5OwfelP6jVrzU7/WGQv4H435hERtTbgI4fmOo4+BFGtqAItd2lyTJW65ZxeTzjdp7zANTN1JwKZgIo5hKgI8+yEzjHZ2eggKiml0CXI1wvYWDoJjHsUJfs0kw3j1IE3K1G6SobdwEJzIYDcBbc0HgRslC8xQ51mGA+Bl8V6utx2h45aMdNmK0aMT49ALcm1kyn9bpQ/mpLm0kn7l9B4fOYc+Degm4y3kw/w1xGgSDOJq5sL2NQKcC08citWA56S2uhkO8YlZXz6NBnxpeihnTDOdS8M6qyzjOQ4mzyqv5hzn2cgnhC3LE3PbT2h4eVjoKOHpe2OK6zueVVms+G9wCh6Wfw0WSyy1E0Opd5+8P1/2GFCLOBkH21vToR23UjR1cF1q36pf247mhqq1UsnskKS8uhcVppoHH1GOkZK5CEcCsA2r6XWC8/hGAXMS2GJGi1M8HjLzyTt8qHO+OLvoUv6wuGiwNq6HauMqljdcR3XAnfxofZDaRLx6ruHjH1BLAwQUAAIACACpdEdVnF4yCBQGAAA3FwAAHQAAAHVuaXZlcnNhbC9jb21tb25fbWVzc2FnZXMubG5nrVjbbuM2EH0vsP9AGAjQAtvsboFdFEXiBS0xsRBZ9Ep0vGlRCIxE20Qk0dXFifvUr+mH9Us6pGTH3gskJXmwYVGeM0PynJkhzz4+pAnaiLyQKjsfvDt9O0Aii1Qss+X5YMYufv51gIqSZzFPVCbOB5kaoI/DVz+cJTxbVnwp4PerHxA6S0VRwGMx1E+Pz0jG54PpKMSWRYLAGbkkxDPboaGHfR8zh3qhi0fEHQxxFUuFMp7nvIRgzt40CO2AUxffED8MLAKgGpqyMJhNp9RnxB4M2UqgQqZVYnCRLFCmSlRU67XKSxEjmaES/sKjCDzIW5nIcotSFYseIQRXjheCezO/ZthxHXYTTqhNBkOS8dsEwohyITKUCx6L/Dk+POpPsNuA27J4IfSpTwLiMVjM6ZgyOhhOc1GIrAS49UqVqg+e69gQZ0gvQovOPDYYBomMBTr5NCOB2XdvNhkR/wSpBTphlMF0dq+Ckx6OrsHPN+h0Dc6eRqc5hgWYYP+qXhPLJzBgh3OHjQdDC1ZXk+Zeliskg3UOQkFiw5OqZlcjpTZ3I2xdhYyGeDoNRzPGHuMe8eiuzdqikyn2bkKXXtJw5FxCWCpd82yLXLVUP/7y4cPDu/cffuoFEwCf3GMgZJDev+0A5DGfuiGgETf0yGfYbf3dz47OmOt4wOfmRz9roO418BW+W+1mvg8kbxjqBCZf6LVwickXN6pCK74RqFRoI8W9yQ4gApmDxAyH4UWkYCCrWhVm0wkGEoGumO9YmqAgBJXn29d10qnKlcrBXYHiWsWx8alZpd+va/3V3FI6UUH6ilXKZXba7nruuRTbhmQTYDe+hMVl+0kB0hG8ofRGy+Y1uLjPEsVjtICUgiQNEF+vExk1KbTh/TTh29YofDx3vEsgO3UDSF/2bkQnxRjZOdeT7Yni44D4AJDzQuRPsA0N1405wknSD2HsXI5d+DAdwlguVwl8yr5xTAkwYSpaM0WTjnEQzKlv60XT2ZijNS+Ke5XHRyw93M82YMezKAjBYgfgulTugYEfElqBPBdR2Q4GUWLD70ZXMFUgYMhMMtCSSquiBNmk60SUwkQr9VR4ZCh1KxYK9JUIvqm5D96N2Fpp7uKZZ43DEdunUJdXWbTqaAfi/KY+DtVQAU0OOd8aU4MWjuhnyC6QDGkfC3oFOfCqj8UNCWCRSdBm4+Fr57Iuk5D3dklpl/QirnNMsm1aIc2mjVRVASN6SSA1mR0pTvu5CQjUdY852P1Obq1Rd33YUm6giQECirzVEaR7i9haVJ9mzu/hBXZcU6m/pB7fmp6PxxueRQLIFnG9p1t4F8vYvNO0N/7/quTfiJdNqj9pqoRnk88nfeM5KizfUQQvS5GuyzbXesGa8J8ShZb4d0PoMvWn+d+35C+yMwdN/LP35+iw0GePWoN45kp1362XjqTp/Ak0LLo4Qo+RdLcaa7cjh+qK2H7ueLRzvIujY4aTLVR3a482AJ5CT8UIxrDGJvIAWp0UqlB3W3P2OAzfnDq628/JKHAYVJ25uC1k2erZ6LlzfTVyfnphPehZj4oNc5gLIXsAuNwfqROZQvxxB8zZhOxWoC4RRzOZqyqJjfwTeWfKBKxtlYqvu+FFrlIzmvBiR/+6TH18ThT15Pza6bRHP7VXcOf9ORDw03cpINiHNsbCnqV7H0urPeloBPLRS+GyYNc6gY5SXkYrKMcLVWVxR6D6CGaTCwxgzZwDwfP2LqwB+CKMehQ1o7/1AtEdHSRRsgf7w1OlKP7sDaKnsceoLy9K8VC2A81GhkVBSC8uoJNbLNosGB4dh2weulg1R+WdXceTM3OA/S9yJOV1UUxVCkOn7X6Zvq4zZMGMYWs8Af0FRm6qyqHp7IOwo5tFZz4c6RrlWgAEDQSTZSIQeeBab31Q9cUPZGZzSBsMJzy/g7TOlEp6xWY2UMup7DenxzuQqkxk1ivy5xVVPWHmTENs2+ZCCFYSzvt3dQ8Rw4Ezam6GErXsDGaNsQdV4ws8EcuyL6BPyP7CR19qmAsEV3F9Uf3fP/+22deXhE1OhrRXPz8mvc3XdXv/VJgr7rM3Bzfe/wNQSwMEFAACAAgAqXRHVR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CpdEdVp6dX6HwEAABvFwAAJwAAAHVuaXZlcnNhbC9mbGFzaF9wdWJsaXNoaW5nX3NldHRpbmdzLnhtbOVY3W7bNhS+91MQGnpZK2mTNQ1kB5ktI0YdO7PUrsEwBLREW1woUiUpu+7VnmYPtifZoeg4duK0dFYPaXsROCLP+c7hd354pODkY87QlEhFBW94+/U9DxGeiJTyScN7G3eeH3lIacxTzAQnDY8LD500a0FRjhhVWUS0BlGFAIar40I3vEzr4tj3Z7NZnapCml3BSg34qp6I3C8kUYRrIv2C4Tn86HlBlLdAcACAv1zwhVqzVkMosEjnIi0ZQTQFzzk1h8Ksw7DKPN+KjXByPZGi5GlLMCGRnIwa3k+tsL3ffnkjY6HaNCfccKKasGiW9TFOU2q8wCyinwjKCJ1k4O7hgYdmNNVZw3txYFBA2r+PUmHbo2OD0hLAAdcL+JxonGKN7aO1p8lHrW4W7FI65zinSQw7yJy/4bXjq6jXbYdX/UEcRldn8XnP+rCFUhy+j7dQirtxL9xG3hX+7PIiHPa6/TdX8WDQi7sXt1rA6Bohgb/OWADMilImZElYoLMyH3FMGeToHRoV0ZDlDMsJiUWHQhDHmCnioT8LMvm1xIzqORTDHhTDNSHFqSpIoocmbA1Py5J4t3AWEByDWN6mxOtlSrw6Wju6b63fHmujlwHWGicZJA+sVa4F/urSjRg1ZYQTTaeQmOTOIcclY1FZFELqpnG6sr26uPThAZhgLPgac+YZjQRLl3yRfETSPs7JSsVF15R3QHLfQ2OIMQMmBwXhKMIcqpxqYDdZAqhypDTVVXV3FtKnkmKGAA/aEEHn0T22kwxLtRbUZWBNbSXN3/tCE/WHZdsuPSgaMQpWTGo5yYc8RW2JZ9CVXMQvCHcRO4O8YSZ3iHRyQmK1hSQ6ZcxF+DdRshTNRYkYvQZOBIKqKnP4LyNotXehsRR5tQrdVSNVUTilZEbSExdDl2AiL0ETWnnBiLYWPpT0ExqRsZCAS/AUKIZ1qix+fSvgAit1C4pvfHxmO1K33w7fPzMHxOkU82RLcChFkhd6J/h4jrjQN3pAR4JLiKAJSkrTas/lbPXHh2HZDSDOXykaa/iK5iXDXxN+ScgK9A5Dvhsr2wT+ix44m83wtCp0U7wVNJQ4hZBYTNhIoJNTvrg9HAATzJHgbI5wApexMm1jSkWpYMU2CAutHu+h1Yc0rZ4mcOuARZkS6QS5t//i5cHhz6+OXh/X/X/++vv5Z5UWY8oFw8acnVNaD85Bblp3pqEvKH1mJrqn2xEyN4ma3jO6ec5zUO/243B42oq777rx5QaAir3793Hgm1lh8+hQDVBPdXKIwtNh6wwNw+htL46OXTKqL6B4dZJBTo7Nq4XTWDAM3zlhA+FOhRJGTnADF6nBGxepoR0NLlbGAicXoNVPbOuCZs9oTiHhvonCdaqhR9X8t1G3/3nkt4W/o7olWCbZzvLox+isuwzQd0z7034X/p5fWM+xvCYSxUIw5XSzlZpRTv7XNrGecFF43v1l0Gv/AC35iTJon5afEde+Gwb+xi+0ZiennOZAq3n5WH7WbR4e7AX+5q1aDdDWP5I3a/8CUEsDBBQAAgAIAKl0R1VvgXSHZgMAAJ0MAAAhAAAAdW5pdmVyc2FsL2ZsYXNoX3NraW5fc2V0dGluZ3MueG1slVfbbuIwEH3vVyD2vSyUXYoUInFbqdpuW20R7w4ZwMKxI9uhy9/vOM7FgaRJG1WqZ86x53I8Vj11orx3Bqmo4LP+qO/f9XreLpESuN5AFDOiocdJBLP+cDjtD6xfMCHfQWvKD8pYcluPhrN+kGgt+P1OcI2b3HMhI8L6/rdf6Y83SJFtLIExdeXsyQ7KY36MHherTpTsjPFislpOmwg7EcWEX57FQdwHZHc6SJHw0IT2YL4m2vESg2SUn1ojYlTpJw1RJab1cD1aj7pRYglKgQlpupqP5j9bWYwEwIrsJ+PH8bwjpzzq88Zc0c5UUZ3SJqPJw2TcRIvJAapFXq5Xw9VDM57j7tWufBqXJWj4p1szR+VfQH5pcxEn8Vc0EktxMAW94kzM18phgoR4/ZCwmpqvlWASMge1ClIxGmIbhAytFL+brwncVMvsT3dIeOZuS8HeTBOupodRSMDA3xOmwBvkS+tUR/Hxmmi8TQXANZWgN0zxjSQKfC2TDFXaStxf+KA8dECZoURsBUsiWNqAHWDVXuKXy0U6WNz4CpsToIRzZnQiLI0l8gXreoN0jCXy3bTrlbPLDfzaYzm5IBYk66ZTfsutVB+9wAku83rlq9xrTno211w5R2eGHBOJEPxUVxsagemaN0htNqTBTUweJ2d6IBpfpT8GF1zSZJQ3uHJkUqsXlqepZlCnt51IpMJg0L2tSq/GYyn25VBz/Qx7naOrxrIp5rlwtZCu79pqnZ9R1M2uexofk1k/IvIEciMEU/1exsMLiNvYZ/mWYcY1PqYgn/heOJw0sCYSFxpUV7Cwd7BjPERrsjtGGFLjAUVJbWfrG+hlx9Z1lidRAHKNgqCQK7Jqs7gjPRwZ/uothQ8Iq4QGp2XqI27HCS0E7xgyBQCRu2N+HezCeqKEacrgDPlQcQxpwk2ZeQrlX5evUVdVk46lkyCzGVQqxcVVHTWELcZVz7CeDvNdk0ClqVVmStvEzwelkasLsoZMTJWt0V9XRGxXpaIk0eJdE6mzFpXrLH1yhjmnUTqE0KEL2dR5LIcJEWeFSZ15wDf2MgTzcBWbFRnWeJooZtT6ozpK6rmesxu8ov5eArgzNjXeOa/Ab7gEgsjwpYBUnoUat2VjjvhwpiMbh30Ua2/gmGxzijbg3/hvif8fUEsDBBQAAgAIAKl0R1UX293YdwQAAPkWAAAmAAAAdW5pdmVyc2FsL2h0bWxfcHVibGlzaGluZ19zZXR0aW5ncy54bWzdWFFT2zgQfudXaHzTx8bQ0itlnDBcYoZMQ5KL3V6ZmxtGsZVYhyy5kpw0fbpfcz/sfsmtrCQkEKjCkHboAwNe73672t1vtTg4+ZIzNCFSUcHr3kFt30OEJyKlfFz3PsRnL488pDTmKWaCk7rHhYdOGntBUQ4ZVVlEtAZVhQCGq+NC171M6+LY96fTaY2qQpq3gpUa8FUtEblfSKII10T6BcMz+KVnBVHeHMEBAH5ywedmjb09hAKLdCHSkhFEU4icU3MozM51zjzfag1xcj2WouRpUzAhkRwP694vzbB10Hq90LFILZoTblKiGiA0Yn2M05SaIDCL6FeCMkLHGUT75tBDU5rqrO69OjQooO3fRamw7cmxQWkKSAHXc/icaJxije2j9afJF60WAitKZxznNInhDTLHr3ut+CrqtFvhVbcXh9HVeXzRsTFsYRSHn+ItjOJ23Am30XeFP7/sh4NOu/v+Ku71OnG7f2MFGV1LSOCvZyyAzIpSJmSZsEBnZT7kmDJo0VtpVERDkzMsxyQWZxSKOMJMEQ/9XZDx7yVmVM+AC/vAhWtCilNVkEQPTNnqnpYl8W7gLCAEBrW8aYl3y5Z4e7R2dN96vznWxigDrDVOMmgekFWhBf6qaKFGDYtwoukEGpPcOuSoZCwqi0JI3TBBV75XhcsY7oEJRoKvZc48o6Fg6TJfJB+StItzqF//jHtoBEVlkLpeQTiKMAdWUw3pTJYWqhwqTXXF5rO59qmkmCFgLIwdgi6iO+lNMizVWhWXlTRkShp/doUm6i+bXiu6VzViFLyYXnLSD3mKWhJPYQq5qPcJd1E7h0ZhplmIdApCYrWFJjplzEX5D1GyFM1EiRi9hpwIBDQqc/grI2h1WKGRFHklZVhppKoUTiiZkvTExdEluMhLsITRXTCirYfPJf2KhmQkJOASPIEUg5wqi1/bCrjASt2A4kWML+wIandb4acX5oA4nWCebAkO3CN5oXeCj2eIC72wg3QkuIQKmqKkNK3euZyt9vgyLOkPdX6iaqzhK5qXDD8l/DIhK9A7LPluvGxT+G9G4Ow2w5OK6Ia8FTRQnEJJLCa8SGDIUz6/LhwAE8yR4GyGcAK3rzJjY0JFqUBiB4SFVo+P0NpDm1ZPY9jrwKNMiXSC3D949frwza9vj94d1/z//vn35YNG872kz7BxZxeT5r2Lj5vVrfXnG0YPLEF3bM+EzE2jpnecbl7sHMzb3TgcnDbj9sd2fLkBoMre3fs48M1ysHlXqDamW6vC8MftClF4Omieo0EYfejE0bFLD3UF0FUnGXThyPz34LQIDMKPTtiQYidqhJETXM9Fq/feRWtgl4H+yiLgFAIM97EdVjDeGc0ptNizoKoTax7F8ufB1I1bPX2QqpbcO2IqwTLJdtY5z3h6/ria/MSZ3tj9atNNhSKSU2P0na6sn/l/0Assr4lEsRBMOV1dpWaUk+86FdabLQov2r/1Oq2ddh11a7tnQfWnTZ99Wn4HXPvwF/gbP7HugXz9c3Vj739QSwMEFAACAAgAqXRHVYxMuVCqAQAAaQYAAB8AAAB1bml2ZXJzYWwvaHRtbF9za2luX3NldHRpbmdzLmpzjZTBb4IwFMbv/hWGXRcz0Q3dTcUlSzwsmbdlhwJPJJa2aQuTGf/3UXTaQrtJL/bzx/d4D/odev368mKv/9w/NL+b/Zu5bzRQmuQF3Js6dui50j2BswTWWQ44I+C1kPL31ot8vBI2Y480plH1rmyF5udR9c8GYaHjzGLBLZqwaKXN8MsC7m3gt9Haua1TS9qco0JKSgYxJRKIHBDKc9Qw3t1Lc+kdtmBaAv8H3aAYDNNHfzIPneTVcTwPwsVU52KaM0SqFU3pIELxLuW0IMm5/kgtnd5WDHj9xneusjgT8lVC3i68HC79pe8mGQch4Fx3Gs782ZMVxigCrDcUjCfj2R+oYdwdaIsuM5HJXzrwg1Ew1mmGUuhMabEMh+HIxEjt1Zlmp/iJk7CXrmYYRhXwW6woK9gNL5BxmqqJdNFALSuKKUoykp64cKqWlVMPq2xd30YTGYOI8uTyVTyopTOdYRjHjLaO2dZyanNXutwQDdJ6uEWr6sqWC9gmEpvoDrS2eE0q43lkO2zU/qPuHPEd8DWluA7Quk4hm2zuf+qxYH3O+OaOzGQ/9o4/UEsDBBQAAgAIAKl0R1XjCwYdXwAAAGIAAAAcAAAAdW5pdmVyc2FsL2xvY2FsX3NldHRpbmdzLnhtbA3KMQqFMAwA0N1ThOz67aZgdXN0UQ8QNIiQJh9bRG9vtze8bniCwM1XPE09uqpGYN1sP/XwuC5j2SDERLqTmLJHNYShLzqxjWTmlHKM8Bd6+Vo4ZCSeKOTpXIu/vvgAUEsDBBQAAgAIAKp0R1Vw5NJpDgYAAJYWAAAXAAAAdW5pdmVyc2FsL3VuaXZlcnNhbC5wbmftl1tQE2cUxxfwiqNQU7QiUscL4OANgmAwBLVgpAoRdExRElQ6CRUN0AUhgkGdsRDEpNZpuSdVWymjJqURCURJFRErISteiJSQKJGsTEi4pGSFJaQbtZZpX5w+9SEP++2cb3/nnP/unv3PLHdHDHm2q6crAACzo7ZGxAGASx0AOBtnTMN2zNPO+WAnJzCOvBkQKb36sGAKc1P0JgCo4c8a3z8Vi2embY0HAWBOk/1wakn96XMAmOcfFbFpVzbdqA7jL2Mu2Bg7sajAPWLGkqlx7tWRrnd8psUtDq6pLH9Qsg9PjrFM77/AbE652UWT4deZvkB7wB/Ij2iJNJpHd3WnVZOC9SjAYZqAF9y92Dp8ZxW2snvmAcBxYvosANgokGI6NH1PLlP1PLAvuXzgNvGUfUvkNTW/XiudDrtQ1c4AQOUdaFKnql3sObnR5PP7FSEBzAKs5LNV5LN/B/djk0vQMznPoG+cgOML1xfOBuXpbvaeaS7kmv2mEJ0EmjgmNckCmdw3+KEStM29Dn6bfCh3p3kUtrGtw72tTZnaS/W9bF7qNjVnrE8+pzgcqVjOwsr6k2uGHuS+ei6k2ybc8ogJIa1Ma3tDvl4lHzVGu6Qok3hsAiVMvg4s2lsJZ3+qjkmwGQds0jE68wJ6ek1jtsGK5A02NamgsHciiEG4uPCxIYqGeEtdDKHxJAPSy6/sHKgXeGsCO1hsgW5Fuuz2EWVSG8rpSwv6OHdQVqcZUL2sNzW1TxK1fdeiU4+PHpS1GMkfW82XjbbxYnljbe6B7CWHLeVVBTlBygaueGTZsI5CYktsin4ZTyLYrRxu/awL9mMhScp+SiA80sji37QSmTKCsJPBy7JA37bs7DnC4aaNvsjUV4Wjo1R5RkmKxOZ8QAnSZPV6w/wPJN0ru8TtHDdmF0HZMA+EOhpK2XkZld4bJt8fCbcbR0aHE8eHqak9DLeLM4XcxtJ4+e3kzckaaNgjwt/T1x3xbTKD1yvXlo8YwA5SijzsxWo4kKVibn/a1giSUPZASyVYcZgqNQlDWlVZJUnqpSxYovf0utqVx/1ZCV4t703pXqmVDyg4Z1YnQhwJpJjyR+GLeqF526laljyGXyl5PQq9fsHeZR6RZjBSOZ7glLEgOsUiLRMauM/LOlMjB0NNCiKhQidC0HRMQ7dMH8jyva+Xor+MPAYZ9AEDo8tDby4FSbhXoFoSUAdhb5ik9xSbiXuyMoqQZuPEIkS3XSHqxRcLR0sI294Or+58fGyQUwMdgrg3w8p85sLVmhvC0n0JsdemPyyrbet9JI8n3ZLx8JKeLHq4z6XVOgtNGN4S6io/hlrxvlfgDaK1GoStKNqsFqnwaDqj24splKier7R/DwmEwjP5DP6Fme0zfxwZoCHJZZko7mlYoUWVwpBzm+Mb8+7uaUyVibtcTDRwQTJIL6bwfL/3Vfg8XGPrz7p+M/dLmTgR7dciAXiBQaumC2BOG4Je01eno5mCBGjSgPXHBrWHnJD0gPxLo/Un05xfBlBY1KJoP9EIrgjNm7du6PrJg1r4GNbEfwt1sTIAHu8Yi69rfBSK1BonSnP2KQl0TlU+g7icBTdABBMlCqZUMTuPhsMSkU1RgYTKCbbW8BUc6gM6XWbVGPNEYeaSnHTCpDlCcRBX1jqYYIBH7kARTw7hzzYIDpnEKgXHv8PHjyn34ON2mDltv7MwGXg0YXU5lNhSblbz8WJVQ6n1t6GJUjTYvAgiNXtRuF2l1nGmz3oEEoJqsS0331omzjRw2gy1JpqYackJEdbxJAytJQD87o0hNX9Vry2qumu0tb57JJilfKIWLH2/yHTCXof1zC9YYb0b5o654q+zXxeVTrcbovTExadrkYXIRvvIhKR9uFDP0Xm/NqZpk8xPfS82rQQWdreP/eWUiyn2hK99sUbAvX97bVWPpfn0/LsfJRUFYItCAsVX6bBugODceyT/06gduAN34A7cgTtwB+7AHbgDd+AO3IE7cAf+/8RNc+ve/f2DyuJEzqjc9diNnfZMQLvlv3dVG1S2qYZN14kr71zZj10DoiJjIkSb9538E1BLAwQUAAIACACqdEdVT5B4d00AAABqAAAAGwAAAHVuaXZlcnNhbC91bml2ZXJzYWwucG5nLnhtbLOxr8jNUShLLSrOzM+zVTLUM1Cyt+PlsikoSi3LTC1XqACKGekZQICSQqWtkgkStzwzpSTDVsnSyBwhlpGamZ5RYqtkZmkKF9QHGgkAUEsBAgAAFAACAAgAjF5WUTZhWAJHAwAA4QkAABQAAAAAAAAAAQAAAAAAAAAAAHVuaXZlcnNhbC9wbGF5ZXIueG1sUEsBAgAAFAACAAgAqXRHVZxeMggUBgAANxcAAB0AAAAAAAAAAQAAAAAAeQMAAHVuaXZlcnNhbC9jb21tb25fbWVzc2FnZXMubG5nUEsBAgAAFAACAAgAqXRHVRUeYBujAAAAfwEAAC4AAAAAAAAAAQAAAAAAyAkAAHVuaXZlcnNhbC9wbGF5YmFja19hbmRfbmF2aWdhdGlvbl9zZXR0aW5ncy54bWxQSwECAAAUAAIACACpdEdVp6dX6HwEAABvFwAAJwAAAAAAAAABAAAAAAC3CgAAdW5pdmVyc2FsL2ZsYXNoX3B1Ymxpc2hpbmdfc2V0dGluZ3MueG1sUEsBAgAAFAACAAgAqXRHVW+BdIdmAwAAnQwAACEAAAAAAAAAAQAAAAAAeA8AAHVuaXZlcnNhbC9mbGFzaF9za2luX3NldHRpbmdzLnhtbFBLAQIAABQAAgAIAKl0R1UX293YdwQAAPkWAAAmAAAAAAAAAAEAAAAAAB0TAAB1bml2ZXJzYWwvaHRtbF9wdWJsaXNoaW5nX3NldHRpbmdzLnhtbFBLAQIAABQAAgAIAKl0R1WMTLlQqgEAAGkGAAAfAAAAAAAAAAEAAAAAANgXAAB1bml2ZXJzYWwvaHRtbF9za2luX3NldHRpbmdzLmpzUEsBAgAAFAACAAgAqXRHVeMLBh1fAAAAYgAAABwAAAAAAAAAAQAAAAAAvxkAAHVuaXZlcnNhbC9sb2NhbF9zZXR0aW5ncy54bWxQSwECAAAUAAIACACqdEdVcOTSaQ4GAACWFgAAFwAAAAAAAAAAAAAAAABYGgAAdW5pdmVyc2FsL3VuaXZlcnNhbC5wbmdQSwECAAAUAAIACACqdEdVT5B4d00AAABqAAAAGwAAAAAAAAABAAAAAACbIAAAdW5pdmVyc2FsL3VuaXZlcnNhbC5wbmcueG1sUEsFBgAAAAAKAAoABgMAACEhAAAAAA==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100,&quot;optimizeImageForResolution&quot;:&quot;T_FALSE&quot;},&quot;audioQuality&quot;:100,&quot;videoQuality&quot;:10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QUIZZES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123F7FA-9488-4981-A28C-F8383DDBAF0A}:34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6FEC467-89D2-414D-99BA-E8F937CD0091}:31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EF07C73-4FB9-48C4-BE7C-493E9D45ADBB}:31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55C873C-880C-4273-AAAC-4E83426EBA65}:35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EA356BB-061D-4D50-9C86-00C53511A296}:36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5830187-DEE7-4679-96B3-19905F65B35A}:33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E719CDF-C4D6-4D0B-8B00-0F9D04844EEC}:36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A5DDD7A-2CFA-4F26-91D7-9BA57F9DCF66}:33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997AB19-FCE6-47BF-B0C7-E391A347776D}:32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1AE6C50-B5C9-4BC5-8436-467FCF1205C3}:32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9748C69-8395-4F1E-BC8B-7826F70A4E0F}:35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F42C0A5-D160-40DA-9021-08962D88F23F}:32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DF26918-4FFF-47ED-AC04-BD09F0BE44CD}:32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68973B1-46C1-4506-BB83-B66AFAC08A42}:357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2FD0846-39AB-4249-A050-D8478588F4A2}:35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E4D73DB-8B66-4F3B-AB2F-372888C77F2C}:329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6841446-4FF7-49FD-94BE-C2EC5EA67F09}:35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8DD9912-1E82-402F-9ACD-C389FCBD7545}:25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DB00874-DA66-4B42-A0D3-61AF399B2F37}:31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0B9A755-936E-42A2-9451-FADEF29AD654}:35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E6FD422-5ADC-4F68-94D9-95E61360938E}:33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09EA91C-C478-4909-96CE-5B2F5BF58664}:34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0FF7AD8-E0FD-4561-B6EC-D0549A4CEFC9}:31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EAD3425-7ED8-4A97-AC64-7FF25B143C83}:341"/>
</p:tagLst>
</file>

<file path=ppt/theme/theme1.xml><?xml version="1.0" encoding="utf-8"?>
<a:theme xmlns:a="http://schemas.openxmlformats.org/drawingml/2006/main" name="Language Arts Development for Pre-K by Slidesgo">
  <a:themeElements>
    <a:clrScheme name="Simple Light">
      <a:dk1>
        <a:srgbClr val="372D31"/>
      </a:dk1>
      <a:lt1>
        <a:srgbClr val="FFFDF5"/>
      </a:lt1>
      <a:dk2>
        <a:srgbClr val="FAE77F"/>
      </a:dk2>
      <a:lt2>
        <a:srgbClr val="CDEA9D"/>
      </a:lt2>
      <a:accent1>
        <a:srgbClr val="8FDDEF"/>
      </a:accent1>
      <a:accent2>
        <a:srgbClr val="DDB2D5"/>
      </a:accent2>
      <a:accent3>
        <a:srgbClr val="F198C5"/>
      </a:accent3>
      <a:accent4>
        <a:srgbClr val="F2B87E"/>
      </a:accent4>
      <a:accent5>
        <a:srgbClr val="EFEFEF"/>
      </a:accent5>
      <a:accent6>
        <a:srgbClr val="FFFFFF"/>
      </a:accent6>
      <a:hlink>
        <a:srgbClr val="372D3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</TotalTime>
  <Words>250</Words>
  <Application>Microsoft Office PowerPoint</Application>
  <PresentationFormat>On-screen Show (16:9)</PresentationFormat>
  <Paragraphs>77</Paragraphs>
  <Slides>24</Slides>
  <Notes>24</Notes>
  <HiddenSlides>0</HiddenSlides>
  <MMClips>4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Poppins</vt:lpstr>
      <vt:lpstr>Lilita One</vt:lpstr>
      <vt:lpstr>Comic Sans MS</vt:lpstr>
      <vt:lpstr>Language Arts Development for Pre-K by Slidesgo</vt:lpstr>
      <vt:lpstr>PowerPoint Presentation</vt:lpstr>
      <vt:lpstr>Unit 10 Funtime and Project</vt:lpstr>
      <vt:lpstr>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Winter</vt:lpstr>
      <vt:lpstr>Find and Circle </vt:lpstr>
      <vt:lpstr>2</vt:lpstr>
      <vt:lpstr>Project animals</vt:lpstr>
      <vt:lpstr>PowerPoint Presentation</vt:lpstr>
      <vt:lpstr>It’s autumn.</vt:lpstr>
      <vt:lpstr>Write about the weather and what you do in different seasons. Tell your class about it. </vt:lpstr>
      <vt:lpstr>In spring, it’s warm and sunny. My parents and I go to the park. We take photos of flowers and trees.  </vt:lpstr>
      <vt:lpstr>In winter, it’s cold and snowy. I make snowman with my sister. We love winter. </vt:lpstr>
      <vt:lpstr>I love autumn. It’s cloudy and windy. I love flying a kite with my friends. </vt:lpstr>
      <vt:lpstr>…………………………………………………………………………………………………………</vt:lpstr>
      <vt:lpstr>My favourite season              is ……………..</vt:lpstr>
      <vt:lpstr>3</vt:lpstr>
      <vt:lpstr>PowerPoint Presentation</vt:lpstr>
      <vt:lpstr>Goodbye!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123.Unit 10 - Funtime and Project</dc:title>
  <cp:lastModifiedBy>Thanh Hoà Nguyễn</cp:lastModifiedBy>
  <cp:revision>39</cp:revision>
  <dcterms:modified xsi:type="dcterms:W3CDTF">2023-06-29T03:47:32Z</dcterms:modified>
</cp:coreProperties>
</file>