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media/audio2.wav" ContentType="audio/x-wav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media/audio3.wav" ContentType="audio/x-wav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media/media2.wav" ContentType="audio/x-wav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media/audio4.wav" ContentType="audio/x-wav"/>
  <Override PartName="/ppt/media/audio5.wav" ContentType="audio/x-wav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29"/>
  </p:notesMasterIdLst>
  <p:sldIdLst>
    <p:sldId id="277" r:id="rId4"/>
    <p:sldId id="275" r:id="rId5"/>
    <p:sldId id="285" r:id="rId6"/>
    <p:sldId id="256" r:id="rId7"/>
    <p:sldId id="274" r:id="rId8"/>
    <p:sldId id="257" r:id="rId9"/>
    <p:sldId id="259" r:id="rId10"/>
    <p:sldId id="273" r:id="rId11"/>
    <p:sldId id="258" r:id="rId12"/>
    <p:sldId id="278" r:id="rId13"/>
    <p:sldId id="261" r:id="rId14"/>
    <p:sldId id="262" r:id="rId15"/>
    <p:sldId id="263" r:id="rId16"/>
    <p:sldId id="264" r:id="rId17"/>
    <p:sldId id="265" r:id="rId18"/>
    <p:sldId id="266" r:id="rId19"/>
    <p:sldId id="272" r:id="rId20"/>
    <p:sldId id="269" r:id="rId21"/>
    <p:sldId id="271" r:id="rId22"/>
    <p:sldId id="280" r:id="rId23"/>
    <p:sldId id="279" r:id="rId24"/>
    <p:sldId id="281" r:id="rId25"/>
    <p:sldId id="282" r:id="rId26"/>
    <p:sldId id="284" r:id="rId27"/>
    <p:sldId id="276" r:id="rId28"/>
  </p:sldIdLst>
  <p:sldSz cx="12192000" cy="6858000"/>
  <p:notesSz cx="6858000" cy="9144000"/>
  <p:custDataLst>
    <p:tags r:id="rId3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00AAED"/>
    <a:srgbClr val="FBE4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5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A64C66-A9C9-4404-8CE3-7DBB64CFB1C7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834891-1B3F-48A7-87BD-FF11E2A74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72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571377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34891-1B3F-48A7-87BD-FF11E2A74C6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2969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34891-1B3F-48A7-87BD-FF11E2A74C6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230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34891-1B3F-48A7-87BD-FF11E2A74C6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2252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34891-1B3F-48A7-87BD-FF11E2A74C6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4674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34891-1B3F-48A7-87BD-FF11E2A74C6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3140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34891-1B3F-48A7-87BD-FF11E2A74C6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8544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34891-1B3F-48A7-87BD-FF11E2A74C6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3393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34891-1B3F-48A7-87BD-FF11E2A74C6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9435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34891-1B3F-48A7-87BD-FF11E2A74C6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2404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34891-1B3F-48A7-87BD-FF11E2A74C6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22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34891-1B3F-48A7-87BD-FF11E2A74C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6415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34891-1B3F-48A7-87BD-FF11E2A74C6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426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34891-1B3F-48A7-87BD-FF11E2A74C6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5024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34891-1B3F-48A7-87BD-FF11E2A74C6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0565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34891-1B3F-48A7-87BD-FF11E2A74C6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8572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34891-1B3F-48A7-87BD-FF11E2A74C6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5292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9A0DB2DC-4C9A-4742-B13C-FB6460FD3503}" type="slidenum">
              <a:rPr lang="en-US" altLang="zh-CN" sz="1400" kern="0" dirty="0">
                <a:solidFill>
                  <a:prstClr val="black"/>
                </a:solidFill>
                <a:latin typeface="Arial"/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25</a:t>
            </a:fld>
            <a:endParaRPr lang="zh-CN" altLang="en-US" sz="1400" kern="0" dirty="0">
              <a:solidFill>
                <a:prstClr val="black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686395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34891-1B3F-48A7-87BD-FF11E2A74C6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069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34891-1B3F-48A7-87BD-FF11E2A74C6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874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34891-1B3F-48A7-87BD-FF11E2A74C6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960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34891-1B3F-48A7-87BD-FF11E2A74C6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903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34891-1B3F-48A7-87BD-FF11E2A74C6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6294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34891-1B3F-48A7-87BD-FF11E2A74C6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048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834891-1B3F-48A7-87BD-FF11E2A74C6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402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5DED-ADB5-4A35-A848-C509F1032BB5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79E8-F1AA-48B2-B6D2-412F57A3933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43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5DED-ADB5-4A35-A848-C509F1032BB5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79E8-F1AA-48B2-B6D2-412F57A39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781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5DED-ADB5-4A35-A848-C509F1032BB5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79E8-F1AA-48B2-B6D2-412F57A39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878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467107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219957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604978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116354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26723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395146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574325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6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94824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5DED-ADB5-4A35-A848-C509F1032BB5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79E8-F1AA-48B2-B6D2-412F57A3933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2019" y="225729"/>
            <a:ext cx="1564144" cy="74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9889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707090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738691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233556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3945" y="-554740"/>
            <a:ext cx="4520193" cy="313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34009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953467" y="930433"/>
            <a:ext cx="6190800" cy="2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13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1021300" y="3953633"/>
            <a:ext cx="4368000" cy="99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2533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102369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77166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856576" y="-15"/>
            <a:ext cx="2409787" cy="693945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98419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61056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881600" y="1426300"/>
            <a:ext cx="6428800" cy="8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33" y="1125213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33" y="32638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33" y="2202373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33" y="5387517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33" y="4326766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960000" y="627025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370248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33" y="5388660"/>
            <a:ext cx="12192076" cy="862808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33" y="2709768"/>
            <a:ext cx="12192076" cy="1403045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33" y="4294926"/>
            <a:ext cx="12192076" cy="863380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33" y="1125213"/>
            <a:ext cx="12192076" cy="863952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33" y="1647301"/>
            <a:ext cx="12192076" cy="1402617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575233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6448400" y="30708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862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933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575233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6448400" y="3889533"/>
            <a:ext cx="3876800" cy="9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21119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309446" y="5791601"/>
            <a:ext cx="993321" cy="994247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359191" y="453727"/>
            <a:ext cx="1072143" cy="935395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10398098" y="5678853"/>
            <a:ext cx="951737" cy="1176355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359214" y="3187581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9102480" y="1213214"/>
            <a:ext cx="1994085" cy="57424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47730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10" y="1061485"/>
            <a:ext cx="12192076" cy="4882291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3153081" y="675615"/>
            <a:ext cx="2667904" cy="559607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632748" y="1369767"/>
            <a:ext cx="1376077" cy="39625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758077" y="2622400"/>
            <a:ext cx="1729849" cy="498123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9360565" y="5404496"/>
            <a:ext cx="2540223" cy="1450712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87706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25" y="1057919"/>
            <a:ext cx="12192076" cy="4727221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536353" y="2413563"/>
            <a:ext cx="11032447" cy="1191765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336685" y="127193"/>
            <a:ext cx="11573121" cy="168392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4782479" y="5404496"/>
            <a:ext cx="2540223" cy="1450712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745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5DED-ADB5-4A35-A848-C509F1032BB5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79E8-F1AA-48B2-B6D2-412F57A39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344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B1CF2E77-4E87-4338-A6B2-93E833A84A3C}" type="datetimeFigureOut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13/9/2022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buClr>
                <a:srgbClr val="000000"/>
              </a:buClr>
              <a:buFont typeface="Arial"/>
              <a:buNone/>
            </a:pPr>
            <a:fld id="{796E19DA-92E0-4635-8627-DEB5FDE3EBA8}" type="slidenum">
              <a:rPr lang="en-US" sz="1867" kern="0">
                <a:solidFill>
                  <a:prstClr val="black">
                    <a:tint val="75000"/>
                  </a:prstClr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sz="1867" kern="0">
              <a:solidFill>
                <a:prstClr val="black">
                  <a:tint val="75000"/>
                </a:prstClr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7804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5DED-ADB5-4A35-A848-C509F1032BB5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79E8-F1AA-48B2-B6D2-412F57A39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042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5DED-ADB5-4A35-A848-C509F1032BB5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79E8-F1AA-48B2-B6D2-412F57A39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792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5DED-ADB5-4A35-A848-C509F1032BB5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79E8-F1AA-48B2-B6D2-412F57A39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188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5DED-ADB5-4A35-A848-C509F1032BB5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79E8-F1AA-48B2-B6D2-412F57A39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617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5DED-ADB5-4A35-A848-C509F1032BB5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79E8-F1AA-48B2-B6D2-412F57A39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664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55DED-ADB5-4A35-A848-C509F1032BB5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979E8-F1AA-48B2-B6D2-412F57A39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729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audio" Target="../media/audio1.wav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555DED-ADB5-4A35-A848-C509F1032BB5}" type="datetimeFigureOut">
              <a:rPr lang="en-US" smtClean="0"/>
              <a:t>13/9/2022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979E8-F1AA-48B2-B6D2-412F57A39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742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13/9/2022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8307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sndAc>
      <p:stSnd>
        <p:snd r:embed="rId14" name="magic-chime-06.wav"/>
      </p:stSnd>
    </p:sndAc>
  </p:transition>
  <p:txStyles>
    <p:titleStyle>
      <a:lvl1pPr algn="ctr" defTabSz="121914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46367" y="593367"/>
            <a:ext cx="108992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46367" y="1536633"/>
            <a:ext cx="10899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30223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10.png"/><Relationship Id="rId26" Type="http://schemas.openxmlformats.org/officeDocument/2006/relationships/image" Target="../media/image14.png"/><Relationship Id="rId39" Type="http://schemas.openxmlformats.org/officeDocument/2006/relationships/image" Target="../media/image22.gif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8.png"/><Relationship Id="rId42" Type="http://schemas.openxmlformats.org/officeDocument/2006/relationships/image" Target="../media/image24.png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1.png"/><Relationship Id="rId2" Type="http://schemas.microsoft.com/office/2007/relationships/media" Target="../media/media1.mp3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29" Type="http://schemas.microsoft.com/office/2007/relationships/hdphoto" Target="../media/hdphoto11.wdp"/><Relationship Id="rId41" Type="http://schemas.microsoft.com/office/2007/relationships/hdphoto" Target="../media/hdphoto15.wdp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11" Type="http://schemas.microsoft.com/office/2007/relationships/hdphoto" Target="../media/hdphoto2.wdp"/><Relationship Id="rId24" Type="http://schemas.openxmlformats.org/officeDocument/2006/relationships/image" Target="../media/image13.png"/><Relationship Id="rId32" Type="http://schemas.openxmlformats.org/officeDocument/2006/relationships/image" Target="../media/image17.png"/><Relationship Id="rId37" Type="http://schemas.openxmlformats.org/officeDocument/2006/relationships/image" Target="../media/image20.emf"/><Relationship Id="rId40" Type="http://schemas.openxmlformats.org/officeDocument/2006/relationships/image" Target="../media/image23.png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5.png"/><Relationship Id="rId36" Type="http://schemas.microsoft.com/office/2007/relationships/hdphoto" Target="../media/hdphoto14.wdp"/><Relationship Id="rId10" Type="http://schemas.openxmlformats.org/officeDocument/2006/relationships/image" Target="../media/image6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4" Type="http://schemas.openxmlformats.org/officeDocument/2006/relationships/image" Target="../media/image1.png"/><Relationship Id="rId4" Type="http://schemas.openxmlformats.org/officeDocument/2006/relationships/slideLayout" Target="../slideLayouts/slideLayout24.xml"/><Relationship Id="rId9" Type="http://schemas.openxmlformats.org/officeDocument/2006/relationships/image" Target="../media/image5.png"/><Relationship Id="rId14" Type="http://schemas.openxmlformats.org/officeDocument/2006/relationships/image" Target="../media/image8.png"/><Relationship Id="rId22" Type="http://schemas.openxmlformats.org/officeDocument/2006/relationships/image" Target="../media/image12.png"/><Relationship Id="rId27" Type="http://schemas.microsoft.com/office/2007/relationships/hdphoto" Target="../media/hdphoto10.wdp"/><Relationship Id="rId30" Type="http://schemas.openxmlformats.org/officeDocument/2006/relationships/image" Target="../media/image16.png"/><Relationship Id="rId35" Type="http://schemas.openxmlformats.org/officeDocument/2006/relationships/image" Target="../media/image19.png"/><Relationship Id="rId43" Type="http://schemas.microsoft.com/office/2007/relationships/hdphoto" Target="../media/hdphoto16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46.jpg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46.jpg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46.jpg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46.jpg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5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46.jpg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5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46.jpg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5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54.png"/><Relationship Id="rId5" Type="http://schemas.openxmlformats.org/officeDocument/2006/relationships/audio" Target="../media/audio5.wav"/><Relationship Id="rId10" Type="http://schemas.openxmlformats.org/officeDocument/2006/relationships/image" Target="../media/image1.png"/><Relationship Id="rId4" Type="http://schemas.openxmlformats.org/officeDocument/2006/relationships/audio" Target="../media/audio3.wav"/><Relationship Id="rId9" Type="http://schemas.microsoft.com/office/2007/relationships/hdphoto" Target="../media/hdphoto19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7.wdp"/><Relationship Id="rId20" Type="http://schemas.openxmlformats.org/officeDocument/2006/relationships/audio" Target="../media/audio2.wav"/><Relationship Id="rId1" Type="http://schemas.openxmlformats.org/officeDocument/2006/relationships/tags" Target="../tags/tag18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5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57.jpg"/><Relationship Id="rId5" Type="http://schemas.openxmlformats.org/officeDocument/2006/relationships/audio" Target="../media/audio5.wav"/><Relationship Id="rId4" Type="http://schemas.openxmlformats.org/officeDocument/2006/relationships/audio" Target="../media/audio3.wav"/><Relationship Id="rId9" Type="http://schemas.microsoft.com/office/2007/relationships/hdphoto" Target="../media/hdphoto20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7.wdp"/><Relationship Id="rId20" Type="http://schemas.openxmlformats.org/officeDocument/2006/relationships/audio" Target="NULL"/><Relationship Id="rId1" Type="http://schemas.openxmlformats.org/officeDocument/2006/relationships/tags" Target="../tags/tag20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7.wdp"/><Relationship Id="rId20" Type="http://schemas.openxmlformats.org/officeDocument/2006/relationships/audio" Target="NULL"/><Relationship Id="rId1" Type="http://schemas.openxmlformats.org/officeDocument/2006/relationships/tags" Target="../tags/tag3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61.png"/><Relationship Id="rId5" Type="http://schemas.openxmlformats.org/officeDocument/2006/relationships/image" Target="../media/image60.jpg"/><Relationship Id="rId4" Type="http://schemas.openxmlformats.org/officeDocument/2006/relationships/audio" Target="../media/audio3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image" Target="../media/image62.jpeg"/><Relationship Id="rId5" Type="http://schemas.openxmlformats.org/officeDocument/2006/relationships/image" Target="../media/image60.jpg"/><Relationship Id="rId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image" Target="../media/image63.png"/><Relationship Id="rId5" Type="http://schemas.openxmlformats.org/officeDocument/2006/relationships/image" Target="../media/image60.jpg"/><Relationship Id="rId4" Type="http://schemas.openxmlformats.org/officeDocument/2006/relationships/audio" Target="../media/audio3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6" Type="http://schemas.openxmlformats.org/officeDocument/2006/relationships/image" Target="../media/image64.png"/><Relationship Id="rId5" Type="http://schemas.openxmlformats.org/officeDocument/2006/relationships/image" Target="../media/image60.jpg"/><Relationship Id="rId4" Type="http://schemas.openxmlformats.org/officeDocument/2006/relationships/audio" Target="../media/audio3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6" Type="http://schemas.openxmlformats.org/officeDocument/2006/relationships/image" Target="../media/image65.jpeg"/><Relationship Id="rId5" Type="http://schemas.openxmlformats.org/officeDocument/2006/relationships/image" Target="../media/image60.jpg"/><Relationship Id="rId4" Type="http://schemas.openxmlformats.org/officeDocument/2006/relationships/audio" Target="../media/audio3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audio" Target="../media/audio1.wav"/><Relationship Id="rId3" Type="http://schemas.openxmlformats.org/officeDocument/2006/relationships/audio" Target="../media/media3.mp3"/><Relationship Id="rId7" Type="http://schemas.openxmlformats.org/officeDocument/2006/relationships/image" Target="../media/image66.jpeg"/><Relationship Id="rId12" Type="http://schemas.openxmlformats.org/officeDocument/2006/relationships/image" Target="../media/image1.png"/><Relationship Id="rId2" Type="http://schemas.microsoft.com/office/2007/relationships/media" Target="../media/media3.mp3"/><Relationship Id="rId1" Type="http://schemas.openxmlformats.org/officeDocument/2006/relationships/tags" Target="../tags/tag26.xml"/><Relationship Id="rId6" Type="http://schemas.openxmlformats.org/officeDocument/2006/relationships/audio" Target="../media/audio1.wav"/><Relationship Id="rId11" Type="http://schemas.openxmlformats.org/officeDocument/2006/relationships/image" Target="../media/image21.png"/><Relationship Id="rId5" Type="http://schemas.openxmlformats.org/officeDocument/2006/relationships/notesSlide" Target="../notesSlides/notesSlide25.xml"/><Relationship Id="rId10" Type="http://schemas.openxmlformats.org/officeDocument/2006/relationships/image" Target="../media/image69.png"/><Relationship Id="rId4" Type="http://schemas.openxmlformats.org/officeDocument/2006/relationships/slideLayout" Target="../slideLayouts/slideLayout30.xml"/><Relationship Id="rId9" Type="http://schemas.openxmlformats.org/officeDocument/2006/relationships/image" Target="../media/image6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2.gi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7.png"/><Relationship Id="rId12" Type="http://schemas.openxmlformats.org/officeDocument/2006/relationships/image" Target="../media/image31.gif"/><Relationship Id="rId17" Type="http://schemas.openxmlformats.org/officeDocument/2006/relationships/audio" Target="../media/audio1.wav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1.png"/><Relationship Id="rId1" Type="http://schemas.openxmlformats.org/officeDocument/2006/relationships/tags" Target="../tags/tag4.xml"/><Relationship Id="rId6" Type="http://schemas.openxmlformats.org/officeDocument/2006/relationships/image" Target="../media/image26.png"/><Relationship Id="rId11" Type="http://schemas.openxmlformats.org/officeDocument/2006/relationships/image" Target="../media/image30.gif"/><Relationship Id="rId5" Type="http://schemas.openxmlformats.org/officeDocument/2006/relationships/image" Target="../media/image25.jpg"/><Relationship Id="rId15" Type="http://schemas.openxmlformats.org/officeDocument/2006/relationships/hyperlink" Target="https://www.youtube.com/watch?v=2EdpL06MIfE" TargetMode="External"/><Relationship Id="rId10" Type="http://schemas.openxmlformats.org/officeDocument/2006/relationships/image" Target="../media/image29.jpeg"/><Relationship Id="rId4" Type="http://schemas.openxmlformats.org/officeDocument/2006/relationships/audio" Target="../media/audio1.wav"/><Relationship Id="rId9" Type="http://schemas.openxmlformats.org/officeDocument/2006/relationships/image" Target="../media/image22.gif"/><Relationship Id="rId1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35.jpg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7.wdp"/><Relationship Id="rId20" Type="http://schemas.openxmlformats.org/officeDocument/2006/relationships/audio" Target="NULL"/><Relationship Id="rId1" Type="http://schemas.openxmlformats.org/officeDocument/2006/relationships/tags" Target="../tags/tag6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audio" Target="../media/media2.wav"/><Relationship Id="rId7" Type="http://schemas.openxmlformats.org/officeDocument/2006/relationships/image" Target="../media/image36.jpg"/><Relationship Id="rId12" Type="http://schemas.openxmlformats.org/officeDocument/2006/relationships/image" Target="../media/image41.png"/><Relationship Id="rId2" Type="http://schemas.microsoft.com/office/2007/relationships/media" Target="../media/media2.wav"/><Relationship Id="rId1" Type="http://schemas.openxmlformats.org/officeDocument/2006/relationships/tags" Target="../tags/tag7.xml"/><Relationship Id="rId6" Type="http://schemas.openxmlformats.org/officeDocument/2006/relationships/audio" Target="../media/audio3.wav"/><Relationship Id="rId11" Type="http://schemas.openxmlformats.org/officeDocument/2006/relationships/image" Target="../media/image40.png"/><Relationship Id="rId5" Type="http://schemas.openxmlformats.org/officeDocument/2006/relationships/notesSlide" Target="../notesSlides/notesSlide6.xml"/><Relationship Id="rId15" Type="http://schemas.openxmlformats.org/officeDocument/2006/relationships/image" Target="../media/image21.png"/><Relationship Id="rId10" Type="http://schemas.openxmlformats.org/officeDocument/2006/relationships/image" Target="../media/image39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6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10" Type="http://schemas.microsoft.com/office/2007/relationships/hdphoto" Target="../media/hdphoto18.wdp"/><Relationship Id="rId4" Type="http://schemas.openxmlformats.org/officeDocument/2006/relationships/audio" Target="../media/audio3.wav"/><Relationship Id="rId9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gif"/><Relationship Id="rId18" Type="http://schemas.openxmlformats.org/officeDocument/2006/relationships/image" Target="../media/image1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6.png"/><Relationship Id="rId12" Type="http://schemas.openxmlformats.org/officeDocument/2006/relationships/image" Target="../media/image30.gif"/><Relationship Id="rId17" Type="http://schemas.openxmlformats.org/officeDocument/2006/relationships/image" Target="../media/image34.png"/><Relationship Id="rId2" Type="http://schemas.openxmlformats.org/officeDocument/2006/relationships/slideLayout" Target="../slideLayouts/slideLayout18.xml"/><Relationship Id="rId16" Type="http://schemas.microsoft.com/office/2007/relationships/hdphoto" Target="../media/hdphoto17.wdp"/><Relationship Id="rId20" Type="http://schemas.openxmlformats.org/officeDocument/2006/relationships/audio" Target="NULL"/><Relationship Id="rId1" Type="http://schemas.openxmlformats.org/officeDocument/2006/relationships/tags" Target="../tags/tag9.xml"/><Relationship Id="rId6" Type="http://schemas.openxmlformats.org/officeDocument/2006/relationships/image" Target="../media/image25.jpg"/><Relationship Id="rId11" Type="http://schemas.openxmlformats.org/officeDocument/2006/relationships/image" Target="../media/image29.jpeg"/><Relationship Id="rId5" Type="http://schemas.openxmlformats.org/officeDocument/2006/relationships/audio" Target="../media/audio2.wav"/><Relationship Id="rId15" Type="http://schemas.openxmlformats.org/officeDocument/2006/relationships/image" Target="../media/image33.png"/><Relationship Id="rId10" Type="http://schemas.openxmlformats.org/officeDocument/2006/relationships/image" Target="../media/image22.gif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28.jpeg"/><Relationship Id="rId14" Type="http://schemas.openxmlformats.org/officeDocument/2006/relationships/image" Target="../media/image32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47.png"/><Relationship Id="rId5" Type="http://schemas.openxmlformats.org/officeDocument/2006/relationships/image" Target="../media/image46.jpg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图片 2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463" y="368300"/>
            <a:ext cx="8329112" cy="3820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8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9812544" y="4901491"/>
            <a:ext cx="1296011" cy="1868728"/>
            <a:chOff x="7388780" y="3578866"/>
            <a:chExt cx="1003694" cy="1468183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0">
              <a:extLst>
                <a:ext uri="{BEBA8EAE-BF5A-486C-A8C5-ECC9F3942E4B}">
                  <a14:imgProps xmlns:a14="http://schemas.microsoft.com/office/drawing/2010/main">
                    <a14:imgLayer r:embed="rId41"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21275738">
              <a:off x="7388780" y="3578866"/>
              <a:ext cx="1003694" cy="1468183"/>
            </a:xfrm>
            <a:prstGeom prst="rect">
              <a:avLst/>
            </a:prstGeom>
          </p:spPr>
        </p:pic>
        <p:sp>
          <p:nvSpPr>
            <p:cNvPr id="105" name="Google Shape;2717;p75"/>
            <p:cNvSpPr/>
            <p:nvPr/>
          </p:nvSpPr>
          <p:spPr>
            <a:xfrm rot="3159552">
              <a:off x="8048276" y="3595884"/>
              <a:ext cx="203465" cy="255146"/>
            </a:xfrm>
            <a:custGeom>
              <a:avLst/>
              <a:gdLst/>
              <a:ahLst/>
              <a:cxnLst/>
              <a:rect l="l" t="t" r="r" b="b"/>
              <a:pathLst>
                <a:path w="1940" h="2689" extrusionOk="0">
                  <a:moveTo>
                    <a:pt x="1836" y="0"/>
                  </a:moveTo>
                  <a:lnTo>
                    <a:pt x="1836" y="0"/>
                  </a:lnTo>
                  <a:cubicBezTo>
                    <a:pt x="1190" y="104"/>
                    <a:pt x="751" y="543"/>
                    <a:pt x="415" y="1086"/>
                  </a:cubicBezTo>
                  <a:cubicBezTo>
                    <a:pt x="208" y="1629"/>
                    <a:pt x="1" y="2146"/>
                    <a:pt x="1" y="2689"/>
                  </a:cubicBezTo>
                  <a:cubicBezTo>
                    <a:pt x="647" y="2482"/>
                    <a:pt x="1294" y="2146"/>
                    <a:pt x="1604" y="1629"/>
                  </a:cubicBezTo>
                  <a:cubicBezTo>
                    <a:pt x="1940" y="1086"/>
                    <a:pt x="1707" y="543"/>
                    <a:pt x="18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8" name="Rectangle 197"/>
          <p:cNvSpPr/>
          <p:nvPr/>
        </p:nvSpPr>
        <p:spPr>
          <a:xfrm>
            <a:off x="5071221" y="1243047"/>
            <a:ext cx="2653290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58303">
              <a:buClr>
                <a:srgbClr val="000000"/>
              </a:buClr>
              <a:defRPr/>
            </a:pPr>
            <a:r>
              <a:rPr lang="en-US" sz="40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Unit 11</a:t>
            </a:r>
            <a:endParaRPr lang="en-US" sz="44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206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  <a:p>
            <a:pPr algn="ctr" defTabSz="1258303">
              <a:buClr>
                <a:srgbClr val="000000"/>
              </a:buClr>
              <a:defRPr/>
            </a:pPr>
            <a:r>
              <a:rPr lang="en-US" sz="4400" b="1" kern="0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glow rad="101600">
                    <a:srgbClr val="4BACC6">
                      <a:satMod val="175000"/>
                      <a:alpha val="40000"/>
                    </a:srgb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  <a:cs typeface="Arial"/>
                <a:sym typeface="Arial"/>
              </a:rPr>
              <a:t>My day</a:t>
            </a:r>
            <a:endParaRPr lang="en-US" sz="4000" b="1" kern="0" dirty="0">
              <a:ln w="19050">
                <a:solidFill>
                  <a:srgbClr val="1F497D">
                    <a:tint val="1000"/>
                  </a:srgbClr>
                </a:solidFill>
                <a:prstDash val="solid"/>
              </a:ln>
              <a:solidFill>
                <a:srgbClr val="006600"/>
              </a:solidFill>
              <a:effectLst>
                <a:glow rad="101600">
                  <a:srgbClr val="4BACC6">
                    <a:satMod val="175000"/>
                    <a:alpha val="40000"/>
                  </a:srgb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Gill Sans Ultra Bold" panose="020B0A02020104020203" pitchFamily="34" charset="0"/>
              <a:cs typeface="Arial"/>
              <a:sym typeface="Arial"/>
            </a:endParaRPr>
          </a:p>
        </p:txBody>
      </p: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42" cstate="print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Rectangle 59"/>
          <p:cNvSpPr/>
          <p:nvPr/>
        </p:nvSpPr>
        <p:spPr>
          <a:xfrm>
            <a:off x="4359252" y="2618555"/>
            <a:ext cx="3914854" cy="5027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667" b="1" kern="0" dirty="0">
                <a:solidFill>
                  <a:srgbClr val="FF0000"/>
                </a:solidFill>
                <a:effectLst>
                  <a:glow rad="63500">
                    <a:srgbClr val="9BBB59">
                      <a:satMod val="175000"/>
                      <a:alpha val="40000"/>
                    </a:srgbClr>
                  </a:glow>
                </a:effectLst>
                <a:latin typeface="Comic Sans MS" panose="030F0702030302020204" pitchFamily="66" charset="0"/>
                <a:cs typeface="Arial"/>
                <a:sym typeface="Arial"/>
              </a:rPr>
              <a:t>Lesson 1 – Task 4,5,6</a:t>
            </a: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6430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35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37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4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  <p:bldLst>
      <p:bldP spid="198" grpId="0"/>
      <p:bldP spid="198" grpId="1"/>
      <p:bldP spid="60" grpId="0"/>
      <p:bldP spid="6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6000"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7599" y="1732512"/>
            <a:ext cx="3729038" cy="3488455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7748534" y="1067349"/>
            <a:ext cx="3815255" cy="1473201"/>
          </a:xfrm>
          <a:prstGeom prst="wedgeRoundRectCallout">
            <a:avLst>
              <a:gd name="adj1" fmla="val 37018"/>
              <a:gd name="adj2" fmla="val 80692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AAED"/>
                </a:solidFill>
                <a:latin typeface="Comic Sans MS" panose="030F0702030302020204" pitchFamily="66" charset="0"/>
              </a:rPr>
              <a:t>What do you do on Tuesdays? </a:t>
            </a:r>
          </a:p>
        </p:txBody>
      </p:sp>
      <p:sp>
        <p:nvSpPr>
          <p:cNvPr id="17" name="Rounded Rectangular Callout 16"/>
          <p:cNvSpPr/>
          <p:nvPr/>
        </p:nvSpPr>
        <p:spPr>
          <a:xfrm>
            <a:off x="314818" y="4915995"/>
            <a:ext cx="4635555" cy="1473201"/>
          </a:xfrm>
          <a:prstGeom prst="wedgeRoundRectCallout">
            <a:avLst>
              <a:gd name="adj1" fmla="val 50654"/>
              <a:gd name="adj2" fmla="val -77691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AAED"/>
                </a:solidFill>
                <a:latin typeface="Comic Sans MS" panose="030F0702030302020204" pitchFamily="66" charset="0"/>
              </a:rPr>
              <a:t>I sing on Tuesdays.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28626" y="295824"/>
            <a:ext cx="4127115" cy="77152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Task 5 Look and say.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1907109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6000"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90091" y="1404116"/>
            <a:ext cx="4076700" cy="3829050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7748534" y="1067349"/>
            <a:ext cx="3815255" cy="1473201"/>
          </a:xfrm>
          <a:prstGeom prst="wedgeRoundRectCallout">
            <a:avLst>
              <a:gd name="adj1" fmla="val 37018"/>
              <a:gd name="adj2" fmla="val 80692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AAED"/>
                </a:solidFill>
                <a:latin typeface="Comic Sans MS" panose="030F0702030302020204" pitchFamily="66" charset="0"/>
              </a:rPr>
              <a:t>What do you do on Wednesdays? </a:t>
            </a:r>
          </a:p>
        </p:txBody>
      </p:sp>
      <p:sp>
        <p:nvSpPr>
          <p:cNvPr id="17" name="Rounded Rectangular Callout 16"/>
          <p:cNvSpPr/>
          <p:nvPr/>
        </p:nvSpPr>
        <p:spPr>
          <a:xfrm>
            <a:off x="314818" y="4915995"/>
            <a:ext cx="4635555" cy="1473201"/>
          </a:xfrm>
          <a:prstGeom prst="wedgeRoundRectCallout">
            <a:avLst>
              <a:gd name="adj1" fmla="val 50654"/>
              <a:gd name="adj2" fmla="val -77691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AAED"/>
                </a:solidFill>
                <a:latin typeface="Comic Sans MS" panose="030F0702030302020204" pitchFamily="66" charset="0"/>
              </a:rPr>
              <a:t>I paint on Wednesdays.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28626" y="295824"/>
            <a:ext cx="4127115" cy="77152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Task 5 Look and say.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3615538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6000"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37388" y="1341054"/>
            <a:ext cx="4076700" cy="3829050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7748534" y="1067349"/>
            <a:ext cx="3815255" cy="1473201"/>
          </a:xfrm>
          <a:prstGeom prst="wedgeRoundRectCallout">
            <a:avLst>
              <a:gd name="adj1" fmla="val 37018"/>
              <a:gd name="adj2" fmla="val 80692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AAED"/>
                </a:solidFill>
                <a:latin typeface="Comic Sans MS" panose="030F0702030302020204" pitchFamily="66" charset="0"/>
              </a:rPr>
              <a:t>What do you do on Thursdays? </a:t>
            </a:r>
          </a:p>
        </p:txBody>
      </p:sp>
      <p:sp>
        <p:nvSpPr>
          <p:cNvPr id="17" name="Rounded Rectangular Callout 16"/>
          <p:cNvSpPr/>
          <p:nvPr/>
        </p:nvSpPr>
        <p:spPr>
          <a:xfrm>
            <a:off x="504003" y="4789871"/>
            <a:ext cx="4320245" cy="1473201"/>
          </a:xfrm>
          <a:prstGeom prst="wedgeRoundRectCallout">
            <a:avLst>
              <a:gd name="adj1" fmla="val 50654"/>
              <a:gd name="adj2" fmla="val -77691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AAED"/>
                </a:solidFill>
                <a:latin typeface="Comic Sans MS" panose="030F0702030302020204" pitchFamily="66" charset="0"/>
              </a:rPr>
              <a:t>I dance on Thursdays.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28626" y="295824"/>
            <a:ext cx="4127115" cy="77152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Task 5 Look and say.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82574443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6000"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29669" y="1341054"/>
            <a:ext cx="4029075" cy="3829050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7748534" y="1067349"/>
            <a:ext cx="3815255" cy="1473201"/>
          </a:xfrm>
          <a:prstGeom prst="wedgeRoundRectCallout">
            <a:avLst>
              <a:gd name="adj1" fmla="val 37018"/>
              <a:gd name="adj2" fmla="val 80692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AAED"/>
                </a:solidFill>
                <a:latin typeface="Comic Sans MS" panose="030F0702030302020204" pitchFamily="66" charset="0"/>
              </a:rPr>
              <a:t>What do you do on Fridays? </a:t>
            </a:r>
          </a:p>
        </p:txBody>
      </p:sp>
      <p:sp>
        <p:nvSpPr>
          <p:cNvPr id="17" name="Rounded Rectangular Callout 16"/>
          <p:cNvSpPr/>
          <p:nvPr/>
        </p:nvSpPr>
        <p:spPr>
          <a:xfrm>
            <a:off x="504003" y="4789871"/>
            <a:ext cx="4052231" cy="1473201"/>
          </a:xfrm>
          <a:prstGeom prst="wedgeRoundRectCallout">
            <a:avLst>
              <a:gd name="adj1" fmla="val 50654"/>
              <a:gd name="adj2" fmla="val -77691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AAED"/>
                </a:solidFill>
                <a:latin typeface="Comic Sans MS" panose="030F0702030302020204" pitchFamily="66" charset="0"/>
              </a:rPr>
              <a:t>I play the piano on Fridays.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28626" y="295824"/>
            <a:ext cx="4127115" cy="77152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Task 5 Look and say.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48905384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6000"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74326" y="1352056"/>
            <a:ext cx="4076700" cy="3838575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7748534" y="1067349"/>
            <a:ext cx="3815255" cy="1473201"/>
          </a:xfrm>
          <a:prstGeom prst="wedgeRoundRectCallout">
            <a:avLst>
              <a:gd name="adj1" fmla="val 37018"/>
              <a:gd name="adj2" fmla="val 80692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AAED"/>
                </a:solidFill>
                <a:latin typeface="Comic Sans MS" panose="030F0702030302020204" pitchFamily="66" charset="0"/>
              </a:rPr>
              <a:t>What do you do on Saturdays? </a:t>
            </a:r>
          </a:p>
        </p:txBody>
      </p:sp>
      <p:sp>
        <p:nvSpPr>
          <p:cNvPr id="17" name="Rounded Rectangular Callout 16"/>
          <p:cNvSpPr/>
          <p:nvPr/>
        </p:nvSpPr>
        <p:spPr>
          <a:xfrm>
            <a:off x="504003" y="4789871"/>
            <a:ext cx="4052231" cy="1473201"/>
          </a:xfrm>
          <a:prstGeom prst="wedgeRoundRectCallout">
            <a:avLst>
              <a:gd name="adj1" fmla="val 50654"/>
              <a:gd name="adj2" fmla="val -77691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AAED"/>
                </a:solidFill>
                <a:latin typeface="Comic Sans MS" panose="030F0702030302020204" pitchFamily="66" charset="0"/>
              </a:rPr>
              <a:t>I go to the cinema on Saturdays.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28626" y="295824"/>
            <a:ext cx="4127115" cy="77152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Task 5 Look and say.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0144263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6000"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0810" y="1543049"/>
            <a:ext cx="3877740" cy="3590925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7748534" y="1067349"/>
            <a:ext cx="3815255" cy="1473201"/>
          </a:xfrm>
          <a:prstGeom prst="wedgeRoundRectCallout">
            <a:avLst>
              <a:gd name="adj1" fmla="val 37018"/>
              <a:gd name="adj2" fmla="val 80692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AAED"/>
                </a:solidFill>
                <a:latin typeface="Comic Sans MS" panose="030F0702030302020204" pitchFamily="66" charset="0"/>
              </a:rPr>
              <a:t>What do you do on Sundays? </a:t>
            </a:r>
          </a:p>
        </p:txBody>
      </p:sp>
      <p:sp>
        <p:nvSpPr>
          <p:cNvPr id="17" name="Rounded Rectangular Callout 16"/>
          <p:cNvSpPr/>
          <p:nvPr/>
        </p:nvSpPr>
        <p:spPr>
          <a:xfrm>
            <a:off x="377878" y="4884464"/>
            <a:ext cx="4052231" cy="1473201"/>
          </a:xfrm>
          <a:prstGeom prst="wedgeRoundRectCallout">
            <a:avLst>
              <a:gd name="adj1" fmla="val 50654"/>
              <a:gd name="adj2" fmla="val -77691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AAED"/>
                </a:solidFill>
                <a:latin typeface="Comic Sans MS" panose="030F0702030302020204" pitchFamily="66" charset="0"/>
              </a:rPr>
              <a:t>I go to the park on Sundays.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28626" y="295824"/>
            <a:ext cx="4127115" cy="77152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Task 5 Look and say.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2432903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ark, Play, Slide, Children, Playground, People, Fu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0648"/>
            <a:ext cx="12192000" cy="651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798" l="12482" r="97848">
                        <a14:foregroundMark x1="81779" y1="18219" x2="81779" y2="18219"/>
                        <a14:foregroundMark x1="74605" y1="77935" x2="74605" y2="77935"/>
                        <a14:foregroundMark x1="81923" y1="68623" x2="81923" y2="68623"/>
                        <a14:foregroundMark x1="76758" y1="34818" x2="76758" y2="3481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56078" y="2543175"/>
            <a:ext cx="6087921" cy="4314825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>
          <a:xfrm>
            <a:off x="730480" y="1307307"/>
            <a:ext cx="3857625" cy="1714500"/>
          </a:xfrm>
          <a:prstGeom prst="wedgeEllipseCallout">
            <a:avLst>
              <a:gd name="adj1" fmla="val 33192"/>
              <a:gd name="adj2" fmla="val 73738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What do you do on Sundays?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271463" y="3600449"/>
            <a:ext cx="3700462" cy="1100138"/>
          </a:xfrm>
          <a:prstGeom prst="wedgeEllipseCallout">
            <a:avLst>
              <a:gd name="adj1" fmla="val 33192"/>
              <a:gd name="adj2" fmla="val 73738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I play football.</a:t>
            </a:r>
          </a:p>
        </p:txBody>
      </p:sp>
      <p:sp>
        <p:nvSpPr>
          <p:cNvPr id="8" name="Oval Callout 7"/>
          <p:cNvSpPr/>
          <p:nvPr/>
        </p:nvSpPr>
        <p:spPr>
          <a:xfrm>
            <a:off x="8228152" y="1535905"/>
            <a:ext cx="3700462" cy="1100138"/>
          </a:xfrm>
          <a:prstGeom prst="wedgeEllipseCallout">
            <a:avLst>
              <a:gd name="adj1" fmla="val -33217"/>
              <a:gd name="adj2" fmla="val 72439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I paint. </a:t>
            </a:r>
          </a:p>
          <a:p>
            <a:pPr algn="ctr"/>
            <a:r>
              <a:rPr lang="en-US" sz="27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And you?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971925" y="385762"/>
            <a:ext cx="4127115" cy="77152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Task 6 Let’s talk.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75357719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3456">
            <a:off x="3489050" y="-453868"/>
            <a:ext cx="5672254" cy="44002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>
            <a:off x="3957401" y="1619425"/>
            <a:ext cx="4478359" cy="1550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4 Production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Draw and say</a:t>
            </a:r>
            <a:endParaRPr lang="zh-CN" altLang="en-US" sz="4800" b="1" dirty="0"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581885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r="-8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ootball, Sport, Boy, Ball, Game, Sports, Grass, Fiel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360" y="713104"/>
            <a:ext cx="3657600" cy="3493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43" b="99636" l="0" r="99277">
                        <a14:foregroundMark x1="46384" y1="31777" x2="46384" y2="317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9797"/>
          <a:stretch/>
        </p:blipFill>
        <p:spPr>
          <a:xfrm>
            <a:off x="2565622" y="2278773"/>
            <a:ext cx="2458314" cy="3116187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94317" y="713104"/>
            <a:ext cx="3700462" cy="1100138"/>
          </a:xfrm>
          <a:prstGeom prst="wedgeEllipseCallout">
            <a:avLst>
              <a:gd name="adj1" fmla="val 33192"/>
              <a:gd name="adj2" fmla="val 73738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I play football on Saturdays.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4003899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5 Assessment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88765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1 Warm up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162661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Callout 7"/>
          <p:cNvSpPr/>
          <p:nvPr/>
        </p:nvSpPr>
        <p:spPr>
          <a:xfrm>
            <a:off x="488721" y="732865"/>
            <a:ext cx="7183948" cy="1714500"/>
          </a:xfrm>
          <a:prstGeom prst="wedgeEllipseCallout">
            <a:avLst>
              <a:gd name="adj1" fmla="val -46808"/>
              <a:gd name="adj2" fmla="val -52095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AAED"/>
                </a:solidFill>
                <a:latin typeface="Comic Sans MS" panose="030F0702030302020204" pitchFamily="66" charset="0"/>
              </a:rPr>
              <a:t>What do you do on Mondays?</a:t>
            </a:r>
          </a:p>
        </p:txBody>
      </p:sp>
      <p:pic>
        <p:nvPicPr>
          <p:cNvPr id="1028" name="Picture 4" descr="Kids, Students, Back To School, Boy, Girl, Childre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86" y="2799671"/>
            <a:ext cx="4855472" cy="3262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5641040" y="2756647"/>
            <a:ext cx="6118411" cy="334831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1 I go to school on Mondays.</a:t>
            </a:r>
          </a:p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2 I play football on Mondays.</a:t>
            </a:r>
          </a:p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3 I go to school on Tuesdays.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653497" y="2447365"/>
            <a:ext cx="4127115" cy="62029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Look and choose</a:t>
            </a:r>
          </a:p>
        </p:txBody>
      </p:sp>
      <p:sp>
        <p:nvSpPr>
          <p:cNvPr id="3" name="Oval 2"/>
          <p:cNvSpPr/>
          <p:nvPr/>
        </p:nvSpPr>
        <p:spPr>
          <a:xfrm>
            <a:off x="6024283" y="3724835"/>
            <a:ext cx="470647" cy="47064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5416065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343526" y="2756647"/>
            <a:ext cx="6415926" cy="334831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 1 I play volleyball.</a:t>
            </a:r>
          </a:p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 2 They play piano.</a:t>
            </a:r>
          </a:p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 3 I play tennis.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653497" y="2447365"/>
            <a:ext cx="4127115" cy="62029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Look and choose</a:t>
            </a:r>
          </a:p>
        </p:txBody>
      </p:sp>
      <p:sp>
        <p:nvSpPr>
          <p:cNvPr id="3" name="Oval 2"/>
          <p:cNvSpPr/>
          <p:nvPr/>
        </p:nvSpPr>
        <p:spPr>
          <a:xfrm>
            <a:off x="5581370" y="4624947"/>
            <a:ext cx="470647" cy="47064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 descr="Active, Ball, Court, Exercise, Female, Girl, Leisur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684" y="2012230"/>
            <a:ext cx="2911002" cy="436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Callout 7"/>
          <p:cNvSpPr/>
          <p:nvPr/>
        </p:nvSpPr>
        <p:spPr>
          <a:xfrm>
            <a:off x="145821" y="619404"/>
            <a:ext cx="7183948" cy="1195948"/>
          </a:xfrm>
          <a:prstGeom prst="wedgeEllipseCallout">
            <a:avLst>
              <a:gd name="adj1" fmla="val -46808"/>
              <a:gd name="adj2" fmla="val -52095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AAED"/>
                </a:solidFill>
                <a:latin typeface="Comic Sans MS" panose="030F0702030302020204" pitchFamily="66" charset="0"/>
              </a:rPr>
              <a:t>What do you do on Sundays?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70827371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343526" y="2756647"/>
            <a:ext cx="6415926" cy="334831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 1 I listen to music.</a:t>
            </a:r>
          </a:p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 2 I read books.</a:t>
            </a:r>
          </a:p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 3 I dance with my friend.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653497" y="2447365"/>
            <a:ext cx="4127115" cy="62029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Look and choose</a:t>
            </a:r>
          </a:p>
        </p:txBody>
      </p:sp>
      <p:sp>
        <p:nvSpPr>
          <p:cNvPr id="3" name="Oval 2"/>
          <p:cNvSpPr/>
          <p:nvPr/>
        </p:nvSpPr>
        <p:spPr>
          <a:xfrm>
            <a:off x="5553635" y="4195482"/>
            <a:ext cx="470647" cy="47064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Callout 7"/>
          <p:cNvSpPr/>
          <p:nvPr/>
        </p:nvSpPr>
        <p:spPr>
          <a:xfrm>
            <a:off x="145820" y="619404"/>
            <a:ext cx="7583717" cy="1195948"/>
          </a:xfrm>
          <a:prstGeom prst="wedgeEllipseCallout">
            <a:avLst>
              <a:gd name="adj1" fmla="val -46808"/>
              <a:gd name="adj2" fmla="val -52095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AAED"/>
                </a:solidFill>
                <a:latin typeface="Comic Sans MS" panose="030F0702030302020204" pitchFamily="66" charset="0"/>
              </a:rPr>
              <a:t>What do you do on Tuesdays?</a:t>
            </a:r>
          </a:p>
        </p:txBody>
      </p:sp>
      <p:pic>
        <p:nvPicPr>
          <p:cNvPr id="3074" name="Picture 2" descr="Boy, Book, Reding, Child, School, Education, You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9623" y="2408424"/>
            <a:ext cx="3522907" cy="368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07297552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343526" y="2756647"/>
            <a:ext cx="6415926" cy="334831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 1 I climb trees on Saturdays.</a:t>
            </a:r>
          </a:p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 2 I climb rocks on Saturdays.</a:t>
            </a:r>
          </a:p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 3 I go to the gym on Saturdays.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653497" y="2447365"/>
            <a:ext cx="4127115" cy="62029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Look and choose</a:t>
            </a:r>
          </a:p>
        </p:txBody>
      </p:sp>
      <p:sp>
        <p:nvSpPr>
          <p:cNvPr id="3" name="Oval 2"/>
          <p:cNvSpPr/>
          <p:nvPr/>
        </p:nvSpPr>
        <p:spPr>
          <a:xfrm>
            <a:off x="5567082" y="4195482"/>
            <a:ext cx="470647" cy="47064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Callout 7"/>
          <p:cNvSpPr/>
          <p:nvPr/>
        </p:nvSpPr>
        <p:spPr>
          <a:xfrm>
            <a:off x="145820" y="619404"/>
            <a:ext cx="7583717" cy="1195948"/>
          </a:xfrm>
          <a:prstGeom prst="wedgeEllipseCallout">
            <a:avLst>
              <a:gd name="adj1" fmla="val -46808"/>
              <a:gd name="adj2" fmla="val -52095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AAED"/>
                </a:solidFill>
                <a:latin typeface="Comic Sans MS" panose="030F0702030302020204" pitchFamily="66" charset="0"/>
              </a:rPr>
              <a:t>What do you do on Saturdays?</a:t>
            </a:r>
          </a:p>
        </p:txBody>
      </p:sp>
      <p:pic>
        <p:nvPicPr>
          <p:cNvPr id="4098" name="Picture 2" descr="Myanmar, Burma, Climb, Rock, Backpack, Adventure, Boy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95" y="2828784"/>
            <a:ext cx="3881746" cy="2733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20699865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243513" y="2756647"/>
            <a:ext cx="6515939" cy="334831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 1 I go to the library.</a:t>
            </a:r>
          </a:p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 2 I go to the playground.</a:t>
            </a:r>
          </a:p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 3 I go to the theater.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653497" y="2447365"/>
            <a:ext cx="4127115" cy="62029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Look and choose</a:t>
            </a:r>
          </a:p>
        </p:txBody>
      </p:sp>
      <p:sp>
        <p:nvSpPr>
          <p:cNvPr id="3" name="Oval 2"/>
          <p:cNvSpPr/>
          <p:nvPr/>
        </p:nvSpPr>
        <p:spPr>
          <a:xfrm>
            <a:off x="5424207" y="3723994"/>
            <a:ext cx="470647" cy="47064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Callout 7"/>
          <p:cNvSpPr/>
          <p:nvPr/>
        </p:nvSpPr>
        <p:spPr>
          <a:xfrm>
            <a:off x="145820" y="619404"/>
            <a:ext cx="7583717" cy="1195948"/>
          </a:xfrm>
          <a:prstGeom prst="wedgeEllipseCallout">
            <a:avLst>
              <a:gd name="adj1" fmla="val -46808"/>
              <a:gd name="adj2" fmla="val -52095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AAED"/>
                </a:solidFill>
                <a:latin typeface="Comic Sans MS" panose="030F0702030302020204" pitchFamily="66" charset="0"/>
              </a:rPr>
              <a:t>What do you do on Fridays?</a:t>
            </a:r>
          </a:p>
        </p:txBody>
      </p:sp>
      <p:pic>
        <p:nvPicPr>
          <p:cNvPr id="5122" name="Picture 2" descr="Library, Books, Education, Literature, Schoo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2" y="3067661"/>
            <a:ext cx="3826250" cy="2550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55151030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641" y="4598"/>
            <a:ext cx="12123575" cy="68476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738" y="700852"/>
            <a:ext cx="1693532" cy="7881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698039" y="2862000"/>
            <a:ext cx="6786995" cy="25545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 defTabSz="1085912">
              <a:spcBef>
                <a:spcPct val="50000"/>
              </a:spcBef>
              <a:buClr>
                <a:srgbClr val="000000"/>
              </a:buClr>
            </a:pPr>
            <a:r>
              <a:rPr lang="en-US" altLang="zh-CN" sz="8000" b="1" kern="0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  <a:cs typeface="Arial"/>
                <a:sym typeface="Arial"/>
              </a:rPr>
              <a:t>Thank you   &amp; goodbye!</a:t>
            </a:r>
            <a:endParaRPr lang="zh-CN" altLang="en-US" sz="8000" b="1" kern="0" dirty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  <a:cs typeface="Arial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1740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6" name="breeze.wav"/>
          </p:stSnd>
        </p:sndAc>
      </p:transition>
    </mc:Choice>
    <mc:Fallback xmlns="">
      <p:transition spd="slow">
        <p:fade/>
        <p:sndAc>
          <p:stSnd>
            <p:snd r:embed="rId13" name="breez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231899" y="1369542"/>
            <a:ext cx="9740899" cy="7232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4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en-US" sz="3200" b="1" i="0" u="none" strike="noStrike" cap="none" normalizeH="0" baseline="0">
                <a:ln>
                  <a:noFill/>
                </a:ln>
                <a:solidFill>
                  <a:srgbClr val="FFFF00"/>
                </a:solidFill>
                <a:effectLst/>
                <a:latin typeface="Arial Unicode MS" panose="020B0604020202020204" pitchFamily="34" charset="-128"/>
                <a:ea typeface="Times New Roman" panose="02020603050405020304" pitchFamily="18" charset="0"/>
                <a:cs typeface="Courier New" panose="02070309020205020404" pitchFamily="49" charset="0"/>
                <a:hlinkClick r:id="rId15"/>
              </a:rPr>
              <a:t>https://www.youtube.com/watch?v=2EdpL06MIfE</a:t>
            </a:r>
            <a:r>
              <a:rPr kumimoji="0" lang="en-US" altLang="en-US" sz="44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kumimoji="0" lang="en-US" altLang="en-US" sz="40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endParaRPr kumimoji="0" lang="en-US" altLang="en-US" sz="6000" b="1" i="0" u="none" strike="noStrike" cap="none" normalizeH="0" baseline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62" name="Picture 161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4038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7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0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0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148013" y="516200"/>
            <a:ext cx="5614988" cy="77152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Fill in the blank</a:t>
            </a:r>
          </a:p>
        </p:txBody>
      </p:sp>
      <p:sp>
        <p:nvSpPr>
          <p:cNvPr id="5" name="Rectangle 1"/>
          <p:cNvSpPr>
            <a:spLocks noGrp="1" noChangeArrowheads="1"/>
          </p:cNvSpPr>
          <p:nvPr>
            <p:ph type="ctrTitle"/>
          </p:nvPr>
        </p:nvSpPr>
        <p:spPr bwMode="auto">
          <a:xfrm>
            <a:off x="412811" y="3319440"/>
            <a:ext cx="11234738" cy="323165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kumimoji="0" lang="en-US" altLang="zh-CN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1. The day after </a:t>
            </a:r>
            <a:r>
              <a:rPr lang="en-US" altLang="zh-CN" sz="3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kumimoji="0" lang="en-US" altLang="zh-CN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hursday is ________.</a:t>
            </a:r>
            <a:br>
              <a:rPr kumimoji="0" lang="en-US" altLang="zh-CN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zh-CN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2. The last day of the week is ________.</a:t>
            </a:r>
            <a:br>
              <a:rPr kumimoji="0" lang="en-US" altLang="zh-CN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zh-CN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3. The beginning of the week is ________.</a:t>
            </a:r>
            <a:br>
              <a:rPr kumimoji="0" lang="en-US" altLang="zh-CN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zh-CN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4. The day with the letters </a:t>
            </a:r>
            <a:r>
              <a:rPr kumimoji="0" lang="en-US" altLang="zh-CN" sz="3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w-y-e-a-n-d-e-s</a:t>
            </a:r>
            <a:r>
              <a:rPr kumimoji="0" lang="en-US" altLang="zh-CN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________.</a:t>
            </a:r>
            <a:br>
              <a:rPr kumimoji="0" lang="en-US" altLang="zh-CN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zh-CN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5. The day before </a:t>
            </a:r>
            <a:r>
              <a:rPr lang="en-US" altLang="zh-CN" sz="3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kumimoji="0" lang="en-US" altLang="zh-CN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unday is _________.</a:t>
            </a:r>
            <a:br>
              <a:rPr kumimoji="0" lang="en-US" altLang="zh-CN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zh-CN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6. The day between </a:t>
            </a:r>
            <a:r>
              <a:rPr lang="en-US" altLang="zh-CN" sz="3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kumimoji="0" lang="en-US" altLang="zh-CN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onday and </a:t>
            </a:r>
            <a:r>
              <a:rPr lang="en-US" altLang="zh-CN" sz="3000" dirty="0"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Wednesday </a:t>
            </a:r>
            <a:r>
              <a:rPr kumimoji="0" lang="en-US" altLang="zh-CN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kumimoji="0" lang="en-US" altLang="zh-CN" sz="30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zh-CN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_________.</a:t>
            </a:r>
            <a:br>
              <a:rPr kumimoji="0" lang="en-US" altLang="zh-CN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zh-CN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AU" altLang="zh-CN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等线"/>
                <a:cs typeface="Times New Roman" panose="02020603050405020304" pitchFamily="18" charset="0"/>
              </a:rPr>
              <a:t>7. The day before </a:t>
            </a:r>
            <a:r>
              <a:rPr lang="en-AU" altLang="zh-CN" sz="3000" dirty="0">
                <a:latin typeface="Comic Sans MS" panose="030F0702030302020204" pitchFamily="66" charset="0"/>
                <a:ea typeface="等线"/>
                <a:cs typeface="Times New Roman" panose="02020603050405020304" pitchFamily="18" charset="0"/>
              </a:rPr>
              <a:t>F</a:t>
            </a:r>
            <a:r>
              <a:rPr kumimoji="0" lang="en-AU" altLang="zh-CN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等线"/>
                <a:cs typeface="Times New Roman" panose="02020603050405020304" pitchFamily="18" charset="0"/>
              </a:rPr>
              <a:t>riday is</a:t>
            </a:r>
            <a:r>
              <a:rPr kumimoji="0" lang="en-AU" altLang="zh-CN" sz="30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等线"/>
                <a:cs typeface="Times New Roman" panose="02020603050405020304" pitchFamily="18" charset="0"/>
              </a:rPr>
              <a:t> </a:t>
            </a:r>
            <a:r>
              <a:rPr kumimoji="0" lang="en-US" altLang="zh-CN" sz="3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_________.</a:t>
            </a:r>
            <a:endParaRPr kumimoji="0" lang="en-US" altLang="zh-CN" sz="3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6" name="Cloud 5"/>
          <p:cNvSpPr/>
          <p:nvPr/>
        </p:nvSpPr>
        <p:spPr>
          <a:xfrm>
            <a:off x="1609578" y="2051555"/>
            <a:ext cx="1914525" cy="1000125"/>
          </a:xfrm>
          <a:prstGeom prst="cloud">
            <a:avLst/>
          </a:prstGeom>
          <a:solidFill>
            <a:schemeClr val="bg1"/>
          </a:solidFill>
          <a:ln w="57150"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7" name="Cloud 6"/>
          <p:cNvSpPr/>
          <p:nvPr/>
        </p:nvSpPr>
        <p:spPr>
          <a:xfrm>
            <a:off x="3467683" y="1618006"/>
            <a:ext cx="1970945" cy="1000125"/>
          </a:xfrm>
          <a:prstGeom prst="cloud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8" name="Cloud 7"/>
          <p:cNvSpPr/>
          <p:nvPr/>
        </p:nvSpPr>
        <p:spPr>
          <a:xfrm>
            <a:off x="114302" y="1461669"/>
            <a:ext cx="1914525" cy="1000125"/>
          </a:xfrm>
          <a:prstGeom prst="cloud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9" name="Cloud 8"/>
          <p:cNvSpPr/>
          <p:nvPr/>
        </p:nvSpPr>
        <p:spPr>
          <a:xfrm>
            <a:off x="5260474" y="2118068"/>
            <a:ext cx="1914525" cy="1000125"/>
          </a:xfrm>
          <a:prstGeom prst="cloud">
            <a:avLst/>
          </a:prstGeom>
          <a:solidFill>
            <a:schemeClr val="bg1"/>
          </a:solidFill>
          <a:ln w="57150"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0" name="Cloud 9"/>
          <p:cNvSpPr/>
          <p:nvPr/>
        </p:nvSpPr>
        <p:spPr>
          <a:xfrm>
            <a:off x="7174999" y="1578410"/>
            <a:ext cx="1914525" cy="1000125"/>
          </a:xfrm>
          <a:prstGeom prst="cloud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1" name="Cloud 10"/>
          <p:cNvSpPr/>
          <p:nvPr/>
        </p:nvSpPr>
        <p:spPr>
          <a:xfrm>
            <a:off x="8670275" y="2240832"/>
            <a:ext cx="1914525" cy="1000125"/>
          </a:xfrm>
          <a:prstGeom prst="cloud">
            <a:avLst/>
          </a:prstGeom>
          <a:solidFill>
            <a:schemeClr val="bg1"/>
          </a:solidFill>
          <a:ln w="57150">
            <a:solidFill>
              <a:srgbClr val="FF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2" name="Cloud 11"/>
          <p:cNvSpPr/>
          <p:nvPr/>
        </p:nvSpPr>
        <p:spPr>
          <a:xfrm>
            <a:off x="10165551" y="1416050"/>
            <a:ext cx="1914525" cy="1000125"/>
          </a:xfrm>
          <a:prstGeom prst="cloud">
            <a:avLst/>
          </a:prstGeom>
          <a:solidFill>
            <a:schemeClr val="bg1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1984" y="1654502"/>
            <a:ext cx="1891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Comic Sans MS" panose="030F0702030302020204" pitchFamily="66" charset="0"/>
              </a:rPr>
              <a:t>Monday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58360" y="2274505"/>
            <a:ext cx="1891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Comic Sans MS" panose="030F0702030302020204" pitchFamily="66" charset="0"/>
              </a:rPr>
              <a:t>Tuesday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451911" y="1903236"/>
            <a:ext cx="215401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rgbClr val="C00000"/>
                </a:solidFill>
                <a:latin typeface="Comic Sans MS" panose="030F0702030302020204" pitchFamily="66" charset="0"/>
              </a:rPr>
              <a:t>Wednesday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22964" y="2323620"/>
            <a:ext cx="1891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Comic Sans MS" panose="030F0702030302020204" pitchFamily="66" charset="0"/>
              </a:rPr>
              <a:t>Thursday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30570" y="1756903"/>
            <a:ext cx="1891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Comic Sans MS" panose="030F0702030302020204" pitchFamily="66" charset="0"/>
              </a:rPr>
              <a:t>Friday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728301" y="2442079"/>
            <a:ext cx="1891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Comic Sans MS" panose="030F0702030302020204" pitchFamily="66" charset="0"/>
              </a:rPr>
              <a:t>Saturday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429345" y="1610602"/>
            <a:ext cx="1891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Comic Sans MS" panose="030F0702030302020204" pitchFamily="66" charset="0"/>
              </a:rPr>
              <a:t>Sunday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92672556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0.00208 L -0.12149 0.2287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81" y="1152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33333E-6 L -0.34661 0.3145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31" y="1571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1.85185E-6 L 0.48919 0.370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53" y="185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48148E-6 L 0.47761 0.4085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880" y="204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96296E-6 L -0.23802 0.3870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01" y="1935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4.07407E-6 L 0.59974 0.482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87" y="241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1.85185E-6 L 0.01433 0.5439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6" y="2719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2 Presentation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46111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92" y="1310538"/>
            <a:ext cx="3300413" cy="3529807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9325" y="1406437"/>
            <a:ext cx="3134089" cy="2408153"/>
          </a:xfrm>
          <a:prstGeom prst="rect">
            <a:avLst/>
          </a:prstGeom>
        </p:spPr>
      </p:pic>
      <p:pic>
        <p:nvPicPr>
          <p:cNvPr id="6" name="Content Placeholder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992" y="1310537"/>
            <a:ext cx="3300413" cy="3529807"/>
          </a:xfrm>
          <a:prstGeom prst="rect">
            <a:avLst/>
          </a:prstGeom>
        </p:spPr>
      </p:pic>
      <p:pic>
        <p:nvPicPr>
          <p:cNvPr id="7" name="Content Placeholder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7292" y="1310537"/>
            <a:ext cx="3300413" cy="35298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39278" y="1406437"/>
            <a:ext cx="3130927" cy="24081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64045" y="1397472"/>
            <a:ext cx="3131297" cy="240815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8692" y="4840345"/>
            <a:ext cx="3430210" cy="190246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52992" y="4840344"/>
            <a:ext cx="3430210" cy="190246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7292" y="4843759"/>
            <a:ext cx="3430210" cy="189905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3" name="Rounded Rectangle 12"/>
          <p:cNvSpPr/>
          <p:nvPr/>
        </p:nvSpPr>
        <p:spPr>
          <a:xfrm>
            <a:off x="3059084" y="283379"/>
            <a:ext cx="5569528" cy="77152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Task 4 Listen and repeat.</a:t>
            </a:r>
          </a:p>
        </p:txBody>
      </p:sp>
      <p:pic>
        <p:nvPicPr>
          <p:cNvPr id="2" name="11.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>
            <a:biLevel thresh="75000"/>
          </a:blip>
          <a:stretch>
            <a:fillRect/>
          </a:stretch>
        </p:blipFill>
        <p:spPr>
          <a:xfrm>
            <a:off x="7783202" y="39443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73774020"/>
      </p:ext>
    </p:extLst>
  </p:cSld>
  <p:clrMapOvr>
    <a:masterClrMapping/>
  </p:clrMapOvr>
  <p:transition spd="slow">
    <p:push dir="u"/>
    <p:sndAc>
      <p:stSnd>
        <p:snd r:embed="rId6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82"/>
          <a:stretch/>
        </p:blipFill>
        <p:spPr>
          <a:xfrm>
            <a:off x="1449416" y="528221"/>
            <a:ext cx="8660921" cy="6477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63399" y="1844956"/>
            <a:ext cx="72691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omic Sans MS" panose="030F0702030302020204" pitchFamily="66" charset="0"/>
              </a:rPr>
              <a:t>What do you do on _______?</a:t>
            </a:r>
          </a:p>
          <a:p>
            <a:r>
              <a:rPr lang="en-US" sz="4000" dirty="0">
                <a:latin typeface="Comic Sans MS" panose="030F0702030302020204" pitchFamily="66" charset="0"/>
              </a:rPr>
              <a:t>I _______ on _______.</a:t>
            </a:r>
          </a:p>
          <a:p>
            <a:endParaRPr lang="en-US" sz="4000" dirty="0">
              <a:latin typeface="Comic Sans MS" panose="030F0702030302020204" pitchFamily="66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512" b="95396" l="24324" r="71658">
                        <a14:foregroundMark x1="11538" y1="24970" x2="11538" y2="24970"/>
                        <a14:foregroundMark x1="19615" y1="24364" x2="19615" y2="24364"/>
                        <a14:foregroundMark x1="16587" y1="39152" x2="16587" y2="39152"/>
                        <a14:foregroundMark x1="12885" y1="36848" x2="12885" y2="36848"/>
                        <a14:foregroundMark x1="9712" y1="25394" x2="9712" y2="25394"/>
                        <a14:foregroundMark x1="18125" y1="24788" x2="18125" y2="24788"/>
                        <a14:foregroundMark x1="15433" y1="87636" x2="15433" y2="87636"/>
                        <a14:foregroundMark x1="13558" y1="94364" x2="13558" y2="94364"/>
                        <a14:foregroundMark x1="19808" y1="89758" x2="19808" y2="89758"/>
                        <a14:foregroundMark x1="22981" y1="92909" x2="22981" y2="92909"/>
                        <a14:foregroundMark x1="23798" y1="94364" x2="23798" y2="94364"/>
                        <a14:foregroundMark x1="12404" y1="93152" x2="12404" y2="93152"/>
                        <a14:foregroundMark x1="42878" y1="13812" x2="42878" y2="13812"/>
                        <a14:foregroundMark x1="42878" y1="26611" x2="42878" y2="26611"/>
                        <a14:foregroundMark x1="50256" y1="37845" x2="50256" y2="37845"/>
                        <a14:foregroundMark x1="46603" y1="90792" x2="46603" y2="90792"/>
                        <a14:foregroundMark x1="47553" y1="85820" x2="47553" y2="85820"/>
                        <a14:foregroundMark x1="57195" y1="93002" x2="57195" y2="93002"/>
                        <a14:foregroundMark x1="53251" y1="85820" x2="53251" y2="85820"/>
                        <a14:foregroundMark x1="56976" y1="89871" x2="56976" y2="89871"/>
                        <a14:foregroundMark x1="51497" y1="12247" x2="51497" y2="12247"/>
                        <a14:foregroundMark x1="41417" y1="11602" x2="41417" y2="116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576" t="4169" r="26298"/>
          <a:stretch/>
        </p:blipFill>
        <p:spPr>
          <a:xfrm rot="10800000" flipV="1">
            <a:off x="9322569" y="2537404"/>
            <a:ext cx="2813821" cy="444373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 rot="20882112">
            <a:off x="685751" y="962253"/>
            <a:ext cx="2301183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omic Sans MS" panose="030F0702030302020204" pitchFamily="66" charset="0"/>
              </a:rPr>
              <a:t>Monday</a:t>
            </a:r>
            <a:r>
              <a:rPr lang="en-US" sz="4000" dirty="0">
                <a:solidFill>
                  <a:srgbClr val="C00000"/>
                </a:solidFill>
                <a:latin typeface="Comic Sans MS" panose="030F0702030302020204" pitchFamily="66" charset="0"/>
              </a:rPr>
              <a:t>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5893" y="5027444"/>
            <a:ext cx="2407578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omic Sans MS" panose="030F0702030302020204" pitchFamily="66" charset="0"/>
              </a:rPr>
              <a:t>Tuesday</a:t>
            </a:r>
            <a:r>
              <a:rPr lang="en-US" sz="4000" dirty="0">
                <a:solidFill>
                  <a:srgbClr val="C00000"/>
                </a:solidFill>
                <a:latin typeface="Comic Sans MS" panose="030F0702030302020204" pitchFamily="66" charset="0"/>
              </a:rPr>
              <a:t>s</a:t>
            </a:r>
          </a:p>
        </p:txBody>
      </p:sp>
      <p:sp>
        <p:nvSpPr>
          <p:cNvPr id="18" name="TextBox 17"/>
          <p:cNvSpPr txBox="1"/>
          <p:nvPr/>
        </p:nvSpPr>
        <p:spPr>
          <a:xfrm rot="1120404">
            <a:off x="7720528" y="878625"/>
            <a:ext cx="3204084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omic Sans MS" panose="030F0702030302020204" pitchFamily="66" charset="0"/>
              </a:rPr>
              <a:t>Wednesday</a:t>
            </a:r>
            <a:r>
              <a:rPr lang="en-US" sz="4000" dirty="0">
                <a:solidFill>
                  <a:srgbClr val="C00000"/>
                </a:solidFill>
                <a:latin typeface="Comic Sans MS" panose="030F0702030302020204" pitchFamily="66" charset="0"/>
              </a:rPr>
              <a:t>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42065" y="5403707"/>
            <a:ext cx="2722037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omic Sans MS" panose="030F0702030302020204" pitchFamily="66" charset="0"/>
              </a:rPr>
              <a:t>Thursday</a:t>
            </a:r>
            <a:r>
              <a:rPr lang="en-US" sz="4000" dirty="0">
                <a:solidFill>
                  <a:srgbClr val="C00000"/>
                </a:solidFill>
                <a:latin typeface="Comic Sans MS" panose="030F0702030302020204" pitchFamily="66" charset="0"/>
              </a:rPr>
              <a:t>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82171" y="3808025"/>
            <a:ext cx="1993509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omic Sans MS" panose="030F0702030302020204" pitchFamily="66" charset="0"/>
              </a:rPr>
              <a:t>Friday</a:t>
            </a:r>
            <a:r>
              <a:rPr lang="en-US" sz="4000" dirty="0">
                <a:solidFill>
                  <a:srgbClr val="C00000"/>
                </a:solidFill>
                <a:latin typeface="Comic Sans MS" panose="030F0702030302020204" pitchFamily="66" charset="0"/>
              </a:rPr>
              <a:t>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916978" y="3617479"/>
            <a:ext cx="2711948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omic Sans MS" panose="030F0702030302020204" pitchFamily="66" charset="0"/>
              </a:rPr>
              <a:t>Saturday</a:t>
            </a:r>
            <a:r>
              <a:rPr lang="en-US" sz="4000" dirty="0">
                <a:solidFill>
                  <a:srgbClr val="C00000"/>
                </a:solidFill>
                <a:latin typeface="Comic Sans MS" panose="030F0702030302020204" pitchFamily="66" charset="0"/>
              </a:rPr>
              <a:t>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08416" y="5071557"/>
            <a:ext cx="2200543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omic Sans MS" panose="030F0702030302020204" pitchFamily="66" charset="0"/>
              </a:rPr>
              <a:t>Sunday</a:t>
            </a:r>
            <a:r>
              <a:rPr lang="en-US" sz="4000" dirty="0">
                <a:solidFill>
                  <a:srgbClr val="C00000"/>
                </a:solidFill>
                <a:latin typeface="Comic Sans MS" panose="030F0702030302020204" pitchFamily="66" charset="0"/>
              </a:rPr>
              <a:t>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4840948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16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8"/>
            <a:ext cx="12192000" cy="6681259"/>
          </a:xfrm>
          <a:prstGeom prst="rect">
            <a:avLst/>
          </a:prstGeom>
        </p:spPr>
      </p:pic>
      <p:pic>
        <p:nvPicPr>
          <p:cNvPr id="159" name="Picture 158" descr="Untitled.p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" y="1005877"/>
            <a:ext cx="12191999" cy="5852123"/>
          </a:xfrm>
          <a:prstGeom prst="rect">
            <a:avLst/>
          </a:prstGeom>
        </p:spPr>
      </p:pic>
      <p:pic>
        <p:nvPicPr>
          <p:cNvPr id="164" name="图片 6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055" y="3995781"/>
            <a:ext cx="4839995" cy="1525561"/>
          </a:xfrm>
          <a:prstGeom prst="rect">
            <a:avLst/>
          </a:prstGeom>
        </p:spPr>
      </p:pic>
      <p:pic>
        <p:nvPicPr>
          <p:cNvPr id="166" name="Picture 165" descr="24155454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1294993" y="1801817"/>
            <a:ext cx="3005328" cy="2946400"/>
          </a:xfrm>
          <a:prstGeom prst="rect">
            <a:avLst/>
          </a:prstGeom>
        </p:spPr>
      </p:pic>
      <p:pic>
        <p:nvPicPr>
          <p:cNvPr id="167" name="Picture 166" descr="200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flipH="1">
            <a:off x="203200" y="685804"/>
            <a:ext cx="1320800" cy="1361649"/>
          </a:xfrm>
          <a:prstGeom prst="rect">
            <a:avLst/>
          </a:prstGeom>
        </p:spPr>
      </p:pic>
      <p:pic>
        <p:nvPicPr>
          <p:cNvPr id="171" name="Picture 170" descr="24155454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400" t="8519" r="10000" b="17407"/>
          <a:stretch>
            <a:fillRect/>
          </a:stretch>
        </p:blipFill>
        <p:spPr>
          <a:xfrm>
            <a:off x="9956800" y="3225800"/>
            <a:ext cx="1625600" cy="1593725"/>
          </a:xfrm>
          <a:prstGeom prst="rect">
            <a:avLst/>
          </a:prstGeom>
        </p:spPr>
      </p:pic>
      <p:pic>
        <p:nvPicPr>
          <p:cNvPr id="172" name="Picture 171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30402" y="4713189"/>
            <a:ext cx="4097335" cy="2144815"/>
          </a:xfrm>
          <a:prstGeom prst="rect">
            <a:avLst/>
          </a:prstGeom>
        </p:spPr>
      </p:pic>
      <p:pic>
        <p:nvPicPr>
          <p:cNvPr id="173" name="Picture 172" descr="Bee_inkinch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90986" y="4547935"/>
            <a:ext cx="4470615" cy="2340212"/>
          </a:xfrm>
          <a:prstGeom prst="rect">
            <a:avLst/>
          </a:prstGeom>
        </p:spPr>
      </p:pic>
      <p:pic>
        <p:nvPicPr>
          <p:cNvPr id="174" name="Picture 173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05772" y="5320274"/>
            <a:ext cx="1896529" cy="1537727"/>
          </a:xfrm>
          <a:prstGeom prst="rect">
            <a:avLst/>
          </a:prstGeom>
        </p:spPr>
      </p:pic>
      <p:pic>
        <p:nvPicPr>
          <p:cNvPr id="175" name="Picture 174" descr="sunflower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flipH="1">
            <a:off x="7010402" y="5156200"/>
            <a:ext cx="2098887" cy="1701800"/>
          </a:xfrm>
          <a:prstGeom prst="rect">
            <a:avLst/>
          </a:prstGeom>
        </p:spPr>
      </p:pic>
      <p:pic>
        <p:nvPicPr>
          <p:cNvPr id="176" name="Picture 175" descr="sunflower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89600" y="5375189"/>
            <a:ext cx="1828800" cy="1482811"/>
          </a:xfrm>
          <a:prstGeom prst="rect">
            <a:avLst/>
          </a:prstGeom>
        </p:spPr>
      </p:pic>
      <p:grpSp>
        <p:nvGrpSpPr>
          <p:cNvPr id="10" name="组合 5"/>
          <p:cNvGrpSpPr/>
          <p:nvPr/>
        </p:nvGrpSpPr>
        <p:grpSpPr>
          <a:xfrm>
            <a:off x="-6351" y="4314827"/>
            <a:ext cx="12204701" cy="2527300"/>
            <a:chOff x="-6350" y="6061075"/>
            <a:chExt cx="12204701" cy="2527300"/>
          </a:xfrm>
        </p:grpSpPr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379538" y="7564438"/>
              <a:ext cx="36513" cy="1017588"/>
            </a:xfrm>
            <a:custGeom>
              <a:avLst/>
              <a:gdLst>
                <a:gd name="T0" fmla="*/ 6 w 6"/>
                <a:gd name="T1" fmla="*/ 3 h 165"/>
                <a:gd name="T2" fmla="*/ 3 w 6"/>
                <a:gd name="T3" fmla="*/ 0 h 165"/>
                <a:gd name="T4" fmla="*/ 0 w 6"/>
                <a:gd name="T5" fmla="*/ 3 h 165"/>
                <a:gd name="T6" fmla="*/ 0 w 6"/>
                <a:gd name="T7" fmla="*/ 165 h 165"/>
                <a:gd name="T8" fmla="*/ 6 w 6"/>
                <a:gd name="T9" fmla="*/ 165 h 165"/>
                <a:gd name="T10" fmla="*/ 6 w 6"/>
                <a:gd name="T11" fmla="*/ 3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65">
                  <a:moveTo>
                    <a:pt x="6" y="3"/>
                  </a:moveTo>
                  <a:cubicBezTo>
                    <a:pt x="6" y="1"/>
                    <a:pt x="5" y="0"/>
                    <a:pt x="3" y="0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6" y="165"/>
                    <a:pt x="6" y="165"/>
                    <a:pt x="6" y="165"/>
                  </a:cubicBezTo>
                  <a:lnTo>
                    <a:pt x="6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622300" y="6935788"/>
              <a:ext cx="36513" cy="1646238"/>
            </a:xfrm>
            <a:custGeom>
              <a:avLst/>
              <a:gdLst>
                <a:gd name="T0" fmla="*/ 6 w 6"/>
                <a:gd name="T1" fmla="*/ 4 h 267"/>
                <a:gd name="T2" fmla="*/ 3 w 6"/>
                <a:gd name="T3" fmla="*/ 0 h 267"/>
                <a:gd name="T4" fmla="*/ 0 w 6"/>
                <a:gd name="T5" fmla="*/ 4 h 267"/>
                <a:gd name="T6" fmla="*/ 0 w 6"/>
                <a:gd name="T7" fmla="*/ 267 h 267"/>
                <a:gd name="T8" fmla="*/ 6 w 6"/>
                <a:gd name="T9" fmla="*/ 267 h 267"/>
                <a:gd name="T10" fmla="*/ 6 w 6"/>
                <a:gd name="T11" fmla="*/ 4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67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67"/>
                    <a:pt x="0" y="267"/>
                    <a:pt x="0" y="267"/>
                  </a:cubicBezTo>
                  <a:cubicBezTo>
                    <a:pt x="6" y="267"/>
                    <a:pt x="6" y="267"/>
                    <a:pt x="6" y="267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1681163" y="6492875"/>
              <a:ext cx="36513" cy="2089150"/>
            </a:xfrm>
            <a:custGeom>
              <a:avLst/>
              <a:gdLst>
                <a:gd name="T0" fmla="*/ 6 w 6"/>
                <a:gd name="T1" fmla="*/ 6 h 339"/>
                <a:gd name="T2" fmla="*/ 3 w 6"/>
                <a:gd name="T3" fmla="*/ 0 h 339"/>
                <a:gd name="T4" fmla="*/ 0 w 6"/>
                <a:gd name="T5" fmla="*/ 6 h 339"/>
                <a:gd name="T6" fmla="*/ 0 w 6"/>
                <a:gd name="T7" fmla="*/ 339 h 339"/>
                <a:gd name="T8" fmla="*/ 6 w 6"/>
                <a:gd name="T9" fmla="*/ 339 h 339"/>
                <a:gd name="T10" fmla="*/ 6 w 6"/>
                <a:gd name="T11" fmla="*/ 6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39">
                  <a:moveTo>
                    <a:pt x="6" y="6"/>
                  </a:moveTo>
                  <a:cubicBezTo>
                    <a:pt x="6" y="3"/>
                    <a:pt x="5" y="0"/>
                    <a:pt x="3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6" y="339"/>
                    <a:pt x="6" y="339"/>
                    <a:pt x="6" y="339"/>
                  </a:cubicBezTo>
                  <a:lnTo>
                    <a:pt x="6" y="6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" name="Freeform 10"/>
            <p:cNvSpPr>
              <a:spLocks/>
            </p:cNvSpPr>
            <p:nvPr/>
          </p:nvSpPr>
          <p:spPr bwMode="auto">
            <a:xfrm>
              <a:off x="2339975" y="6683375"/>
              <a:ext cx="36513" cy="1898650"/>
            </a:xfrm>
            <a:custGeom>
              <a:avLst/>
              <a:gdLst>
                <a:gd name="T0" fmla="*/ 6 w 6"/>
                <a:gd name="T1" fmla="*/ 4 h 308"/>
                <a:gd name="T2" fmla="*/ 3 w 6"/>
                <a:gd name="T3" fmla="*/ 0 h 308"/>
                <a:gd name="T4" fmla="*/ 0 w 6"/>
                <a:gd name="T5" fmla="*/ 4 h 308"/>
                <a:gd name="T6" fmla="*/ 0 w 6"/>
                <a:gd name="T7" fmla="*/ 308 h 308"/>
                <a:gd name="T8" fmla="*/ 6 w 6"/>
                <a:gd name="T9" fmla="*/ 308 h 308"/>
                <a:gd name="T10" fmla="*/ 6 w 6"/>
                <a:gd name="T11" fmla="*/ 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08">
                  <a:moveTo>
                    <a:pt x="6" y="4"/>
                  </a:moveTo>
                  <a:cubicBezTo>
                    <a:pt x="6" y="2"/>
                    <a:pt x="4" y="0"/>
                    <a:pt x="3" y="0"/>
                  </a:cubicBezTo>
                  <a:cubicBezTo>
                    <a:pt x="1" y="0"/>
                    <a:pt x="0" y="2"/>
                    <a:pt x="0" y="4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6" y="308"/>
                    <a:pt x="6" y="308"/>
                    <a:pt x="6" y="308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" name="Freeform 11"/>
            <p:cNvSpPr>
              <a:spLocks/>
            </p:cNvSpPr>
            <p:nvPr/>
          </p:nvSpPr>
          <p:spPr bwMode="auto">
            <a:xfrm>
              <a:off x="2611438" y="7485063"/>
              <a:ext cx="30163" cy="1096963"/>
            </a:xfrm>
            <a:custGeom>
              <a:avLst/>
              <a:gdLst>
                <a:gd name="T0" fmla="*/ 5 w 5"/>
                <a:gd name="T1" fmla="*/ 3 h 178"/>
                <a:gd name="T2" fmla="*/ 2 w 5"/>
                <a:gd name="T3" fmla="*/ 0 h 178"/>
                <a:gd name="T4" fmla="*/ 0 w 5"/>
                <a:gd name="T5" fmla="*/ 3 h 178"/>
                <a:gd name="T6" fmla="*/ 0 w 5"/>
                <a:gd name="T7" fmla="*/ 178 h 178"/>
                <a:gd name="T8" fmla="*/ 5 w 5"/>
                <a:gd name="T9" fmla="*/ 178 h 178"/>
                <a:gd name="T10" fmla="*/ 5 w 5"/>
                <a:gd name="T11" fmla="*/ 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78">
                  <a:moveTo>
                    <a:pt x="5" y="3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3"/>
                  </a:cubicBezTo>
                  <a:cubicBezTo>
                    <a:pt x="0" y="178"/>
                    <a:pt x="0" y="178"/>
                    <a:pt x="0" y="178"/>
                  </a:cubicBezTo>
                  <a:cubicBezTo>
                    <a:pt x="5" y="178"/>
                    <a:pt x="5" y="178"/>
                    <a:pt x="5" y="178"/>
                  </a:cubicBezTo>
                  <a:lnTo>
                    <a:pt x="5" y="3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6" name="Freeform 12"/>
            <p:cNvSpPr>
              <a:spLocks/>
            </p:cNvSpPr>
            <p:nvPr/>
          </p:nvSpPr>
          <p:spPr bwMode="auto">
            <a:xfrm>
              <a:off x="836613" y="6819900"/>
              <a:ext cx="1158875" cy="1077913"/>
            </a:xfrm>
            <a:custGeom>
              <a:avLst/>
              <a:gdLst>
                <a:gd name="T0" fmla="*/ 85 w 188"/>
                <a:gd name="T1" fmla="*/ 70 h 175"/>
                <a:gd name="T2" fmla="*/ 79 w 188"/>
                <a:gd name="T3" fmla="*/ 5 h 175"/>
                <a:gd name="T4" fmla="*/ 98 w 188"/>
                <a:gd name="T5" fmla="*/ 65 h 175"/>
                <a:gd name="T6" fmla="*/ 149 w 188"/>
                <a:gd name="T7" fmla="*/ 44 h 175"/>
                <a:gd name="T8" fmla="*/ 117 w 188"/>
                <a:gd name="T9" fmla="*/ 81 h 175"/>
                <a:gd name="T10" fmla="*/ 178 w 188"/>
                <a:gd name="T11" fmla="*/ 99 h 175"/>
                <a:gd name="T12" fmla="*/ 113 w 188"/>
                <a:gd name="T13" fmla="*/ 100 h 175"/>
                <a:gd name="T14" fmla="*/ 139 w 188"/>
                <a:gd name="T15" fmla="*/ 151 h 175"/>
                <a:gd name="T16" fmla="*/ 98 w 188"/>
                <a:gd name="T17" fmla="*/ 115 h 175"/>
                <a:gd name="T18" fmla="*/ 90 w 188"/>
                <a:gd name="T19" fmla="*/ 171 h 175"/>
                <a:gd name="T20" fmla="*/ 73 w 188"/>
                <a:gd name="T21" fmla="*/ 120 h 175"/>
                <a:gd name="T22" fmla="*/ 19 w 188"/>
                <a:gd name="T23" fmla="*/ 131 h 175"/>
                <a:gd name="T24" fmla="*/ 59 w 188"/>
                <a:gd name="T25" fmla="*/ 104 h 175"/>
                <a:gd name="T26" fmla="*/ 11 w 188"/>
                <a:gd name="T27" fmla="*/ 67 h 175"/>
                <a:gd name="T28" fmla="*/ 70 w 188"/>
                <a:gd name="T29" fmla="*/ 77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75">
                  <a:moveTo>
                    <a:pt x="85" y="70"/>
                  </a:moveTo>
                  <a:cubicBezTo>
                    <a:pt x="59" y="74"/>
                    <a:pt x="51" y="9"/>
                    <a:pt x="79" y="5"/>
                  </a:cubicBezTo>
                  <a:cubicBezTo>
                    <a:pt x="111" y="0"/>
                    <a:pt x="102" y="49"/>
                    <a:pt x="98" y="65"/>
                  </a:cubicBezTo>
                  <a:cubicBezTo>
                    <a:pt x="106" y="52"/>
                    <a:pt x="139" y="15"/>
                    <a:pt x="149" y="44"/>
                  </a:cubicBezTo>
                  <a:cubicBezTo>
                    <a:pt x="156" y="63"/>
                    <a:pt x="128" y="72"/>
                    <a:pt x="117" y="81"/>
                  </a:cubicBezTo>
                  <a:cubicBezTo>
                    <a:pt x="131" y="67"/>
                    <a:pt x="188" y="74"/>
                    <a:pt x="178" y="99"/>
                  </a:cubicBezTo>
                  <a:cubicBezTo>
                    <a:pt x="169" y="119"/>
                    <a:pt x="127" y="105"/>
                    <a:pt x="113" y="100"/>
                  </a:cubicBezTo>
                  <a:cubicBezTo>
                    <a:pt x="129" y="109"/>
                    <a:pt x="171" y="135"/>
                    <a:pt x="139" y="151"/>
                  </a:cubicBezTo>
                  <a:cubicBezTo>
                    <a:pt x="113" y="165"/>
                    <a:pt x="105" y="132"/>
                    <a:pt x="98" y="115"/>
                  </a:cubicBezTo>
                  <a:cubicBezTo>
                    <a:pt x="102" y="131"/>
                    <a:pt x="114" y="166"/>
                    <a:pt x="90" y="171"/>
                  </a:cubicBezTo>
                  <a:cubicBezTo>
                    <a:pt x="66" y="175"/>
                    <a:pt x="57" y="134"/>
                    <a:pt x="73" y="120"/>
                  </a:cubicBezTo>
                  <a:cubicBezTo>
                    <a:pt x="64" y="130"/>
                    <a:pt x="30" y="151"/>
                    <a:pt x="19" y="131"/>
                  </a:cubicBezTo>
                  <a:cubicBezTo>
                    <a:pt x="7" y="108"/>
                    <a:pt x="49" y="108"/>
                    <a:pt x="59" y="104"/>
                  </a:cubicBezTo>
                  <a:cubicBezTo>
                    <a:pt x="44" y="106"/>
                    <a:pt x="0" y="88"/>
                    <a:pt x="11" y="67"/>
                  </a:cubicBezTo>
                  <a:cubicBezTo>
                    <a:pt x="21" y="46"/>
                    <a:pt x="66" y="70"/>
                    <a:pt x="70" y="77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157288" y="7164388"/>
              <a:ext cx="48101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1231900" y="7288213"/>
              <a:ext cx="1746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416050" y="72453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373188" y="7331075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557338" y="73310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1501775" y="7459663"/>
              <a:ext cx="1905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255713" y="7429500"/>
              <a:ext cx="190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422400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392238" y="7559675"/>
              <a:ext cx="11113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301625" y="6456363"/>
              <a:ext cx="720725" cy="671513"/>
            </a:xfrm>
            <a:custGeom>
              <a:avLst/>
              <a:gdLst>
                <a:gd name="T0" fmla="*/ 52 w 117"/>
                <a:gd name="T1" fmla="*/ 43 h 109"/>
                <a:gd name="T2" fmla="*/ 49 w 117"/>
                <a:gd name="T3" fmla="*/ 2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0 w 117"/>
                <a:gd name="T11" fmla="*/ 61 h 109"/>
                <a:gd name="T12" fmla="*/ 70 w 117"/>
                <a:gd name="T13" fmla="*/ 62 h 109"/>
                <a:gd name="T14" fmla="*/ 86 w 117"/>
                <a:gd name="T15" fmla="*/ 94 h 109"/>
                <a:gd name="T16" fmla="*/ 60 w 117"/>
                <a:gd name="T17" fmla="*/ 71 h 109"/>
                <a:gd name="T18" fmla="*/ 56 w 117"/>
                <a:gd name="T19" fmla="*/ 106 h 109"/>
                <a:gd name="T20" fmla="*/ 45 w 117"/>
                <a:gd name="T21" fmla="*/ 74 h 109"/>
                <a:gd name="T22" fmla="*/ 11 w 117"/>
                <a:gd name="T23" fmla="*/ 81 h 109"/>
                <a:gd name="T24" fmla="*/ 37 w 117"/>
                <a:gd name="T25" fmla="*/ 64 h 109"/>
                <a:gd name="T26" fmla="*/ 6 w 117"/>
                <a:gd name="T27" fmla="*/ 41 h 109"/>
                <a:gd name="T28" fmla="*/ 43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2" y="43"/>
                  </a:moveTo>
                  <a:cubicBezTo>
                    <a:pt x="36" y="45"/>
                    <a:pt x="31" y="5"/>
                    <a:pt x="49" y="2"/>
                  </a:cubicBezTo>
                  <a:cubicBezTo>
                    <a:pt x="69" y="0"/>
                    <a:pt x="63" y="30"/>
                    <a:pt x="61" y="40"/>
                  </a:cubicBezTo>
                  <a:cubicBezTo>
                    <a:pt x="66" y="32"/>
                    <a:pt x="86" y="9"/>
                    <a:pt x="93" y="27"/>
                  </a:cubicBezTo>
                  <a:cubicBezTo>
                    <a:pt x="97" y="38"/>
                    <a:pt x="79" y="44"/>
                    <a:pt x="73" y="50"/>
                  </a:cubicBezTo>
                  <a:cubicBezTo>
                    <a:pt x="81" y="41"/>
                    <a:pt x="117" y="46"/>
                    <a:pt x="110" y="61"/>
                  </a:cubicBezTo>
                  <a:cubicBezTo>
                    <a:pt x="105" y="73"/>
                    <a:pt x="79" y="65"/>
                    <a:pt x="70" y="62"/>
                  </a:cubicBezTo>
                  <a:cubicBezTo>
                    <a:pt x="80" y="67"/>
                    <a:pt x="106" y="83"/>
                    <a:pt x="86" y="94"/>
                  </a:cubicBezTo>
                  <a:cubicBezTo>
                    <a:pt x="70" y="102"/>
                    <a:pt x="65" y="81"/>
                    <a:pt x="60" y="71"/>
                  </a:cubicBezTo>
                  <a:cubicBezTo>
                    <a:pt x="63" y="81"/>
                    <a:pt x="71" y="103"/>
                    <a:pt x="56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3"/>
                    <a:pt x="11" y="81"/>
                  </a:cubicBezTo>
                  <a:cubicBezTo>
                    <a:pt x="4" y="67"/>
                    <a:pt x="30" y="66"/>
                    <a:pt x="37" y="64"/>
                  </a:cubicBezTo>
                  <a:cubicBezTo>
                    <a:pt x="27" y="65"/>
                    <a:pt x="0" y="54"/>
                    <a:pt x="6" y="41"/>
                  </a:cubicBezTo>
                  <a:cubicBezTo>
                    <a:pt x="13" y="28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498475" y="6665913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547688" y="6745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658813" y="6715125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633413" y="6770688"/>
              <a:ext cx="635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744538" y="677068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714375" y="6850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60388" y="68310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665163" y="684371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5" name="Oval 31"/>
            <p:cNvSpPr>
              <a:spLocks noChangeArrowheads="1"/>
            </p:cNvSpPr>
            <p:nvPr/>
          </p:nvSpPr>
          <p:spPr bwMode="auto">
            <a:xfrm>
              <a:off x="646113" y="69119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6" name="Freeform 32"/>
            <p:cNvSpPr>
              <a:spLocks/>
            </p:cNvSpPr>
            <p:nvPr/>
          </p:nvSpPr>
          <p:spPr bwMode="auto">
            <a:xfrm>
              <a:off x="2278063" y="7108825"/>
              <a:ext cx="720725" cy="671513"/>
            </a:xfrm>
            <a:custGeom>
              <a:avLst/>
              <a:gdLst>
                <a:gd name="T0" fmla="*/ 53 w 117"/>
                <a:gd name="T1" fmla="*/ 43 h 109"/>
                <a:gd name="T2" fmla="*/ 50 w 117"/>
                <a:gd name="T3" fmla="*/ 3 h 109"/>
                <a:gd name="T4" fmla="*/ 61 w 117"/>
                <a:gd name="T5" fmla="*/ 40 h 109"/>
                <a:gd name="T6" fmla="*/ 93 w 117"/>
                <a:gd name="T7" fmla="*/ 27 h 109"/>
                <a:gd name="T8" fmla="*/ 73 w 117"/>
                <a:gd name="T9" fmla="*/ 50 h 109"/>
                <a:gd name="T10" fmla="*/ 111 w 117"/>
                <a:gd name="T11" fmla="*/ 61 h 109"/>
                <a:gd name="T12" fmla="*/ 71 w 117"/>
                <a:gd name="T13" fmla="*/ 62 h 109"/>
                <a:gd name="T14" fmla="*/ 87 w 117"/>
                <a:gd name="T15" fmla="*/ 94 h 109"/>
                <a:gd name="T16" fmla="*/ 61 w 117"/>
                <a:gd name="T17" fmla="*/ 71 h 109"/>
                <a:gd name="T18" fmla="*/ 56 w 117"/>
                <a:gd name="T19" fmla="*/ 106 h 109"/>
                <a:gd name="T20" fmla="*/ 46 w 117"/>
                <a:gd name="T21" fmla="*/ 74 h 109"/>
                <a:gd name="T22" fmla="*/ 12 w 117"/>
                <a:gd name="T23" fmla="*/ 81 h 109"/>
                <a:gd name="T24" fmla="*/ 37 w 117"/>
                <a:gd name="T25" fmla="*/ 64 h 109"/>
                <a:gd name="T26" fmla="*/ 7 w 117"/>
                <a:gd name="T27" fmla="*/ 41 h 109"/>
                <a:gd name="T28" fmla="*/ 44 w 117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7" h="109">
                  <a:moveTo>
                    <a:pt x="53" y="43"/>
                  </a:moveTo>
                  <a:cubicBezTo>
                    <a:pt x="37" y="46"/>
                    <a:pt x="32" y="5"/>
                    <a:pt x="50" y="3"/>
                  </a:cubicBezTo>
                  <a:cubicBezTo>
                    <a:pt x="69" y="0"/>
                    <a:pt x="64" y="30"/>
                    <a:pt x="61" y="40"/>
                  </a:cubicBezTo>
                  <a:cubicBezTo>
                    <a:pt x="66" y="32"/>
                    <a:pt x="87" y="9"/>
                    <a:pt x="93" y="27"/>
                  </a:cubicBezTo>
                  <a:cubicBezTo>
                    <a:pt x="97" y="39"/>
                    <a:pt x="80" y="44"/>
                    <a:pt x="73" y="50"/>
                  </a:cubicBezTo>
                  <a:cubicBezTo>
                    <a:pt x="82" y="41"/>
                    <a:pt x="117" y="46"/>
                    <a:pt x="111" y="61"/>
                  </a:cubicBezTo>
                  <a:cubicBezTo>
                    <a:pt x="105" y="74"/>
                    <a:pt x="79" y="65"/>
                    <a:pt x="71" y="62"/>
                  </a:cubicBezTo>
                  <a:cubicBezTo>
                    <a:pt x="80" y="67"/>
                    <a:pt x="107" y="84"/>
                    <a:pt x="87" y="94"/>
                  </a:cubicBezTo>
                  <a:cubicBezTo>
                    <a:pt x="70" y="102"/>
                    <a:pt x="66" y="82"/>
                    <a:pt x="61" y="71"/>
                  </a:cubicBezTo>
                  <a:cubicBezTo>
                    <a:pt x="64" y="81"/>
                    <a:pt x="71" y="103"/>
                    <a:pt x="56" y="106"/>
                  </a:cubicBezTo>
                  <a:cubicBezTo>
                    <a:pt x="41" y="109"/>
                    <a:pt x="35" y="83"/>
                    <a:pt x="46" y="74"/>
                  </a:cubicBezTo>
                  <a:cubicBezTo>
                    <a:pt x="40" y="81"/>
                    <a:pt x="18" y="94"/>
                    <a:pt x="12" y="81"/>
                  </a:cubicBezTo>
                  <a:cubicBezTo>
                    <a:pt x="4" y="67"/>
                    <a:pt x="30" y="67"/>
                    <a:pt x="37" y="64"/>
                  </a:cubicBezTo>
                  <a:cubicBezTo>
                    <a:pt x="28" y="66"/>
                    <a:pt x="0" y="55"/>
                    <a:pt x="7" y="41"/>
                  </a:cubicBezTo>
                  <a:cubicBezTo>
                    <a:pt x="13" y="28"/>
                    <a:pt x="41" y="43"/>
                    <a:pt x="44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7" name="Oval 33"/>
            <p:cNvSpPr>
              <a:spLocks noChangeArrowheads="1"/>
            </p:cNvSpPr>
            <p:nvPr/>
          </p:nvSpPr>
          <p:spPr bwMode="auto">
            <a:xfrm>
              <a:off x="2481263" y="73247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8" name="Oval 34"/>
            <p:cNvSpPr>
              <a:spLocks noChangeArrowheads="1"/>
            </p:cNvSpPr>
            <p:nvPr/>
          </p:nvSpPr>
          <p:spPr bwMode="auto">
            <a:xfrm>
              <a:off x="2524125" y="7399338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39" name="Oval 35"/>
            <p:cNvSpPr>
              <a:spLocks noChangeArrowheads="1"/>
            </p:cNvSpPr>
            <p:nvPr/>
          </p:nvSpPr>
          <p:spPr bwMode="auto">
            <a:xfrm>
              <a:off x="2641600" y="7373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0" name="Oval 36"/>
            <p:cNvSpPr>
              <a:spLocks noChangeArrowheads="1"/>
            </p:cNvSpPr>
            <p:nvPr/>
          </p:nvSpPr>
          <p:spPr bwMode="auto">
            <a:xfrm>
              <a:off x="2611438" y="74295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1" name="Oval 37"/>
            <p:cNvSpPr>
              <a:spLocks noChangeArrowheads="1"/>
            </p:cNvSpPr>
            <p:nvPr/>
          </p:nvSpPr>
          <p:spPr bwMode="auto">
            <a:xfrm>
              <a:off x="2727325" y="7423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2" name="Oval 38"/>
            <p:cNvSpPr>
              <a:spLocks noChangeArrowheads="1"/>
            </p:cNvSpPr>
            <p:nvPr/>
          </p:nvSpPr>
          <p:spPr bwMode="auto">
            <a:xfrm>
              <a:off x="2697163" y="75088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3" name="Oval 39"/>
            <p:cNvSpPr>
              <a:spLocks noChangeArrowheads="1"/>
            </p:cNvSpPr>
            <p:nvPr/>
          </p:nvSpPr>
          <p:spPr bwMode="auto">
            <a:xfrm>
              <a:off x="2543175" y="74850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4" name="Oval 40"/>
            <p:cNvSpPr>
              <a:spLocks noChangeArrowheads="1"/>
            </p:cNvSpPr>
            <p:nvPr/>
          </p:nvSpPr>
          <p:spPr bwMode="auto">
            <a:xfrm>
              <a:off x="2641600" y="7504113"/>
              <a:ext cx="1270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5" name="Oval 41"/>
            <p:cNvSpPr>
              <a:spLocks noChangeArrowheads="1"/>
            </p:cNvSpPr>
            <p:nvPr/>
          </p:nvSpPr>
          <p:spPr bwMode="auto">
            <a:xfrm>
              <a:off x="2622550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2130425" y="6516688"/>
              <a:ext cx="498475" cy="468313"/>
            </a:xfrm>
            <a:custGeom>
              <a:avLst/>
              <a:gdLst>
                <a:gd name="T0" fmla="*/ 36 w 81"/>
                <a:gd name="T1" fmla="*/ 30 h 76"/>
                <a:gd name="T2" fmla="*/ 34 w 81"/>
                <a:gd name="T3" fmla="*/ 2 h 76"/>
                <a:gd name="T4" fmla="*/ 42 w 81"/>
                <a:gd name="T5" fmla="*/ 28 h 76"/>
                <a:gd name="T6" fmla="*/ 65 w 81"/>
                <a:gd name="T7" fmla="*/ 19 h 76"/>
                <a:gd name="T8" fmla="*/ 50 w 81"/>
                <a:gd name="T9" fmla="*/ 35 h 76"/>
                <a:gd name="T10" fmla="*/ 77 w 81"/>
                <a:gd name="T11" fmla="*/ 42 h 76"/>
                <a:gd name="T12" fmla="*/ 49 w 81"/>
                <a:gd name="T13" fmla="*/ 43 h 76"/>
                <a:gd name="T14" fmla="*/ 60 w 81"/>
                <a:gd name="T15" fmla="*/ 65 h 76"/>
                <a:gd name="T16" fmla="*/ 42 w 81"/>
                <a:gd name="T17" fmla="*/ 50 h 76"/>
                <a:gd name="T18" fmla="*/ 39 w 81"/>
                <a:gd name="T19" fmla="*/ 74 h 76"/>
                <a:gd name="T20" fmla="*/ 31 w 81"/>
                <a:gd name="T21" fmla="*/ 52 h 76"/>
                <a:gd name="T22" fmla="*/ 8 w 81"/>
                <a:gd name="T23" fmla="*/ 56 h 76"/>
                <a:gd name="T24" fmla="*/ 25 w 81"/>
                <a:gd name="T25" fmla="*/ 45 h 76"/>
                <a:gd name="T26" fmla="*/ 4 w 81"/>
                <a:gd name="T27" fmla="*/ 29 h 76"/>
                <a:gd name="T28" fmla="*/ 30 w 81"/>
                <a:gd name="T29" fmla="*/ 33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1" h="76">
                  <a:moveTo>
                    <a:pt x="36" y="30"/>
                  </a:moveTo>
                  <a:cubicBezTo>
                    <a:pt x="25" y="32"/>
                    <a:pt x="21" y="4"/>
                    <a:pt x="34" y="2"/>
                  </a:cubicBezTo>
                  <a:cubicBezTo>
                    <a:pt x="48" y="0"/>
                    <a:pt x="44" y="21"/>
                    <a:pt x="42" y="28"/>
                  </a:cubicBezTo>
                  <a:cubicBezTo>
                    <a:pt x="46" y="22"/>
                    <a:pt x="60" y="6"/>
                    <a:pt x="65" y="19"/>
                  </a:cubicBezTo>
                  <a:cubicBezTo>
                    <a:pt x="67" y="27"/>
                    <a:pt x="55" y="31"/>
                    <a:pt x="50" y="35"/>
                  </a:cubicBezTo>
                  <a:cubicBezTo>
                    <a:pt x="56" y="29"/>
                    <a:pt x="81" y="32"/>
                    <a:pt x="77" y="42"/>
                  </a:cubicBezTo>
                  <a:cubicBezTo>
                    <a:pt x="73" y="51"/>
                    <a:pt x="55" y="45"/>
                    <a:pt x="49" y="43"/>
                  </a:cubicBezTo>
                  <a:cubicBezTo>
                    <a:pt x="56" y="47"/>
                    <a:pt x="74" y="58"/>
                    <a:pt x="60" y="65"/>
                  </a:cubicBezTo>
                  <a:cubicBezTo>
                    <a:pt x="48" y="71"/>
                    <a:pt x="45" y="57"/>
                    <a:pt x="42" y="50"/>
                  </a:cubicBezTo>
                  <a:cubicBezTo>
                    <a:pt x="44" y="57"/>
                    <a:pt x="49" y="72"/>
                    <a:pt x="39" y="74"/>
                  </a:cubicBezTo>
                  <a:cubicBezTo>
                    <a:pt x="28" y="76"/>
                    <a:pt x="24" y="58"/>
                    <a:pt x="31" y="52"/>
                  </a:cubicBezTo>
                  <a:cubicBezTo>
                    <a:pt x="27" y="56"/>
                    <a:pt x="12" y="65"/>
                    <a:pt x="8" y="56"/>
                  </a:cubicBezTo>
                  <a:cubicBezTo>
                    <a:pt x="2" y="47"/>
                    <a:pt x="21" y="46"/>
                    <a:pt x="25" y="45"/>
                  </a:cubicBezTo>
                  <a:cubicBezTo>
                    <a:pt x="19" y="46"/>
                    <a:pt x="0" y="38"/>
                    <a:pt x="4" y="29"/>
                  </a:cubicBezTo>
                  <a:cubicBezTo>
                    <a:pt x="9" y="20"/>
                    <a:pt x="28" y="30"/>
                    <a:pt x="30" y="3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7" name="Oval 43"/>
            <p:cNvSpPr>
              <a:spLocks noChangeArrowheads="1"/>
            </p:cNvSpPr>
            <p:nvPr/>
          </p:nvSpPr>
          <p:spPr bwMode="auto">
            <a:xfrm>
              <a:off x="2265363" y="6665913"/>
              <a:ext cx="209550" cy="209550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8" name="Oval 44"/>
            <p:cNvSpPr>
              <a:spLocks noChangeArrowheads="1"/>
            </p:cNvSpPr>
            <p:nvPr/>
          </p:nvSpPr>
          <p:spPr bwMode="auto">
            <a:xfrm>
              <a:off x="2303463" y="6719888"/>
              <a:ext cx="1588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49" name="Oval 45"/>
            <p:cNvSpPr>
              <a:spLocks noChangeArrowheads="1"/>
            </p:cNvSpPr>
            <p:nvPr/>
          </p:nvSpPr>
          <p:spPr bwMode="auto">
            <a:xfrm>
              <a:off x="2376488" y="670242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0" name="Oval 46"/>
            <p:cNvSpPr>
              <a:spLocks noChangeArrowheads="1"/>
            </p:cNvSpPr>
            <p:nvPr/>
          </p:nvSpPr>
          <p:spPr bwMode="auto">
            <a:xfrm>
              <a:off x="2357438" y="67389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1" name="Oval 47"/>
            <p:cNvSpPr>
              <a:spLocks noChangeArrowheads="1"/>
            </p:cNvSpPr>
            <p:nvPr/>
          </p:nvSpPr>
          <p:spPr bwMode="auto">
            <a:xfrm>
              <a:off x="2438400" y="67325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2" name="Oval 48"/>
            <p:cNvSpPr>
              <a:spLocks noChangeArrowheads="1"/>
            </p:cNvSpPr>
            <p:nvPr/>
          </p:nvSpPr>
          <p:spPr bwMode="auto">
            <a:xfrm>
              <a:off x="2419350" y="6794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3" name="Oval 49"/>
            <p:cNvSpPr>
              <a:spLocks noChangeArrowheads="1"/>
            </p:cNvSpPr>
            <p:nvPr/>
          </p:nvSpPr>
          <p:spPr bwMode="auto">
            <a:xfrm>
              <a:off x="2308225" y="67818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4" name="Oval 50"/>
            <p:cNvSpPr>
              <a:spLocks noChangeArrowheads="1"/>
            </p:cNvSpPr>
            <p:nvPr/>
          </p:nvSpPr>
          <p:spPr bwMode="auto">
            <a:xfrm>
              <a:off x="2382838" y="67881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5" name="Oval 51"/>
            <p:cNvSpPr>
              <a:spLocks noChangeArrowheads="1"/>
            </p:cNvSpPr>
            <p:nvPr/>
          </p:nvSpPr>
          <p:spPr bwMode="auto">
            <a:xfrm>
              <a:off x="2370138" y="6837363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6" name="Freeform 52"/>
            <p:cNvSpPr>
              <a:spLocks/>
            </p:cNvSpPr>
            <p:nvPr/>
          </p:nvSpPr>
          <p:spPr bwMode="auto">
            <a:xfrm>
              <a:off x="1298575" y="6061075"/>
              <a:ext cx="690563" cy="647700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2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8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2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8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8"/>
                    <a:pt x="58" y="68"/>
                  </a:cubicBezTo>
                  <a:cubicBezTo>
                    <a:pt x="60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4"/>
                    <a:pt x="29" y="64"/>
                    <a:pt x="35" y="62"/>
                  </a:cubicBezTo>
                  <a:cubicBezTo>
                    <a:pt x="26" y="63"/>
                    <a:pt x="0" y="52"/>
                    <a:pt x="6" y="40"/>
                  </a:cubicBezTo>
                  <a:cubicBezTo>
                    <a:pt x="12" y="27"/>
                    <a:pt x="39" y="41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7" name="Oval 53"/>
            <p:cNvSpPr>
              <a:spLocks noChangeArrowheads="1"/>
            </p:cNvSpPr>
            <p:nvPr/>
          </p:nvSpPr>
          <p:spPr bwMode="auto">
            <a:xfrm>
              <a:off x="1490663" y="6264275"/>
              <a:ext cx="28257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8" name="Oval 54"/>
            <p:cNvSpPr>
              <a:spLocks noChangeArrowheads="1"/>
            </p:cNvSpPr>
            <p:nvPr/>
          </p:nvSpPr>
          <p:spPr bwMode="auto">
            <a:xfrm>
              <a:off x="1533525" y="63388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59" name="Oval 55"/>
            <p:cNvSpPr>
              <a:spLocks noChangeArrowheads="1"/>
            </p:cNvSpPr>
            <p:nvPr/>
          </p:nvSpPr>
          <p:spPr bwMode="auto">
            <a:xfrm>
              <a:off x="1644650" y="6313488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0" name="Oval 56"/>
            <p:cNvSpPr>
              <a:spLocks noChangeArrowheads="1"/>
            </p:cNvSpPr>
            <p:nvPr/>
          </p:nvSpPr>
          <p:spPr bwMode="auto">
            <a:xfrm>
              <a:off x="1619250" y="636270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1" name="Oval 57"/>
            <p:cNvSpPr>
              <a:spLocks noChangeArrowheads="1"/>
            </p:cNvSpPr>
            <p:nvPr/>
          </p:nvSpPr>
          <p:spPr bwMode="auto">
            <a:xfrm>
              <a:off x="1724025" y="636270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2" name="Oval 58"/>
            <p:cNvSpPr>
              <a:spLocks noChangeArrowheads="1"/>
            </p:cNvSpPr>
            <p:nvPr/>
          </p:nvSpPr>
          <p:spPr bwMode="auto">
            <a:xfrm>
              <a:off x="1693863" y="644366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3" name="Oval 59"/>
            <p:cNvSpPr>
              <a:spLocks noChangeArrowheads="1"/>
            </p:cNvSpPr>
            <p:nvPr/>
          </p:nvSpPr>
          <p:spPr bwMode="auto">
            <a:xfrm>
              <a:off x="1544638" y="6424613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4" name="Oval 60"/>
            <p:cNvSpPr>
              <a:spLocks noChangeArrowheads="1"/>
            </p:cNvSpPr>
            <p:nvPr/>
          </p:nvSpPr>
          <p:spPr bwMode="auto">
            <a:xfrm>
              <a:off x="1644650" y="64373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5" name="Oval 61"/>
            <p:cNvSpPr>
              <a:spLocks noChangeArrowheads="1"/>
            </p:cNvSpPr>
            <p:nvPr/>
          </p:nvSpPr>
          <p:spPr bwMode="auto">
            <a:xfrm>
              <a:off x="1625600" y="6499225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6" name="Freeform 62"/>
            <p:cNvSpPr>
              <a:spLocks/>
            </p:cNvSpPr>
            <p:nvPr/>
          </p:nvSpPr>
          <p:spPr bwMode="auto">
            <a:xfrm>
              <a:off x="930275" y="7910513"/>
              <a:ext cx="455613" cy="393700"/>
            </a:xfrm>
            <a:custGeom>
              <a:avLst/>
              <a:gdLst>
                <a:gd name="T0" fmla="*/ 0 w 74"/>
                <a:gd name="T1" fmla="*/ 7 h 64"/>
                <a:gd name="T2" fmla="*/ 74 w 74"/>
                <a:gd name="T3" fmla="*/ 64 h 64"/>
                <a:gd name="T4" fmla="*/ 0 w 74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7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7" name="Freeform 63"/>
            <p:cNvSpPr>
              <a:spLocks/>
            </p:cNvSpPr>
            <p:nvPr/>
          </p:nvSpPr>
          <p:spPr bwMode="auto">
            <a:xfrm>
              <a:off x="904875" y="7953375"/>
              <a:ext cx="481013" cy="431800"/>
            </a:xfrm>
            <a:custGeom>
              <a:avLst/>
              <a:gdLst>
                <a:gd name="T0" fmla="*/ 4 w 78"/>
                <a:gd name="T1" fmla="*/ 0 h 70"/>
                <a:gd name="T2" fmla="*/ 0 w 78"/>
                <a:gd name="T3" fmla="*/ 1 h 70"/>
                <a:gd name="T4" fmla="*/ 78 w 78"/>
                <a:gd name="T5" fmla="*/ 58 h 70"/>
                <a:gd name="T6" fmla="*/ 78 w 78"/>
                <a:gd name="T7" fmla="*/ 57 h 70"/>
                <a:gd name="T8" fmla="*/ 4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4" y="0"/>
                  </a:moveTo>
                  <a:cubicBezTo>
                    <a:pt x="3" y="1"/>
                    <a:pt x="1" y="1"/>
                    <a:pt x="0" y="1"/>
                  </a:cubicBezTo>
                  <a:cubicBezTo>
                    <a:pt x="0" y="1"/>
                    <a:pt x="16" y="70"/>
                    <a:pt x="78" y="58"/>
                  </a:cubicBezTo>
                  <a:cubicBezTo>
                    <a:pt x="78" y="58"/>
                    <a:pt x="78" y="57"/>
                    <a:pt x="78" y="57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8" name="Freeform 64"/>
            <p:cNvSpPr>
              <a:spLocks/>
            </p:cNvSpPr>
            <p:nvPr/>
          </p:nvSpPr>
          <p:spPr bwMode="auto">
            <a:xfrm>
              <a:off x="153988" y="7183438"/>
              <a:ext cx="455613" cy="393700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3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69" name="Freeform 65"/>
            <p:cNvSpPr>
              <a:spLocks/>
            </p:cNvSpPr>
            <p:nvPr/>
          </p:nvSpPr>
          <p:spPr bwMode="auto">
            <a:xfrm>
              <a:off x="128588" y="7232650"/>
              <a:ext cx="487363" cy="425450"/>
            </a:xfrm>
            <a:custGeom>
              <a:avLst/>
              <a:gdLst>
                <a:gd name="T0" fmla="*/ 4 w 79"/>
                <a:gd name="T1" fmla="*/ 0 h 69"/>
                <a:gd name="T2" fmla="*/ 0 w 79"/>
                <a:gd name="T3" fmla="*/ 1 h 69"/>
                <a:gd name="T4" fmla="*/ 79 w 79"/>
                <a:gd name="T5" fmla="*/ 57 h 69"/>
                <a:gd name="T6" fmla="*/ 78 w 79"/>
                <a:gd name="T7" fmla="*/ 56 h 69"/>
                <a:gd name="T8" fmla="*/ 4 w 79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69">
                  <a:moveTo>
                    <a:pt x="4" y="0"/>
                  </a:moveTo>
                  <a:cubicBezTo>
                    <a:pt x="3" y="0"/>
                    <a:pt x="2" y="0"/>
                    <a:pt x="0" y="1"/>
                  </a:cubicBezTo>
                  <a:cubicBezTo>
                    <a:pt x="0" y="1"/>
                    <a:pt x="16" y="69"/>
                    <a:pt x="79" y="57"/>
                  </a:cubicBezTo>
                  <a:cubicBezTo>
                    <a:pt x="79" y="57"/>
                    <a:pt x="79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0" name="Freeform 66"/>
            <p:cNvSpPr>
              <a:spLocks/>
            </p:cNvSpPr>
            <p:nvPr/>
          </p:nvSpPr>
          <p:spPr bwMode="auto">
            <a:xfrm>
              <a:off x="1884363" y="7239000"/>
              <a:ext cx="461963" cy="393700"/>
            </a:xfrm>
            <a:custGeom>
              <a:avLst/>
              <a:gdLst>
                <a:gd name="T0" fmla="*/ 0 w 75"/>
                <a:gd name="T1" fmla="*/ 7 h 64"/>
                <a:gd name="T2" fmla="*/ 75 w 75"/>
                <a:gd name="T3" fmla="*/ 64 h 64"/>
                <a:gd name="T4" fmla="*/ 0 w 75"/>
                <a:gd name="T5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4">
                  <a:moveTo>
                    <a:pt x="0" y="7"/>
                  </a:moveTo>
                  <a:cubicBezTo>
                    <a:pt x="75" y="64"/>
                    <a:pt x="75" y="64"/>
                    <a:pt x="75" y="64"/>
                  </a:cubicBezTo>
                  <a:cubicBezTo>
                    <a:pt x="73" y="57"/>
                    <a:pt x="58" y="0"/>
                    <a:pt x="0" y="7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1" name="Freeform 67"/>
            <p:cNvSpPr>
              <a:spLocks/>
            </p:cNvSpPr>
            <p:nvPr/>
          </p:nvSpPr>
          <p:spPr bwMode="auto">
            <a:xfrm>
              <a:off x="1865313" y="7281863"/>
              <a:ext cx="481013" cy="431800"/>
            </a:xfrm>
            <a:custGeom>
              <a:avLst/>
              <a:gdLst>
                <a:gd name="T0" fmla="*/ 3 w 78"/>
                <a:gd name="T1" fmla="*/ 0 h 70"/>
                <a:gd name="T2" fmla="*/ 0 w 78"/>
                <a:gd name="T3" fmla="*/ 1 h 70"/>
                <a:gd name="T4" fmla="*/ 78 w 78"/>
                <a:gd name="T5" fmla="*/ 57 h 70"/>
                <a:gd name="T6" fmla="*/ 78 w 78"/>
                <a:gd name="T7" fmla="*/ 57 h 70"/>
                <a:gd name="T8" fmla="*/ 3 w 78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70">
                  <a:moveTo>
                    <a:pt x="3" y="0"/>
                  </a:move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15" y="70"/>
                    <a:pt x="78" y="57"/>
                  </a:cubicBezTo>
                  <a:cubicBezTo>
                    <a:pt x="78" y="57"/>
                    <a:pt x="78" y="57"/>
                    <a:pt x="78" y="57"/>
                  </a:cubicBezTo>
                  <a:lnTo>
                    <a:pt x="3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2" name="Freeform 68"/>
            <p:cNvSpPr>
              <a:spLocks/>
            </p:cNvSpPr>
            <p:nvPr/>
          </p:nvSpPr>
          <p:spPr bwMode="auto">
            <a:xfrm>
              <a:off x="646113" y="7423150"/>
              <a:ext cx="406400" cy="406400"/>
            </a:xfrm>
            <a:custGeom>
              <a:avLst/>
              <a:gdLst>
                <a:gd name="T0" fmla="*/ 66 w 66"/>
                <a:gd name="T1" fmla="*/ 0 h 66"/>
                <a:gd name="T2" fmla="*/ 0 w 66"/>
                <a:gd name="T3" fmla="*/ 66 h 66"/>
                <a:gd name="T4" fmla="*/ 66 w 66"/>
                <a:gd name="T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6">
                  <a:moveTo>
                    <a:pt x="66" y="0"/>
                  </a:moveTo>
                  <a:cubicBezTo>
                    <a:pt x="0" y="66"/>
                    <a:pt x="0" y="66"/>
                    <a:pt x="0" y="66"/>
                  </a:cubicBezTo>
                  <a:cubicBezTo>
                    <a:pt x="1" y="59"/>
                    <a:pt x="7" y="0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3" name="Freeform 69"/>
            <p:cNvSpPr>
              <a:spLocks/>
            </p:cNvSpPr>
            <p:nvPr/>
          </p:nvSpPr>
          <p:spPr bwMode="auto">
            <a:xfrm>
              <a:off x="646113" y="7423150"/>
              <a:ext cx="425450" cy="431800"/>
            </a:xfrm>
            <a:custGeom>
              <a:avLst/>
              <a:gdLst>
                <a:gd name="T0" fmla="*/ 66 w 69"/>
                <a:gd name="T1" fmla="*/ 0 h 70"/>
                <a:gd name="T2" fmla="*/ 69 w 69"/>
                <a:gd name="T3" fmla="*/ 0 h 70"/>
                <a:gd name="T4" fmla="*/ 0 w 69"/>
                <a:gd name="T5" fmla="*/ 67 h 70"/>
                <a:gd name="T6" fmla="*/ 0 w 69"/>
                <a:gd name="T7" fmla="*/ 66 h 70"/>
                <a:gd name="T8" fmla="*/ 66 w 69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0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0"/>
                    <a:pt x="0" y="67"/>
                  </a:cubicBezTo>
                  <a:cubicBezTo>
                    <a:pt x="0" y="67"/>
                    <a:pt x="0" y="67"/>
                    <a:pt x="0" y="66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4" name="Freeform 70"/>
            <p:cNvSpPr>
              <a:spLocks/>
            </p:cNvSpPr>
            <p:nvPr/>
          </p:nvSpPr>
          <p:spPr bwMode="auto">
            <a:xfrm>
              <a:off x="1724025" y="6627813"/>
              <a:ext cx="406400" cy="412750"/>
            </a:xfrm>
            <a:custGeom>
              <a:avLst/>
              <a:gdLst>
                <a:gd name="T0" fmla="*/ 66 w 66"/>
                <a:gd name="T1" fmla="*/ 0 h 67"/>
                <a:gd name="T2" fmla="*/ 0 w 66"/>
                <a:gd name="T3" fmla="*/ 67 h 67"/>
                <a:gd name="T4" fmla="*/ 66 w 66"/>
                <a:gd name="T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67">
                  <a:moveTo>
                    <a:pt x="66" y="0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0" y="60"/>
                    <a:pt x="7" y="1"/>
                    <a:pt x="66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5" name="Freeform 71"/>
            <p:cNvSpPr>
              <a:spLocks/>
            </p:cNvSpPr>
            <p:nvPr/>
          </p:nvSpPr>
          <p:spPr bwMode="auto">
            <a:xfrm>
              <a:off x="1724025" y="6627813"/>
              <a:ext cx="425450" cy="438150"/>
            </a:xfrm>
            <a:custGeom>
              <a:avLst/>
              <a:gdLst>
                <a:gd name="T0" fmla="*/ 66 w 69"/>
                <a:gd name="T1" fmla="*/ 0 h 71"/>
                <a:gd name="T2" fmla="*/ 69 w 69"/>
                <a:gd name="T3" fmla="*/ 0 h 71"/>
                <a:gd name="T4" fmla="*/ 0 w 69"/>
                <a:gd name="T5" fmla="*/ 67 h 71"/>
                <a:gd name="T6" fmla="*/ 0 w 69"/>
                <a:gd name="T7" fmla="*/ 67 h 71"/>
                <a:gd name="T8" fmla="*/ 66 w 69"/>
                <a:gd name="T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71">
                  <a:moveTo>
                    <a:pt x="66" y="0"/>
                  </a:moveTo>
                  <a:cubicBezTo>
                    <a:pt x="67" y="0"/>
                    <a:pt x="68" y="0"/>
                    <a:pt x="69" y="0"/>
                  </a:cubicBezTo>
                  <a:cubicBezTo>
                    <a:pt x="69" y="0"/>
                    <a:pt x="64" y="71"/>
                    <a:pt x="0" y="67"/>
                  </a:cubicBezTo>
                  <a:cubicBezTo>
                    <a:pt x="0" y="67"/>
                    <a:pt x="0" y="67"/>
                    <a:pt x="0" y="67"/>
                  </a:cubicBezTo>
                  <a:lnTo>
                    <a:pt x="66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6" name="Freeform 72"/>
            <p:cNvSpPr>
              <a:spLocks/>
            </p:cNvSpPr>
            <p:nvPr/>
          </p:nvSpPr>
          <p:spPr bwMode="auto">
            <a:xfrm>
              <a:off x="2635250" y="7664450"/>
              <a:ext cx="523875" cy="528638"/>
            </a:xfrm>
            <a:custGeom>
              <a:avLst/>
              <a:gdLst>
                <a:gd name="T0" fmla="*/ 85 w 85"/>
                <a:gd name="T1" fmla="*/ 0 h 86"/>
                <a:gd name="T2" fmla="*/ 0 w 85"/>
                <a:gd name="T3" fmla="*/ 86 h 86"/>
                <a:gd name="T4" fmla="*/ 85 w 85"/>
                <a:gd name="T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6">
                  <a:moveTo>
                    <a:pt x="85" y="0"/>
                  </a:moveTo>
                  <a:cubicBezTo>
                    <a:pt x="0" y="86"/>
                    <a:pt x="0" y="86"/>
                    <a:pt x="0" y="86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7" name="Freeform 73"/>
            <p:cNvSpPr>
              <a:spLocks/>
            </p:cNvSpPr>
            <p:nvPr/>
          </p:nvSpPr>
          <p:spPr bwMode="auto">
            <a:xfrm>
              <a:off x="2635250" y="7664450"/>
              <a:ext cx="554038" cy="560388"/>
            </a:xfrm>
            <a:custGeom>
              <a:avLst/>
              <a:gdLst>
                <a:gd name="T0" fmla="*/ 85 w 90"/>
                <a:gd name="T1" fmla="*/ 0 h 91"/>
                <a:gd name="T2" fmla="*/ 90 w 90"/>
                <a:gd name="T3" fmla="*/ 0 h 91"/>
                <a:gd name="T4" fmla="*/ 0 w 90"/>
                <a:gd name="T5" fmla="*/ 86 h 91"/>
                <a:gd name="T6" fmla="*/ 0 w 90"/>
                <a:gd name="T7" fmla="*/ 86 h 91"/>
                <a:gd name="T8" fmla="*/ 85 w 90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91">
                  <a:moveTo>
                    <a:pt x="85" y="0"/>
                  </a:moveTo>
                  <a:cubicBezTo>
                    <a:pt x="86" y="0"/>
                    <a:pt x="88" y="0"/>
                    <a:pt x="90" y="0"/>
                  </a:cubicBezTo>
                  <a:cubicBezTo>
                    <a:pt x="90" y="0"/>
                    <a:pt x="82" y="91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8" name="Freeform 74"/>
            <p:cNvSpPr>
              <a:spLocks/>
            </p:cNvSpPr>
            <p:nvPr/>
          </p:nvSpPr>
          <p:spPr bwMode="auto">
            <a:xfrm>
              <a:off x="10972800" y="7404100"/>
              <a:ext cx="30163" cy="1177925"/>
            </a:xfrm>
            <a:custGeom>
              <a:avLst/>
              <a:gdLst>
                <a:gd name="T0" fmla="*/ 5 w 5"/>
                <a:gd name="T1" fmla="*/ 5 h 191"/>
                <a:gd name="T2" fmla="*/ 2 w 5"/>
                <a:gd name="T3" fmla="*/ 0 h 191"/>
                <a:gd name="T4" fmla="*/ 0 w 5"/>
                <a:gd name="T5" fmla="*/ 5 h 191"/>
                <a:gd name="T6" fmla="*/ 0 w 5"/>
                <a:gd name="T7" fmla="*/ 191 h 191"/>
                <a:gd name="T8" fmla="*/ 5 w 5"/>
                <a:gd name="T9" fmla="*/ 191 h 191"/>
                <a:gd name="T10" fmla="*/ 5 w 5"/>
                <a:gd name="T11" fmla="*/ 5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91">
                  <a:moveTo>
                    <a:pt x="5" y="5"/>
                  </a:moveTo>
                  <a:cubicBezTo>
                    <a:pt x="5" y="2"/>
                    <a:pt x="4" y="0"/>
                    <a:pt x="2" y="0"/>
                  </a:cubicBezTo>
                  <a:cubicBezTo>
                    <a:pt x="1" y="0"/>
                    <a:pt x="0" y="2"/>
                    <a:pt x="0" y="5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5" y="191"/>
                    <a:pt x="5" y="191"/>
                    <a:pt x="5" y="191"/>
                  </a:cubicBezTo>
                  <a:lnTo>
                    <a:pt x="5" y="5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79" name="Freeform 75"/>
            <p:cNvSpPr>
              <a:spLocks/>
            </p:cNvSpPr>
            <p:nvPr/>
          </p:nvSpPr>
          <p:spPr bwMode="auto">
            <a:xfrm>
              <a:off x="11858625" y="7521575"/>
              <a:ext cx="38100" cy="1060450"/>
            </a:xfrm>
            <a:custGeom>
              <a:avLst/>
              <a:gdLst>
                <a:gd name="T0" fmla="*/ 6 w 6"/>
                <a:gd name="T1" fmla="*/ 4 h 172"/>
                <a:gd name="T2" fmla="*/ 3 w 6"/>
                <a:gd name="T3" fmla="*/ 0 h 172"/>
                <a:gd name="T4" fmla="*/ 0 w 6"/>
                <a:gd name="T5" fmla="*/ 4 h 172"/>
                <a:gd name="T6" fmla="*/ 0 w 6"/>
                <a:gd name="T7" fmla="*/ 172 h 172"/>
                <a:gd name="T8" fmla="*/ 6 w 6"/>
                <a:gd name="T9" fmla="*/ 172 h 172"/>
                <a:gd name="T10" fmla="*/ 6 w 6"/>
                <a:gd name="T11" fmla="*/ 4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72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6" y="172"/>
                    <a:pt x="6" y="172"/>
                    <a:pt x="6" y="172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0" name="Freeform 76"/>
            <p:cNvSpPr>
              <a:spLocks/>
            </p:cNvSpPr>
            <p:nvPr/>
          </p:nvSpPr>
          <p:spPr bwMode="auto">
            <a:xfrm>
              <a:off x="10042525" y="7472363"/>
              <a:ext cx="36513" cy="1109663"/>
            </a:xfrm>
            <a:custGeom>
              <a:avLst/>
              <a:gdLst>
                <a:gd name="T0" fmla="*/ 6 w 6"/>
                <a:gd name="T1" fmla="*/ 4 h 180"/>
                <a:gd name="T2" fmla="*/ 3 w 6"/>
                <a:gd name="T3" fmla="*/ 0 h 180"/>
                <a:gd name="T4" fmla="*/ 0 w 6"/>
                <a:gd name="T5" fmla="*/ 4 h 180"/>
                <a:gd name="T6" fmla="*/ 0 w 6"/>
                <a:gd name="T7" fmla="*/ 180 h 180"/>
                <a:gd name="T8" fmla="*/ 6 w 6"/>
                <a:gd name="T9" fmla="*/ 180 h 180"/>
                <a:gd name="T10" fmla="*/ 6 w 6"/>
                <a:gd name="T11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80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180"/>
                    <a:pt x="0" y="180"/>
                    <a:pt x="0" y="180"/>
                  </a:cubicBezTo>
                  <a:cubicBezTo>
                    <a:pt x="6" y="180"/>
                    <a:pt x="6" y="180"/>
                    <a:pt x="6" y="180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1" name="Freeform 77"/>
            <p:cNvSpPr>
              <a:spLocks/>
            </p:cNvSpPr>
            <p:nvPr/>
          </p:nvSpPr>
          <p:spPr bwMode="auto">
            <a:xfrm>
              <a:off x="11606213" y="6899275"/>
              <a:ext cx="38100" cy="1682750"/>
            </a:xfrm>
            <a:custGeom>
              <a:avLst/>
              <a:gdLst>
                <a:gd name="T0" fmla="*/ 6 w 6"/>
                <a:gd name="T1" fmla="*/ 4 h 273"/>
                <a:gd name="T2" fmla="*/ 3 w 6"/>
                <a:gd name="T3" fmla="*/ 0 h 273"/>
                <a:gd name="T4" fmla="*/ 0 w 6"/>
                <a:gd name="T5" fmla="*/ 4 h 273"/>
                <a:gd name="T6" fmla="*/ 0 w 6"/>
                <a:gd name="T7" fmla="*/ 273 h 273"/>
                <a:gd name="T8" fmla="*/ 6 w 6"/>
                <a:gd name="T9" fmla="*/ 273 h 273"/>
                <a:gd name="T10" fmla="*/ 6 w 6"/>
                <a:gd name="T11" fmla="*/ 4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73">
                  <a:moveTo>
                    <a:pt x="6" y="4"/>
                  </a:moveTo>
                  <a:cubicBezTo>
                    <a:pt x="6" y="2"/>
                    <a:pt x="5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6" y="273"/>
                    <a:pt x="6" y="273"/>
                    <a:pt x="6" y="273"/>
                  </a:cubicBezTo>
                  <a:lnTo>
                    <a:pt x="6" y="4"/>
                  </a:lnTo>
                  <a:close/>
                </a:path>
              </a:pathLst>
            </a:custGeom>
            <a:solidFill>
              <a:srgbClr val="359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2" name="Freeform 78"/>
            <p:cNvSpPr>
              <a:spLocks/>
            </p:cNvSpPr>
            <p:nvPr/>
          </p:nvSpPr>
          <p:spPr bwMode="auto">
            <a:xfrm>
              <a:off x="11274425" y="6486525"/>
              <a:ext cx="714375" cy="671513"/>
            </a:xfrm>
            <a:custGeom>
              <a:avLst/>
              <a:gdLst>
                <a:gd name="T0" fmla="*/ 52 w 116"/>
                <a:gd name="T1" fmla="*/ 44 h 109"/>
                <a:gd name="T2" fmla="*/ 49 w 116"/>
                <a:gd name="T3" fmla="*/ 3 h 109"/>
                <a:gd name="T4" fmla="*/ 61 w 116"/>
                <a:gd name="T5" fmla="*/ 40 h 109"/>
                <a:gd name="T6" fmla="*/ 92 w 116"/>
                <a:gd name="T7" fmla="*/ 27 h 109"/>
                <a:gd name="T8" fmla="*/ 72 w 116"/>
                <a:gd name="T9" fmla="*/ 50 h 109"/>
                <a:gd name="T10" fmla="*/ 110 w 116"/>
                <a:gd name="T11" fmla="*/ 61 h 109"/>
                <a:gd name="T12" fmla="*/ 70 w 116"/>
                <a:gd name="T13" fmla="*/ 62 h 109"/>
                <a:gd name="T14" fmla="*/ 86 w 116"/>
                <a:gd name="T15" fmla="*/ 94 h 109"/>
                <a:gd name="T16" fmla="*/ 60 w 116"/>
                <a:gd name="T17" fmla="*/ 71 h 109"/>
                <a:gd name="T18" fmla="*/ 55 w 116"/>
                <a:gd name="T19" fmla="*/ 106 h 109"/>
                <a:gd name="T20" fmla="*/ 45 w 116"/>
                <a:gd name="T21" fmla="*/ 74 h 109"/>
                <a:gd name="T22" fmla="*/ 11 w 116"/>
                <a:gd name="T23" fmla="*/ 81 h 109"/>
                <a:gd name="T24" fmla="*/ 36 w 116"/>
                <a:gd name="T25" fmla="*/ 65 h 109"/>
                <a:gd name="T26" fmla="*/ 6 w 116"/>
                <a:gd name="T27" fmla="*/ 42 h 109"/>
                <a:gd name="T28" fmla="*/ 43 w 116"/>
                <a:gd name="T29" fmla="*/ 4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109">
                  <a:moveTo>
                    <a:pt x="52" y="44"/>
                  </a:moveTo>
                  <a:cubicBezTo>
                    <a:pt x="36" y="46"/>
                    <a:pt x="31" y="6"/>
                    <a:pt x="49" y="3"/>
                  </a:cubicBezTo>
                  <a:cubicBezTo>
                    <a:pt x="68" y="0"/>
                    <a:pt x="63" y="30"/>
                    <a:pt x="61" y="40"/>
                  </a:cubicBezTo>
                  <a:cubicBezTo>
                    <a:pt x="65" y="32"/>
                    <a:pt x="86" y="9"/>
                    <a:pt x="92" y="27"/>
                  </a:cubicBezTo>
                  <a:cubicBezTo>
                    <a:pt x="96" y="39"/>
                    <a:pt x="79" y="45"/>
                    <a:pt x="72" y="50"/>
                  </a:cubicBezTo>
                  <a:cubicBezTo>
                    <a:pt x="81" y="42"/>
                    <a:pt x="116" y="46"/>
                    <a:pt x="110" y="61"/>
                  </a:cubicBezTo>
                  <a:cubicBezTo>
                    <a:pt x="105" y="74"/>
                    <a:pt x="78" y="65"/>
                    <a:pt x="70" y="62"/>
                  </a:cubicBezTo>
                  <a:cubicBezTo>
                    <a:pt x="80" y="68"/>
                    <a:pt x="106" y="84"/>
                    <a:pt x="86" y="94"/>
                  </a:cubicBezTo>
                  <a:cubicBezTo>
                    <a:pt x="69" y="103"/>
                    <a:pt x="65" y="82"/>
                    <a:pt x="60" y="71"/>
                  </a:cubicBezTo>
                  <a:cubicBezTo>
                    <a:pt x="63" y="82"/>
                    <a:pt x="70" y="103"/>
                    <a:pt x="55" y="106"/>
                  </a:cubicBezTo>
                  <a:cubicBezTo>
                    <a:pt x="41" y="109"/>
                    <a:pt x="35" y="83"/>
                    <a:pt x="45" y="74"/>
                  </a:cubicBezTo>
                  <a:cubicBezTo>
                    <a:pt x="39" y="81"/>
                    <a:pt x="18" y="94"/>
                    <a:pt x="11" y="81"/>
                  </a:cubicBezTo>
                  <a:cubicBezTo>
                    <a:pt x="3" y="67"/>
                    <a:pt x="30" y="67"/>
                    <a:pt x="36" y="65"/>
                  </a:cubicBezTo>
                  <a:cubicBezTo>
                    <a:pt x="27" y="66"/>
                    <a:pt x="0" y="55"/>
                    <a:pt x="6" y="42"/>
                  </a:cubicBezTo>
                  <a:cubicBezTo>
                    <a:pt x="13" y="29"/>
                    <a:pt x="40" y="43"/>
                    <a:pt x="43" y="4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3" name="Oval 79"/>
            <p:cNvSpPr>
              <a:spLocks noChangeArrowheads="1"/>
            </p:cNvSpPr>
            <p:nvPr/>
          </p:nvSpPr>
          <p:spPr bwMode="auto">
            <a:xfrm>
              <a:off x="11471275" y="6702425"/>
              <a:ext cx="295275" cy="2952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4" name="Oval 80"/>
            <p:cNvSpPr>
              <a:spLocks noChangeArrowheads="1"/>
            </p:cNvSpPr>
            <p:nvPr/>
          </p:nvSpPr>
          <p:spPr bwMode="auto">
            <a:xfrm>
              <a:off x="11514138" y="6775450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5" name="Oval 81"/>
            <p:cNvSpPr>
              <a:spLocks noChangeArrowheads="1"/>
            </p:cNvSpPr>
            <p:nvPr/>
          </p:nvSpPr>
          <p:spPr bwMode="auto">
            <a:xfrm>
              <a:off x="11631613" y="675163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6" name="Oval 82"/>
            <p:cNvSpPr>
              <a:spLocks noChangeArrowheads="1"/>
            </p:cNvSpPr>
            <p:nvPr/>
          </p:nvSpPr>
          <p:spPr bwMode="auto">
            <a:xfrm>
              <a:off x="11606213" y="68072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7" name="Oval 83"/>
            <p:cNvSpPr>
              <a:spLocks noChangeArrowheads="1"/>
            </p:cNvSpPr>
            <p:nvPr/>
          </p:nvSpPr>
          <p:spPr bwMode="auto">
            <a:xfrm>
              <a:off x="11717338" y="6800850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8" name="Oval 84"/>
            <p:cNvSpPr>
              <a:spLocks noChangeArrowheads="1"/>
            </p:cNvSpPr>
            <p:nvPr/>
          </p:nvSpPr>
          <p:spPr bwMode="auto">
            <a:xfrm>
              <a:off x="11687175" y="68865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89" name="Oval 85"/>
            <p:cNvSpPr>
              <a:spLocks noChangeArrowheads="1"/>
            </p:cNvSpPr>
            <p:nvPr/>
          </p:nvSpPr>
          <p:spPr bwMode="auto">
            <a:xfrm>
              <a:off x="11533188" y="6862763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0" name="Oval 86"/>
            <p:cNvSpPr>
              <a:spLocks noChangeArrowheads="1"/>
            </p:cNvSpPr>
            <p:nvPr/>
          </p:nvSpPr>
          <p:spPr bwMode="auto">
            <a:xfrm>
              <a:off x="11631613" y="6880225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1" name="Oval 87"/>
            <p:cNvSpPr>
              <a:spLocks noChangeArrowheads="1"/>
            </p:cNvSpPr>
            <p:nvPr/>
          </p:nvSpPr>
          <p:spPr bwMode="auto">
            <a:xfrm>
              <a:off x="11612563" y="6948488"/>
              <a:ext cx="1270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2" name="Freeform 88"/>
            <p:cNvSpPr>
              <a:spLocks/>
            </p:cNvSpPr>
            <p:nvPr/>
          </p:nvSpPr>
          <p:spPr bwMode="auto">
            <a:xfrm>
              <a:off x="11982450" y="7435850"/>
              <a:ext cx="12700" cy="12700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3" name="Freeform 89"/>
            <p:cNvSpPr>
              <a:spLocks/>
            </p:cNvSpPr>
            <p:nvPr/>
          </p:nvSpPr>
          <p:spPr bwMode="auto">
            <a:xfrm>
              <a:off x="11552238" y="7151688"/>
              <a:ext cx="646113" cy="641350"/>
            </a:xfrm>
            <a:custGeom>
              <a:avLst/>
              <a:gdLst>
                <a:gd name="T0" fmla="*/ 72 w 105"/>
                <a:gd name="T1" fmla="*/ 46 h 104"/>
                <a:gd name="T2" fmla="*/ 70 w 105"/>
                <a:gd name="T3" fmla="*/ 48 h 104"/>
                <a:gd name="T4" fmla="*/ 72 w 105"/>
                <a:gd name="T5" fmla="*/ 46 h 104"/>
                <a:gd name="T6" fmla="*/ 90 w 105"/>
                <a:gd name="T7" fmla="*/ 26 h 104"/>
                <a:gd name="T8" fmla="*/ 59 w 105"/>
                <a:gd name="T9" fmla="*/ 38 h 104"/>
                <a:gd name="T10" fmla="*/ 48 w 105"/>
                <a:gd name="T11" fmla="*/ 2 h 104"/>
                <a:gd name="T12" fmla="*/ 51 w 105"/>
                <a:gd name="T13" fmla="*/ 42 h 104"/>
                <a:gd name="T14" fmla="*/ 42 w 105"/>
                <a:gd name="T15" fmla="*/ 46 h 104"/>
                <a:gd name="T16" fmla="*/ 7 w 105"/>
                <a:gd name="T17" fmla="*/ 40 h 104"/>
                <a:gd name="T18" fmla="*/ 36 w 105"/>
                <a:gd name="T19" fmla="*/ 62 h 104"/>
                <a:gd name="T20" fmla="*/ 11 w 105"/>
                <a:gd name="T21" fmla="*/ 78 h 104"/>
                <a:gd name="T22" fmla="*/ 44 w 105"/>
                <a:gd name="T23" fmla="*/ 71 h 104"/>
                <a:gd name="T24" fmla="*/ 54 w 105"/>
                <a:gd name="T25" fmla="*/ 102 h 104"/>
                <a:gd name="T26" fmla="*/ 59 w 105"/>
                <a:gd name="T27" fmla="*/ 68 h 104"/>
                <a:gd name="T28" fmla="*/ 83 w 105"/>
                <a:gd name="T29" fmla="*/ 90 h 104"/>
                <a:gd name="T30" fmla="*/ 68 w 105"/>
                <a:gd name="T31" fmla="*/ 59 h 104"/>
                <a:gd name="T32" fmla="*/ 105 w 105"/>
                <a:gd name="T33" fmla="*/ 61 h 104"/>
                <a:gd name="T34" fmla="*/ 105 w 105"/>
                <a:gd name="T35" fmla="*/ 50 h 104"/>
                <a:gd name="T36" fmla="*/ 72 w 105"/>
                <a:gd name="T37" fmla="*/ 4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5" h="104">
                  <a:moveTo>
                    <a:pt x="72" y="46"/>
                  </a:moveTo>
                  <a:cubicBezTo>
                    <a:pt x="71" y="47"/>
                    <a:pt x="71" y="48"/>
                    <a:pt x="70" y="48"/>
                  </a:cubicBezTo>
                  <a:cubicBezTo>
                    <a:pt x="71" y="47"/>
                    <a:pt x="71" y="47"/>
                    <a:pt x="72" y="46"/>
                  </a:cubicBezTo>
                  <a:cubicBezTo>
                    <a:pt x="79" y="41"/>
                    <a:pt x="93" y="36"/>
                    <a:pt x="90" y="26"/>
                  </a:cubicBezTo>
                  <a:cubicBezTo>
                    <a:pt x="84" y="8"/>
                    <a:pt x="63" y="30"/>
                    <a:pt x="59" y="38"/>
                  </a:cubicBezTo>
                  <a:cubicBezTo>
                    <a:pt x="61" y="29"/>
                    <a:pt x="66" y="0"/>
                    <a:pt x="48" y="2"/>
                  </a:cubicBezTo>
                  <a:cubicBezTo>
                    <a:pt x="30" y="5"/>
                    <a:pt x="35" y="44"/>
                    <a:pt x="51" y="42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39" y="41"/>
                    <a:pt x="13" y="27"/>
                    <a:pt x="7" y="40"/>
                  </a:cubicBezTo>
                  <a:cubicBezTo>
                    <a:pt x="0" y="52"/>
                    <a:pt x="27" y="63"/>
                    <a:pt x="36" y="62"/>
                  </a:cubicBezTo>
                  <a:cubicBezTo>
                    <a:pt x="29" y="64"/>
                    <a:pt x="4" y="64"/>
                    <a:pt x="11" y="78"/>
                  </a:cubicBezTo>
                  <a:cubicBezTo>
                    <a:pt x="18" y="90"/>
                    <a:pt x="38" y="78"/>
                    <a:pt x="44" y="71"/>
                  </a:cubicBezTo>
                  <a:cubicBezTo>
                    <a:pt x="34" y="79"/>
                    <a:pt x="40" y="104"/>
                    <a:pt x="54" y="102"/>
                  </a:cubicBezTo>
                  <a:cubicBezTo>
                    <a:pt x="68" y="99"/>
                    <a:pt x="61" y="78"/>
                    <a:pt x="59" y="68"/>
                  </a:cubicBezTo>
                  <a:cubicBezTo>
                    <a:pt x="63" y="78"/>
                    <a:pt x="67" y="98"/>
                    <a:pt x="83" y="90"/>
                  </a:cubicBezTo>
                  <a:cubicBezTo>
                    <a:pt x="103" y="80"/>
                    <a:pt x="77" y="65"/>
                    <a:pt x="68" y="59"/>
                  </a:cubicBezTo>
                  <a:cubicBezTo>
                    <a:pt x="75" y="62"/>
                    <a:pt x="97" y="69"/>
                    <a:pt x="105" y="61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98" y="43"/>
                    <a:pt x="80" y="42"/>
                    <a:pt x="72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4" name="Oval 90"/>
            <p:cNvSpPr>
              <a:spLocks noChangeArrowheads="1"/>
            </p:cNvSpPr>
            <p:nvPr/>
          </p:nvSpPr>
          <p:spPr bwMode="auto">
            <a:xfrm>
              <a:off x="11742738" y="7354888"/>
              <a:ext cx="288925" cy="2841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5" name="Oval 91"/>
            <p:cNvSpPr>
              <a:spLocks noChangeArrowheads="1"/>
            </p:cNvSpPr>
            <p:nvPr/>
          </p:nvSpPr>
          <p:spPr bwMode="auto">
            <a:xfrm>
              <a:off x="11791950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6" name="Oval 92"/>
            <p:cNvSpPr>
              <a:spLocks noChangeArrowheads="1"/>
            </p:cNvSpPr>
            <p:nvPr/>
          </p:nvSpPr>
          <p:spPr bwMode="auto">
            <a:xfrm>
              <a:off x="11896725" y="7404100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7" name="Oval 93"/>
            <p:cNvSpPr>
              <a:spLocks noChangeArrowheads="1"/>
            </p:cNvSpPr>
            <p:nvPr/>
          </p:nvSpPr>
          <p:spPr bwMode="auto">
            <a:xfrm>
              <a:off x="11871325" y="745490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8" name="Oval 94"/>
            <p:cNvSpPr>
              <a:spLocks noChangeArrowheads="1"/>
            </p:cNvSpPr>
            <p:nvPr/>
          </p:nvSpPr>
          <p:spPr bwMode="auto">
            <a:xfrm>
              <a:off x="11982450" y="7454900"/>
              <a:ext cx="6350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99" name="Oval 95"/>
            <p:cNvSpPr>
              <a:spLocks noChangeArrowheads="1"/>
            </p:cNvSpPr>
            <p:nvPr/>
          </p:nvSpPr>
          <p:spPr bwMode="auto">
            <a:xfrm>
              <a:off x="11952288" y="7534275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0" name="Oval 96"/>
            <p:cNvSpPr>
              <a:spLocks noChangeArrowheads="1"/>
            </p:cNvSpPr>
            <p:nvPr/>
          </p:nvSpPr>
          <p:spPr bwMode="auto">
            <a:xfrm>
              <a:off x="11804650" y="75152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1" name="Oval 97"/>
            <p:cNvSpPr>
              <a:spLocks noChangeArrowheads="1"/>
            </p:cNvSpPr>
            <p:nvPr/>
          </p:nvSpPr>
          <p:spPr bwMode="auto">
            <a:xfrm>
              <a:off x="11903075" y="7527925"/>
              <a:ext cx="476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2" name="Oval 98"/>
            <p:cNvSpPr>
              <a:spLocks noChangeArrowheads="1"/>
            </p:cNvSpPr>
            <p:nvPr/>
          </p:nvSpPr>
          <p:spPr bwMode="auto">
            <a:xfrm>
              <a:off x="11884025" y="7589838"/>
              <a:ext cx="635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3" name="Freeform 99"/>
            <p:cNvSpPr>
              <a:spLocks/>
            </p:cNvSpPr>
            <p:nvPr/>
          </p:nvSpPr>
          <p:spPr bwMode="auto">
            <a:xfrm>
              <a:off x="9672638" y="7127875"/>
              <a:ext cx="690563" cy="646113"/>
            </a:xfrm>
            <a:custGeom>
              <a:avLst/>
              <a:gdLst>
                <a:gd name="T0" fmla="*/ 50 w 112"/>
                <a:gd name="T1" fmla="*/ 42 h 105"/>
                <a:gd name="T2" fmla="*/ 47 w 112"/>
                <a:gd name="T3" fmla="*/ 3 h 105"/>
                <a:gd name="T4" fmla="*/ 58 w 112"/>
                <a:gd name="T5" fmla="*/ 38 h 105"/>
                <a:gd name="T6" fmla="*/ 89 w 112"/>
                <a:gd name="T7" fmla="*/ 26 h 105"/>
                <a:gd name="T8" fmla="*/ 70 w 112"/>
                <a:gd name="T9" fmla="*/ 48 h 105"/>
                <a:gd name="T10" fmla="*/ 106 w 112"/>
                <a:gd name="T11" fmla="*/ 59 h 105"/>
                <a:gd name="T12" fmla="*/ 67 w 112"/>
                <a:gd name="T13" fmla="*/ 60 h 105"/>
                <a:gd name="T14" fmla="*/ 83 w 112"/>
                <a:gd name="T15" fmla="*/ 90 h 105"/>
                <a:gd name="T16" fmla="*/ 58 w 112"/>
                <a:gd name="T17" fmla="*/ 69 h 105"/>
                <a:gd name="T18" fmla="*/ 53 w 112"/>
                <a:gd name="T19" fmla="*/ 102 h 105"/>
                <a:gd name="T20" fmla="*/ 43 w 112"/>
                <a:gd name="T21" fmla="*/ 71 h 105"/>
                <a:gd name="T22" fmla="*/ 11 w 112"/>
                <a:gd name="T23" fmla="*/ 78 h 105"/>
                <a:gd name="T24" fmla="*/ 35 w 112"/>
                <a:gd name="T25" fmla="*/ 62 h 105"/>
                <a:gd name="T26" fmla="*/ 6 w 112"/>
                <a:gd name="T27" fmla="*/ 40 h 105"/>
                <a:gd name="T28" fmla="*/ 42 w 112"/>
                <a:gd name="T29" fmla="*/ 4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2" h="105">
                  <a:moveTo>
                    <a:pt x="50" y="42"/>
                  </a:moveTo>
                  <a:cubicBezTo>
                    <a:pt x="35" y="44"/>
                    <a:pt x="30" y="5"/>
                    <a:pt x="47" y="3"/>
                  </a:cubicBezTo>
                  <a:cubicBezTo>
                    <a:pt x="66" y="0"/>
                    <a:pt x="60" y="29"/>
                    <a:pt x="58" y="38"/>
                  </a:cubicBezTo>
                  <a:cubicBezTo>
                    <a:pt x="63" y="31"/>
                    <a:pt x="83" y="9"/>
                    <a:pt x="89" y="26"/>
                  </a:cubicBezTo>
                  <a:cubicBezTo>
                    <a:pt x="93" y="37"/>
                    <a:pt x="76" y="43"/>
                    <a:pt x="70" y="48"/>
                  </a:cubicBezTo>
                  <a:cubicBezTo>
                    <a:pt x="78" y="40"/>
                    <a:pt x="112" y="44"/>
                    <a:pt x="106" y="59"/>
                  </a:cubicBezTo>
                  <a:cubicBezTo>
                    <a:pt x="101" y="71"/>
                    <a:pt x="76" y="63"/>
                    <a:pt x="67" y="60"/>
                  </a:cubicBezTo>
                  <a:cubicBezTo>
                    <a:pt x="77" y="65"/>
                    <a:pt x="102" y="80"/>
                    <a:pt x="83" y="90"/>
                  </a:cubicBezTo>
                  <a:cubicBezTo>
                    <a:pt x="67" y="98"/>
                    <a:pt x="62" y="79"/>
                    <a:pt x="58" y="69"/>
                  </a:cubicBezTo>
                  <a:cubicBezTo>
                    <a:pt x="61" y="78"/>
                    <a:pt x="68" y="99"/>
                    <a:pt x="53" y="102"/>
                  </a:cubicBezTo>
                  <a:cubicBezTo>
                    <a:pt x="39" y="105"/>
                    <a:pt x="33" y="80"/>
                    <a:pt x="43" y="71"/>
                  </a:cubicBezTo>
                  <a:cubicBezTo>
                    <a:pt x="38" y="78"/>
                    <a:pt x="17" y="90"/>
                    <a:pt x="11" y="78"/>
                  </a:cubicBezTo>
                  <a:cubicBezTo>
                    <a:pt x="3" y="65"/>
                    <a:pt x="29" y="64"/>
                    <a:pt x="35" y="62"/>
                  </a:cubicBezTo>
                  <a:cubicBezTo>
                    <a:pt x="26" y="63"/>
                    <a:pt x="0" y="53"/>
                    <a:pt x="6" y="40"/>
                  </a:cubicBezTo>
                  <a:cubicBezTo>
                    <a:pt x="12" y="27"/>
                    <a:pt x="39" y="42"/>
                    <a:pt x="42" y="4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4" name="Oval 100"/>
            <p:cNvSpPr>
              <a:spLocks noChangeArrowheads="1"/>
            </p:cNvSpPr>
            <p:nvPr/>
          </p:nvSpPr>
          <p:spPr bwMode="auto">
            <a:xfrm>
              <a:off x="9864725" y="7331075"/>
              <a:ext cx="282575" cy="282575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5" name="Oval 101"/>
            <p:cNvSpPr>
              <a:spLocks noChangeArrowheads="1"/>
            </p:cNvSpPr>
            <p:nvPr/>
          </p:nvSpPr>
          <p:spPr bwMode="auto">
            <a:xfrm>
              <a:off x="9907588" y="74041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6" name="Oval 102"/>
            <p:cNvSpPr>
              <a:spLocks noChangeArrowheads="1"/>
            </p:cNvSpPr>
            <p:nvPr/>
          </p:nvSpPr>
          <p:spPr bwMode="auto">
            <a:xfrm>
              <a:off x="10018713" y="7380288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7" name="Oval 103"/>
            <p:cNvSpPr>
              <a:spLocks noChangeArrowheads="1"/>
            </p:cNvSpPr>
            <p:nvPr/>
          </p:nvSpPr>
          <p:spPr bwMode="auto">
            <a:xfrm>
              <a:off x="9993313" y="743585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8" name="Oval 104"/>
            <p:cNvSpPr>
              <a:spLocks noChangeArrowheads="1"/>
            </p:cNvSpPr>
            <p:nvPr/>
          </p:nvSpPr>
          <p:spPr bwMode="auto">
            <a:xfrm>
              <a:off x="10104438" y="7429500"/>
              <a:ext cx="6350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09" name="Oval 105"/>
            <p:cNvSpPr>
              <a:spLocks noChangeArrowheads="1"/>
            </p:cNvSpPr>
            <p:nvPr/>
          </p:nvSpPr>
          <p:spPr bwMode="auto">
            <a:xfrm>
              <a:off x="10067925" y="7508875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0" name="Oval 106"/>
            <p:cNvSpPr>
              <a:spLocks noChangeArrowheads="1"/>
            </p:cNvSpPr>
            <p:nvPr/>
          </p:nvSpPr>
          <p:spPr bwMode="auto">
            <a:xfrm>
              <a:off x="9920288" y="7491413"/>
              <a:ext cx="11113" cy="63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1" name="Oval 107"/>
            <p:cNvSpPr>
              <a:spLocks noChangeArrowheads="1"/>
            </p:cNvSpPr>
            <p:nvPr/>
          </p:nvSpPr>
          <p:spPr bwMode="auto">
            <a:xfrm>
              <a:off x="10018713" y="7504113"/>
              <a:ext cx="11113" cy="476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2" name="Oval 108"/>
            <p:cNvSpPr>
              <a:spLocks noChangeArrowheads="1"/>
            </p:cNvSpPr>
            <p:nvPr/>
          </p:nvSpPr>
          <p:spPr bwMode="auto">
            <a:xfrm>
              <a:off x="9999663" y="7564438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3" name="Freeform 109"/>
            <p:cNvSpPr>
              <a:spLocks/>
            </p:cNvSpPr>
            <p:nvPr/>
          </p:nvSpPr>
          <p:spPr bwMode="auto">
            <a:xfrm>
              <a:off x="9593263" y="7639050"/>
              <a:ext cx="455613" cy="395288"/>
            </a:xfrm>
            <a:custGeom>
              <a:avLst/>
              <a:gdLst>
                <a:gd name="T0" fmla="*/ 0 w 74"/>
                <a:gd name="T1" fmla="*/ 8 h 64"/>
                <a:gd name="T2" fmla="*/ 74 w 74"/>
                <a:gd name="T3" fmla="*/ 64 h 64"/>
                <a:gd name="T4" fmla="*/ 0 w 74"/>
                <a:gd name="T5" fmla="*/ 8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64">
                  <a:moveTo>
                    <a:pt x="0" y="8"/>
                  </a:moveTo>
                  <a:cubicBezTo>
                    <a:pt x="74" y="64"/>
                    <a:pt x="74" y="64"/>
                    <a:pt x="74" y="64"/>
                  </a:cubicBezTo>
                  <a:cubicBezTo>
                    <a:pt x="72" y="57"/>
                    <a:pt x="58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4" name="Freeform 110"/>
            <p:cNvSpPr>
              <a:spLocks/>
            </p:cNvSpPr>
            <p:nvPr/>
          </p:nvSpPr>
          <p:spPr bwMode="auto">
            <a:xfrm>
              <a:off x="9569450" y="7688263"/>
              <a:ext cx="479425" cy="425450"/>
            </a:xfrm>
            <a:custGeom>
              <a:avLst/>
              <a:gdLst>
                <a:gd name="T0" fmla="*/ 4 w 78"/>
                <a:gd name="T1" fmla="*/ 0 h 69"/>
                <a:gd name="T2" fmla="*/ 0 w 78"/>
                <a:gd name="T3" fmla="*/ 0 h 69"/>
                <a:gd name="T4" fmla="*/ 78 w 78"/>
                <a:gd name="T5" fmla="*/ 57 h 69"/>
                <a:gd name="T6" fmla="*/ 78 w 78"/>
                <a:gd name="T7" fmla="*/ 56 h 69"/>
                <a:gd name="T8" fmla="*/ 4 w 78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69">
                  <a:moveTo>
                    <a:pt x="4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0" y="0"/>
                    <a:pt x="15" y="69"/>
                    <a:pt x="78" y="57"/>
                  </a:cubicBezTo>
                  <a:cubicBezTo>
                    <a:pt x="78" y="57"/>
                    <a:pt x="78" y="57"/>
                    <a:pt x="78" y="56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5" name="Freeform 111"/>
            <p:cNvSpPr>
              <a:spLocks/>
            </p:cNvSpPr>
            <p:nvPr/>
          </p:nvSpPr>
          <p:spPr bwMode="auto">
            <a:xfrm>
              <a:off x="11107738" y="7540625"/>
              <a:ext cx="487363" cy="419100"/>
            </a:xfrm>
            <a:custGeom>
              <a:avLst/>
              <a:gdLst>
                <a:gd name="T0" fmla="*/ 0 w 79"/>
                <a:gd name="T1" fmla="*/ 8 h 68"/>
                <a:gd name="T2" fmla="*/ 79 w 79"/>
                <a:gd name="T3" fmla="*/ 68 h 68"/>
                <a:gd name="T4" fmla="*/ 0 w 79"/>
                <a:gd name="T5" fmla="*/ 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68">
                  <a:moveTo>
                    <a:pt x="0" y="8"/>
                  </a:moveTo>
                  <a:cubicBezTo>
                    <a:pt x="79" y="68"/>
                    <a:pt x="79" y="68"/>
                    <a:pt x="79" y="68"/>
                  </a:cubicBezTo>
                  <a:cubicBezTo>
                    <a:pt x="78" y="61"/>
                    <a:pt x="62" y="0"/>
                    <a:pt x="0" y="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6" name="Freeform 112"/>
            <p:cNvSpPr>
              <a:spLocks/>
            </p:cNvSpPr>
            <p:nvPr/>
          </p:nvSpPr>
          <p:spPr bwMode="auto">
            <a:xfrm>
              <a:off x="11083925" y="7589838"/>
              <a:ext cx="517525" cy="455613"/>
            </a:xfrm>
            <a:custGeom>
              <a:avLst/>
              <a:gdLst>
                <a:gd name="T0" fmla="*/ 4 w 84"/>
                <a:gd name="T1" fmla="*/ 0 h 74"/>
                <a:gd name="T2" fmla="*/ 0 w 84"/>
                <a:gd name="T3" fmla="*/ 1 h 74"/>
                <a:gd name="T4" fmla="*/ 84 w 84"/>
                <a:gd name="T5" fmla="*/ 61 h 74"/>
                <a:gd name="T6" fmla="*/ 83 w 84"/>
                <a:gd name="T7" fmla="*/ 60 h 74"/>
                <a:gd name="T8" fmla="*/ 4 w 84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74">
                  <a:moveTo>
                    <a:pt x="4" y="0"/>
                  </a:move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16" y="74"/>
                    <a:pt x="84" y="61"/>
                  </a:cubicBezTo>
                  <a:cubicBezTo>
                    <a:pt x="84" y="61"/>
                    <a:pt x="84" y="61"/>
                    <a:pt x="83" y="60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7" name="Freeform 113"/>
            <p:cNvSpPr>
              <a:spLocks/>
            </p:cNvSpPr>
            <p:nvPr/>
          </p:nvSpPr>
          <p:spPr bwMode="auto">
            <a:xfrm>
              <a:off x="12057063" y="7700963"/>
              <a:ext cx="141288" cy="357188"/>
            </a:xfrm>
            <a:custGeom>
              <a:avLst/>
              <a:gdLst>
                <a:gd name="T0" fmla="*/ 0 w 23"/>
                <a:gd name="T1" fmla="*/ 58 h 58"/>
                <a:gd name="T2" fmla="*/ 23 w 23"/>
                <a:gd name="T3" fmla="*/ 35 h 58"/>
                <a:gd name="T4" fmla="*/ 23 w 23"/>
                <a:gd name="T5" fmla="*/ 0 h 58"/>
                <a:gd name="T6" fmla="*/ 0 w 23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58">
                  <a:moveTo>
                    <a:pt x="0" y="58"/>
                  </a:moveTo>
                  <a:cubicBezTo>
                    <a:pt x="23" y="35"/>
                    <a:pt x="23" y="35"/>
                    <a:pt x="23" y="35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4" y="23"/>
                    <a:pt x="1" y="52"/>
                    <a:pt x="0" y="58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8" name="Freeform 114"/>
            <p:cNvSpPr>
              <a:spLocks/>
            </p:cNvSpPr>
            <p:nvPr/>
          </p:nvSpPr>
          <p:spPr bwMode="auto">
            <a:xfrm>
              <a:off x="12057063" y="7916863"/>
              <a:ext cx="141288" cy="147638"/>
            </a:xfrm>
            <a:custGeom>
              <a:avLst/>
              <a:gdLst>
                <a:gd name="T0" fmla="*/ 0 w 23"/>
                <a:gd name="T1" fmla="*/ 23 h 24"/>
                <a:gd name="T2" fmla="*/ 0 w 23"/>
                <a:gd name="T3" fmla="*/ 24 h 24"/>
                <a:gd name="T4" fmla="*/ 23 w 23"/>
                <a:gd name="T5" fmla="*/ 22 h 24"/>
                <a:gd name="T6" fmla="*/ 23 w 23"/>
                <a:gd name="T7" fmla="*/ 0 h 24"/>
                <a:gd name="T8" fmla="*/ 0 w 23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4">
                  <a:moveTo>
                    <a:pt x="0" y="23"/>
                  </a:moveTo>
                  <a:cubicBezTo>
                    <a:pt x="0" y="23"/>
                    <a:pt x="0" y="24"/>
                    <a:pt x="0" y="24"/>
                  </a:cubicBezTo>
                  <a:cubicBezTo>
                    <a:pt x="8" y="24"/>
                    <a:pt x="16" y="24"/>
                    <a:pt x="23" y="22"/>
                  </a:cubicBezTo>
                  <a:cubicBezTo>
                    <a:pt x="23" y="0"/>
                    <a:pt x="23" y="0"/>
                    <a:pt x="23" y="0"/>
                  </a:cubicBezTo>
                  <a:lnTo>
                    <a:pt x="0" y="23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19" name="Freeform 115"/>
            <p:cNvSpPr>
              <a:spLocks/>
            </p:cNvSpPr>
            <p:nvPr/>
          </p:nvSpPr>
          <p:spPr bwMode="auto">
            <a:xfrm>
              <a:off x="11034713" y="8051800"/>
              <a:ext cx="517525" cy="523875"/>
            </a:xfrm>
            <a:custGeom>
              <a:avLst/>
              <a:gdLst>
                <a:gd name="T0" fmla="*/ 84 w 84"/>
                <a:gd name="T1" fmla="*/ 0 h 85"/>
                <a:gd name="T2" fmla="*/ 0 w 84"/>
                <a:gd name="T3" fmla="*/ 85 h 85"/>
                <a:gd name="T4" fmla="*/ 84 w 84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4" h="85">
                  <a:moveTo>
                    <a:pt x="84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76"/>
                    <a:pt x="9" y="1"/>
                    <a:pt x="84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0" name="Freeform 116"/>
            <p:cNvSpPr>
              <a:spLocks/>
            </p:cNvSpPr>
            <p:nvPr/>
          </p:nvSpPr>
          <p:spPr bwMode="auto">
            <a:xfrm>
              <a:off x="11034713" y="8051800"/>
              <a:ext cx="547688" cy="530225"/>
            </a:xfrm>
            <a:custGeom>
              <a:avLst/>
              <a:gdLst>
                <a:gd name="T0" fmla="*/ 89 w 89"/>
                <a:gd name="T1" fmla="*/ 0 h 86"/>
                <a:gd name="T2" fmla="*/ 84 w 89"/>
                <a:gd name="T3" fmla="*/ 0 h 86"/>
                <a:gd name="T4" fmla="*/ 0 w 89"/>
                <a:gd name="T5" fmla="*/ 85 h 86"/>
                <a:gd name="T6" fmla="*/ 0 w 89"/>
                <a:gd name="T7" fmla="*/ 86 h 86"/>
                <a:gd name="T8" fmla="*/ 16 w 89"/>
                <a:gd name="T9" fmla="*/ 86 h 86"/>
                <a:gd name="T10" fmla="*/ 89 w 89"/>
                <a:gd name="T1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86">
                  <a:moveTo>
                    <a:pt x="89" y="0"/>
                  </a:moveTo>
                  <a:cubicBezTo>
                    <a:pt x="87" y="0"/>
                    <a:pt x="86" y="0"/>
                    <a:pt x="84" y="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83" y="78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1" name="Freeform 117"/>
            <p:cNvSpPr>
              <a:spLocks/>
            </p:cNvSpPr>
            <p:nvPr/>
          </p:nvSpPr>
          <p:spPr bwMode="auto">
            <a:xfrm>
              <a:off x="11034713" y="8582025"/>
              <a:ext cx="98425" cy="6350"/>
            </a:xfrm>
            <a:custGeom>
              <a:avLst/>
              <a:gdLst>
                <a:gd name="T0" fmla="*/ 0 w 16"/>
                <a:gd name="T1" fmla="*/ 0 h 1"/>
                <a:gd name="T2" fmla="*/ 0 w 16"/>
                <a:gd name="T3" fmla="*/ 0 h 1"/>
                <a:gd name="T4" fmla="*/ 16 w 16"/>
                <a:gd name="T5" fmla="*/ 0 h 1"/>
                <a:gd name="T6" fmla="*/ 0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1"/>
                    <a:pt x="11" y="0"/>
                    <a:pt x="1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2" name="Freeform 118"/>
            <p:cNvSpPr>
              <a:spLocks/>
            </p:cNvSpPr>
            <p:nvPr/>
          </p:nvSpPr>
          <p:spPr bwMode="auto">
            <a:xfrm>
              <a:off x="10123488" y="7983538"/>
              <a:ext cx="522288" cy="525463"/>
            </a:xfrm>
            <a:custGeom>
              <a:avLst/>
              <a:gdLst>
                <a:gd name="T0" fmla="*/ 85 w 85"/>
                <a:gd name="T1" fmla="*/ 0 h 85"/>
                <a:gd name="T2" fmla="*/ 0 w 85"/>
                <a:gd name="T3" fmla="*/ 85 h 85"/>
                <a:gd name="T4" fmla="*/ 85 w 85"/>
                <a:gd name="T5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5" h="85">
                  <a:moveTo>
                    <a:pt x="85" y="0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1" y="76"/>
                    <a:pt x="10" y="1"/>
                    <a:pt x="85" y="0"/>
                  </a:cubicBezTo>
                  <a:close/>
                </a:path>
              </a:pathLst>
            </a:custGeom>
            <a:solidFill>
              <a:srgbClr val="2BA4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3" name="Freeform 119"/>
            <p:cNvSpPr>
              <a:spLocks/>
            </p:cNvSpPr>
            <p:nvPr/>
          </p:nvSpPr>
          <p:spPr bwMode="auto">
            <a:xfrm>
              <a:off x="10123488" y="7983538"/>
              <a:ext cx="547688" cy="561975"/>
            </a:xfrm>
            <a:custGeom>
              <a:avLst/>
              <a:gdLst>
                <a:gd name="T0" fmla="*/ 85 w 89"/>
                <a:gd name="T1" fmla="*/ 0 h 91"/>
                <a:gd name="T2" fmla="*/ 89 w 89"/>
                <a:gd name="T3" fmla="*/ 0 h 91"/>
                <a:gd name="T4" fmla="*/ 0 w 89"/>
                <a:gd name="T5" fmla="*/ 86 h 91"/>
                <a:gd name="T6" fmla="*/ 0 w 89"/>
                <a:gd name="T7" fmla="*/ 85 h 91"/>
                <a:gd name="T8" fmla="*/ 85 w 89"/>
                <a:gd name="T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5" y="0"/>
                  </a:moveTo>
                  <a:cubicBezTo>
                    <a:pt x="86" y="0"/>
                    <a:pt x="88" y="0"/>
                    <a:pt x="89" y="0"/>
                  </a:cubicBezTo>
                  <a:cubicBezTo>
                    <a:pt x="89" y="0"/>
                    <a:pt x="82" y="91"/>
                    <a:pt x="0" y="86"/>
                  </a:cubicBezTo>
                  <a:cubicBezTo>
                    <a:pt x="0" y="86"/>
                    <a:pt x="0" y="86"/>
                    <a:pt x="0" y="85"/>
                  </a:cubicBezTo>
                  <a:lnTo>
                    <a:pt x="85" y="0"/>
                  </a:lnTo>
                  <a:close/>
                </a:path>
              </a:pathLst>
            </a:custGeom>
            <a:solidFill>
              <a:srgbClr val="23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4" name="Freeform 120"/>
            <p:cNvSpPr>
              <a:spLocks/>
            </p:cNvSpPr>
            <p:nvPr/>
          </p:nvSpPr>
          <p:spPr bwMode="auto">
            <a:xfrm>
              <a:off x="10393363" y="6813550"/>
              <a:ext cx="1152525" cy="1071563"/>
            </a:xfrm>
            <a:custGeom>
              <a:avLst/>
              <a:gdLst>
                <a:gd name="T0" fmla="*/ 84 w 187"/>
                <a:gd name="T1" fmla="*/ 69 h 174"/>
                <a:gd name="T2" fmla="*/ 79 w 187"/>
                <a:gd name="T3" fmla="*/ 4 h 174"/>
                <a:gd name="T4" fmla="*/ 98 w 187"/>
                <a:gd name="T5" fmla="*/ 64 h 174"/>
                <a:gd name="T6" fmla="*/ 148 w 187"/>
                <a:gd name="T7" fmla="*/ 43 h 174"/>
                <a:gd name="T8" fmla="*/ 116 w 187"/>
                <a:gd name="T9" fmla="*/ 80 h 174"/>
                <a:gd name="T10" fmla="*/ 176 w 187"/>
                <a:gd name="T11" fmla="*/ 97 h 174"/>
                <a:gd name="T12" fmla="*/ 113 w 187"/>
                <a:gd name="T13" fmla="*/ 99 h 174"/>
                <a:gd name="T14" fmla="*/ 138 w 187"/>
                <a:gd name="T15" fmla="*/ 149 h 174"/>
                <a:gd name="T16" fmla="*/ 97 w 187"/>
                <a:gd name="T17" fmla="*/ 114 h 174"/>
                <a:gd name="T18" fmla="*/ 89 w 187"/>
                <a:gd name="T19" fmla="*/ 169 h 174"/>
                <a:gd name="T20" fmla="*/ 73 w 187"/>
                <a:gd name="T21" fmla="*/ 118 h 174"/>
                <a:gd name="T22" fmla="*/ 19 w 187"/>
                <a:gd name="T23" fmla="*/ 129 h 174"/>
                <a:gd name="T24" fmla="*/ 59 w 187"/>
                <a:gd name="T25" fmla="*/ 102 h 174"/>
                <a:gd name="T26" fmla="*/ 11 w 187"/>
                <a:gd name="T27" fmla="*/ 66 h 174"/>
                <a:gd name="T28" fmla="*/ 70 w 187"/>
                <a:gd name="T29" fmla="*/ 76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7" h="174">
                  <a:moveTo>
                    <a:pt x="84" y="69"/>
                  </a:moveTo>
                  <a:cubicBezTo>
                    <a:pt x="58" y="73"/>
                    <a:pt x="50" y="9"/>
                    <a:pt x="79" y="4"/>
                  </a:cubicBezTo>
                  <a:cubicBezTo>
                    <a:pt x="110" y="0"/>
                    <a:pt x="101" y="48"/>
                    <a:pt x="98" y="64"/>
                  </a:cubicBezTo>
                  <a:cubicBezTo>
                    <a:pt x="105" y="51"/>
                    <a:pt x="138" y="14"/>
                    <a:pt x="148" y="43"/>
                  </a:cubicBezTo>
                  <a:cubicBezTo>
                    <a:pt x="155" y="62"/>
                    <a:pt x="127" y="71"/>
                    <a:pt x="116" y="80"/>
                  </a:cubicBezTo>
                  <a:cubicBezTo>
                    <a:pt x="130" y="66"/>
                    <a:pt x="187" y="73"/>
                    <a:pt x="176" y="97"/>
                  </a:cubicBezTo>
                  <a:cubicBezTo>
                    <a:pt x="168" y="118"/>
                    <a:pt x="126" y="104"/>
                    <a:pt x="113" y="99"/>
                  </a:cubicBezTo>
                  <a:cubicBezTo>
                    <a:pt x="128" y="108"/>
                    <a:pt x="170" y="133"/>
                    <a:pt x="138" y="149"/>
                  </a:cubicBezTo>
                  <a:cubicBezTo>
                    <a:pt x="112" y="163"/>
                    <a:pt x="104" y="130"/>
                    <a:pt x="97" y="114"/>
                  </a:cubicBezTo>
                  <a:cubicBezTo>
                    <a:pt x="101" y="130"/>
                    <a:pt x="113" y="164"/>
                    <a:pt x="89" y="169"/>
                  </a:cubicBezTo>
                  <a:cubicBezTo>
                    <a:pt x="66" y="174"/>
                    <a:pt x="56" y="132"/>
                    <a:pt x="73" y="118"/>
                  </a:cubicBezTo>
                  <a:cubicBezTo>
                    <a:pt x="63" y="129"/>
                    <a:pt x="29" y="149"/>
                    <a:pt x="19" y="129"/>
                  </a:cubicBezTo>
                  <a:cubicBezTo>
                    <a:pt x="7" y="107"/>
                    <a:pt x="48" y="106"/>
                    <a:pt x="59" y="102"/>
                  </a:cubicBezTo>
                  <a:cubicBezTo>
                    <a:pt x="44" y="105"/>
                    <a:pt x="0" y="87"/>
                    <a:pt x="11" y="66"/>
                  </a:cubicBezTo>
                  <a:cubicBezTo>
                    <a:pt x="21" y="45"/>
                    <a:pt x="65" y="69"/>
                    <a:pt x="70" y="7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5" name="Oval 121"/>
            <p:cNvSpPr>
              <a:spLocks noChangeArrowheads="1"/>
            </p:cNvSpPr>
            <p:nvPr/>
          </p:nvSpPr>
          <p:spPr bwMode="auto">
            <a:xfrm>
              <a:off x="10714038" y="7151688"/>
              <a:ext cx="474663" cy="474663"/>
            </a:xfrm>
            <a:prstGeom prst="ellipse">
              <a:avLst/>
            </a:prstGeom>
            <a:solidFill>
              <a:srgbClr val="44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6" name="Oval 122"/>
            <p:cNvSpPr>
              <a:spLocks noChangeArrowheads="1"/>
            </p:cNvSpPr>
            <p:nvPr/>
          </p:nvSpPr>
          <p:spPr bwMode="auto">
            <a:xfrm>
              <a:off x="10788650" y="7275513"/>
              <a:ext cx="11113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7" name="Oval 123"/>
            <p:cNvSpPr>
              <a:spLocks noChangeArrowheads="1"/>
            </p:cNvSpPr>
            <p:nvPr/>
          </p:nvSpPr>
          <p:spPr bwMode="auto">
            <a:xfrm>
              <a:off x="10966450" y="723265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8" name="Oval 124"/>
            <p:cNvSpPr>
              <a:spLocks noChangeArrowheads="1"/>
            </p:cNvSpPr>
            <p:nvPr/>
          </p:nvSpPr>
          <p:spPr bwMode="auto">
            <a:xfrm>
              <a:off x="10929938" y="7318375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29" name="Oval 125"/>
            <p:cNvSpPr>
              <a:spLocks noChangeArrowheads="1"/>
            </p:cNvSpPr>
            <p:nvPr/>
          </p:nvSpPr>
          <p:spPr bwMode="auto">
            <a:xfrm>
              <a:off x="11107738" y="7312025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0" name="Oval 126"/>
            <p:cNvSpPr>
              <a:spLocks noChangeArrowheads="1"/>
            </p:cNvSpPr>
            <p:nvPr/>
          </p:nvSpPr>
          <p:spPr bwMode="auto">
            <a:xfrm>
              <a:off x="11058525" y="7448550"/>
              <a:ext cx="12700" cy="111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1" name="Oval 127"/>
            <p:cNvSpPr>
              <a:spLocks noChangeArrowheads="1"/>
            </p:cNvSpPr>
            <p:nvPr/>
          </p:nvSpPr>
          <p:spPr bwMode="auto">
            <a:xfrm>
              <a:off x="10812463" y="7416800"/>
              <a:ext cx="12700" cy="127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2" name="Oval 128"/>
            <p:cNvSpPr>
              <a:spLocks noChangeArrowheads="1"/>
            </p:cNvSpPr>
            <p:nvPr/>
          </p:nvSpPr>
          <p:spPr bwMode="auto">
            <a:xfrm>
              <a:off x="10972800" y="7435850"/>
              <a:ext cx="12700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3" name="Oval 129"/>
            <p:cNvSpPr>
              <a:spLocks noChangeArrowheads="1"/>
            </p:cNvSpPr>
            <p:nvPr/>
          </p:nvSpPr>
          <p:spPr bwMode="auto">
            <a:xfrm>
              <a:off x="10942638" y="7540625"/>
              <a:ext cx="17463" cy="1905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4" name="Rectangle 130"/>
            <p:cNvSpPr>
              <a:spLocks noChangeArrowheads="1"/>
            </p:cNvSpPr>
            <p:nvPr/>
          </p:nvSpPr>
          <p:spPr bwMode="auto">
            <a:xfrm>
              <a:off x="-6350" y="8175625"/>
              <a:ext cx="12204700" cy="1841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5" name="Freeform 131"/>
            <p:cNvSpPr>
              <a:spLocks/>
            </p:cNvSpPr>
            <p:nvPr/>
          </p:nvSpPr>
          <p:spPr bwMode="auto">
            <a:xfrm>
              <a:off x="28257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6" name="Freeform 132"/>
            <p:cNvSpPr>
              <a:spLocks/>
            </p:cNvSpPr>
            <p:nvPr/>
          </p:nvSpPr>
          <p:spPr bwMode="auto">
            <a:xfrm>
              <a:off x="96043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5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7" name="Freeform 133"/>
            <p:cNvSpPr>
              <a:spLocks/>
            </p:cNvSpPr>
            <p:nvPr/>
          </p:nvSpPr>
          <p:spPr bwMode="auto">
            <a:xfrm>
              <a:off x="1644650" y="7799388"/>
              <a:ext cx="184151" cy="782639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8" name="Freeform 134"/>
            <p:cNvSpPr>
              <a:spLocks/>
            </p:cNvSpPr>
            <p:nvPr/>
          </p:nvSpPr>
          <p:spPr bwMode="auto">
            <a:xfrm>
              <a:off x="2320925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39" name="Freeform 135"/>
            <p:cNvSpPr>
              <a:spLocks/>
            </p:cNvSpPr>
            <p:nvPr/>
          </p:nvSpPr>
          <p:spPr bwMode="auto">
            <a:xfrm>
              <a:off x="2998788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0" name="Freeform 136"/>
            <p:cNvSpPr>
              <a:spLocks/>
            </p:cNvSpPr>
            <p:nvPr/>
          </p:nvSpPr>
          <p:spPr bwMode="auto">
            <a:xfrm>
              <a:off x="36814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1" name="Freeform 137"/>
            <p:cNvSpPr>
              <a:spLocks/>
            </p:cNvSpPr>
            <p:nvPr/>
          </p:nvSpPr>
          <p:spPr bwMode="auto">
            <a:xfrm>
              <a:off x="43592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2" name="Freeform 138"/>
            <p:cNvSpPr>
              <a:spLocks/>
            </p:cNvSpPr>
            <p:nvPr/>
          </p:nvSpPr>
          <p:spPr bwMode="auto">
            <a:xfrm>
              <a:off x="504348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3" name="Freeform 139"/>
            <p:cNvSpPr>
              <a:spLocks/>
            </p:cNvSpPr>
            <p:nvPr/>
          </p:nvSpPr>
          <p:spPr bwMode="auto">
            <a:xfrm>
              <a:off x="571976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4" name="Freeform 140"/>
            <p:cNvSpPr>
              <a:spLocks/>
            </p:cNvSpPr>
            <p:nvPr/>
          </p:nvSpPr>
          <p:spPr bwMode="auto">
            <a:xfrm>
              <a:off x="639762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5" name="Freeform 141"/>
            <p:cNvSpPr>
              <a:spLocks/>
            </p:cNvSpPr>
            <p:nvPr/>
          </p:nvSpPr>
          <p:spPr bwMode="auto">
            <a:xfrm>
              <a:off x="7081838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6" name="Freeform 142"/>
            <p:cNvSpPr>
              <a:spLocks/>
            </p:cNvSpPr>
            <p:nvPr/>
          </p:nvSpPr>
          <p:spPr bwMode="auto">
            <a:xfrm>
              <a:off x="7758113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7" name="Freeform 143"/>
            <p:cNvSpPr>
              <a:spLocks/>
            </p:cNvSpPr>
            <p:nvPr/>
          </p:nvSpPr>
          <p:spPr bwMode="auto">
            <a:xfrm>
              <a:off x="8435975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8" name="Freeform 144"/>
            <p:cNvSpPr>
              <a:spLocks/>
            </p:cNvSpPr>
            <p:nvPr/>
          </p:nvSpPr>
          <p:spPr bwMode="auto">
            <a:xfrm>
              <a:off x="911860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6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49" name="Freeform 145"/>
            <p:cNvSpPr>
              <a:spLocks/>
            </p:cNvSpPr>
            <p:nvPr/>
          </p:nvSpPr>
          <p:spPr bwMode="auto">
            <a:xfrm>
              <a:off x="979646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0" name="Freeform 146"/>
            <p:cNvSpPr>
              <a:spLocks/>
            </p:cNvSpPr>
            <p:nvPr/>
          </p:nvSpPr>
          <p:spPr bwMode="auto">
            <a:xfrm>
              <a:off x="10474325" y="7799388"/>
              <a:ext cx="190500" cy="782638"/>
            </a:xfrm>
            <a:custGeom>
              <a:avLst/>
              <a:gdLst>
                <a:gd name="T0" fmla="*/ 31 w 31"/>
                <a:gd name="T1" fmla="*/ 12 h 127"/>
                <a:gd name="T2" fmla="*/ 16 w 31"/>
                <a:gd name="T3" fmla="*/ 0 h 127"/>
                <a:gd name="T4" fmla="*/ 0 w 31"/>
                <a:gd name="T5" fmla="*/ 12 h 127"/>
                <a:gd name="T6" fmla="*/ 0 w 31"/>
                <a:gd name="T7" fmla="*/ 127 h 127"/>
                <a:gd name="T8" fmla="*/ 31 w 31"/>
                <a:gd name="T9" fmla="*/ 127 h 127"/>
                <a:gd name="T10" fmla="*/ 31 w 31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27">
                  <a:moveTo>
                    <a:pt x="31" y="12"/>
                  </a:moveTo>
                  <a:cubicBezTo>
                    <a:pt x="31" y="6"/>
                    <a:pt x="24" y="0"/>
                    <a:pt x="16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1" y="127"/>
                    <a:pt x="31" y="127"/>
                    <a:pt x="31" y="127"/>
                  </a:cubicBezTo>
                  <a:lnTo>
                    <a:pt x="31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1" name="Freeform 147"/>
            <p:cNvSpPr>
              <a:spLocks/>
            </p:cNvSpPr>
            <p:nvPr/>
          </p:nvSpPr>
          <p:spPr bwMode="auto">
            <a:xfrm>
              <a:off x="11156950" y="7799388"/>
              <a:ext cx="185738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3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  <p:sp>
          <p:nvSpPr>
            <p:cNvPr id="152" name="Freeform 148"/>
            <p:cNvSpPr>
              <a:spLocks/>
            </p:cNvSpPr>
            <p:nvPr/>
          </p:nvSpPr>
          <p:spPr bwMode="auto">
            <a:xfrm>
              <a:off x="11834813" y="7799388"/>
              <a:ext cx="184150" cy="782638"/>
            </a:xfrm>
            <a:custGeom>
              <a:avLst/>
              <a:gdLst>
                <a:gd name="T0" fmla="*/ 30 w 30"/>
                <a:gd name="T1" fmla="*/ 12 h 127"/>
                <a:gd name="T2" fmla="*/ 15 w 30"/>
                <a:gd name="T3" fmla="*/ 0 h 127"/>
                <a:gd name="T4" fmla="*/ 0 w 30"/>
                <a:gd name="T5" fmla="*/ 12 h 127"/>
                <a:gd name="T6" fmla="*/ 0 w 30"/>
                <a:gd name="T7" fmla="*/ 127 h 127"/>
                <a:gd name="T8" fmla="*/ 30 w 30"/>
                <a:gd name="T9" fmla="*/ 127 h 127"/>
                <a:gd name="T10" fmla="*/ 30 w 30"/>
                <a:gd name="T11" fmla="*/ 12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27">
                  <a:moveTo>
                    <a:pt x="30" y="12"/>
                  </a:moveTo>
                  <a:cubicBezTo>
                    <a:pt x="30" y="6"/>
                    <a:pt x="24" y="0"/>
                    <a:pt x="15" y="0"/>
                  </a:cubicBezTo>
                  <a:cubicBezTo>
                    <a:pt x="7" y="0"/>
                    <a:pt x="0" y="6"/>
                    <a:pt x="0" y="12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30" y="127"/>
                    <a:pt x="30" y="127"/>
                    <a:pt x="30" y="127"/>
                  </a:cubicBezTo>
                  <a:lnTo>
                    <a:pt x="30" y="1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sym typeface="Arial"/>
              </a:endParaRPr>
            </a:p>
          </p:txBody>
        </p:sp>
      </p:grpSp>
      <p:pic>
        <p:nvPicPr>
          <p:cNvPr id="162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281" y="213552"/>
            <a:ext cx="5185392" cy="37106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5" name="Picture 5" descr="C:\Users\Administrator\Desktop\小鸟.png"/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92531" y="1478981"/>
            <a:ext cx="1434357" cy="15245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8" name="文本框 4"/>
          <p:cNvSpPr txBox="1">
            <a:spLocks noChangeArrowheads="1"/>
          </p:cNvSpPr>
          <p:nvPr/>
        </p:nvSpPr>
        <p:spPr bwMode="auto">
          <a:xfrm rot="21302815">
            <a:off x="4046845" y="2226104"/>
            <a:ext cx="4478359" cy="757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en-US" altLang="zh-CN" sz="4800" b="1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3 Practice</a:t>
            </a:r>
            <a:endParaRPr lang="zh-CN" altLang="en-US" sz="4800" b="1" dirty="0">
              <a:solidFill>
                <a:srgbClr val="FF0000"/>
              </a:solidFill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163" name="Picture 162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65625" y="188621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025110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  <p:sndAc>
          <p:stSnd>
            <p:snd r:embed="rId4" name="magic-chime-06.wav"/>
          </p:stSnd>
        </p:sndAc>
      </p:transition>
    </mc:Choice>
    <mc:Fallback xmlns="">
      <p:transition spd="slow">
        <p:fade/>
        <p:sndAc>
          <p:stSnd>
            <p:snd r:embed="rId19" name="magic-chime-06.wav"/>
          </p:stSnd>
        </p:sndAc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 p14:bounceEnd="43000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16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5.55556E-7 1.35802E-6 C -0.01233 0.00154 -0.02309 0.00741 -0.03542 0.00926 C -0.04809 0.01543 -0.05972 0.01697 -0.07292 0.01852 C -0.18837 0.01574 -0.19062 0.03302 -0.25625 0.0037 C -0.26302 -0.00432 -0.26458 -0.01111 -0.27083 -0.02222 C -0.28073 -0.03982 -0.29132 -0.05864 -0.30521 -0.06482 C -0.34097 -0.1071 -0.42309 -0.09012 -0.44896 -0.09074 C -0.45955 -0.09537 -0.47049 -0.09722 -0.48125 -0.10185 C -0.48802 -0.10494 -0.4941 -0.10895 -0.50104 -0.11111 C -0.51059 -0.1179 -0.52118 -0.12469 -0.53125 -0.12778 C -0.54705 -0.14198 -0.56319 -0.15309 -0.58021 -0.16111 C -0.58628 -0.16389 -0.59132 -0.17006 -0.59687 -0.17408 C -0.6099 -0.18364 -0.62552 -0.19043 -0.63958 -0.19445 C -0.67187 -0.1929 -0.70312 -0.19074 -0.73542 -0.19259 C -0.74983 -0.20124 -0.76441 -0.20833 -0.77812 -0.22037 C -0.7842 -0.22593 -0.79028 -0.2321 -0.79705 -0.23519 C -0.81007 -0.24908 -0.79462 -0.23395 -0.80729 -0.24259 C -0.81302 -0.2463 -0.8184 -0.25309 -0.82413 -0.25741 C -0.83003 -0.26204 -0.82622 -0.25648 -0.83125 -0.26111 C -0.84097 -0.26975 -0.85104 -0.27809 -0.86146 -0.28333 C -0.87083 -0.29445 -0.88108 -0.30556 -0.89184 -0.31296 C -0.89965 -0.32716 -0.91215 -0.33457 -0.91875 -0.35185 C -0.92014 -0.35556 -0.92205 -0.35895 -0.92292 -0.36296 C -0.92361 -0.36605 -0.92396 -0.36945 -0.925 -0.37222 C -0.9276 -0.37963 -0.9316 -0.38519 -0.93438 -0.39259 C -0.94045 -0.40864 -0.94549 -0.4179 -0.95313 -0.43148 " pathEditMode="relative" ptsTypes="fffffffffffffffffffffffffA">
                                          <p:cBhvr>
                                            <p:cTn id="16" dur="6000" fill="hold"/>
                                            <p:tgtEl>
                                              <p:spTgt spid="1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16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6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39839" y="1289323"/>
            <a:ext cx="4019550" cy="3743325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7748534" y="1067349"/>
            <a:ext cx="3815255" cy="1473201"/>
          </a:xfrm>
          <a:prstGeom prst="wedgeRoundRectCallout">
            <a:avLst>
              <a:gd name="adj1" fmla="val 37018"/>
              <a:gd name="adj2" fmla="val 80692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AAED"/>
                </a:solidFill>
                <a:latin typeface="Comic Sans MS" panose="030F0702030302020204" pitchFamily="66" charset="0"/>
              </a:rPr>
              <a:t>What do you do on Mondays?</a:t>
            </a:r>
          </a:p>
        </p:txBody>
      </p:sp>
      <p:sp>
        <p:nvSpPr>
          <p:cNvPr id="17" name="Rounded Rectangular Callout 16"/>
          <p:cNvSpPr/>
          <p:nvPr/>
        </p:nvSpPr>
        <p:spPr>
          <a:xfrm>
            <a:off x="740486" y="4742575"/>
            <a:ext cx="3815255" cy="1473201"/>
          </a:xfrm>
          <a:prstGeom prst="wedgeRoundRectCallout">
            <a:avLst>
              <a:gd name="adj1" fmla="val 50654"/>
              <a:gd name="adj2" fmla="val -77691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AAED"/>
                </a:solidFill>
                <a:latin typeface="Comic Sans MS" panose="030F0702030302020204" pitchFamily="66" charset="0"/>
              </a:rPr>
              <a:t>I go to English class on Mondays.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28626" y="295824"/>
            <a:ext cx="4127115" cy="77152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Task 5 Look and say.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5747896"/>
      </p:ext>
    </p:extLst>
  </p:cSld>
  <p:clrMapOvr>
    <a:masterClrMapping/>
  </p:clrMapOvr>
  <p:transition spd="slow">
    <p:push dir="u"/>
    <p:sndAc>
      <p:stSnd>
        <p:snd r:embed="rId4" name="whoosh.wav"/>
      </p:stSnd>
    </p:sndAc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25.Unit 11 - Lesson 1 - Period 2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D7VS1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PtVLV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+1Ut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D7VS1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PtVLV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+1Ut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PtVLVXahn1hYAAAAGIAAAAcAAAAdW5pdmVyc2FsL2xvY2FsX3NldHRpbmdzLnhtbLOxr8jNUShLLSrOzM+zVTLUM1BSSM1Lzk/JzEu3VQoNcdO1UFIoLknMS0nMyc9LtVXKy1dSsLfjssnJT07MCU4tKQEqLFYoyEmsTC0KSc0FMkpS/RJzgSrDw42V9O24AFBLAwQUAAIACAD8VS1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D8VS1VPMoRpUsAAABqAAAAGwAAAHVuaXZlcnNhbC91bml2ZXJzYWwucG5nLnhtbLOxr8jNUShLLSrOzM+zVTLUM1Cyt+PlsikoSi3LTC1XqACKGekZQICSQqWtkgkStzwzpSTDVsnCwBAhlpGamZ5RYqtkhiSoDzQSAFBLAQIAABQAAgAIAOOGAlPDxJh2RwMAAOEJAAAUAAAAAAAAAAEAAAAAAAAAAAB1bml2ZXJzYWwvcGxheWVyLnhtbFBLAQIAABQAAgAIAPtVLVXKowNubAYAACgZAAAdAAAAAAAAAAEAAAAAAHkDAAB1bml2ZXJzYWwvY29tbW9uX21lc3NhZ2VzLmxuZ1BLAQIAABQAAgAIAPtVLVUVHmAbowAAAH8BAAAuAAAAAAAAAAEAAAAAACAKAAB1bml2ZXJzYWwvcGxheWJhY2tfYW5kX25hdmlnYXRpb25fc2V0dGluZ3MueG1sUEsBAgAAFAACAAgA+1UtVaenV+h8BAAAbxcAACcAAAAAAAAAAQAAAAAADwsAAHVuaXZlcnNhbC9mbGFzaF9wdWJsaXNoaW5nX3NldHRpbmdzLnhtbFBLAQIAABQAAgAIAPtVLVW86VOGdwMAAOgMAAAhAAAAAAAAAAEAAAAAANAPAAB1bml2ZXJzYWwvZmxhc2hfc2tpbl9zZXR0aW5ncy54bWxQSwECAAAUAAIACAD7VS1VF9vd2HcEAAD5FgAAJgAAAAAAAAABAAAAAACGEwAAdW5pdmVyc2FsL2h0bWxfcHVibGlzaGluZ19zZXR0aW5ncy54bWxQSwECAAAUAAIACAD7VS1VVHMZhbABAACBBgAAHwAAAAAAAAABAAAAAABBGAAAdW5pdmVyc2FsL2h0bWxfc2tpbl9zZXR0aW5ncy5qc1BLAQIAABQAAgAIAPtVLVXahn1hYAAAAGIAAAAcAAAAAAAAAAEAAAAAAC4aAAB1bml2ZXJzYWwvbG9jYWxfc2V0dGluZ3MueG1sUEsBAgAAFAACAAgA/FUtVYPsCm8cBgAARxMAABcAAAAAAAAAAAAAAAAAyBoAAHVuaXZlcnNhbC91bml2ZXJzYWwucG5nUEsBAgAAFAACAAgA/FUtVTzKEaVLAAAAagAAABsAAAAAAAAAAQAAAAAAGSEAAHVuaXZlcnNhbC91bml2ZXJzYWwucG5nLnhtbFBLBQYAAAAACgAKAAYDAACdIQAAAAA="/>
  <p:tag name="ISPRING_LMS_API_VERSION" val="SCORM 2004 (2nd edition)"/>
  <p:tag name="ISPRING_ULTRA_SCORM_COURSE_ID" val="BADC19F4-CD4D-41B8-990E-6DBD9B4B079A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Bài giảng thiếu\\Unit 11\\Unit 1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125.Unit 11 - Lesson 1 - Period 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E9AB91A-DD07-4B25-985D-EC5F8D2FDF5C}:25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C92CD09-FD47-434E-A4CE-79C0248C76C2}:27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889478D-7B41-403C-9F85-D5081E01BFE0}:26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EABAD90-2180-4996-AA94-3B4B576F173B}:26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6E02DE9-9D4D-4A98-BCDB-2D85DDAA6BC8}:26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B09D69B-3DEC-4EFE-83D0-0A5BF814C287}:26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605F3D4-D4D3-4E67-82EB-368D8DB90A72}:26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B73ED20-77DA-4897-9D52-7EC6B5C48DDB}:26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61F0D91-E5CC-47F3-A494-167215E0A208}:27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A93FF6-1763-448A-9B89-8EA69C78855E}:26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7F1D32F-729E-4B99-BE97-BFA052D6149E}:27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D971362-8977-4060-8CA6-48A5EC3E2341}:27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8B5A414-8883-4ADD-991E-0BEF7EB8BB0C}:28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B0D2F4B-CADF-4793-BF7F-D94F1124D410}:27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CC5CB1E-32B2-4272-8740-6769D5227A66}:28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4310BCF-6A11-4592-92F5-56B451168AC5}:28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BD84697-EC7A-4982-B8F1-D7E950C430A7}:28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D51EC82-2510-4F37-92E3-C5D1151661FC}:27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00A41A2-C7B0-45F9-BECF-ED7D7D33EA75}:27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A2E77D7-DC1C-4849-9793-CD098D42FAAE}:28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DD8A871-45A8-46FE-814D-ECA5E15A7B52}:25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29708AE-1D52-4921-A0D9-4F431D72189A}:27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45FDCC1-DBA8-4CE9-9939-FF95B3F9A493}:25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26C06FB-4A55-48C9-A1E5-822B1801B1CE}:25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3700765-D56B-46CB-A31B-D3D3E565921C}:27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504</Words>
  <Application>Microsoft Office PowerPoint</Application>
  <PresentationFormat>Widescreen</PresentationFormat>
  <Paragraphs>106</Paragraphs>
  <Slides>25</Slides>
  <Notes>25</Notes>
  <HiddenSlides>0</HiddenSlides>
  <MMClips>3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Arial</vt:lpstr>
      <vt:lpstr>Arial Unicode MS</vt:lpstr>
      <vt:lpstr>Bebas Neue</vt:lpstr>
      <vt:lpstr>Calibri</vt:lpstr>
      <vt:lpstr>Calibri Light</vt:lpstr>
      <vt:lpstr>Comic Sans MS</vt:lpstr>
      <vt:lpstr>Gill Sans Ultra Bold</vt:lpstr>
      <vt:lpstr>Life Savers</vt:lpstr>
      <vt:lpstr>Life Savers ExtraBold</vt:lpstr>
      <vt:lpstr>Quicksand</vt:lpstr>
      <vt:lpstr>Quicksand SemiBold</vt:lpstr>
      <vt:lpstr>Times New Roman</vt:lpstr>
      <vt:lpstr>Office Theme</vt:lpstr>
      <vt:lpstr>8_Office Theme</vt:lpstr>
      <vt:lpstr>1_Science Subject for Elementary - 3rd Grade: Physical, Life, and Earth by Slidesgo</vt:lpstr>
      <vt:lpstr>PowerPoint Presentation</vt:lpstr>
      <vt:lpstr>PowerPoint Presentation</vt:lpstr>
      <vt:lpstr>PowerPoint Presentation</vt:lpstr>
      <vt:lpstr>  1. The day after Thursday is ________.   2. The last day of the week is ________.   3. The beginning of the week is ________.   4. The day with the letters w-y-e-a-n-d-e-s is ________.   5. The day before Sunday is _________.   6. The day between Monday and Wednesday is _________.   7. The day before Friday is _________.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125.Unit 11 - Lesson 1 - Period 2</dc:title>
  <dc:creator>DELL 7240</dc:creator>
  <cp:lastModifiedBy>Admin</cp:lastModifiedBy>
  <cp:revision>61</cp:revision>
  <dcterms:created xsi:type="dcterms:W3CDTF">2022-04-01T03:14:03Z</dcterms:created>
  <dcterms:modified xsi:type="dcterms:W3CDTF">2022-09-13T03:48:07Z</dcterms:modified>
</cp:coreProperties>
</file>