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media/media2.wav" ContentType="audio/x-wav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media/audio4.wav" ContentType="audio/x-wav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media/media3.wav" ContentType="audio/x-wav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media/audio5.wav" ContentType="audio/x-wav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8"/>
  </p:notesMasterIdLst>
  <p:sldIdLst>
    <p:sldId id="275" r:id="rId4"/>
    <p:sldId id="276" r:id="rId5"/>
    <p:sldId id="274" r:id="rId6"/>
    <p:sldId id="277" r:id="rId7"/>
    <p:sldId id="256" r:id="rId8"/>
    <p:sldId id="257" r:id="rId9"/>
    <p:sldId id="259" r:id="rId10"/>
    <p:sldId id="261" r:id="rId11"/>
    <p:sldId id="260" r:id="rId12"/>
    <p:sldId id="262" r:id="rId13"/>
    <p:sldId id="263" r:id="rId14"/>
    <p:sldId id="264" r:id="rId15"/>
    <p:sldId id="278" r:id="rId16"/>
    <p:sldId id="265" r:id="rId17"/>
    <p:sldId id="266" r:id="rId18"/>
    <p:sldId id="267" r:id="rId19"/>
    <p:sldId id="268" r:id="rId20"/>
    <p:sldId id="269" r:id="rId21"/>
    <p:sldId id="270" r:id="rId22"/>
    <p:sldId id="279" r:id="rId23"/>
    <p:sldId id="271" r:id="rId24"/>
    <p:sldId id="280" r:id="rId25"/>
    <p:sldId id="272" r:id="rId26"/>
    <p:sldId id="281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004F"/>
    <a:srgbClr val="1F89CA"/>
    <a:srgbClr val="FAFA9E"/>
    <a:srgbClr val="D00054"/>
    <a:srgbClr val="1D97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EE2BB5-8F3E-462F-BB59-D79A3F4D6923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3CC98-E0BC-44A1-9298-0900944C0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514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8762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5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629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10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9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16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29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322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174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553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00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67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920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681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337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712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9A0DB2DC-4C9A-4742-B13C-FB6460FD3503}" type="slidenum">
              <a:rPr lang="en-US" altLang="zh-CN" sz="14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24</a:t>
            </a:fld>
            <a:endParaRPr lang="zh-CN" altLang="en-US" sz="1400" kern="0" dirty="0">
              <a:solidFill>
                <a:prstClr val="black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9831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52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4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0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25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7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16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3CC98-E0BC-44A1-9298-0900944C04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55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61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6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8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54403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2714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23913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78436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8766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73767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64365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23147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87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52543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75314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5050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2438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899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46093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87047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7422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18624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6114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009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13/9/2022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78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05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6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96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0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6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67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A2E2B-7E9E-4220-BCA9-F75CF57FC540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74883-F73F-41DF-9C53-0DF47C0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211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085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97647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24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Relationship Id="rId43" Type="http://schemas.microsoft.com/office/2007/relationships/hdphoto" Target="../media/hdphoto16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1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41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1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14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9.png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49.png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49.png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49.png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49.png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media3.wav"/><Relationship Id="rId7" Type="http://schemas.openxmlformats.org/officeDocument/2006/relationships/image" Target="../media/image56.png"/><Relationship Id="rId2" Type="http://schemas.microsoft.com/office/2007/relationships/media" Target="../media/media3.wav"/><Relationship Id="rId1" Type="http://schemas.openxmlformats.org/officeDocument/2006/relationships/tags" Target="../tags/tag20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21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59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2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60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audio" Target="../media/audio1.wav"/><Relationship Id="rId3" Type="http://schemas.openxmlformats.org/officeDocument/2006/relationships/audio" Target="../media/media4.mp3"/><Relationship Id="rId7" Type="http://schemas.openxmlformats.org/officeDocument/2006/relationships/image" Target="../media/image62.jpeg"/><Relationship Id="rId12" Type="http://schemas.openxmlformats.org/officeDocument/2006/relationships/image" Target="../media/image1.png"/><Relationship Id="rId2" Type="http://schemas.microsoft.com/office/2007/relationships/media" Target="../media/media4.mp3"/><Relationship Id="rId1" Type="http://schemas.openxmlformats.org/officeDocument/2006/relationships/tags" Target="../tags/tag25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65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5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audio" Target="../media/media2.wav"/><Relationship Id="rId7" Type="http://schemas.openxmlformats.org/officeDocument/2006/relationships/audio" Target="../media/audio1.wav"/><Relationship Id="rId12" Type="http://schemas.openxmlformats.org/officeDocument/2006/relationships/image" Target="../media/image1.png"/><Relationship Id="rId2" Type="http://schemas.microsoft.com/office/2007/relationships/media" Target="../media/media2.wav"/><Relationship Id="rId1" Type="http://schemas.openxmlformats.org/officeDocument/2006/relationships/tags" Target="../tags/tag6.xml"/><Relationship Id="rId6" Type="http://schemas.openxmlformats.org/officeDocument/2006/relationships/audio" Target="../media/audio3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40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1.pn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41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1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1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12544" y="4901491"/>
            <a:ext cx="1296011" cy="1868728"/>
            <a:chOff x="7388780" y="3578866"/>
            <a:chExt cx="1003694" cy="146818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1275738">
              <a:off x="7388780" y="3578866"/>
              <a:ext cx="1003694" cy="1468183"/>
            </a:xfrm>
            <a:prstGeom prst="rect">
              <a:avLst/>
            </a:prstGeom>
          </p:spPr>
        </p:pic>
        <p:sp>
          <p:nvSpPr>
            <p:cNvPr id="105" name="Google Shape;2717;p75"/>
            <p:cNvSpPr/>
            <p:nvPr/>
          </p:nvSpPr>
          <p:spPr>
            <a:xfrm rot="3159552">
              <a:off x="8048276" y="3595884"/>
              <a:ext cx="203465" cy="255146"/>
            </a:xfrm>
            <a:custGeom>
              <a:avLst/>
              <a:gdLst/>
              <a:ahLst/>
              <a:cxnLst/>
              <a:rect l="l" t="t" r="r" b="b"/>
              <a:pathLst>
                <a:path w="1940" h="2689" extrusionOk="0">
                  <a:moveTo>
                    <a:pt x="1836" y="0"/>
                  </a:moveTo>
                  <a:lnTo>
                    <a:pt x="1836" y="0"/>
                  </a:lnTo>
                  <a:cubicBezTo>
                    <a:pt x="1190" y="104"/>
                    <a:pt x="751" y="543"/>
                    <a:pt x="415" y="1086"/>
                  </a:cubicBezTo>
                  <a:cubicBezTo>
                    <a:pt x="208" y="1629"/>
                    <a:pt x="1" y="2146"/>
                    <a:pt x="1" y="2689"/>
                  </a:cubicBezTo>
                  <a:cubicBezTo>
                    <a:pt x="647" y="2482"/>
                    <a:pt x="1294" y="2146"/>
                    <a:pt x="1604" y="1629"/>
                  </a:cubicBezTo>
                  <a:cubicBezTo>
                    <a:pt x="1940" y="1086"/>
                    <a:pt x="1707" y="543"/>
                    <a:pt x="1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5071221" y="1243047"/>
            <a:ext cx="265329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11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day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2 – Task 4,5,6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906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35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7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2557" y="1665109"/>
            <a:ext cx="9109581" cy="240065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85870" y="614193"/>
            <a:ext cx="6982953" cy="63094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C4004F"/>
                </a:solidFill>
                <a:latin typeface="Comic Sans MS" panose="030F0702030302020204" pitchFamily="66" charset="0"/>
              </a:rPr>
              <a:t>Who do you play the piano with?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6658" y="4460788"/>
            <a:ext cx="7893711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1 I play the piano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grandpa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6659" y="5394052"/>
            <a:ext cx="7893710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2 I play the piano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grandma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" name="Flowchart: Connector 2"/>
          <p:cNvSpPr/>
          <p:nvPr/>
        </p:nvSpPr>
        <p:spPr>
          <a:xfrm>
            <a:off x="1967753" y="4335505"/>
            <a:ext cx="817915" cy="809584"/>
          </a:xfrm>
          <a:prstGeom prst="flowChartConnector">
            <a:avLst/>
          </a:prstGeom>
          <a:noFill/>
          <a:ln w="38100">
            <a:solidFill>
              <a:srgbClr val="1D97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iano, Hand, Playing Piano, Keyboard, Musical, Pl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39" y="1542424"/>
            <a:ext cx="3920751" cy="261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785546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2557" y="1665109"/>
            <a:ext cx="9109581" cy="240065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85870" y="614193"/>
            <a:ext cx="6982953" cy="63094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C4004F"/>
                </a:solidFill>
                <a:latin typeface="Comic Sans MS" panose="030F0702030302020204" pitchFamily="66" charset="0"/>
              </a:rPr>
              <a:t>Who do you run with?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6658" y="4460788"/>
            <a:ext cx="7893711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1 I run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teachers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6659" y="5394052"/>
            <a:ext cx="7893710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2 I run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friends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" name="Flowchart: Connector 2"/>
          <p:cNvSpPr/>
          <p:nvPr/>
        </p:nvSpPr>
        <p:spPr>
          <a:xfrm>
            <a:off x="3151095" y="5304731"/>
            <a:ext cx="817915" cy="809584"/>
          </a:xfrm>
          <a:prstGeom prst="flowChartConnector">
            <a:avLst/>
          </a:prstGeom>
          <a:noFill/>
          <a:ln w="38100">
            <a:solidFill>
              <a:srgbClr val="1D97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9892" y="1596857"/>
            <a:ext cx="3584214" cy="25616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859151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2557" y="1665109"/>
            <a:ext cx="9109581" cy="240065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85870" y="614193"/>
            <a:ext cx="6982953" cy="63094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C4004F"/>
                </a:solidFill>
                <a:latin typeface="Comic Sans MS" panose="030F0702030302020204" pitchFamily="66" charset="0"/>
              </a:rPr>
              <a:t>Who do you watch TV with?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6658" y="4460788"/>
            <a:ext cx="7893711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1 I watch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sister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6659" y="5394052"/>
            <a:ext cx="7893710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2 I run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brother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" name="Flowchart: Connector 2"/>
          <p:cNvSpPr/>
          <p:nvPr/>
        </p:nvSpPr>
        <p:spPr>
          <a:xfrm>
            <a:off x="3018091" y="5304731"/>
            <a:ext cx="817915" cy="809584"/>
          </a:xfrm>
          <a:prstGeom prst="flowChartConnector">
            <a:avLst/>
          </a:prstGeom>
          <a:noFill/>
          <a:ln w="38100">
            <a:solidFill>
              <a:srgbClr val="1D97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 descr="Television, Kids, Cartoons, Movie, Tv, Toys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9" t="20526" r="17885" b="7522"/>
          <a:stretch/>
        </p:blipFill>
        <p:spPr bwMode="auto">
          <a:xfrm>
            <a:off x="3969010" y="1559932"/>
            <a:ext cx="3957601" cy="261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25064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8796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546342" y="556341"/>
            <a:ext cx="7994195" cy="6301047"/>
            <a:chOff x="2546342" y="556341"/>
            <a:chExt cx="7994195" cy="630104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83" r="-4808"/>
            <a:stretch/>
          </p:blipFill>
          <p:spPr>
            <a:xfrm>
              <a:off x="2546342" y="556341"/>
              <a:ext cx="7994195" cy="6301047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267523" y="1425838"/>
              <a:ext cx="5776723" cy="46202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l="1225" t="1066" r="1577" b="34602"/>
          <a:stretch/>
        </p:blipFill>
        <p:spPr>
          <a:xfrm>
            <a:off x="3657601" y="2011679"/>
            <a:ext cx="4705004" cy="292608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1" t="25063" r="12770" b="56823"/>
          <a:stretch/>
        </p:blipFill>
        <p:spPr>
          <a:xfrm rot="18767303" flipH="1">
            <a:off x="1399781" y="3358002"/>
            <a:ext cx="2158632" cy="12136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/>
          <a:srcRect t="69356"/>
          <a:stretch/>
        </p:blipFill>
        <p:spPr>
          <a:xfrm>
            <a:off x="368829" y="4799639"/>
            <a:ext cx="3593955" cy="103483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ounded Rectangular Callout 8"/>
          <p:cNvSpPr/>
          <p:nvPr/>
        </p:nvSpPr>
        <p:spPr>
          <a:xfrm>
            <a:off x="6970098" y="5169122"/>
            <a:ext cx="4816188" cy="1115362"/>
          </a:xfrm>
          <a:prstGeom prst="wedgeRoundRectCallout">
            <a:avLst>
              <a:gd name="adj1" fmla="val -45947"/>
              <a:gd name="adj2" fmla="val -82065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I go to the park with my friends.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50940" y="1662373"/>
            <a:ext cx="4816188" cy="1074705"/>
          </a:xfrm>
          <a:prstGeom prst="wedgeRoundRectCallout">
            <a:avLst>
              <a:gd name="adj1" fmla="val -45257"/>
              <a:gd name="adj2" fmla="val 811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Who do you go to the park with?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60574" y="678971"/>
            <a:ext cx="5899058" cy="63610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Task 5. Look. Ask and answer.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904198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546342" y="556341"/>
            <a:ext cx="7994195" cy="6301047"/>
            <a:chOff x="2546342" y="556341"/>
            <a:chExt cx="7994195" cy="630104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83" r="-4808"/>
            <a:stretch/>
          </p:blipFill>
          <p:spPr>
            <a:xfrm>
              <a:off x="2546342" y="556341"/>
              <a:ext cx="7994195" cy="6301047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267523" y="1425838"/>
              <a:ext cx="5776723" cy="46202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1" t="25063" r="12770" b="56823"/>
          <a:stretch/>
        </p:blipFill>
        <p:spPr>
          <a:xfrm rot="18767303" flipH="1">
            <a:off x="1399781" y="3358002"/>
            <a:ext cx="2158632" cy="121365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68828" y="472213"/>
            <a:ext cx="5849091" cy="1074705"/>
          </a:xfrm>
          <a:prstGeom prst="wedgeRoundRectCallout">
            <a:avLst>
              <a:gd name="adj1" fmla="val -45257"/>
              <a:gd name="adj2" fmla="val 811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Who do you have lunch with?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/>
          <a:srcRect l="1990" t="1100" r="9234" b="24444"/>
          <a:stretch/>
        </p:blipFill>
        <p:spPr>
          <a:xfrm>
            <a:off x="3657601" y="1970379"/>
            <a:ext cx="4648841" cy="29539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/>
          <a:srcRect l="1" t="75861" r="1373" b="947"/>
          <a:stretch/>
        </p:blipFill>
        <p:spPr>
          <a:xfrm>
            <a:off x="193840" y="4834154"/>
            <a:ext cx="4705003" cy="8381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ounded Rectangular Callout 8"/>
          <p:cNvSpPr/>
          <p:nvPr/>
        </p:nvSpPr>
        <p:spPr>
          <a:xfrm>
            <a:off x="5835115" y="5475314"/>
            <a:ext cx="5951171" cy="1115362"/>
          </a:xfrm>
          <a:prstGeom prst="wedgeRoundRectCallout">
            <a:avLst>
              <a:gd name="adj1" fmla="val -36449"/>
              <a:gd name="adj2" fmla="val -113367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I have lunch with my friends.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9874587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546342" y="556341"/>
            <a:ext cx="7994195" cy="6301047"/>
            <a:chOff x="2546342" y="556341"/>
            <a:chExt cx="7994195" cy="630104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83" r="-4808"/>
            <a:stretch/>
          </p:blipFill>
          <p:spPr>
            <a:xfrm>
              <a:off x="2546342" y="556341"/>
              <a:ext cx="7994195" cy="6301047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267523" y="1425838"/>
              <a:ext cx="5776723" cy="46202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1" t="25063" r="12770" b="56823"/>
          <a:stretch/>
        </p:blipFill>
        <p:spPr>
          <a:xfrm rot="18767303" flipH="1">
            <a:off x="1399781" y="3358002"/>
            <a:ext cx="2158632" cy="121365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68829" y="472213"/>
            <a:ext cx="5932218" cy="1074705"/>
          </a:xfrm>
          <a:prstGeom prst="wedgeRoundRectCallout">
            <a:avLst>
              <a:gd name="adj1" fmla="val -45257"/>
              <a:gd name="adj2" fmla="val 811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Who do you watch TV with?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/>
          <a:srcRect l="3877" t="3917" r="3471" b="33669"/>
          <a:stretch/>
        </p:blipFill>
        <p:spPr>
          <a:xfrm>
            <a:off x="3657601" y="1977472"/>
            <a:ext cx="4929868" cy="30697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/>
          <a:srcRect t="69770" r="28650" b="2462"/>
          <a:stretch/>
        </p:blipFill>
        <p:spPr>
          <a:xfrm>
            <a:off x="552157" y="4810160"/>
            <a:ext cx="3174462" cy="114203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ounded Rectangular Callout 8"/>
          <p:cNvSpPr/>
          <p:nvPr/>
        </p:nvSpPr>
        <p:spPr>
          <a:xfrm>
            <a:off x="5904132" y="5245278"/>
            <a:ext cx="5882154" cy="1115362"/>
          </a:xfrm>
          <a:prstGeom prst="wedgeRoundRectCallout">
            <a:avLst>
              <a:gd name="adj1" fmla="val -41708"/>
              <a:gd name="adj2" fmla="val -92499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I watch TV with my family.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025740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605759" y="472213"/>
            <a:ext cx="7994195" cy="6301047"/>
            <a:chOff x="2546342" y="556341"/>
            <a:chExt cx="7994195" cy="630104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83" r="-4808"/>
            <a:stretch/>
          </p:blipFill>
          <p:spPr>
            <a:xfrm>
              <a:off x="2546342" y="556341"/>
              <a:ext cx="7994195" cy="6301047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267523" y="1425838"/>
              <a:ext cx="5776723" cy="46202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1" t="25063" r="12770" b="56823"/>
          <a:stretch/>
        </p:blipFill>
        <p:spPr>
          <a:xfrm rot="18767303" flipH="1">
            <a:off x="1396995" y="2921884"/>
            <a:ext cx="2158632" cy="121365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68828" y="472213"/>
            <a:ext cx="6281353" cy="1074705"/>
          </a:xfrm>
          <a:prstGeom prst="wedgeRoundRectCallout">
            <a:avLst>
              <a:gd name="adj1" fmla="val -45257"/>
              <a:gd name="adj2" fmla="val 811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Who do you go swimming with?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/>
          <a:srcRect l="1376" t="2452" r="11920" b="33072"/>
          <a:stretch/>
        </p:blipFill>
        <p:spPr>
          <a:xfrm>
            <a:off x="3585508" y="2119216"/>
            <a:ext cx="4861985" cy="304990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ounded Rectangular Callout 8"/>
          <p:cNvSpPr/>
          <p:nvPr/>
        </p:nvSpPr>
        <p:spPr>
          <a:xfrm>
            <a:off x="5636029" y="5590057"/>
            <a:ext cx="6150257" cy="1115362"/>
          </a:xfrm>
          <a:prstGeom prst="wedgeRoundRectCallout">
            <a:avLst>
              <a:gd name="adj1" fmla="val -39459"/>
              <a:gd name="adj2" fmla="val -107405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I go swimming with my sister.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/>
          <a:srcRect l="693" t="68277" b="1238"/>
          <a:stretch/>
        </p:blipFill>
        <p:spPr>
          <a:xfrm>
            <a:off x="194401" y="4416559"/>
            <a:ext cx="4563820" cy="11817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0308377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546342" y="556341"/>
            <a:ext cx="7994195" cy="6301047"/>
            <a:chOff x="2546342" y="556341"/>
            <a:chExt cx="7994195" cy="630104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83" r="-4808"/>
            <a:stretch/>
          </p:blipFill>
          <p:spPr>
            <a:xfrm>
              <a:off x="2546342" y="556341"/>
              <a:ext cx="7994195" cy="6301047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267523" y="1425838"/>
              <a:ext cx="5776723" cy="46202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1" t="25063" r="12770" b="56823"/>
          <a:stretch/>
        </p:blipFill>
        <p:spPr>
          <a:xfrm rot="18767303" flipH="1">
            <a:off x="1399781" y="2476299"/>
            <a:ext cx="2158632" cy="121365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68828" y="472213"/>
            <a:ext cx="6281353" cy="1074705"/>
          </a:xfrm>
          <a:prstGeom prst="wedgeRoundRectCallout">
            <a:avLst>
              <a:gd name="adj1" fmla="val -45257"/>
              <a:gd name="adj2" fmla="val 811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Who do you have dinner with?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/>
          <a:srcRect l="2306" t="4026" r="9962" b="33026"/>
          <a:stretch/>
        </p:blipFill>
        <p:spPr>
          <a:xfrm>
            <a:off x="3509504" y="2103163"/>
            <a:ext cx="5094035" cy="305375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/>
          <a:srcRect t="71371" r="545"/>
          <a:stretch/>
        </p:blipFill>
        <p:spPr>
          <a:xfrm>
            <a:off x="368828" y="3932241"/>
            <a:ext cx="3653113" cy="8786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ounded Rectangular Callout 8"/>
          <p:cNvSpPr/>
          <p:nvPr/>
        </p:nvSpPr>
        <p:spPr>
          <a:xfrm>
            <a:off x="4339243" y="5487018"/>
            <a:ext cx="7247537" cy="1115362"/>
          </a:xfrm>
          <a:prstGeom prst="wedgeRoundRectCallout">
            <a:avLst>
              <a:gd name="adj1" fmla="val -41130"/>
              <a:gd name="adj2" fmla="val -91009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I have dinner with my mum and dad.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447370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2000" t="-2000" r="-2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l="3774" t="3715" r="944" b="9060"/>
          <a:stretch/>
        </p:blipFill>
        <p:spPr>
          <a:xfrm>
            <a:off x="815926" y="1503479"/>
            <a:ext cx="10607040" cy="2608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69" y="4164037"/>
            <a:ext cx="4154449" cy="2310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/>
          <a:srcRect l="70770" t="12173" r="945" b="9060"/>
          <a:stretch/>
        </p:blipFill>
        <p:spPr>
          <a:xfrm>
            <a:off x="8274148" y="1559166"/>
            <a:ext cx="3148818" cy="25116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69917" y="429979"/>
            <a:ext cx="5899058" cy="63610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     Task 6 Listen and sing.</a:t>
            </a:r>
          </a:p>
        </p:txBody>
      </p:sp>
      <p:pic>
        <p:nvPicPr>
          <p:cNvPr id="9" name="11.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7969348" y="44323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7229808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28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8757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3896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03852" y="230715"/>
            <a:ext cx="5899058" cy="63610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Ask and write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87878" y="1044199"/>
            <a:ext cx="4355571" cy="1074705"/>
          </a:xfrm>
          <a:prstGeom prst="wedgeRoundRectCallout">
            <a:avLst>
              <a:gd name="adj1" fmla="val -45257"/>
              <a:gd name="adj2" fmla="val 811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What do you do on Tuesdays?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7715246" y="1044199"/>
            <a:ext cx="4015619" cy="1074705"/>
          </a:xfrm>
          <a:prstGeom prst="wedgeRoundRectCallout">
            <a:avLst>
              <a:gd name="adj1" fmla="val 45075"/>
              <a:gd name="adj2" fmla="val 84736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I go to the park.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387877" y="2296283"/>
            <a:ext cx="4355571" cy="1074705"/>
          </a:xfrm>
          <a:prstGeom prst="wedgeRoundRectCallout">
            <a:avLst>
              <a:gd name="adj1" fmla="val -45257"/>
              <a:gd name="adj2" fmla="val 811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Who do you go to the park with?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7715245" y="2296282"/>
            <a:ext cx="4015619" cy="1074705"/>
          </a:xfrm>
          <a:prstGeom prst="wedgeRoundRectCallout">
            <a:avLst>
              <a:gd name="adj1" fmla="val 45075"/>
              <a:gd name="adj2" fmla="val 84736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F89CA"/>
                </a:solidFill>
                <a:latin typeface="Comic Sans MS" panose="030F0702030302020204" pitchFamily="66" charset="0"/>
              </a:rPr>
              <a:t>I go to the park with my sister.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770787"/>
              </p:ext>
            </p:extLst>
          </p:nvPr>
        </p:nvGraphicFramePr>
        <p:xfrm>
          <a:off x="387877" y="3838065"/>
          <a:ext cx="11296650" cy="2691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5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5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9376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Name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What</a:t>
                      </a:r>
                      <a:r>
                        <a:rPr lang="en-US" sz="3000" baseline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do you do on _____?</a:t>
                      </a:r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Who</a:t>
                      </a:r>
                      <a:r>
                        <a:rPr lang="en-US" sz="3000" baseline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do you ______ with?</a:t>
                      </a:r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9376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Comic Sans MS" panose="030F0702030302020204" pitchFamily="66" charset="0"/>
                        </a:rPr>
                        <a:t>Mai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033"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62443" y="4800449"/>
            <a:ext cx="3352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go to the park </a:t>
            </a:r>
            <a:r>
              <a:rPr lang="en-US" sz="3000">
                <a:latin typeface="Comic Sans MS" panose="030F0702030302020204" pitchFamily="66" charset="0"/>
              </a:rPr>
              <a:t>(Tuesdays)</a:t>
            </a:r>
            <a:endParaRPr lang="en-US" sz="30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02910" y="5031281"/>
            <a:ext cx="1433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sister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296273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1546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78271" y="170338"/>
            <a:ext cx="5899058" cy="636105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Look and match.</a:t>
            </a:r>
          </a:p>
        </p:txBody>
      </p:sp>
      <p:sp>
        <p:nvSpPr>
          <p:cNvPr id="3" name="Rectangle 2"/>
          <p:cNvSpPr/>
          <p:nvPr/>
        </p:nvSpPr>
        <p:spPr>
          <a:xfrm>
            <a:off x="242860" y="1105184"/>
            <a:ext cx="6284940" cy="10365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Who do you go to school with?</a:t>
            </a:r>
          </a:p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=&gt; I go to school with my friends.</a:t>
            </a:r>
          </a:p>
        </p:txBody>
      </p:sp>
      <p:sp>
        <p:nvSpPr>
          <p:cNvPr id="7" name="Rectangle 6"/>
          <p:cNvSpPr/>
          <p:nvPr/>
        </p:nvSpPr>
        <p:spPr>
          <a:xfrm>
            <a:off x="242860" y="2240277"/>
            <a:ext cx="6284940" cy="10365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2. Who do they have breakfast with?</a:t>
            </a:r>
          </a:p>
          <a:p>
            <a:pPr algn="ctr"/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=&gt; They have breakfast with their dad.</a:t>
            </a:r>
          </a:p>
        </p:txBody>
      </p:sp>
      <p:sp>
        <p:nvSpPr>
          <p:cNvPr id="8" name="Rectangle 7"/>
          <p:cNvSpPr/>
          <p:nvPr/>
        </p:nvSpPr>
        <p:spPr>
          <a:xfrm>
            <a:off x="242861" y="3375370"/>
            <a:ext cx="6284939" cy="10365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3. Who do you go to the park with?</a:t>
            </a:r>
          </a:p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=&gt; I go to the park with my mum.</a:t>
            </a:r>
          </a:p>
        </p:txBody>
      </p:sp>
      <p:sp>
        <p:nvSpPr>
          <p:cNvPr id="9" name="Rectangle 8"/>
          <p:cNvSpPr/>
          <p:nvPr/>
        </p:nvSpPr>
        <p:spPr>
          <a:xfrm>
            <a:off x="242860" y="4510463"/>
            <a:ext cx="6284940" cy="10365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4. Who do you play hockey with?</a:t>
            </a:r>
          </a:p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=&gt; I play hockey with my brother.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42860" y="5645556"/>
            <a:ext cx="6284940" cy="10365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5. Who do you climb rocks with?</a:t>
            </a:r>
          </a:p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=&gt; I climb rocks with my family.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t="632" r="3051" b="82277"/>
          <a:stretch/>
        </p:blipFill>
        <p:spPr>
          <a:xfrm>
            <a:off x="7376160" y="1105184"/>
            <a:ext cx="2301608" cy="16533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/>
          <a:srcRect l="-1" t="19566" r="2125" b="61957"/>
          <a:stretch/>
        </p:blipFill>
        <p:spPr>
          <a:xfrm>
            <a:off x="10011142" y="1105184"/>
            <a:ext cx="2180858" cy="16533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/>
          <a:srcRect l="4316" t="40512" r="66" b="42759"/>
          <a:stretch/>
        </p:blipFill>
        <p:spPr>
          <a:xfrm>
            <a:off x="7391400" y="3042769"/>
            <a:ext cx="2286001" cy="1701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/>
          <a:srcRect l="1" t="60237" r="66" b="21536"/>
          <a:stretch/>
        </p:blipFill>
        <p:spPr>
          <a:xfrm>
            <a:off x="10011143" y="3042769"/>
            <a:ext cx="2180858" cy="1701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/>
          <a:srcRect l="7503" t="81461" r="2191" b="1311"/>
          <a:stretch/>
        </p:blipFill>
        <p:spPr>
          <a:xfrm>
            <a:off x="8550007" y="5028762"/>
            <a:ext cx="2286001" cy="16872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4" name="Freeform 23"/>
          <p:cNvSpPr/>
          <p:nvPr/>
        </p:nvSpPr>
        <p:spPr>
          <a:xfrm>
            <a:off x="6510204" y="1623483"/>
            <a:ext cx="2057400" cy="4450080"/>
          </a:xfrm>
          <a:custGeom>
            <a:avLst/>
            <a:gdLst>
              <a:gd name="connsiteX0" fmla="*/ 0 w 2057400"/>
              <a:gd name="connsiteY0" fmla="*/ 0 h 4450080"/>
              <a:gd name="connsiteX1" fmla="*/ 441960 w 2057400"/>
              <a:gd name="connsiteY1" fmla="*/ 1341120 h 4450080"/>
              <a:gd name="connsiteX2" fmla="*/ 533400 w 2057400"/>
              <a:gd name="connsiteY2" fmla="*/ 3886200 h 4450080"/>
              <a:gd name="connsiteX3" fmla="*/ 2057400 w 2057400"/>
              <a:gd name="connsiteY3" fmla="*/ 4450080 h 445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7400" h="4450080">
                <a:moveTo>
                  <a:pt x="0" y="0"/>
                </a:moveTo>
                <a:cubicBezTo>
                  <a:pt x="176530" y="346710"/>
                  <a:pt x="353060" y="693420"/>
                  <a:pt x="441960" y="1341120"/>
                </a:cubicBezTo>
                <a:cubicBezTo>
                  <a:pt x="530860" y="1988820"/>
                  <a:pt x="264160" y="3368040"/>
                  <a:pt x="533400" y="3886200"/>
                </a:cubicBezTo>
                <a:cubicBezTo>
                  <a:pt x="802640" y="4404360"/>
                  <a:pt x="1430020" y="4427220"/>
                  <a:pt x="2057400" y="445008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6507480" y="2179320"/>
            <a:ext cx="853440" cy="518160"/>
          </a:xfrm>
          <a:custGeom>
            <a:avLst/>
            <a:gdLst>
              <a:gd name="connsiteX0" fmla="*/ 0 w 853440"/>
              <a:gd name="connsiteY0" fmla="*/ 518160 h 518160"/>
              <a:gd name="connsiteX1" fmla="*/ 853440 w 853440"/>
              <a:gd name="connsiteY1" fmla="*/ 0 h 51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3440" h="518160">
                <a:moveTo>
                  <a:pt x="0" y="518160"/>
                </a:moveTo>
                <a:lnTo>
                  <a:pt x="853440" y="0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6507480" y="3886200"/>
            <a:ext cx="868680" cy="30480"/>
          </a:xfrm>
          <a:custGeom>
            <a:avLst/>
            <a:gdLst>
              <a:gd name="connsiteX0" fmla="*/ 0 w 868680"/>
              <a:gd name="connsiteY0" fmla="*/ 30480 h 30480"/>
              <a:gd name="connsiteX1" fmla="*/ 868680 w 868680"/>
              <a:gd name="connsiteY1" fmla="*/ 0 h 3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68680" h="30480">
                <a:moveTo>
                  <a:pt x="0" y="30480"/>
                </a:moveTo>
                <a:lnTo>
                  <a:pt x="868680" y="0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6507480" y="4744569"/>
            <a:ext cx="4937760" cy="299871"/>
          </a:xfrm>
          <a:custGeom>
            <a:avLst/>
            <a:gdLst>
              <a:gd name="connsiteX0" fmla="*/ 0 w 4717249"/>
              <a:gd name="connsiteY0" fmla="*/ 198120 h 198120"/>
              <a:gd name="connsiteX1" fmla="*/ 2346960 w 4717249"/>
              <a:gd name="connsiteY1" fmla="*/ 106680 h 198120"/>
              <a:gd name="connsiteX2" fmla="*/ 4572000 w 4717249"/>
              <a:gd name="connsiteY2" fmla="*/ 15240 h 198120"/>
              <a:gd name="connsiteX3" fmla="*/ 4556760 w 4717249"/>
              <a:gd name="connsiteY3" fmla="*/ 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49" h="198120">
                <a:moveTo>
                  <a:pt x="0" y="198120"/>
                </a:moveTo>
                <a:lnTo>
                  <a:pt x="2346960" y="106680"/>
                </a:lnTo>
                <a:lnTo>
                  <a:pt x="4572000" y="15240"/>
                </a:lnTo>
                <a:cubicBezTo>
                  <a:pt x="4940300" y="-2540"/>
                  <a:pt x="4483100" y="27940"/>
                  <a:pt x="4556760" y="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6507480" y="2795975"/>
            <a:ext cx="4183522" cy="3708503"/>
          </a:xfrm>
          <a:custGeom>
            <a:avLst/>
            <a:gdLst>
              <a:gd name="connsiteX0" fmla="*/ 0 w 4183522"/>
              <a:gd name="connsiteY0" fmla="*/ 3489960 h 3708503"/>
              <a:gd name="connsiteX1" fmla="*/ 457200 w 4183522"/>
              <a:gd name="connsiteY1" fmla="*/ 3368040 h 3708503"/>
              <a:gd name="connsiteX2" fmla="*/ 563880 w 4183522"/>
              <a:gd name="connsiteY2" fmla="*/ 274320 h 3708503"/>
              <a:gd name="connsiteX3" fmla="*/ 3672840 w 4183522"/>
              <a:gd name="connsiteY3" fmla="*/ 228600 h 3708503"/>
              <a:gd name="connsiteX4" fmla="*/ 4145280 w 4183522"/>
              <a:gd name="connsiteY4" fmla="*/ 0 h 3708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3522" h="3708503">
                <a:moveTo>
                  <a:pt x="0" y="3489960"/>
                </a:moveTo>
                <a:cubicBezTo>
                  <a:pt x="181610" y="3696970"/>
                  <a:pt x="363220" y="3903980"/>
                  <a:pt x="457200" y="3368040"/>
                </a:cubicBezTo>
                <a:cubicBezTo>
                  <a:pt x="551180" y="2832100"/>
                  <a:pt x="27940" y="797560"/>
                  <a:pt x="563880" y="274320"/>
                </a:cubicBezTo>
                <a:cubicBezTo>
                  <a:pt x="1099820" y="-248920"/>
                  <a:pt x="3075940" y="274320"/>
                  <a:pt x="3672840" y="228600"/>
                </a:cubicBezTo>
                <a:cubicBezTo>
                  <a:pt x="4269740" y="182880"/>
                  <a:pt x="4207510" y="91440"/>
                  <a:pt x="4145280" y="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014250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1" y="4598"/>
            <a:ext cx="12123575" cy="684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698039" y="2862000"/>
            <a:ext cx="6786995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  <a:buClr>
                <a:srgbClr val="000000"/>
              </a:buClr>
            </a:pPr>
            <a:r>
              <a:rPr lang="en-US" altLang="zh-CN" sz="8000" b="1" kern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cs typeface="Arial"/>
                <a:sym typeface="Arial"/>
              </a:rPr>
              <a:t>Thank you   &amp; goodbye!</a:t>
            </a:r>
            <a:endParaRPr lang="zh-CN" altLang="en-US" sz="8000" b="1" kern="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cs typeface="Arial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1707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breeze.wav"/>
          </p:stSnd>
        </p:sndAc>
      </p:transition>
    </mc:Choice>
    <mc:Fallback xmlns="">
      <p:transition spd="slow">
        <p:fade/>
        <p:sndAc>
          <p:stSnd>
            <p:snd r:embed="rId1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con, Shannon, Television, Tube, T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068" y="-66900"/>
            <a:ext cx="7797851" cy="778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4337" t="9086" r="7112" b="9760"/>
          <a:stretch/>
        </p:blipFill>
        <p:spPr>
          <a:xfrm>
            <a:off x="4760849" y="2379811"/>
            <a:ext cx="5136903" cy="315487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916914" y="1879646"/>
            <a:ext cx="3711983" cy="4588436"/>
            <a:chOff x="916914" y="1879646"/>
            <a:chExt cx="3711983" cy="4588436"/>
          </a:xfrm>
        </p:grpSpPr>
        <p:sp>
          <p:nvSpPr>
            <p:cNvPr id="7" name="Rectangle 6"/>
            <p:cNvSpPr/>
            <p:nvPr/>
          </p:nvSpPr>
          <p:spPr>
            <a:xfrm rot="20629198">
              <a:off x="3142062" y="4560575"/>
              <a:ext cx="489398" cy="1907507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 rot="20380714" flipH="1">
              <a:off x="916914" y="1879646"/>
              <a:ext cx="3711983" cy="2802538"/>
              <a:chOff x="291441" y="1245556"/>
              <a:chExt cx="4754880" cy="4059403"/>
            </a:xfrm>
          </p:grpSpPr>
          <p:sp>
            <p:nvSpPr>
              <p:cNvPr id="4" name="Rectangle 3"/>
              <p:cNvSpPr/>
              <p:nvPr/>
            </p:nvSpPr>
            <p:spPr>
              <a:xfrm rot="21256043">
                <a:off x="291441" y="1245556"/>
                <a:ext cx="4754880" cy="4059403"/>
              </a:xfrm>
              <a:prstGeom prst="rect">
                <a:avLst/>
              </a:prstGeom>
              <a:solidFill>
                <a:srgbClr val="FFC0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 rot="21267247">
                <a:off x="525054" y="1723798"/>
                <a:ext cx="4287653" cy="31029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https://</a:t>
                </a:r>
                <a:r>
                  <a:rPr lang="en-US" sz="36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www.youtube.com</a:t>
                </a:r>
                <a:r>
                  <a:rPr lang="en-US" sz="3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/</a:t>
                </a:r>
                <a:r>
                  <a:rPr lang="en-US" sz="36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watch?v</a:t>
                </a:r>
                <a:r>
                  <a:rPr lang="en-US" sz="3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=</a:t>
                </a:r>
                <a:r>
                  <a:rPr lang="en-US" sz="36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QUFauUR6qa0</a:t>
                </a:r>
                <a:endParaRPr lang="en-US" sz="3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12" name="Rounded Rectangle 11"/>
          <p:cNvSpPr/>
          <p:nvPr/>
        </p:nvSpPr>
        <p:spPr>
          <a:xfrm>
            <a:off x="5062618" y="2579605"/>
            <a:ext cx="4533364" cy="4924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The wheels on the bus 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871555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7807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975706"/>
          </a:xfrm>
          <a:prstGeom prst="rect">
            <a:avLst/>
          </a:prstGeom>
          <a:solidFill>
            <a:srgbClr val="1D9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/>
          <a:srcRect r="68533"/>
          <a:stretch/>
        </p:blipFill>
        <p:spPr>
          <a:xfrm>
            <a:off x="470220" y="1171649"/>
            <a:ext cx="3158351" cy="2790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/>
          <a:srcRect l="34397" t="194" r="34264" b="-291"/>
          <a:stretch/>
        </p:blipFill>
        <p:spPr>
          <a:xfrm>
            <a:off x="4514584" y="1171648"/>
            <a:ext cx="3148959" cy="2790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/>
          <a:srcRect l="68793"/>
          <a:stretch/>
        </p:blipFill>
        <p:spPr>
          <a:xfrm>
            <a:off x="8549556" y="1171647"/>
            <a:ext cx="3163473" cy="27907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/>
          <a:srcRect t="1" r="67679" b="-595"/>
          <a:stretch/>
        </p:blipFill>
        <p:spPr>
          <a:xfrm>
            <a:off x="586542" y="4158344"/>
            <a:ext cx="2911401" cy="17161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/>
          <a:srcRect l="34162" t="1" r="33626" b="-595"/>
          <a:stretch/>
        </p:blipFill>
        <p:spPr>
          <a:xfrm>
            <a:off x="4640299" y="4158344"/>
            <a:ext cx="2911401" cy="17161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/>
          <a:srcRect l="69135" t="1" b="-595"/>
          <a:stretch/>
        </p:blipFill>
        <p:spPr>
          <a:xfrm>
            <a:off x="8675591" y="4158343"/>
            <a:ext cx="2911401" cy="171611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146470" y="282664"/>
            <a:ext cx="5899058" cy="63610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  Task 4 Listen and repeat.</a:t>
            </a:r>
          </a:p>
        </p:txBody>
      </p:sp>
      <p:pic>
        <p:nvPicPr>
          <p:cNvPr id="14" name="11.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biLevel thresh="75000"/>
          </a:blip>
          <a:stretch>
            <a:fillRect/>
          </a:stretch>
        </p:blipFill>
        <p:spPr>
          <a:xfrm>
            <a:off x="8126867" y="295916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7094515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69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33" y="1317814"/>
            <a:ext cx="10686502" cy="49485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63115" y="3337025"/>
            <a:ext cx="8154843" cy="16312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C4004F"/>
                </a:solidFill>
                <a:latin typeface="Comic Sans MS" panose="030F0702030302020204" pitchFamily="66" charset="0"/>
              </a:rPr>
              <a:t>Who do you ______ with?</a:t>
            </a:r>
          </a:p>
          <a:p>
            <a:pPr algn="ctr"/>
            <a:r>
              <a:rPr lang="en-US" sz="5000" dirty="0">
                <a:solidFill>
                  <a:srgbClr val="C4004F"/>
                </a:solidFill>
                <a:latin typeface="Comic Sans MS" panose="030F0702030302020204" pitchFamily="66" charset="0"/>
              </a:rPr>
              <a:t>I _______ with _______.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7" t="62676" r="29964" b="-1221"/>
          <a:stretch/>
        </p:blipFill>
        <p:spPr>
          <a:xfrm rot="20673771">
            <a:off x="4179196" y="1542292"/>
            <a:ext cx="2044932" cy="2643447"/>
          </a:xfrm>
          <a:prstGeom prst="rect">
            <a:avLst/>
          </a:prstGeom>
        </p:spPr>
      </p:pic>
      <p:sp>
        <p:nvSpPr>
          <p:cNvPr id="16" name="Explosion 2 15"/>
          <p:cNvSpPr/>
          <p:nvPr/>
        </p:nvSpPr>
        <p:spPr>
          <a:xfrm>
            <a:off x="314275" y="643549"/>
            <a:ext cx="4455623" cy="2132891"/>
          </a:xfrm>
          <a:prstGeom prst="irregularSeal2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New structure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614896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79121" y="2095413"/>
            <a:ext cx="9109581" cy="1631216"/>
          </a:xfrm>
          <a:prstGeom prst="rect">
            <a:avLst/>
          </a:prstGeom>
          <a:solidFill>
            <a:srgbClr val="C4004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21169" y="2247814"/>
            <a:ext cx="9109581" cy="16312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Comic Sans MS" panose="030F0702030302020204" pitchFamily="66" charset="0"/>
              </a:rPr>
              <a:t>Checking game</a:t>
            </a:r>
          </a:p>
          <a:p>
            <a:pPr algn="ctr"/>
            <a:r>
              <a:rPr lang="en-US" sz="5000" dirty="0">
                <a:solidFill>
                  <a:srgbClr val="C4004F"/>
                </a:solidFill>
                <a:latin typeface="Comic Sans MS" panose="030F0702030302020204" pitchFamily="66" charset="0"/>
              </a:rPr>
              <a:t>Look and choose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272790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2557" y="1665109"/>
            <a:ext cx="9109581" cy="240065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0572" y="634112"/>
            <a:ext cx="8283388" cy="63094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C4004F"/>
                </a:solidFill>
                <a:latin typeface="Comic Sans MS" panose="030F0702030302020204" pitchFamily="66" charset="0"/>
              </a:rPr>
              <a:t>Who do you go to the seashore with?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97504" y="4465821"/>
            <a:ext cx="8936702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1 I go to the seashore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family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7504" y="5496818"/>
            <a:ext cx="8936702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2 I go to the seashore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friends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" name="Flowchart: Connector 2"/>
          <p:cNvSpPr/>
          <p:nvPr/>
        </p:nvSpPr>
        <p:spPr>
          <a:xfrm>
            <a:off x="1397504" y="4376500"/>
            <a:ext cx="817915" cy="809584"/>
          </a:xfrm>
          <a:prstGeom prst="flowChartConnector">
            <a:avLst/>
          </a:prstGeom>
          <a:noFill/>
          <a:ln w="38100">
            <a:solidFill>
              <a:srgbClr val="D000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Beach, Family, Fun, Leisure, Ocean, Relaxation, Sa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943" y="1563216"/>
            <a:ext cx="3753824" cy="250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719629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2557" y="1665109"/>
            <a:ext cx="9109581" cy="240065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rgbClr val="C4004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75" r="196" b="14685"/>
          <a:stretch/>
        </p:blipFill>
        <p:spPr>
          <a:xfrm>
            <a:off x="4206573" y="1484281"/>
            <a:ext cx="3318570" cy="259555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553" y="614193"/>
            <a:ext cx="5634606" cy="63094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C4004F"/>
                </a:solidFill>
                <a:latin typeface="Comic Sans MS" panose="030F0702030302020204" pitchFamily="66" charset="0"/>
              </a:rPr>
              <a:t>Who do you cook with?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47086" y="4465821"/>
            <a:ext cx="6637543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1 I cook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mum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47085" y="5394052"/>
            <a:ext cx="6637543" cy="630942"/>
          </a:xfrm>
          <a:prstGeom prst="rect">
            <a:avLst/>
          </a:prstGeom>
          <a:solidFill>
            <a:srgbClr val="FAFA9E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2 I cook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with my dad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" name="Flowchart: Connector 2"/>
          <p:cNvSpPr/>
          <p:nvPr/>
        </p:nvSpPr>
        <p:spPr>
          <a:xfrm>
            <a:off x="3245224" y="5305769"/>
            <a:ext cx="817915" cy="809584"/>
          </a:xfrm>
          <a:prstGeom prst="flowChartConnector">
            <a:avLst/>
          </a:prstGeom>
          <a:noFill/>
          <a:ln w="38100">
            <a:solidFill>
              <a:srgbClr val="1D97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971461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7.Unit 11 - Lesson 2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dVi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J1W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nVY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dVi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J1W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nVY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J1WLVXahn1hYAAAAGIAAAAcAAAAdW5pdmVyc2FsL2xvY2FsX3NldHRpbmdzLnhtbLOxr8jNUShLLSrOzM+zVTLUM1BSSM1Lzk/JzEu3VQoNcdO1UFIoLknMS0nMyc9LtVXKy1dSsLfjssnJT07MCU4tKQEqLFYoyEmsTC0KSc0FMkpS/RJzgSrDw42V9O24AFBLAwQUAAIACACdVi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dVi1VPMoRpUsAAABqAAAAGwAAAHVuaXZlcnNhbC91bml2ZXJzYWwucG5nLnhtbLOxr8jNUShLLSrOzM+zVTLUM1Cyt+PlsikoSi3LTC1XqACKGekZQICSQqWtkgkStzwzpSTDVsnCwBAhlpGamZ5RYqtkhiSoDzQSAFBLAQIAABQAAgAIAOOGAlPDxJh2RwMAAOEJAAAUAAAAAAAAAAEAAAAAAAAAAAB1bml2ZXJzYWwvcGxheWVyLnhtbFBLAQIAABQAAgAIAJ1WLVXKowNubAYAACgZAAAdAAAAAAAAAAEAAAAAAHkDAAB1bml2ZXJzYWwvY29tbW9uX21lc3NhZ2VzLmxuZ1BLAQIAABQAAgAIAJ1WLVUVHmAbowAAAH8BAAAuAAAAAAAAAAEAAAAAACAKAAB1bml2ZXJzYWwvcGxheWJhY2tfYW5kX25hdmlnYXRpb25fc2V0dGluZ3MueG1sUEsBAgAAFAACAAgAnVYtVaenV+h8BAAAbxcAACcAAAAAAAAAAQAAAAAADwsAAHVuaXZlcnNhbC9mbGFzaF9wdWJsaXNoaW5nX3NldHRpbmdzLnhtbFBLAQIAABQAAgAIAJ1WLVW86VOGdwMAAOgMAAAhAAAAAAAAAAEAAAAAANAPAAB1bml2ZXJzYWwvZmxhc2hfc2tpbl9zZXR0aW5ncy54bWxQSwECAAAUAAIACACdVi1VF9vd2HcEAAD5FgAAJgAAAAAAAAABAAAAAACGEwAAdW5pdmVyc2FsL2h0bWxfcHVibGlzaGluZ19zZXR0aW5ncy54bWxQSwECAAAUAAIACACdVi1VVHMZhbABAACBBgAAHwAAAAAAAAABAAAAAABBGAAAdW5pdmVyc2FsL2h0bWxfc2tpbl9zZXR0aW5ncy5qc1BLAQIAABQAAgAIAJ1WLVXahn1hYAAAAGIAAAAcAAAAAAAAAAEAAAAAAC4aAAB1bml2ZXJzYWwvbG9jYWxfc2V0dGluZ3MueG1sUEsBAgAAFAACAAgAnVYtVYPsCm8cBgAARxMAABcAAAAAAAAAAAAAAAAAyBoAAHVuaXZlcnNhbC91bml2ZXJzYWwucG5nUEsBAgAAFAACAAgAnVYtVTzKEaVLAAAAagAAABsAAAAAAAAAAQAAAAAAGSEAAHVuaXZlcnNhbC91bml2ZXJzYWwucG5nLnhtbFBLBQYAAAAACgAKAAYDAACdIQAAAAA="/>
  <p:tag name="ISPRING_LMS_API_VERSION" val="SCORM 2004 (2nd edition)"/>
  <p:tag name="ISPRING_ULTRA_SCORM_COURSE_ID" val="CD840B32-53FA-41EA-9AB8-C942CFD8E7BF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 thiếu\\Unit 11\\Unit 1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27.Unit 11 - Lesson 2 - Period 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DD5801-5A0E-44AC-941F-3EEC742D803D}:26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08D7A6-C03A-449F-8B9D-9E1C22BE5DB3}:26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5E6A22-A2B3-4BDE-BB70-550B64A9B13D}:2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4CCDE0-76D8-4619-9B6D-CC573C6B588F}:2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629A34-AD2E-4E36-A508-F418D4C3A2F6}:27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7BA1D9-9258-491D-AE55-D9B1569C7382}:26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C98996-3FFE-45DD-89CC-1991DA5D47B3}:26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743621-0598-4AC8-8FE5-040B45938BFA}:26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1ED3E8-3E58-4C28-86C1-D039E10DEF55}:26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DFB56E-E936-4258-927F-58607E4D300C}:2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C73B4D-64C1-42CE-9E3D-77A2BAEFE252}:2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67BFCB-635D-4CFB-92D5-EC51E402F35E}:27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200C1B-63B7-4F82-9ECA-1E81CDF543F6}:27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A941F7-6A1E-4AE0-905D-202CEB1CF3A2}:27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CC2C82-1799-43C0-B8B4-53CA1B782A26}:28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5D4A13-7FD4-4BAC-A4A9-20E85EA2C2D8}:27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A76261-68C1-4FDF-8B58-C83F7A1B1C61}:2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1F852E-6E7C-47A8-B71E-5E3932B9C6E7}:2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1BB86A-302C-4503-9C87-34F66EEB621F}:27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A50D6F-0C74-431E-AC17-89E3BD0419BB}:27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47D38C-AD08-420C-B124-BEE5CA07EB67}:25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3A6B59-2F9E-4AB8-8009-05F4F17D02A5}:2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E2C200-1DE2-4162-9DD6-7A55E14EE7C1}:2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FF89B5-CFAD-4E72-97E6-FB8562E0FA7C}:26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2319</TotalTime>
  <Words>447</Words>
  <Application>Microsoft Office PowerPoint</Application>
  <PresentationFormat>Widescreen</PresentationFormat>
  <Paragraphs>94</Paragraphs>
  <Slides>24</Slides>
  <Notes>24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Quicksand</vt:lpstr>
      <vt:lpstr>Quicksand SemiBold</vt:lpstr>
      <vt:lpstr>Office Theme</vt:lpstr>
      <vt:lpstr>8_Office Theme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127.Unit 11 - Lesson 2 - Period 2</dc:title>
  <dc:creator>DELL 7240</dc:creator>
  <cp:lastModifiedBy>Admin</cp:lastModifiedBy>
  <cp:revision>59</cp:revision>
  <dcterms:created xsi:type="dcterms:W3CDTF">2022-04-07T02:35:17Z</dcterms:created>
  <dcterms:modified xsi:type="dcterms:W3CDTF">2022-09-13T03:53:11Z</dcterms:modified>
</cp:coreProperties>
</file>