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media/audio2.wav" ContentType="audio/x-wav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media/audio3.wav" ContentType="audio/x-wav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media/media3.wav" ContentType="audio/x-wav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media/audio4.wav" ContentType="audio/x-wav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ppt/tags/tag24.xml" ContentType="application/vnd.openxmlformats-officedocument.presentationml.tags+xml"/>
  <Override PartName="/ppt/notesSlides/notesSlide23.xml" ContentType="application/vnd.openxmlformats-officedocument.presentationml.notesSlide+xml"/>
  <Override PartName="/ppt/tags/tag25.xml" ContentType="application/vnd.openxmlformats-officedocument.presentationml.tags+xml"/>
  <Override PartName="/ppt/notesSlides/notesSlide24.xml" ContentType="application/vnd.openxmlformats-officedocument.presentationml.notesSlide+xml"/>
  <Override PartName="/ppt/tags/tag26.xml" ContentType="application/vnd.openxmlformats-officedocument.presentationml.tags+xml"/>
  <Override PartName="/ppt/notesSlides/notesSlide25.xml" ContentType="application/vnd.openxmlformats-officedocument.presentationml.notesSlide+xml"/>
  <Override PartName="/ppt/tags/tag27.xml" ContentType="application/vnd.openxmlformats-officedocument.presentationml.tags+xml"/>
  <Override PartName="/ppt/notesSlides/notesSlide26.xml" ContentType="application/vnd.openxmlformats-officedocument.presentationml.notesSlide+xml"/>
  <Override PartName="/ppt/tags/tag28.xml" ContentType="application/vnd.openxmlformats-officedocument.presentationml.tags+xml"/>
  <Override PartName="/ppt/notesSlides/notesSlide27.xml" ContentType="application/vnd.openxmlformats-officedocument.presentationml.notesSlide+xml"/>
  <Override PartName="/ppt/tags/tag29.xml" ContentType="application/vnd.openxmlformats-officedocument.presentationml.tags+xml"/>
  <Override PartName="/ppt/notesSlides/notesSlide28.xml" ContentType="application/vnd.openxmlformats-officedocument.presentationml.notesSlide+xml"/>
  <Override PartName="/ppt/tags/tag30.xml" ContentType="application/vnd.openxmlformats-officedocument.presentationml.tags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21" r:id="rId6"/>
  </p:sldMasterIdLst>
  <p:notesMasterIdLst>
    <p:notesMasterId r:id="rId37"/>
  </p:notesMasterIdLst>
  <p:sldIdLst>
    <p:sldId id="282" r:id="rId7"/>
    <p:sldId id="276" r:id="rId8"/>
    <p:sldId id="290" r:id="rId9"/>
    <p:sldId id="258" r:id="rId10"/>
    <p:sldId id="259" r:id="rId11"/>
    <p:sldId id="260" r:id="rId12"/>
    <p:sldId id="261" r:id="rId13"/>
    <p:sldId id="262" r:id="rId14"/>
    <p:sldId id="263" r:id="rId15"/>
    <p:sldId id="277" r:id="rId16"/>
    <p:sldId id="264" r:id="rId17"/>
    <p:sldId id="265" r:id="rId18"/>
    <p:sldId id="278" r:id="rId19"/>
    <p:sldId id="266" r:id="rId20"/>
    <p:sldId id="267" r:id="rId21"/>
    <p:sldId id="268" r:id="rId22"/>
    <p:sldId id="269" r:id="rId23"/>
    <p:sldId id="270" r:id="rId24"/>
    <p:sldId id="272" r:id="rId25"/>
    <p:sldId id="279" r:id="rId26"/>
    <p:sldId id="285" r:id="rId27"/>
    <p:sldId id="287" r:id="rId28"/>
    <p:sldId id="288" r:id="rId29"/>
    <p:sldId id="289" r:id="rId30"/>
    <p:sldId id="283" r:id="rId31"/>
    <p:sldId id="284" r:id="rId32"/>
    <p:sldId id="280" r:id="rId33"/>
    <p:sldId id="273" r:id="rId34"/>
    <p:sldId id="275" r:id="rId35"/>
    <p:sldId id="281" r:id="rId36"/>
  </p:sldIdLst>
  <p:sldSz cx="12192000" cy="6858000"/>
  <p:notesSz cx="6858000" cy="9144000"/>
  <p:custDataLst>
    <p:tags r:id="rId3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CC"/>
    <a:srgbClr val="0099FF"/>
    <a:srgbClr val="F4B1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78995" autoAdjust="0"/>
  </p:normalViewPr>
  <p:slideViewPr>
    <p:cSldViewPr snapToGrid="0">
      <p:cViewPr varScale="1">
        <p:scale>
          <a:sx n="68" d="100"/>
          <a:sy n="68" d="100"/>
        </p:scale>
        <p:origin x="14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F71BEB-7487-4A38-9510-82027D57BA01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BA9218-328E-41E9-8A69-BDF04F85D4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6189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30620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BA9218-328E-41E9-8A69-BDF04F85D47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8881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BA9218-328E-41E9-8A69-BDF04F85D47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0388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BA9218-328E-41E9-8A69-BDF04F85D47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6256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BA9218-328E-41E9-8A69-BDF04F85D47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7665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BA9218-328E-41E9-8A69-BDF04F85D47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2824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BA9218-328E-41E9-8A69-BDF04F85D47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7325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BA9218-328E-41E9-8A69-BDF04F85D47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9581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BA9218-328E-41E9-8A69-BDF04F85D47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0560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 plays music</a:t>
            </a:r>
            <a:r>
              <a:rPr lang="en-US" baseline="0" dirty="0"/>
              <a:t> when </a:t>
            </a:r>
            <a:r>
              <a:rPr lang="en-US" baseline="0" dirty="0" err="1"/>
              <a:t>Ss</a:t>
            </a:r>
            <a:r>
              <a:rPr lang="en-US" baseline="0" dirty="0"/>
              <a:t> pass the ball. When music stops, the S holding the ball will answer the question.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BA9218-328E-41E9-8A69-BDF04F85D47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3377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BA9218-328E-41E9-8A69-BDF04F85D47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263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BA9218-328E-41E9-8A69-BDF04F85D47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4966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BA9218-328E-41E9-8A69-BDF04F85D47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06118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BA9218-328E-41E9-8A69-BDF04F85D47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3282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BA9218-328E-41E9-8A69-BDF04F85D47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2115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BA9218-328E-41E9-8A69-BDF04F85D478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2046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BA9218-328E-41E9-8A69-BDF04F85D478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59985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BA9218-328E-41E9-8A69-BDF04F85D478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10457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BA9218-328E-41E9-8A69-BDF04F85D47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94689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BA9218-328E-41E9-8A69-BDF04F85D478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0328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BA9218-328E-41E9-8A69-BDF04F85D478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81231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9A0DB2DC-4C9A-4742-B13C-FB6460FD3503}" type="slidenum">
              <a:rPr lang="en-US" altLang="zh-CN" sz="1400" kern="0" dirty="0">
                <a:solidFill>
                  <a:prstClr val="black"/>
                </a:solidFill>
                <a:latin typeface="Arial"/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30</a:t>
            </a:fld>
            <a:endParaRPr lang="zh-CN" altLang="en-US" sz="1400" kern="0" dirty="0">
              <a:solidFill>
                <a:prstClr val="black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932098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BA9218-328E-41E9-8A69-BDF04F85D47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6527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BA9218-328E-41E9-8A69-BDF04F85D47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1758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 clicks numbers</a:t>
            </a:r>
            <a:r>
              <a:rPr lang="en-US" baseline="0" dirty="0"/>
              <a:t> to put the pieces of pictures come to right places.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BA9218-328E-41E9-8A69-BDF04F85D47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0023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BA9218-328E-41E9-8A69-BDF04F85D47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4128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BA9218-328E-41E9-8A69-BDF04F85D47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6373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BA9218-328E-41E9-8A69-BDF04F85D47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2070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BA9218-328E-41E9-8A69-BDF04F85D47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222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8324-F42E-4E6F-82D1-E77FB7FAEC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FC2E8-3EE1-49F6-A746-A0442463D82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261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8324-F42E-4E6F-82D1-E77FB7FAEC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FC2E8-3EE1-49F6-A746-A0442463D82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176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8324-F42E-4E6F-82D1-E77FB7FAEC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FC2E8-3EE1-49F6-A746-A0442463D82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4926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8324-F42E-4E6F-82D1-E77FB7FAEC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FC2E8-3EE1-49F6-A746-A0442463D82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06810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8324-F42E-4E6F-82D1-E77FB7FAEC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FC2E8-3EE1-49F6-A746-A0442463D82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2777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8324-F42E-4E6F-82D1-E77FB7FAEC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FC2E8-3EE1-49F6-A746-A0442463D82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6158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8324-F42E-4E6F-82D1-E77FB7FAEC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FC2E8-3EE1-49F6-A746-A0442463D82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5528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8324-F42E-4E6F-82D1-E77FB7FAEC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FC2E8-3EE1-49F6-A746-A0442463D82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64144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8324-F42E-4E6F-82D1-E77FB7FAEC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FC2E8-3EE1-49F6-A746-A0442463D82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24757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8324-F42E-4E6F-82D1-E77FB7FAEC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FC2E8-3EE1-49F6-A746-A0442463D82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48493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8324-F42E-4E6F-82D1-E77FB7FAEC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FC2E8-3EE1-49F6-A746-A0442463D82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3316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8324-F42E-4E6F-82D1-E77FB7FAEC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FC2E8-3EE1-49F6-A746-A0442463D82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3887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8324-F42E-4E6F-82D1-E77FB7FAEC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FC2E8-3EE1-49F6-A746-A0442463D82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87395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8324-F42E-4E6F-82D1-E77FB7FAEC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FC2E8-3EE1-49F6-A746-A0442463D82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04674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8324-F42E-4E6F-82D1-E77FB7FAEC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FC2E8-3EE1-49F6-A746-A0442463D82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30885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8324-F42E-4E6F-82D1-E77FB7FAEC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FC2E8-3EE1-49F6-A746-A0442463D82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95119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8324-F42E-4E6F-82D1-E77FB7FAEC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FC2E8-3EE1-49F6-A746-A0442463D82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93930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8324-F42E-4E6F-82D1-E77FB7FAEC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FC2E8-3EE1-49F6-A746-A0442463D82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0160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8324-F42E-4E6F-82D1-E77FB7FAEC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FC2E8-3EE1-49F6-A746-A0442463D82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056045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8324-F42E-4E6F-82D1-E77FB7FAEC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FC2E8-3EE1-49F6-A746-A0442463D82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06458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8324-F42E-4E6F-82D1-E77FB7FAEC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FC2E8-3EE1-49F6-A746-A0442463D82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19841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8324-F42E-4E6F-82D1-E77FB7FAEC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FC2E8-3EE1-49F6-A746-A0442463D82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6542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8324-F42E-4E6F-82D1-E77FB7FAEC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FC2E8-3EE1-49F6-A746-A0442463D82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33608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8324-F42E-4E6F-82D1-E77FB7FAEC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FC2E8-3EE1-49F6-A746-A0442463D82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56695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8324-F42E-4E6F-82D1-E77FB7FAEC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FC2E8-3EE1-49F6-A746-A0442463D82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167214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8324-F42E-4E6F-82D1-E77FB7FAEC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FC2E8-3EE1-49F6-A746-A0442463D82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945801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8324-F42E-4E6F-82D1-E77FB7FAEC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FC2E8-3EE1-49F6-A746-A0442463D82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130760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CEC3C-C226-4183-910F-C47A622104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DC331-44E0-4CD0-AED3-7853F418B07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8103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CEC3C-C226-4183-910F-C47A622104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DC331-44E0-4CD0-AED3-7853F418B07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26390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CEC3C-C226-4183-910F-C47A622104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DC331-44E0-4CD0-AED3-7853F418B07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6749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CEC3C-C226-4183-910F-C47A622104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DC331-44E0-4CD0-AED3-7853F418B07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60242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CEC3C-C226-4183-910F-C47A622104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DC331-44E0-4CD0-AED3-7853F418B07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603011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CEC3C-C226-4183-910F-C47A622104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DC331-44E0-4CD0-AED3-7853F418B07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226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8324-F42E-4E6F-82D1-E77FB7FAEC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FC2E8-3EE1-49F6-A746-A0442463D82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88322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CEC3C-C226-4183-910F-C47A622104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DC331-44E0-4CD0-AED3-7853F418B07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060203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CEC3C-C226-4183-910F-C47A622104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DC331-44E0-4CD0-AED3-7853F418B07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331298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CEC3C-C226-4183-910F-C47A622104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DC331-44E0-4CD0-AED3-7853F418B07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014548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CEC3C-C226-4183-910F-C47A622104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DC331-44E0-4CD0-AED3-7853F418B07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98413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CEC3C-C226-4183-910F-C47A622104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DC331-44E0-4CD0-AED3-7853F418B07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60066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1756420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0567936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4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41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927198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794910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70" indent="0">
              <a:buNone/>
              <a:defRPr sz="2667" b="1"/>
            </a:lvl2pPr>
            <a:lvl3pPr marL="1219140" indent="0">
              <a:buNone/>
              <a:defRPr sz="2400" b="1"/>
            </a:lvl3pPr>
            <a:lvl4pPr marL="1828709" indent="0">
              <a:buNone/>
              <a:defRPr sz="2133" b="1"/>
            </a:lvl4pPr>
            <a:lvl5pPr marL="2438278" indent="0">
              <a:buNone/>
              <a:defRPr sz="2133" b="1"/>
            </a:lvl5pPr>
            <a:lvl6pPr marL="3047848" indent="0">
              <a:buNone/>
              <a:defRPr sz="2133" b="1"/>
            </a:lvl6pPr>
            <a:lvl7pPr marL="3657418" indent="0">
              <a:buNone/>
              <a:defRPr sz="2133" b="1"/>
            </a:lvl7pPr>
            <a:lvl8pPr marL="4266987" indent="0">
              <a:buNone/>
              <a:defRPr sz="2133" b="1"/>
            </a:lvl8pPr>
            <a:lvl9pPr marL="4876557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70" indent="0">
              <a:buNone/>
              <a:defRPr sz="2667" b="1"/>
            </a:lvl2pPr>
            <a:lvl3pPr marL="1219140" indent="0">
              <a:buNone/>
              <a:defRPr sz="2400" b="1"/>
            </a:lvl3pPr>
            <a:lvl4pPr marL="1828709" indent="0">
              <a:buNone/>
              <a:defRPr sz="2133" b="1"/>
            </a:lvl4pPr>
            <a:lvl5pPr marL="2438278" indent="0">
              <a:buNone/>
              <a:defRPr sz="2133" b="1"/>
            </a:lvl5pPr>
            <a:lvl6pPr marL="3047848" indent="0">
              <a:buNone/>
              <a:defRPr sz="2133" b="1"/>
            </a:lvl6pPr>
            <a:lvl7pPr marL="3657418" indent="0">
              <a:buNone/>
              <a:defRPr sz="2133" b="1"/>
            </a:lvl7pPr>
            <a:lvl8pPr marL="4266987" indent="0">
              <a:buNone/>
              <a:defRPr sz="2133" b="1"/>
            </a:lvl8pPr>
            <a:lvl9pPr marL="4876557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552602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8324-F42E-4E6F-82D1-E77FB7FAEC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FC2E8-3EE1-49F6-A746-A0442463D82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65984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3160366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5805297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6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4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6" y="1435104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2153326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70" indent="0">
              <a:buNone/>
              <a:defRPr sz="3733"/>
            </a:lvl2pPr>
            <a:lvl3pPr marL="1219140" indent="0">
              <a:buNone/>
              <a:defRPr sz="3200"/>
            </a:lvl3pPr>
            <a:lvl4pPr marL="1828709" indent="0">
              <a:buNone/>
              <a:defRPr sz="2667"/>
            </a:lvl4pPr>
            <a:lvl5pPr marL="2438278" indent="0">
              <a:buNone/>
              <a:defRPr sz="2667"/>
            </a:lvl5pPr>
            <a:lvl6pPr marL="3047848" indent="0">
              <a:buNone/>
              <a:defRPr sz="2667"/>
            </a:lvl6pPr>
            <a:lvl7pPr marL="3657418" indent="0">
              <a:buNone/>
              <a:defRPr sz="2667"/>
            </a:lvl7pPr>
            <a:lvl8pPr marL="4266987" indent="0">
              <a:buNone/>
              <a:defRPr sz="2667"/>
            </a:lvl8pPr>
            <a:lvl9pPr marL="4876557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9351355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8829457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5022828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3945" y="-554740"/>
            <a:ext cx="4520193" cy="3136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956056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953467" y="930433"/>
            <a:ext cx="6190800" cy="28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13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021300" y="3953633"/>
            <a:ext cx="4368000" cy="9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2533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102369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77166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856576" y="-15"/>
            <a:ext cx="2409787" cy="693945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98419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8766507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881600" y="1426300"/>
            <a:ext cx="6428800" cy="8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33" y="1125213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33" y="32638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33" y="2202373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33" y="5387517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33" y="4326766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960000" y="627025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6112425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33" y="5388660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33" y="27097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33" y="4294926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33" y="1125213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33" y="1647301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575233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6448400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575233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6448400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83793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8324-F42E-4E6F-82D1-E77FB7FAEC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FC2E8-3EE1-49F6-A746-A0442463D82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13747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309446" y="5791601"/>
            <a:ext cx="993321" cy="994247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359191" y="453727"/>
            <a:ext cx="1072143" cy="935395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10398098" y="5678853"/>
            <a:ext cx="951737" cy="1176355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359214" y="3187581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9102480" y="1213214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4030775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31530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6327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7580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9360565" y="5404496"/>
            <a:ext cx="2540223" cy="1450712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0087012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536353" y="2413563"/>
            <a:ext cx="11032447" cy="1191765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336685" y="127193"/>
            <a:ext cx="11573121" cy="168392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4782479" y="5404496"/>
            <a:ext cx="2540223" cy="1450712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2928078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B1CF2E77-4E87-4338-A6B2-93E833A84A3C}" type="datetimeFigureOut">
              <a:rPr lang="en-US" sz="1867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7/24/2023</a:t>
            </a:fld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796E19DA-92E0-4635-8627-DEB5FDE3EBA8}" type="slidenum">
              <a:rPr lang="en-US" sz="1867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64770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8324-F42E-4E6F-82D1-E77FB7FAEC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FC2E8-3EE1-49F6-A746-A0442463D82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262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8324-F42E-4E6F-82D1-E77FB7FAEC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FC2E8-3EE1-49F6-A746-A0442463D82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2990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8324-F42E-4E6F-82D1-E77FB7FAEC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FC2E8-3EE1-49F6-A746-A0442463D82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1633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audio" Target="../media/audio1.wav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heme" Target="../theme/theme6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5" Type="http://schemas.openxmlformats.org/officeDocument/2006/relationships/slideLayout" Target="../slideLayouts/slideLayout61.xml"/><Relationship Id="rId4" Type="http://schemas.openxmlformats.org/officeDocument/2006/relationships/slideLayout" Target="../slideLayouts/slideLayout6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5B8324-F42E-4E6F-82D1-E77FB7FAEC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8FC2E8-3EE1-49F6-A746-A0442463D82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753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5B8324-F42E-4E6F-82D1-E77FB7FAEC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8FC2E8-3EE1-49F6-A746-A0442463D82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944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5B8324-F42E-4E6F-82D1-E77FB7FAEC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8FC2E8-3EE1-49F6-A746-A0442463D82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3196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0CEC3C-C226-4183-910F-C47A622104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6DC331-44E0-4CD0-AED3-7853F418B07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1046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  <a:sym typeface="Arial"/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  <a:sym typeface="Arial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58772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</p:sldLayoutIdLst>
  <p:transition>
    <p:sndAc>
      <p:stSnd>
        <p:snd r:embed="rId14" name="magic-chime-06.wav"/>
      </p:stSnd>
    </p:sndAc>
  </p:transition>
  <p:txStyles>
    <p:titleStyle>
      <a:lvl1pPr algn="ctr" defTabSz="121914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8" indent="-457178" algn="l" defTabSz="121914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50" indent="-380981" algn="l" defTabSz="121914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25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493" indent="-304784" algn="l" defTabSz="121914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062" indent="-304784" algn="l" defTabSz="121914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63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4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46367" y="593367"/>
            <a:ext cx="10899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46367" y="1536633"/>
            <a:ext cx="10899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23878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3.wdp"/><Relationship Id="rId18" Type="http://schemas.openxmlformats.org/officeDocument/2006/relationships/image" Target="../media/image10.png"/><Relationship Id="rId26" Type="http://schemas.openxmlformats.org/officeDocument/2006/relationships/image" Target="../media/image14.png"/><Relationship Id="rId39" Type="http://schemas.openxmlformats.org/officeDocument/2006/relationships/image" Target="../media/image22.gif"/><Relationship Id="rId3" Type="http://schemas.openxmlformats.org/officeDocument/2006/relationships/audio" Target="../media/media1.mp3"/><Relationship Id="rId21" Type="http://schemas.microsoft.com/office/2007/relationships/hdphoto" Target="../media/hdphoto7.wdp"/><Relationship Id="rId34" Type="http://schemas.openxmlformats.org/officeDocument/2006/relationships/image" Target="../media/image18.png"/><Relationship Id="rId42" Type="http://schemas.openxmlformats.org/officeDocument/2006/relationships/image" Target="../media/image1.png"/><Relationship Id="rId7" Type="http://schemas.openxmlformats.org/officeDocument/2006/relationships/image" Target="../media/image4.png"/><Relationship Id="rId12" Type="http://schemas.openxmlformats.org/officeDocument/2006/relationships/image" Target="../media/image7.png"/><Relationship Id="rId17" Type="http://schemas.microsoft.com/office/2007/relationships/hdphoto" Target="../media/hdphoto5.wdp"/><Relationship Id="rId25" Type="http://schemas.microsoft.com/office/2007/relationships/hdphoto" Target="../media/hdphoto9.wdp"/><Relationship Id="rId33" Type="http://schemas.microsoft.com/office/2007/relationships/hdphoto" Target="../media/hdphoto13.wdp"/><Relationship Id="rId38" Type="http://schemas.openxmlformats.org/officeDocument/2006/relationships/image" Target="../media/image21.png"/><Relationship Id="rId2" Type="http://schemas.microsoft.com/office/2007/relationships/media" Target="../media/media1.mp3"/><Relationship Id="rId16" Type="http://schemas.openxmlformats.org/officeDocument/2006/relationships/image" Target="../media/image9.png"/><Relationship Id="rId20" Type="http://schemas.openxmlformats.org/officeDocument/2006/relationships/image" Target="../media/image11.png"/><Relationship Id="rId29" Type="http://schemas.microsoft.com/office/2007/relationships/hdphoto" Target="../media/hdphoto11.wdp"/><Relationship Id="rId41" Type="http://schemas.microsoft.com/office/2007/relationships/hdphoto" Target="../media/hdphoto15.wdp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11" Type="http://schemas.microsoft.com/office/2007/relationships/hdphoto" Target="../media/hdphoto2.wdp"/><Relationship Id="rId24" Type="http://schemas.openxmlformats.org/officeDocument/2006/relationships/image" Target="../media/image13.png"/><Relationship Id="rId32" Type="http://schemas.openxmlformats.org/officeDocument/2006/relationships/image" Target="../media/image17.png"/><Relationship Id="rId37" Type="http://schemas.openxmlformats.org/officeDocument/2006/relationships/image" Target="../media/image20.emf"/><Relationship Id="rId40" Type="http://schemas.openxmlformats.org/officeDocument/2006/relationships/image" Target="../media/image23.png"/><Relationship Id="rId5" Type="http://schemas.openxmlformats.org/officeDocument/2006/relationships/notesSlide" Target="../notesSlides/notesSlide1.xml"/><Relationship Id="rId15" Type="http://schemas.microsoft.com/office/2007/relationships/hdphoto" Target="../media/hdphoto4.wdp"/><Relationship Id="rId23" Type="http://schemas.microsoft.com/office/2007/relationships/hdphoto" Target="../media/hdphoto8.wdp"/><Relationship Id="rId28" Type="http://schemas.openxmlformats.org/officeDocument/2006/relationships/image" Target="../media/image15.png"/><Relationship Id="rId36" Type="http://schemas.microsoft.com/office/2007/relationships/hdphoto" Target="../media/hdphoto14.wdp"/><Relationship Id="rId10" Type="http://schemas.openxmlformats.org/officeDocument/2006/relationships/image" Target="../media/image6.png"/><Relationship Id="rId19" Type="http://schemas.microsoft.com/office/2007/relationships/hdphoto" Target="../media/hdphoto6.wdp"/><Relationship Id="rId31" Type="http://schemas.microsoft.com/office/2007/relationships/hdphoto" Target="../media/hdphoto12.wdp"/><Relationship Id="rId4" Type="http://schemas.openxmlformats.org/officeDocument/2006/relationships/slideLayout" Target="../slideLayouts/slideLayout57.xml"/><Relationship Id="rId9" Type="http://schemas.openxmlformats.org/officeDocument/2006/relationships/image" Target="../media/image5.png"/><Relationship Id="rId14" Type="http://schemas.openxmlformats.org/officeDocument/2006/relationships/image" Target="../media/image8.png"/><Relationship Id="rId22" Type="http://schemas.openxmlformats.org/officeDocument/2006/relationships/image" Target="../media/image12.png"/><Relationship Id="rId27" Type="http://schemas.microsoft.com/office/2007/relationships/hdphoto" Target="../media/hdphoto10.wdp"/><Relationship Id="rId30" Type="http://schemas.openxmlformats.org/officeDocument/2006/relationships/image" Target="../media/image16.png"/><Relationship Id="rId35" Type="http://schemas.openxmlformats.org/officeDocument/2006/relationships/image" Target="../media/image19.png"/><Relationship Id="rId43" Type="http://schemas.openxmlformats.org/officeDocument/2006/relationships/image" Target="../media/image24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1.gif"/><Relationship Id="rId18" Type="http://schemas.openxmlformats.org/officeDocument/2006/relationships/image" Target="../media/image1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26.png"/><Relationship Id="rId12" Type="http://schemas.openxmlformats.org/officeDocument/2006/relationships/image" Target="../media/image30.gif"/><Relationship Id="rId17" Type="http://schemas.openxmlformats.org/officeDocument/2006/relationships/image" Target="../media/image34.png"/><Relationship Id="rId2" Type="http://schemas.openxmlformats.org/officeDocument/2006/relationships/slideLayout" Target="../slideLayouts/slideLayout51.xml"/><Relationship Id="rId16" Type="http://schemas.microsoft.com/office/2007/relationships/hdphoto" Target="../media/hdphoto16.wdp"/><Relationship Id="rId20" Type="http://schemas.openxmlformats.org/officeDocument/2006/relationships/audio" Target="../media/audio2.wav"/><Relationship Id="rId1" Type="http://schemas.openxmlformats.org/officeDocument/2006/relationships/tags" Target="../tags/tag10.xml"/><Relationship Id="rId6" Type="http://schemas.openxmlformats.org/officeDocument/2006/relationships/image" Target="../media/image25.jpg"/><Relationship Id="rId11" Type="http://schemas.openxmlformats.org/officeDocument/2006/relationships/image" Target="../media/image29.jpeg"/><Relationship Id="rId5" Type="http://schemas.openxmlformats.org/officeDocument/2006/relationships/audio" Target="../media/audio2.wav"/><Relationship Id="rId15" Type="http://schemas.openxmlformats.org/officeDocument/2006/relationships/image" Target="../media/image33.png"/><Relationship Id="rId10" Type="http://schemas.openxmlformats.org/officeDocument/2006/relationships/image" Target="../media/image22.gif"/><Relationship Id="rId19" Type="http://schemas.openxmlformats.org/officeDocument/2006/relationships/audio" Target="../media/audio1.wav"/><Relationship Id="rId4" Type="http://schemas.openxmlformats.org/officeDocument/2006/relationships/audio" Target="../media/audio1.wav"/><Relationship Id="rId9" Type="http://schemas.openxmlformats.org/officeDocument/2006/relationships/image" Target="../media/image28.jpeg"/><Relationship Id="rId14" Type="http://schemas.openxmlformats.org/officeDocument/2006/relationships/image" Target="../media/image32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notesSlide" Target="../notesSlides/notesSlide10.xml"/><Relationship Id="rId7" Type="http://schemas.microsoft.com/office/2007/relationships/hdphoto" Target="../media/hdphoto17.wdp"/><Relationship Id="rId2" Type="http://schemas.openxmlformats.org/officeDocument/2006/relationships/slideLayout" Target="../slideLayouts/slideLayout34.xml"/><Relationship Id="rId1" Type="http://schemas.openxmlformats.org/officeDocument/2006/relationships/tags" Target="../tags/tag11.xml"/><Relationship Id="rId6" Type="http://schemas.openxmlformats.org/officeDocument/2006/relationships/image" Target="../media/image43.png"/><Relationship Id="rId5" Type="http://schemas.openxmlformats.org/officeDocument/2006/relationships/image" Target="../media/image42.jpg"/><Relationship Id="rId4" Type="http://schemas.openxmlformats.org/officeDocument/2006/relationships/audio" Target="../media/audio3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audio" Target="../media/media3.wav"/><Relationship Id="rId7" Type="http://schemas.openxmlformats.org/officeDocument/2006/relationships/image" Target="../media/image44.jpg"/><Relationship Id="rId2" Type="http://schemas.microsoft.com/office/2007/relationships/media" Target="../media/media3.wav"/><Relationship Id="rId1" Type="http://schemas.openxmlformats.org/officeDocument/2006/relationships/tags" Target="../tags/tag12.xml"/><Relationship Id="rId6" Type="http://schemas.openxmlformats.org/officeDocument/2006/relationships/audio" Target="../media/audio3.wav"/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35.xml"/><Relationship Id="rId9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1.gif"/><Relationship Id="rId18" Type="http://schemas.openxmlformats.org/officeDocument/2006/relationships/image" Target="../media/image1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26.png"/><Relationship Id="rId12" Type="http://schemas.openxmlformats.org/officeDocument/2006/relationships/image" Target="../media/image30.gif"/><Relationship Id="rId17" Type="http://schemas.openxmlformats.org/officeDocument/2006/relationships/image" Target="../media/image34.png"/><Relationship Id="rId2" Type="http://schemas.openxmlformats.org/officeDocument/2006/relationships/slideLayout" Target="../slideLayouts/slideLayout51.xml"/><Relationship Id="rId16" Type="http://schemas.microsoft.com/office/2007/relationships/hdphoto" Target="../media/hdphoto16.wdp"/><Relationship Id="rId20" Type="http://schemas.openxmlformats.org/officeDocument/2006/relationships/audio" Target="../media/audio2.wav"/><Relationship Id="rId1" Type="http://schemas.openxmlformats.org/officeDocument/2006/relationships/tags" Target="../tags/tag13.xml"/><Relationship Id="rId6" Type="http://schemas.openxmlformats.org/officeDocument/2006/relationships/image" Target="../media/image25.jpg"/><Relationship Id="rId11" Type="http://schemas.openxmlformats.org/officeDocument/2006/relationships/image" Target="../media/image29.jpeg"/><Relationship Id="rId5" Type="http://schemas.openxmlformats.org/officeDocument/2006/relationships/audio" Target="../media/audio2.wav"/><Relationship Id="rId15" Type="http://schemas.openxmlformats.org/officeDocument/2006/relationships/image" Target="../media/image33.png"/><Relationship Id="rId10" Type="http://schemas.openxmlformats.org/officeDocument/2006/relationships/image" Target="../media/image22.gif"/><Relationship Id="rId19" Type="http://schemas.openxmlformats.org/officeDocument/2006/relationships/audio" Target="../media/audio1.wav"/><Relationship Id="rId4" Type="http://schemas.openxmlformats.org/officeDocument/2006/relationships/audio" Target="../media/audio1.wav"/><Relationship Id="rId9" Type="http://schemas.openxmlformats.org/officeDocument/2006/relationships/image" Target="../media/image28.jpeg"/><Relationship Id="rId14" Type="http://schemas.openxmlformats.org/officeDocument/2006/relationships/image" Target="../media/image32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47.png"/><Relationship Id="rId2" Type="http://schemas.openxmlformats.org/officeDocument/2006/relationships/slideLayout" Target="../slideLayouts/slideLayout35.xml"/><Relationship Id="rId1" Type="http://schemas.openxmlformats.org/officeDocument/2006/relationships/tags" Target="../tags/tag14.xml"/><Relationship Id="rId6" Type="http://schemas.openxmlformats.org/officeDocument/2006/relationships/image" Target="../media/image46.png"/><Relationship Id="rId5" Type="http://schemas.openxmlformats.org/officeDocument/2006/relationships/image" Target="../media/image44.jpg"/><Relationship Id="rId4" Type="http://schemas.openxmlformats.org/officeDocument/2006/relationships/audio" Target="../media/audio3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48.png"/><Relationship Id="rId2" Type="http://schemas.openxmlformats.org/officeDocument/2006/relationships/slideLayout" Target="../slideLayouts/slideLayout35.xml"/><Relationship Id="rId1" Type="http://schemas.openxmlformats.org/officeDocument/2006/relationships/tags" Target="../tags/tag15.xml"/><Relationship Id="rId6" Type="http://schemas.openxmlformats.org/officeDocument/2006/relationships/image" Target="../media/image44.jpg"/><Relationship Id="rId5" Type="http://schemas.openxmlformats.org/officeDocument/2006/relationships/audio" Target="../media/audio1.wav"/><Relationship Id="rId4" Type="http://schemas.openxmlformats.org/officeDocument/2006/relationships/audio" Target="../media/audio3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49.png"/><Relationship Id="rId2" Type="http://schemas.openxmlformats.org/officeDocument/2006/relationships/slideLayout" Target="../slideLayouts/slideLayout35.xml"/><Relationship Id="rId1" Type="http://schemas.openxmlformats.org/officeDocument/2006/relationships/tags" Target="../tags/tag16.xml"/><Relationship Id="rId6" Type="http://schemas.openxmlformats.org/officeDocument/2006/relationships/image" Target="../media/image44.jpg"/><Relationship Id="rId5" Type="http://schemas.openxmlformats.org/officeDocument/2006/relationships/audio" Target="../media/audio1.wav"/><Relationship Id="rId4" Type="http://schemas.openxmlformats.org/officeDocument/2006/relationships/audio" Target="../media/audio3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50.png"/><Relationship Id="rId2" Type="http://schemas.openxmlformats.org/officeDocument/2006/relationships/slideLayout" Target="../slideLayouts/slideLayout35.xml"/><Relationship Id="rId1" Type="http://schemas.openxmlformats.org/officeDocument/2006/relationships/tags" Target="../tags/tag17.xml"/><Relationship Id="rId6" Type="http://schemas.openxmlformats.org/officeDocument/2006/relationships/image" Target="../media/image44.jpg"/><Relationship Id="rId5" Type="http://schemas.openxmlformats.org/officeDocument/2006/relationships/audio" Target="../media/audio1.wav"/><Relationship Id="rId4" Type="http://schemas.openxmlformats.org/officeDocument/2006/relationships/audio" Target="../media/audio3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51.png"/><Relationship Id="rId2" Type="http://schemas.openxmlformats.org/officeDocument/2006/relationships/slideLayout" Target="../slideLayouts/slideLayout35.xml"/><Relationship Id="rId1" Type="http://schemas.openxmlformats.org/officeDocument/2006/relationships/tags" Target="../tags/tag18.xml"/><Relationship Id="rId6" Type="http://schemas.openxmlformats.org/officeDocument/2006/relationships/image" Target="../media/image44.jpg"/><Relationship Id="rId5" Type="http://schemas.openxmlformats.org/officeDocument/2006/relationships/audio" Target="../media/audio1.wav"/><Relationship Id="rId4" Type="http://schemas.openxmlformats.org/officeDocument/2006/relationships/audio" Target="../media/audio3.wav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53.png"/><Relationship Id="rId2" Type="http://schemas.openxmlformats.org/officeDocument/2006/relationships/slideLayout" Target="../slideLayouts/slideLayout35.xml"/><Relationship Id="rId1" Type="http://schemas.openxmlformats.org/officeDocument/2006/relationships/tags" Target="../tags/tag19.xml"/><Relationship Id="rId6" Type="http://schemas.openxmlformats.org/officeDocument/2006/relationships/image" Target="../media/image52.jpg"/><Relationship Id="rId5" Type="http://schemas.openxmlformats.org/officeDocument/2006/relationships/audio" Target="../media/audio1.wav"/><Relationship Id="rId4" Type="http://schemas.openxmlformats.org/officeDocument/2006/relationships/audio" Target="../media/audio3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1.gif"/><Relationship Id="rId18" Type="http://schemas.openxmlformats.org/officeDocument/2006/relationships/image" Target="../media/image1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6.png"/><Relationship Id="rId12" Type="http://schemas.openxmlformats.org/officeDocument/2006/relationships/image" Target="../media/image30.gif"/><Relationship Id="rId17" Type="http://schemas.openxmlformats.org/officeDocument/2006/relationships/image" Target="../media/image34.png"/><Relationship Id="rId2" Type="http://schemas.openxmlformats.org/officeDocument/2006/relationships/slideLayout" Target="../slideLayouts/slideLayout51.xml"/><Relationship Id="rId16" Type="http://schemas.microsoft.com/office/2007/relationships/hdphoto" Target="../media/hdphoto16.wdp"/><Relationship Id="rId20" Type="http://schemas.openxmlformats.org/officeDocument/2006/relationships/audio" Target="NULL"/><Relationship Id="rId1" Type="http://schemas.openxmlformats.org/officeDocument/2006/relationships/tags" Target="../tags/tag3.xml"/><Relationship Id="rId6" Type="http://schemas.openxmlformats.org/officeDocument/2006/relationships/image" Target="../media/image25.jpg"/><Relationship Id="rId11" Type="http://schemas.openxmlformats.org/officeDocument/2006/relationships/image" Target="../media/image29.jpeg"/><Relationship Id="rId5" Type="http://schemas.openxmlformats.org/officeDocument/2006/relationships/audio" Target="../media/audio2.wav"/><Relationship Id="rId15" Type="http://schemas.openxmlformats.org/officeDocument/2006/relationships/image" Target="../media/image33.png"/><Relationship Id="rId10" Type="http://schemas.openxmlformats.org/officeDocument/2006/relationships/image" Target="../media/image22.gif"/><Relationship Id="rId19" Type="http://schemas.openxmlformats.org/officeDocument/2006/relationships/audio" Target="../media/audio1.wav"/><Relationship Id="rId4" Type="http://schemas.openxmlformats.org/officeDocument/2006/relationships/audio" Target="../media/audio1.wav"/><Relationship Id="rId9" Type="http://schemas.openxmlformats.org/officeDocument/2006/relationships/image" Target="../media/image28.jpeg"/><Relationship Id="rId14" Type="http://schemas.openxmlformats.org/officeDocument/2006/relationships/image" Target="../media/image32.gi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1.gif"/><Relationship Id="rId18" Type="http://schemas.openxmlformats.org/officeDocument/2006/relationships/image" Target="../media/image1.png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26.png"/><Relationship Id="rId12" Type="http://schemas.openxmlformats.org/officeDocument/2006/relationships/image" Target="../media/image30.gif"/><Relationship Id="rId17" Type="http://schemas.openxmlformats.org/officeDocument/2006/relationships/image" Target="../media/image34.png"/><Relationship Id="rId2" Type="http://schemas.openxmlformats.org/officeDocument/2006/relationships/slideLayout" Target="../slideLayouts/slideLayout51.xml"/><Relationship Id="rId16" Type="http://schemas.microsoft.com/office/2007/relationships/hdphoto" Target="../media/hdphoto16.wdp"/><Relationship Id="rId20" Type="http://schemas.openxmlformats.org/officeDocument/2006/relationships/audio" Target="../media/audio2.wav"/><Relationship Id="rId1" Type="http://schemas.openxmlformats.org/officeDocument/2006/relationships/tags" Target="../tags/tag20.xml"/><Relationship Id="rId6" Type="http://schemas.openxmlformats.org/officeDocument/2006/relationships/image" Target="../media/image25.jpg"/><Relationship Id="rId11" Type="http://schemas.openxmlformats.org/officeDocument/2006/relationships/image" Target="../media/image29.jpeg"/><Relationship Id="rId5" Type="http://schemas.openxmlformats.org/officeDocument/2006/relationships/audio" Target="../media/audio2.wav"/><Relationship Id="rId15" Type="http://schemas.openxmlformats.org/officeDocument/2006/relationships/image" Target="../media/image33.png"/><Relationship Id="rId10" Type="http://schemas.openxmlformats.org/officeDocument/2006/relationships/image" Target="../media/image22.gif"/><Relationship Id="rId19" Type="http://schemas.openxmlformats.org/officeDocument/2006/relationships/audio" Target="../media/audio1.wav"/><Relationship Id="rId4" Type="http://schemas.openxmlformats.org/officeDocument/2006/relationships/audio" Target="../media/audio1.wav"/><Relationship Id="rId9" Type="http://schemas.openxmlformats.org/officeDocument/2006/relationships/image" Target="../media/image28.jpeg"/><Relationship Id="rId14" Type="http://schemas.openxmlformats.org/officeDocument/2006/relationships/image" Target="../media/image32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35.xml"/><Relationship Id="rId1" Type="http://schemas.openxmlformats.org/officeDocument/2006/relationships/tags" Target="../tags/tag21.xml"/><Relationship Id="rId5" Type="http://schemas.openxmlformats.org/officeDocument/2006/relationships/image" Target="../media/image52.jpg"/><Relationship Id="rId4" Type="http://schemas.openxmlformats.org/officeDocument/2006/relationships/audio" Target="../media/audio3.wav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19.wdp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54.png"/><Relationship Id="rId2" Type="http://schemas.openxmlformats.org/officeDocument/2006/relationships/slideLayout" Target="../slideLayouts/slideLayout35.xml"/><Relationship Id="rId1" Type="http://schemas.openxmlformats.org/officeDocument/2006/relationships/tags" Target="../tags/tag22.xml"/><Relationship Id="rId6" Type="http://schemas.openxmlformats.org/officeDocument/2006/relationships/image" Target="../media/image52.jpg"/><Relationship Id="rId5" Type="http://schemas.openxmlformats.org/officeDocument/2006/relationships/audio" Target="../media/audio4.wav"/><Relationship Id="rId10" Type="http://schemas.microsoft.com/office/2007/relationships/hdphoto" Target="../media/hdphoto20.wdp"/><Relationship Id="rId4" Type="http://schemas.openxmlformats.org/officeDocument/2006/relationships/audio" Target="../media/audio3.wav"/><Relationship Id="rId9" Type="http://schemas.openxmlformats.org/officeDocument/2006/relationships/image" Target="../media/image55.png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hdphoto" Target="../media/hdphoto19.wdp"/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54.png"/><Relationship Id="rId2" Type="http://schemas.openxmlformats.org/officeDocument/2006/relationships/slideLayout" Target="../slideLayouts/slideLayout35.xml"/><Relationship Id="rId1" Type="http://schemas.openxmlformats.org/officeDocument/2006/relationships/tags" Target="../tags/tag23.xml"/><Relationship Id="rId6" Type="http://schemas.openxmlformats.org/officeDocument/2006/relationships/image" Target="../media/image52.jpg"/><Relationship Id="rId5" Type="http://schemas.openxmlformats.org/officeDocument/2006/relationships/audio" Target="../media/audio4.wav"/><Relationship Id="rId10" Type="http://schemas.microsoft.com/office/2007/relationships/hdphoto" Target="../media/hdphoto20.wdp"/><Relationship Id="rId4" Type="http://schemas.openxmlformats.org/officeDocument/2006/relationships/audio" Target="../media/audio3.wav"/><Relationship Id="rId9" Type="http://schemas.openxmlformats.org/officeDocument/2006/relationships/image" Target="../media/image55.png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hdphoto" Target="../media/hdphoto20.wdp"/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55.png"/><Relationship Id="rId2" Type="http://schemas.openxmlformats.org/officeDocument/2006/relationships/slideLayout" Target="../slideLayouts/slideLayout35.xml"/><Relationship Id="rId1" Type="http://schemas.openxmlformats.org/officeDocument/2006/relationships/tags" Target="../tags/tag24.xml"/><Relationship Id="rId6" Type="http://schemas.openxmlformats.org/officeDocument/2006/relationships/image" Target="../media/image52.jpg"/><Relationship Id="rId5" Type="http://schemas.openxmlformats.org/officeDocument/2006/relationships/audio" Target="../media/audio4.wav"/><Relationship Id="rId10" Type="http://schemas.microsoft.com/office/2007/relationships/hdphoto" Target="../media/hdphoto19.wdp"/><Relationship Id="rId4" Type="http://schemas.openxmlformats.org/officeDocument/2006/relationships/audio" Target="../media/audio3.wav"/><Relationship Id="rId9" Type="http://schemas.openxmlformats.org/officeDocument/2006/relationships/image" Target="../media/image5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7" Type="http://schemas.microsoft.com/office/2007/relationships/hdphoto" Target="../media/hdphoto21.wdp"/><Relationship Id="rId2" Type="http://schemas.openxmlformats.org/officeDocument/2006/relationships/slideLayout" Target="../slideLayouts/slideLayout35.xml"/><Relationship Id="rId1" Type="http://schemas.openxmlformats.org/officeDocument/2006/relationships/tags" Target="../tags/tag25.xml"/><Relationship Id="rId6" Type="http://schemas.openxmlformats.org/officeDocument/2006/relationships/image" Target="../media/image56.png"/><Relationship Id="rId5" Type="http://schemas.openxmlformats.org/officeDocument/2006/relationships/image" Target="../media/image52.jpg"/><Relationship Id="rId4" Type="http://schemas.openxmlformats.org/officeDocument/2006/relationships/audio" Target="../media/audio3.wav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hdphoto" Target="../media/hdphoto22.wdp"/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57.png"/><Relationship Id="rId2" Type="http://schemas.openxmlformats.org/officeDocument/2006/relationships/slideLayout" Target="../slideLayouts/slideLayout35.xml"/><Relationship Id="rId1" Type="http://schemas.openxmlformats.org/officeDocument/2006/relationships/tags" Target="../tags/tag26.xml"/><Relationship Id="rId6" Type="http://schemas.openxmlformats.org/officeDocument/2006/relationships/image" Target="../media/image52.jpg"/><Relationship Id="rId5" Type="http://schemas.openxmlformats.org/officeDocument/2006/relationships/audio" Target="../media/audio4.wav"/><Relationship Id="rId10" Type="http://schemas.microsoft.com/office/2007/relationships/hdphoto" Target="../media/hdphoto21.wdp"/><Relationship Id="rId4" Type="http://schemas.openxmlformats.org/officeDocument/2006/relationships/audio" Target="../media/audio3.wav"/><Relationship Id="rId9" Type="http://schemas.openxmlformats.org/officeDocument/2006/relationships/image" Target="../media/image5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1.gif"/><Relationship Id="rId18" Type="http://schemas.openxmlformats.org/officeDocument/2006/relationships/image" Target="../media/image1.png"/><Relationship Id="rId3" Type="http://schemas.openxmlformats.org/officeDocument/2006/relationships/notesSlide" Target="../notesSlides/notesSlide26.xml"/><Relationship Id="rId7" Type="http://schemas.openxmlformats.org/officeDocument/2006/relationships/image" Target="../media/image26.png"/><Relationship Id="rId12" Type="http://schemas.openxmlformats.org/officeDocument/2006/relationships/image" Target="../media/image30.gif"/><Relationship Id="rId17" Type="http://schemas.openxmlformats.org/officeDocument/2006/relationships/image" Target="../media/image34.png"/><Relationship Id="rId2" Type="http://schemas.openxmlformats.org/officeDocument/2006/relationships/slideLayout" Target="../slideLayouts/slideLayout51.xml"/><Relationship Id="rId16" Type="http://schemas.microsoft.com/office/2007/relationships/hdphoto" Target="../media/hdphoto16.wdp"/><Relationship Id="rId20" Type="http://schemas.openxmlformats.org/officeDocument/2006/relationships/audio" Target="../media/audio2.wav"/><Relationship Id="rId1" Type="http://schemas.openxmlformats.org/officeDocument/2006/relationships/tags" Target="../tags/tag27.xml"/><Relationship Id="rId6" Type="http://schemas.openxmlformats.org/officeDocument/2006/relationships/image" Target="../media/image25.jpg"/><Relationship Id="rId11" Type="http://schemas.openxmlformats.org/officeDocument/2006/relationships/image" Target="../media/image29.jpeg"/><Relationship Id="rId5" Type="http://schemas.openxmlformats.org/officeDocument/2006/relationships/audio" Target="../media/audio2.wav"/><Relationship Id="rId15" Type="http://schemas.openxmlformats.org/officeDocument/2006/relationships/image" Target="../media/image33.png"/><Relationship Id="rId10" Type="http://schemas.openxmlformats.org/officeDocument/2006/relationships/image" Target="../media/image22.gif"/><Relationship Id="rId19" Type="http://schemas.openxmlformats.org/officeDocument/2006/relationships/audio" Target="../media/audio1.wav"/><Relationship Id="rId4" Type="http://schemas.openxmlformats.org/officeDocument/2006/relationships/audio" Target="../media/audio1.wav"/><Relationship Id="rId9" Type="http://schemas.openxmlformats.org/officeDocument/2006/relationships/image" Target="../media/image28.jpeg"/><Relationship Id="rId14" Type="http://schemas.openxmlformats.org/officeDocument/2006/relationships/image" Target="../media/image32.g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7" Type="http://schemas.openxmlformats.org/officeDocument/2006/relationships/image" Target="../media/image59.png"/><Relationship Id="rId2" Type="http://schemas.openxmlformats.org/officeDocument/2006/relationships/slideLayout" Target="../slideLayouts/slideLayout35.xml"/><Relationship Id="rId1" Type="http://schemas.openxmlformats.org/officeDocument/2006/relationships/tags" Target="../tags/tag28.xml"/><Relationship Id="rId6" Type="http://schemas.openxmlformats.org/officeDocument/2006/relationships/image" Target="../media/image58.png"/><Relationship Id="rId5" Type="http://schemas.openxmlformats.org/officeDocument/2006/relationships/audio" Target="../media/audio1.wav"/><Relationship Id="rId4" Type="http://schemas.openxmlformats.org/officeDocument/2006/relationships/audio" Target="../media/audio3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7" Type="http://schemas.openxmlformats.org/officeDocument/2006/relationships/image" Target="../media/image59.png"/><Relationship Id="rId2" Type="http://schemas.openxmlformats.org/officeDocument/2006/relationships/slideLayout" Target="../slideLayouts/slideLayout35.xml"/><Relationship Id="rId1" Type="http://schemas.openxmlformats.org/officeDocument/2006/relationships/tags" Target="../tags/tag29.xml"/><Relationship Id="rId6" Type="http://schemas.openxmlformats.org/officeDocument/2006/relationships/image" Target="../media/image58.png"/><Relationship Id="rId5" Type="http://schemas.openxmlformats.org/officeDocument/2006/relationships/audio" Target="../media/audio1.wav"/><Relationship Id="rId4" Type="http://schemas.openxmlformats.org/officeDocument/2006/relationships/audio" Target="../media/audio3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.png"/><Relationship Id="rId5" Type="http://schemas.openxmlformats.org/officeDocument/2006/relationships/image" Target="../media/image35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audio" Target="../media/audio1.wav"/><Relationship Id="rId3" Type="http://schemas.openxmlformats.org/officeDocument/2006/relationships/audio" Target="../media/media4.mp3"/><Relationship Id="rId7" Type="http://schemas.openxmlformats.org/officeDocument/2006/relationships/image" Target="../media/image60.jpeg"/><Relationship Id="rId12" Type="http://schemas.openxmlformats.org/officeDocument/2006/relationships/image" Target="../media/image1.png"/><Relationship Id="rId2" Type="http://schemas.microsoft.com/office/2007/relationships/media" Target="../media/media4.mp3"/><Relationship Id="rId1" Type="http://schemas.openxmlformats.org/officeDocument/2006/relationships/tags" Target="../tags/tag30.xml"/><Relationship Id="rId6" Type="http://schemas.openxmlformats.org/officeDocument/2006/relationships/audio" Target="../media/audio1.wav"/><Relationship Id="rId11" Type="http://schemas.openxmlformats.org/officeDocument/2006/relationships/image" Target="../media/image21.png"/><Relationship Id="rId5" Type="http://schemas.openxmlformats.org/officeDocument/2006/relationships/notesSlide" Target="../notesSlides/notesSlide29.xml"/><Relationship Id="rId10" Type="http://schemas.openxmlformats.org/officeDocument/2006/relationships/image" Target="../media/image63.png"/><Relationship Id="rId4" Type="http://schemas.openxmlformats.org/officeDocument/2006/relationships/slideLayout" Target="../slideLayouts/slideLayout63.xml"/><Relationship Id="rId9" Type="http://schemas.openxmlformats.org/officeDocument/2006/relationships/image" Target="../media/image6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36.jpg"/><Relationship Id="rId5" Type="http://schemas.openxmlformats.org/officeDocument/2006/relationships/audio" Target="../media/audio1.wav"/><Relationship Id="rId4" Type="http://schemas.openxmlformats.org/officeDocument/2006/relationships/audio" Target="../media/audio3.wav"/><Relationship Id="rId9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5.xml"/><Relationship Id="rId6" Type="http://schemas.openxmlformats.org/officeDocument/2006/relationships/image" Target="../media/image40.png"/><Relationship Id="rId5" Type="http://schemas.openxmlformats.org/officeDocument/2006/relationships/image" Target="../media/image39.jpg"/><Relationship Id="rId4" Type="http://schemas.openxmlformats.org/officeDocument/2006/relationships/audio" Target="../media/audio3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6.xml"/><Relationship Id="rId6" Type="http://schemas.openxmlformats.org/officeDocument/2006/relationships/image" Target="../media/image37.png"/><Relationship Id="rId5" Type="http://schemas.openxmlformats.org/officeDocument/2006/relationships/image" Target="../media/image41.jpg"/><Relationship Id="rId4" Type="http://schemas.openxmlformats.org/officeDocument/2006/relationships/audio" Target="../media/audio3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7.xml"/><Relationship Id="rId6" Type="http://schemas.openxmlformats.org/officeDocument/2006/relationships/image" Target="../media/image37.png"/><Relationship Id="rId5" Type="http://schemas.openxmlformats.org/officeDocument/2006/relationships/image" Target="../media/image41.jpg"/><Relationship Id="rId4" Type="http://schemas.openxmlformats.org/officeDocument/2006/relationships/audio" Target="../media/audio3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8.xml"/><Relationship Id="rId6" Type="http://schemas.openxmlformats.org/officeDocument/2006/relationships/image" Target="../media/image37.png"/><Relationship Id="rId5" Type="http://schemas.openxmlformats.org/officeDocument/2006/relationships/image" Target="../media/image41.jpg"/><Relationship Id="rId4" Type="http://schemas.openxmlformats.org/officeDocument/2006/relationships/audio" Target="../media/audio3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9.xml"/><Relationship Id="rId6" Type="http://schemas.openxmlformats.org/officeDocument/2006/relationships/image" Target="../media/image37.png"/><Relationship Id="rId5" Type="http://schemas.openxmlformats.org/officeDocument/2006/relationships/image" Target="../media/image41.jpg"/><Relationship Id="rId4" Type="http://schemas.openxmlformats.org/officeDocument/2006/relationships/audio" Target="../media/audio3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315" y="2110699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65" y="4669465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10431309" y="483026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088"/>
            <a:ext cx="8590048" cy="2009355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618" y="2700140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2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17" y="4542758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223" y="3964867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519511" y="4613499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40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3" y="2338594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39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3415850" y="3859416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4489779" y="3705882"/>
            <a:ext cx="1063739" cy="205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6167553" y="3722240"/>
            <a:ext cx="898748" cy="2237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" name="图片 2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463" y="368300"/>
            <a:ext cx="8329112" cy="38200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5" cstate="print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770214" y="4228441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3" y="6301475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8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9" cstate="print"/>
          <a:stretch>
            <a:fillRect/>
          </a:stretch>
        </p:blipFill>
        <p:spPr>
          <a:xfrm>
            <a:off x="932781" y="857817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4660328" y="6275791"/>
            <a:ext cx="6618081" cy="636992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98" name="Rectangle 197"/>
          <p:cNvSpPr/>
          <p:nvPr/>
        </p:nvSpPr>
        <p:spPr>
          <a:xfrm>
            <a:off x="5071221" y="1243047"/>
            <a:ext cx="2653290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58303">
              <a:buClr>
                <a:srgbClr val="000000"/>
              </a:buClr>
              <a:defRPr/>
            </a:pPr>
            <a:r>
              <a:rPr lang="en-US" sz="4000" b="1" kern="0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glow rad="101600">
                    <a:srgbClr val="4BACC6">
                      <a:satMod val="175000"/>
                      <a:alpha val="40000"/>
                    </a:srgb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Gill Sans Ultra Bold" panose="020B0A02020104020203" pitchFamily="34" charset="0"/>
                <a:cs typeface="Arial"/>
                <a:sym typeface="Arial"/>
              </a:rPr>
              <a:t>Unit 11</a:t>
            </a:r>
            <a:endParaRPr lang="en-US" sz="4400" b="1" kern="0" dirty="0">
              <a:ln w="19050">
                <a:solidFill>
                  <a:srgbClr val="1F497D">
                    <a:tint val="1000"/>
                  </a:srgbClr>
                </a:solidFill>
                <a:prstDash val="solid"/>
              </a:ln>
              <a:solidFill>
                <a:srgbClr val="002060"/>
              </a:solidFill>
              <a:effectLst>
                <a:glow rad="101600">
                  <a:srgbClr val="4BACC6">
                    <a:satMod val="175000"/>
                    <a:alpha val="40000"/>
                  </a:srgb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Gill Sans Ultra Bold" panose="020B0A02020104020203" pitchFamily="34" charset="0"/>
              <a:cs typeface="Arial"/>
              <a:sym typeface="Arial"/>
            </a:endParaRPr>
          </a:p>
          <a:p>
            <a:pPr algn="ctr" defTabSz="1258303">
              <a:buClr>
                <a:srgbClr val="000000"/>
              </a:buClr>
              <a:defRPr/>
            </a:pPr>
            <a:r>
              <a:rPr lang="en-US" sz="4400" b="1" kern="0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glow rad="101600">
                    <a:srgbClr val="4BACC6">
                      <a:satMod val="175000"/>
                      <a:alpha val="40000"/>
                    </a:srgb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Gill Sans Ultra Bold" panose="020B0A02020104020203" pitchFamily="34" charset="0"/>
                <a:cs typeface="Arial"/>
                <a:sym typeface="Arial"/>
              </a:rPr>
              <a:t>My day</a:t>
            </a:r>
            <a:endParaRPr lang="en-US" sz="4000" b="1" kern="0" dirty="0">
              <a:ln w="19050">
                <a:solidFill>
                  <a:srgbClr val="1F497D">
                    <a:tint val="1000"/>
                  </a:srgbClr>
                </a:solidFill>
                <a:prstDash val="solid"/>
              </a:ln>
              <a:solidFill>
                <a:srgbClr val="006600"/>
              </a:solidFill>
              <a:effectLst>
                <a:glow rad="101600">
                  <a:srgbClr val="4BACC6">
                    <a:satMod val="175000"/>
                    <a:alpha val="40000"/>
                  </a:srgb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Gill Sans Ultra Bold" panose="020B0A02020104020203" pitchFamily="34" charset="0"/>
              <a:cs typeface="Arial"/>
              <a:sym typeface="Arial"/>
            </a:endParaRPr>
          </a:p>
        </p:txBody>
      </p: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40" cstate="print">
            <a:extLst>
              <a:ext uri="{BEBA8EAE-BF5A-486C-A8C5-ECC9F3942E4B}">
                <a14:imgProps xmlns:a14="http://schemas.microsoft.com/office/drawing/2010/main">
                  <a14:imgLayer r:embed="rId41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10229378" y="513508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" name="Rectangle 59"/>
          <p:cNvSpPr/>
          <p:nvPr/>
        </p:nvSpPr>
        <p:spPr>
          <a:xfrm>
            <a:off x="4359252" y="2618555"/>
            <a:ext cx="3914854" cy="5027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667" b="1" kern="0" dirty="0">
                <a:solidFill>
                  <a:srgbClr val="FF0000"/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</a:effectLst>
                <a:latin typeface="Comic Sans MS" panose="030F0702030302020204" pitchFamily="66" charset="0"/>
                <a:cs typeface="Arial"/>
                <a:sym typeface="Arial"/>
              </a:rPr>
              <a:t>Lesson 3 – Task 4,5,6</a:t>
            </a: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5365" y="134945"/>
            <a:ext cx="973363" cy="4667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52B306D-E4CE-8079-82F3-B840681D627A}"/>
              </a:ext>
            </a:extLst>
          </p:cNvPr>
          <p:cNvPicPr>
            <a:picLocks noChangeAspect="1"/>
          </p:cNvPicPr>
          <p:nvPr/>
        </p:nvPicPr>
        <p:blipFill>
          <a:blip r:embed="rId4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9904419" y="5151449"/>
            <a:ext cx="1159052" cy="1616167"/>
          </a:xfrm>
          <a:prstGeom prst="rect">
            <a:avLst/>
          </a:prstGeom>
          <a:ln>
            <a:solidFill>
              <a:schemeClr val="tx2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05121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2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29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31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3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  <p:bldLst>
      <p:bldP spid="198" grpId="0"/>
      <p:bldP spid="198" grpId="1"/>
      <p:bldP spid="60" grpId="0"/>
      <p:bldP spid="60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8652">
            <a:off x="3753994" y="-124151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>
            <a:off x="3933106" y="1936056"/>
            <a:ext cx="447835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2 Presentation</a:t>
            </a:r>
            <a:endParaRPr lang="zh-CN" altLang="en-US" sz="4800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3" name="Picture 162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5365" y="134945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615875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magic-chime-06.wav"/>
          </p:stSnd>
        </p:sndAc>
      </p:transition>
    </mc:Choice>
    <mc:Fallback xmlns="">
      <p:transition spd="slow">
        <p:fade/>
        <p:sndAc>
          <p:stSnd>
            <p:snd r:embed="rId19" name="magic-chime-06.wav"/>
          </p:stSnd>
        </p:sndAc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3214504" y="2765942"/>
            <a:ext cx="69468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How do you go to ______?</a:t>
            </a:r>
          </a:p>
          <a:p>
            <a:r>
              <a:rPr lang="en-US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By _____.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2205972" y="447549"/>
            <a:ext cx="8227624" cy="2318393"/>
            <a:chOff x="2094395" y="688077"/>
            <a:chExt cx="8227624" cy="2318393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77266" b="90156" l="6953" r="4304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35" t="77707" r="56563" b="7690"/>
            <a:stretch/>
          </p:blipFill>
          <p:spPr>
            <a:xfrm>
              <a:off x="2094395" y="688077"/>
              <a:ext cx="8227624" cy="2318393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4368187" y="1470416"/>
              <a:ext cx="5056572" cy="630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500" dirty="0">
                  <a:solidFill>
                    <a:prstClr val="black"/>
                  </a:solidFill>
                  <a:latin typeface="Comic Sans MS" panose="030F0702030302020204" pitchFamily="66" charset="0"/>
                </a:rPr>
                <a:t>New structure</a:t>
              </a: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8"/>
          <a:srcRect l="6767" t="4003" r="75869" b="36833"/>
          <a:stretch/>
        </p:blipFill>
        <p:spPr>
          <a:xfrm rot="20846696">
            <a:off x="401986" y="4037602"/>
            <a:ext cx="1772684" cy="178902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8"/>
          <a:srcRect l="30082" t="4248" r="52845" b="37730"/>
          <a:stretch/>
        </p:blipFill>
        <p:spPr>
          <a:xfrm rot="608253">
            <a:off x="10043992" y="4249551"/>
            <a:ext cx="1787733" cy="166956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8"/>
          <a:srcRect l="76195" t="3875" r="6394" b="37965"/>
          <a:stretch/>
        </p:blipFill>
        <p:spPr>
          <a:xfrm rot="418292">
            <a:off x="2013039" y="4628464"/>
            <a:ext cx="1536353" cy="155051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8"/>
          <a:srcRect l="53049" t="4247" r="29471" b="39064"/>
          <a:stretch/>
        </p:blipFill>
        <p:spPr>
          <a:xfrm rot="21227594">
            <a:off x="8776098" y="4653432"/>
            <a:ext cx="1520476" cy="155051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12695659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3862" y="2277269"/>
            <a:ext cx="11344275" cy="344805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2378014" y="1154300"/>
            <a:ext cx="7435970" cy="897147"/>
          </a:xfrm>
          <a:prstGeom prst="roundRect">
            <a:avLst/>
          </a:prstGeom>
          <a:solidFill>
            <a:srgbClr val="F4B183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   Task 4 Listen and repeat.</a:t>
            </a:r>
          </a:p>
        </p:txBody>
      </p:sp>
      <p:pic>
        <p:nvPicPr>
          <p:cNvPr id="8" name="11.1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>
            <a:biLevel thresh="75000"/>
          </a:blip>
          <a:stretch>
            <a:fillRect/>
          </a:stretch>
        </p:blipFill>
        <p:spPr>
          <a:xfrm>
            <a:off x="9088270" y="1298073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75125661"/>
      </p:ext>
    </p:extLst>
  </p:cSld>
  <p:clrMapOvr>
    <a:masterClrMapping/>
  </p:clrMapOvr>
  <p:transition spd="slow">
    <p:push dir="u"/>
    <p:sndAc>
      <p:stSnd>
        <p:snd r:embed="rId6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0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8652">
            <a:off x="3753994" y="-124151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>
            <a:off x="3933106" y="1936056"/>
            <a:ext cx="447835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3 Practice</a:t>
            </a:r>
            <a:endParaRPr lang="zh-CN" altLang="en-US" sz="4800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3" name="Picture 162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5365" y="134945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034809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magic-chime-06.wav"/>
          </p:stSnd>
        </p:sndAc>
      </p:transition>
    </mc:Choice>
    <mc:Fallback xmlns="">
      <p:transition spd="slow">
        <p:fade/>
        <p:sndAc>
          <p:stSnd>
            <p:snd r:embed="rId19" name="magic-chime-06.wav"/>
          </p:stSnd>
        </p:sndAc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94959" y="1811547"/>
            <a:ext cx="11557735" cy="4142207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2378013" y="725304"/>
            <a:ext cx="7435970" cy="897147"/>
          </a:xfrm>
          <a:prstGeom prst="roundRect">
            <a:avLst/>
          </a:prstGeom>
          <a:solidFill>
            <a:srgbClr val="F4B183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Task 5 Ask and answer.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/>
          <a:srcRect l="18011" r="9000"/>
          <a:stretch/>
        </p:blipFill>
        <p:spPr>
          <a:xfrm>
            <a:off x="3481746" y="2848708"/>
            <a:ext cx="8299945" cy="249966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6718" y="1907246"/>
            <a:ext cx="3510502" cy="401200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53222009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2613801" y="539987"/>
            <a:ext cx="7435970" cy="897147"/>
          </a:xfrm>
          <a:prstGeom prst="roundRect">
            <a:avLst/>
          </a:prstGeom>
          <a:solidFill>
            <a:srgbClr val="F4B183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Task 5 Ask and answer.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28835" y="1971972"/>
            <a:ext cx="3382902" cy="3911692"/>
          </a:xfrm>
          <a:prstGeom prst="rect">
            <a:avLst/>
          </a:prstGeom>
        </p:spPr>
      </p:pic>
      <p:sp>
        <p:nvSpPr>
          <p:cNvPr id="4" name="Oval Callout 3"/>
          <p:cNvSpPr/>
          <p:nvPr/>
        </p:nvSpPr>
        <p:spPr>
          <a:xfrm>
            <a:off x="241538" y="1851202"/>
            <a:ext cx="4675517" cy="1690778"/>
          </a:xfrm>
          <a:prstGeom prst="wedgeEllipse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99FF"/>
                </a:solidFill>
                <a:latin typeface="Comic Sans MS" panose="030F0702030302020204" pitchFamily="66" charset="0"/>
              </a:rPr>
              <a:t>How do you go to school?</a:t>
            </a:r>
          </a:p>
        </p:txBody>
      </p:sp>
      <p:sp>
        <p:nvSpPr>
          <p:cNvPr id="8" name="Oval Callout 7"/>
          <p:cNvSpPr/>
          <p:nvPr/>
        </p:nvSpPr>
        <p:spPr>
          <a:xfrm>
            <a:off x="7453222" y="3697255"/>
            <a:ext cx="4186685" cy="1690778"/>
          </a:xfrm>
          <a:prstGeom prst="wedgeEllipseCallout">
            <a:avLst>
              <a:gd name="adj1" fmla="val 29442"/>
              <a:gd name="adj2" fmla="val 5739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99FF"/>
                </a:solidFill>
                <a:latin typeface="Comic Sans MS" panose="030F0702030302020204" pitchFamily="66" charset="0"/>
              </a:rPr>
              <a:t>By motorbike.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06289041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03299" y="1730432"/>
            <a:ext cx="3662219" cy="428766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2613801" y="539987"/>
            <a:ext cx="7435970" cy="897147"/>
          </a:xfrm>
          <a:prstGeom prst="roundRect">
            <a:avLst/>
          </a:prstGeom>
          <a:solidFill>
            <a:srgbClr val="F4B183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Task 5 Ask and answer.</a:t>
            </a:r>
          </a:p>
        </p:txBody>
      </p:sp>
      <p:sp>
        <p:nvSpPr>
          <p:cNvPr id="4" name="Oval Callout 3"/>
          <p:cNvSpPr/>
          <p:nvPr/>
        </p:nvSpPr>
        <p:spPr>
          <a:xfrm>
            <a:off x="241538" y="1851202"/>
            <a:ext cx="4675517" cy="1690778"/>
          </a:xfrm>
          <a:prstGeom prst="wedgeEllipse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99FF"/>
                </a:solidFill>
                <a:latin typeface="Comic Sans MS" panose="030F0702030302020204" pitchFamily="66" charset="0"/>
              </a:rPr>
              <a:t>How do you </a:t>
            </a:r>
          </a:p>
          <a:p>
            <a:pPr algn="ctr"/>
            <a:r>
              <a:rPr lang="en-US" sz="3200" dirty="0">
                <a:solidFill>
                  <a:srgbClr val="0099FF"/>
                </a:solidFill>
                <a:latin typeface="Comic Sans MS" panose="030F0702030302020204" pitchFamily="66" charset="0"/>
              </a:rPr>
              <a:t>go to the zoo?</a:t>
            </a:r>
          </a:p>
        </p:txBody>
      </p:sp>
      <p:sp>
        <p:nvSpPr>
          <p:cNvPr id="8" name="Oval Callout 7"/>
          <p:cNvSpPr/>
          <p:nvPr/>
        </p:nvSpPr>
        <p:spPr>
          <a:xfrm>
            <a:off x="7453222" y="3697255"/>
            <a:ext cx="4186685" cy="1690778"/>
          </a:xfrm>
          <a:prstGeom prst="wedgeEllipseCallout">
            <a:avLst>
              <a:gd name="adj1" fmla="val 29442"/>
              <a:gd name="adj2" fmla="val 5739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99FF"/>
                </a:solidFill>
                <a:latin typeface="Comic Sans MS" panose="030F0702030302020204" pitchFamily="66" charset="0"/>
              </a:rPr>
              <a:t>By bus.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86904133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22979" y="1851202"/>
            <a:ext cx="3582335" cy="4209424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2613801" y="539987"/>
            <a:ext cx="7435970" cy="897147"/>
          </a:xfrm>
          <a:prstGeom prst="roundRect">
            <a:avLst/>
          </a:prstGeom>
          <a:solidFill>
            <a:srgbClr val="F4B183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Task 5 Ask and answer.</a:t>
            </a:r>
          </a:p>
        </p:txBody>
      </p:sp>
      <p:sp>
        <p:nvSpPr>
          <p:cNvPr id="4" name="Oval Callout 3"/>
          <p:cNvSpPr/>
          <p:nvPr/>
        </p:nvSpPr>
        <p:spPr>
          <a:xfrm>
            <a:off x="241538" y="1851202"/>
            <a:ext cx="4675517" cy="1690778"/>
          </a:xfrm>
          <a:prstGeom prst="wedgeEllipse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99FF"/>
                </a:solidFill>
                <a:latin typeface="Comic Sans MS" panose="030F0702030302020204" pitchFamily="66" charset="0"/>
              </a:rPr>
              <a:t>How do you </a:t>
            </a:r>
          </a:p>
          <a:p>
            <a:pPr algn="ctr"/>
            <a:r>
              <a:rPr lang="en-US" sz="3200" dirty="0">
                <a:solidFill>
                  <a:srgbClr val="0099FF"/>
                </a:solidFill>
                <a:latin typeface="Comic Sans MS" panose="030F0702030302020204" pitchFamily="66" charset="0"/>
              </a:rPr>
              <a:t>go to </a:t>
            </a:r>
            <a:r>
              <a:rPr lang="en-US" sz="3200" dirty="0" err="1">
                <a:solidFill>
                  <a:srgbClr val="0099FF"/>
                </a:solidFill>
                <a:latin typeface="Comic Sans MS" panose="030F0702030302020204" pitchFamily="66" charset="0"/>
              </a:rPr>
              <a:t>Sapa</a:t>
            </a:r>
            <a:r>
              <a:rPr lang="en-US" sz="3200" dirty="0">
                <a:solidFill>
                  <a:srgbClr val="0099FF"/>
                </a:solidFill>
                <a:latin typeface="Comic Sans MS" panose="030F0702030302020204" pitchFamily="66" charset="0"/>
              </a:rPr>
              <a:t>?</a:t>
            </a:r>
          </a:p>
        </p:txBody>
      </p:sp>
      <p:sp>
        <p:nvSpPr>
          <p:cNvPr id="8" name="Oval Callout 7"/>
          <p:cNvSpPr/>
          <p:nvPr/>
        </p:nvSpPr>
        <p:spPr>
          <a:xfrm>
            <a:off x="7453222" y="3697255"/>
            <a:ext cx="4186685" cy="1690778"/>
          </a:xfrm>
          <a:prstGeom prst="wedgeEllipseCallout">
            <a:avLst>
              <a:gd name="adj1" fmla="val 29442"/>
              <a:gd name="adj2" fmla="val 5739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99FF"/>
                </a:solidFill>
                <a:latin typeface="Comic Sans MS" panose="030F0702030302020204" pitchFamily="66" charset="0"/>
              </a:rPr>
              <a:t>By train.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93145503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90528" y="1851202"/>
            <a:ext cx="3482516" cy="438291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2613801" y="539987"/>
            <a:ext cx="7435970" cy="897147"/>
          </a:xfrm>
          <a:prstGeom prst="roundRect">
            <a:avLst/>
          </a:prstGeom>
          <a:solidFill>
            <a:srgbClr val="F4B183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Task 5 Ask and answer.</a:t>
            </a:r>
          </a:p>
        </p:txBody>
      </p:sp>
      <p:sp>
        <p:nvSpPr>
          <p:cNvPr id="4" name="Oval Callout 3"/>
          <p:cNvSpPr/>
          <p:nvPr/>
        </p:nvSpPr>
        <p:spPr>
          <a:xfrm>
            <a:off x="241538" y="1851202"/>
            <a:ext cx="5020575" cy="1690778"/>
          </a:xfrm>
          <a:prstGeom prst="wedgeEllipse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99FF"/>
                </a:solidFill>
                <a:latin typeface="Comic Sans MS" panose="030F0702030302020204" pitchFamily="66" charset="0"/>
              </a:rPr>
              <a:t>How do you </a:t>
            </a:r>
          </a:p>
          <a:p>
            <a:pPr algn="ctr"/>
            <a:r>
              <a:rPr lang="en-US" sz="3000" dirty="0">
                <a:solidFill>
                  <a:srgbClr val="0099FF"/>
                </a:solidFill>
                <a:latin typeface="Comic Sans MS" panose="030F0702030302020204" pitchFamily="66" charset="0"/>
              </a:rPr>
              <a:t>go to the library?</a:t>
            </a:r>
          </a:p>
        </p:txBody>
      </p:sp>
      <p:sp>
        <p:nvSpPr>
          <p:cNvPr id="8" name="Oval Callout 7"/>
          <p:cNvSpPr/>
          <p:nvPr/>
        </p:nvSpPr>
        <p:spPr>
          <a:xfrm>
            <a:off x="7453222" y="3697255"/>
            <a:ext cx="4186685" cy="1690778"/>
          </a:xfrm>
          <a:prstGeom prst="wedgeEllipseCallout">
            <a:avLst>
              <a:gd name="adj1" fmla="val 29442"/>
              <a:gd name="adj2" fmla="val 5739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99FF"/>
                </a:solidFill>
                <a:latin typeface="Comic Sans MS" panose="030F0702030302020204" pitchFamily="66" charset="0"/>
              </a:rPr>
              <a:t>By car.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46398844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l="-16000" t="-5000" r="-14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544313" y="971308"/>
            <a:ext cx="7565369" cy="192716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Comic Sans MS" panose="030F0702030302020204" pitchFamily="66" charset="0"/>
              </a:rPr>
              <a:t>     Game</a:t>
            </a:r>
          </a:p>
          <a:p>
            <a:pPr algn="ctr"/>
            <a:r>
              <a:rPr lang="en-US" sz="6000" dirty="0">
                <a:solidFill>
                  <a:schemeClr val="bg1"/>
                </a:solidFill>
                <a:latin typeface="Comic Sans MS" panose="030F0702030302020204" pitchFamily="66" charset="0"/>
              </a:rPr>
              <a:t>Pass the ball</a:t>
            </a:r>
          </a:p>
        </p:txBody>
      </p:sp>
      <p:pic>
        <p:nvPicPr>
          <p:cNvPr id="1026" name="Picture 2" descr="Circle, Ball, Sphere, Windows Icon Variatio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833" b="90694" l="9767" r="9795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0475" y="1051498"/>
            <a:ext cx="1759759" cy="1846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 Callout 5"/>
          <p:cNvSpPr/>
          <p:nvPr/>
        </p:nvSpPr>
        <p:spPr>
          <a:xfrm>
            <a:off x="155274" y="3749013"/>
            <a:ext cx="4675517" cy="1690778"/>
          </a:xfrm>
          <a:prstGeom prst="wedgeEllipseCallout">
            <a:avLst>
              <a:gd name="adj1" fmla="val 24185"/>
              <a:gd name="adj2" fmla="val -7627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99FF"/>
                </a:solidFill>
                <a:latin typeface="Comic Sans MS" panose="030F0702030302020204" pitchFamily="66" charset="0"/>
              </a:rPr>
              <a:t>How do you </a:t>
            </a:r>
          </a:p>
          <a:p>
            <a:pPr algn="ctr"/>
            <a:r>
              <a:rPr lang="en-US" sz="3200" dirty="0">
                <a:solidFill>
                  <a:srgbClr val="0099FF"/>
                </a:solidFill>
                <a:latin typeface="Comic Sans MS" panose="030F0702030302020204" pitchFamily="66" charset="0"/>
              </a:rPr>
              <a:t>go to ____?      </a:t>
            </a:r>
          </a:p>
        </p:txBody>
      </p:sp>
      <p:sp>
        <p:nvSpPr>
          <p:cNvPr id="7" name="Oval Callout 6"/>
          <p:cNvSpPr/>
          <p:nvPr/>
        </p:nvSpPr>
        <p:spPr>
          <a:xfrm>
            <a:off x="7660475" y="3749013"/>
            <a:ext cx="3786965" cy="1690778"/>
          </a:xfrm>
          <a:prstGeom prst="wedgeEllipseCallout">
            <a:avLst>
              <a:gd name="adj1" fmla="val -34656"/>
              <a:gd name="adj2" fmla="val -7525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99FF"/>
                </a:solidFill>
                <a:latin typeface="Comic Sans MS" panose="030F0702030302020204" pitchFamily="66" charset="0"/>
              </a:rPr>
              <a:t>By _____.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66538911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8652">
            <a:off x="3753994" y="-124151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>
            <a:off x="3933106" y="1936056"/>
            <a:ext cx="447835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1 Warm up</a:t>
            </a:r>
            <a:endParaRPr lang="zh-CN" altLang="en-US" sz="4800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3" name="Picture 162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5365" y="134945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932573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magic-chime-06.wav"/>
          </p:stSnd>
        </p:sndAc>
      </p:transition>
    </mc:Choice>
    <mc:Fallback xmlns="">
      <p:transition spd="slow">
        <p:fade/>
        <p:sndAc>
          <p:stSnd>
            <p:snd r:embed="rId19" name="magic-chime-06.wav"/>
          </p:stSnd>
        </p:sndAc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8652">
            <a:off x="3753994" y="-124151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>
            <a:off x="3933106" y="1936056"/>
            <a:ext cx="447835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4 Production</a:t>
            </a:r>
            <a:endParaRPr lang="zh-CN" altLang="en-US" sz="4800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3" name="Picture 162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5365" y="134945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049155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magic-chime-06.wav"/>
          </p:stSnd>
        </p:sndAc>
      </p:transition>
    </mc:Choice>
    <mc:Fallback xmlns="">
      <p:transition spd="slow">
        <p:fade/>
        <p:sndAc>
          <p:stSnd>
            <p:snd r:embed="rId19" name="magic-chime-06.wav"/>
          </p:stSnd>
        </p:sndAc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16000" t="-1000" r="-14000" b="-5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05815" y="2205320"/>
            <a:ext cx="79276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bg1"/>
                </a:solidFill>
                <a:latin typeface="Comic Sans MS" panose="030F0702030302020204" pitchFamily="66" charset="0"/>
              </a:rPr>
              <a:t>What do you do on _______? </a:t>
            </a:r>
          </a:p>
          <a:p>
            <a:r>
              <a:rPr lang="en-US" sz="3000" dirty="0">
                <a:solidFill>
                  <a:schemeClr val="bg1"/>
                </a:solidFill>
                <a:latin typeface="Comic Sans MS" panose="030F0702030302020204" pitchFamily="66" charset="0"/>
              </a:rPr>
              <a:t>Who do you ________ with? </a:t>
            </a:r>
          </a:p>
          <a:p>
            <a:r>
              <a:rPr lang="en-US" sz="3000" dirty="0">
                <a:solidFill>
                  <a:schemeClr val="bg1"/>
                </a:solidFill>
                <a:latin typeface="Comic Sans MS" panose="030F0702030302020204" pitchFamily="66" charset="0"/>
              </a:rPr>
              <a:t>How do you go to ________? 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805815" y="403826"/>
            <a:ext cx="5875478" cy="744632"/>
          </a:xfrm>
          <a:prstGeom prst="roundRect">
            <a:avLst/>
          </a:prstGeom>
          <a:solidFill>
            <a:srgbClr val="F4B183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Task 6 Draw and write. Talk.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37436760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l="-16000" t="-1000" r="-14000" b="-5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805815" y="403826"/>
            <a:ext cx="5875478" cy="744632"/>
          </a:xfrm>
          <a:prstGeom prst="roundRect">
            <a:avLst/>
          </a:prstGeom>
          <a:solidFill>
            <a:srgbClr val="F4B183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Task 6 Draw and write. Talk.</a:t>
            </a:r>
          </a:p>
        </p:txBody>
      </p:sp>
      <p:sp>
        <p:nvSpPr>
          <p:cNvPr id="6" name="Oval Callout 5"/>
          <p:cNvSpPr/>
          <p:nvPr/>
        </p:nvSpPr>
        <p:spPr>
          <a:xfrm>
            <a:off x="7126109" y="1369852"/>
            <a:ext cx="4329770" cy="1479757"/>
          </a:xfrm>
          <a:prstGeom prst="wedgeEllipseCallout">
            <a:avLst>
              <a:gd name="adj1" fmla="val -9533"/>
              <a:gd name="adj2" fmla="val 81419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rgbClr val="4472C4">
                    <a:lumMod val="75000"/>
                  </a:srgbClr>
                </a:solidFill>
                <a:latin typeface="Comic Sans MS" panose="030F0702030302020204" pitchFamily="66" charset="0"/>
              </a:rPr>
              <a:t>On Saturdays, I go to the library.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36108" y1="18848" x2="66098" y2="34727"/>
                        <a14:foregroundMark x1="77733" y1="17333" x2="33200" y2="22667"/>
                        <a14:foregroundMark x1="34905" y1="25939" x2="79037" y2="209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70034" y="3210179"/>
            <a:ext cx="2173237" cy="3598783"/>
          </a:xfrm>
          <a:prstGeom prst="rect">
            <a:avLst/>
          </a:prstGeom>
        </p:spPr>
      </p:pic>
      <p:sp>
        <p:nvSpPr>
          <p:cNvPr id="9" name="Oval Callout 8"/>
          <p:cNvSpPr/>
          <p:nvPr/>
        </p:nvSpPr>
        <p:spPr>
          <a:xfrm>
            <a:off x="1119249" y="1369852"/>
            <a:ext cx="4058652" cy="1479757"/>
          </a:xfrm>
          <a:prstGeom prst="wedgeEllipseCallout">
            <a:avLst>
              <a:gd name="adj1" fmla="val 18948"/>
              <a:gd name="adj2" fmla="val 74423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rgbClr val="4472C4">
                    <a:lumMod val="75000"/>
                  </a:srgbClr>
                </a:solidFill>
                <a:latin typeface="Comic Sans MS" panose="030F0702030302020204" pitchFamily="66" charset="0"/>
              </a:rPr>
              <a:t>What do you do on Saturdays?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18182" y1="15585" x2="46384" y2="34991"/>
                        <a14:foregroundMark x1="63120" y1="14069" x2="49897" y2="30928"/>
                        <a14:foregroundMark x1="54132" y1="14857" x2="67872" y2="25409"/>
                        <a14:foregroundMark x1="4442" y1="6064" x2="67045" y2="8551"/>
                        <a14:foregroundMark x1="4442" y1="20619" x2="36570" y2="728"/>
                        <a14:foregroundMark x1="21544" y1="5562" x2="58169" y2="240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0128" y="3071004"/>
            <a:ext cx="2316807" cy="373795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06109713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l="-16000" t="-1000" r="-14000" b="-5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805815" y="403826"/>
            <a:ext cx="5875478" cy="744632"/>
          </a:xfrm>
          <a:prstGeom prst="roundRect">
            <a:avLst/>
          </a:prstGeom>
          <a:solidFill>
            <a:srgbClr val="F4B183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Task 6 Draw and write. Talk.</a:t>
            </a:r>
          </a:p>
        </p:txBody>
      </p:sp>
      <p:sp>
        <p:nvSpPr>
          <p:cNvPr id="6" name="Oval Callout 5"/>
          <p:cNvSpPr/>
          <p:nvPr/>
        </p:nvSpPr>
        <p:spPr>
          <a:xfrm>
            <a:off x="7126109" y="1369852"/>
            <a:ext cx="4329770" cy="1479757"/>
          </a:xfrm>
          <a:prstGeom prst="wedgeEllipseCallout">
            <a:avLst>
              <a:gd name="adj1" fmla="val -9533"/>
              <a:gd name="adj2" fmla="val 81419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rgbClr val="4472C4">
                    <a:lumMod val="75000"/>
                  </a:srgbClr>
                </a:solidFill>
                <a:latin typeface="Comic Sans MS" panose="030F0702030302020204" pitchFamily="66" charset="0"/>
              </a:rPr>
              <a:t>I go to the library with my sister.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36108" y1="18848" x2="66098" y2="34727"/>
                        <a14:foregroundMark x1="77733" y1="17333" x2="33200" y2="22667"/>
                        <a14:foregroundMark x1="34905" y1="25939" x2="79037" y2="209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70034" y="3210179"/>
            <a:ext cx="2173237" cy="3598783"/>
          </a:xfrm>
          <a:prstGeom prst="rect">
            <a:avLst/>
          </a:prstGeom>
        </p:spPr>
      </p:pic>
      <p:sp>
        <p:nvSpPr>
          <p:cNvPr id="9" name="Oval Callout 8"/>
          <p:cNvSpPr/>
          <p:nvPr/>
        </p:nvSpPr>
        <p:spPr>
          <a:xfrm>
            <a:off x="772554" y="1369852"/>
            <a:ext cx="4781219" cy="1479757"/>
          </a:xfrm>
          <a:prstGeom prst="wedgeEllipseCallout">
            <a:avLst>
              <a:gd name="adj1" fmla="val 18948"/>
              <a:gd name="adj2" fmla="val 74423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Who do you go to the library with?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18182" y1="15585" x2="46384" y2="34991"/>
                        <a14:foregroundMark x1="63120" y1="14069" x2="49897" y2="30928"/>
                        <a14:foregroundMark x1="54132" y1="14857" x2="67872" y2="25409"/>
                        <a14:foregroundMark x1="4442" y1="6064" x2="67045" y2="8551"/>
                        <a14:foregroundMark x1="4442" y1="20619" x2="36570" y2="728"/>
                        <a14:foregroundMark x1="21544" y1="5562" x2="58169" y2="240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0128" y="3071004"/>
            <a:ext cx="2316807" cy="373795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56397376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l="-16000" t="-1000" r="-14000" b="-5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805815" y="403826"/>
            <a:ext cx="5875478" cy="744632"/>
          </a:xfrm>
          <a:prstGeom prst="roundRect">
            <a:avLst/>
          </a:prstGeom>
          <a:solidFill>
            <a:srgbClr val="F4B183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Task 6 Draw and write. Talk.</a:t>
            </a:r>
          </a:p>
        </p:txBody>
      </p:sp>
      <p:sp>
        <p:nvSpPr>
          <p:cNvPr id="6" name="Oval Callout 5"/>
          <p:cNvSpPr/>
          <p:nvPr/>
        </p:nvSpPr>
        <p:spPr>
          <a:xfrm>
            <a:off x="7126109" y="1369852"/>
            <a:ext cx="4329770" cy="1479757"/>
          </a:xfrm>
          <a:prstGeom prst="wedgeEllipseCallout">
            <a:avLst>
              <a:gd name="adj1" fmla="val -9533"/>
              <a:gd name="adj2" fmla="val 81419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rgbClr val="4472C4">
                    <a:lumMod val="75000"/>
                  </a:srgbClr>
                </a:solidFill>
                <a:latin typeface="Comic Sans MS" panose="030F0702030302020204" pitchFamily="66" charset="0"/>
              </a:rPr>
              <a:t>I go to the library by bus.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18182" y1="15585" x2="46384" y2="34991"/>
                        <a14:foregroundMark x1="63120" y1="14069" x2="49897" y2="30928"/>
                        <a14:foregroundMark x1="54132" y1="14857" x2="67872" y2="25409"/>
                        <a14:foregroundMark x1="4442" y1="6064" x2="67045" y2="8551"/>
                        <a14:foregroundMark x1="4442" y1="20619" x2="36570" y2="728"/>
                        <a14:foregroundMark x1="21544" y1="5562" x2="58169" y2="240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0128" y="3071004"/>
            <a:ext cx="2316807" cy="37379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36108" y1="18848" x2="66098" y2="34727"/>
                        <a14:foregroundMark x1="77733" y1="17333" x2="33200" y2="22667"/>
                        <a14:foregroundMark x1="34905" y1="25939" x2="79037" y2="209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70034" y="3210179"/>
            <a:ext cx="2173237" cy="3598783"/>
          </a:xfrm>
          <a:prstGeom prst="rect">
            <a:avLst/>
          </a:prstGeom>
        </p:spPr>
      </p:pic>
      <p:sp>
        <p:nvSpPr>
          <p:cNvPr id="9" name="Oval Callout 8"/>
          <p:cNvSpPr/>
          <p:nvPr/>
        </p:nvSpPr>
        <p:spPr>
          <a:xfrm>
            <a:off x="772554" y="1369852"/>
            <a:ext cx="4781219" cy="1479757"/>
          </a:xfrm>
          <a:prstGeom prst="wedgeEllipseCallout">
            <a:avLst>
              <a:gd name="adj1" fmla="val 18948"/>
              <a:gd name="adj2" fmla="val 74423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How do you go to the library?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86987545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16000" t="-5000"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012874" y="618978"/>
            <a:ext cx="5875478" cy="744632"/>
          </a:xfrm>
          <a:prstGeom prst="roundRect">
            <a:avLst/>
          </a:prstGeom>
          <a:solidFill>
            <a:srgbClr val="F4B183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Task 6 Draw and write. Talk.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155" b="91640" l="62087" r="98140">
                        <a14:foregroundMark x1="63740" y1="33123" x2="89050" y2="85804"/>
                        <a14:foregroundMark x1="64463" y1="86278" x2="92665" y2="14984"/>
                        <a14:foregroundMark x1="63740" y1="33912" x2="85331" y2="33123"/>
                        <a14:foregroundMark x1="64153" y1="35174" x2="64153" y2="36278"/>
                        <a14:foregroundMark x1="66736" y1="62461" x2="84091" y2="83281"/>
                        <a14:foregroundMark x1="66426" y1="85174" x2="87810" y2="85804"/>
                        <a14:foregroundMark x1="68905" y1="85174" x2="92149" y2="58517"/>
                        <a14:foregroundMark x1="70351" y1="60410" x2="86467" y2="80599"/>
                        <a14:foregroundMark x1="66632" y1="85174" x2="72211" y2="60095"/>
                        <a14:foregroundMark x1="67872" y1="85174" x2="78822" y2="59937"/>
                        <a14:foregroundMark x1="73347" y1="86909" x2="86777" y2="67350"/>
                        <a14:foregroundMark x1="72417" y1="85174" x2="87293" y2="61356"/>
                        <a14:foregroundMark x1="84504" y1="83438" x2="75103" y2="82650"/>
                        <a14:foregroundMark x1="81095" y1="61356" x2="85021" y2="66088"/>
                        <a14:foregroundMark x1="92459" y1="90379" x2="92459" y2="72082"/>
                        <a14:foregroundMark x1="81508" y1="90536" x2="81612" y2="85804"/>
                        <a14:foregroundMark x1="63430" y1="84385" x2="63533" y2="33438"/>
                        <a14:foregroundMark x1="77066" y1="31703" x2="79752" y2="32019"/>
                        <a14:foregroundMark x1="84917" y1="16404" x2="86674" y2="22082"/>
                        <a14:foregroundMark x1="88740" y1="32650" x2="88740" y2="32650"/>
                        <a14:foregroundMark x1="82128" y1="90536" x2="83058" y2="85489"/>
                        <a14:foregroundMark x1="83161" y1="90536" x2="83574" y2="83754"/>
                        <a14:foregroundMark x1="90909" y1="90694" x2="92872" y2="90694"/>
                      </a14:backgroundRemoval>
                    </a14:imgEffect>
                  </a14:imgLayer>
                </a14:imgProps>
              </a:ext>
            </a:extLst>
          </a:blip>
          <a:srcRect l="61268" t="2119" b="11614"/>
          <a:stretch/>
        </p:blipFill>
        <p:spPr>
          <a:xfrm>
            <a:off x="4703885" y="-53787"/>
            <a:ext cx="5004623" cy="6858001"/>
          </a:xfrm>
          <a:prstGeom prst="rect">
            <a:avLst/>
          </a:prstGeom>
          <a:ln w="28575"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4666922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l="-16000" t="-5000"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071" b="100000" l="5596" r="28349">
                        <a14:foregroundMark x1="12385" y1="83694" x2="13303" y2="99711"/>
                        <a14:foregroundMark x1="20734" y1="83405" x2="21651" y2="99711"/>
                        <a14:foregroundMark x1="14128" y1="83117" x2="10917" y2="93939"/>
                        <a14:foregroundMark x1="11651" y1="84271" x2="13945" y2="8989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14182" y="1931764"/>
            <a:ext cx="7748338" cy="4926236"/>
          </a:xfrm>
          <a:prstGeom prst="rect">
            <a:avLst/>
          </a:prstGeom>
          <a:ln w="38100">
            <a:noFill/>
          </a:ln>
        </p:spPr>
      </p:pic>
      <p:sp>
        <p:nvSpPr>
          <p:cNvPr id="5" name="Rounded Rectangle 4"/>
          <p:cNvSpPr/>
          <p:nvPr/>
        </p:nvSpPr>
        <p:spPr>
          <a:xfrm>
            <a:off x="1012874" y="618978"/>
            <a:ext cx="5875478" cy="744632"/>
          </a:xfrm>
          <a:prstGeom prst="roundRect">
            <a:avLst/>
          </a:prstGeom>
          <a:solidFill>
            <a:srgbClr val="F4B183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Task 6 Draw and write. Talk.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155" b="91640" l="62087" r="98140">
                        <a14:foregroundMark x1="63740" y1="33123" x2="89050" y2="85804"/>
                        <a14:foregroundMark x1="64463" y1="86278" x2="92665" y2="14984"/>
                        <a14:foregroundMark x1="63740" y1="33912" x2="85331" y2="33123"/>
                        <a14:foregroundMark x1="64153" y1="35174" x2="64153" y2="36278"/>
                        <a14:foregroundMark x1="66736" y1="62461" x2="84091" y2="83281"/>
                        <a14:foregroundMark x1="66426" y1="85174" x2="87810" y2="85804"/>
                        <a14:foregroundMark x1="68905" y1="85174" x2="92149" y2="58517"/>
                        <a14:foregroundMark x1="70351" y1="60410" x2="86467" y2="80599"/>
                        <a14:foregroundMark x1="66632" y1="85174" x2="72211" y2="60095"/>
                        <a14:foregroundMark x1="67872" y1="85174" x2="78822" y2="59937"/>
                        <a14:foregroundMark x1="73347" y1="86909" x2="86777" y2="67350"/>
                        <a14:foregroundMark x1="72417" y1="85174" x2="87293" y2="61356"/>
                        <a14:foregroundMark x1="84504" y1="83438" x2="75103" y2="82650"/>
                        <a14:foregroundMark x1="81095" y1="61356" x2="85021" y2="66088"/>
                        <a14:foregroundMark x1="92459" y1="90379" x2="92459" y2="72082"/>
                        <a14:foregroundMark x1="81508" y1="90536" x2="81612" y2="85804"/>
                        <a14:foregroundMark x1="63430" y1="84385" x2="63533" y2="33438"/>
                        <a14:foregroundMark x1="77066" y1="31703" x2="79752" y2="32019"/>
                        <a14:foregroundMark x1="84917" y1="16404" x2="86674" y2="22082"/>
                        <a14:foregroundMark x1="88740" y1="32650" x2="88740" y2="32650"/>
                        <a14:foregroundMark x1="82128" y1="90536" x2="83058" y2="85489"/>
                        <a14:foregroundMark x1="83161" y1="90536" x2="83574" y2="83754"/>
                        <a14:foregroundMark x1="90909" y1="90694" x2="92872" y2="90694"/>
                      </a14:backgroundRemoval>
                    </a14:imgEffect>
                  </a14:imgLayer>
                </a14:imgProps>
              </a:ext>
            </a:extLst>
          </a:blip>
          <a:srcRect l="61268" t="2119" b="11614"/>
          <a:stretch/>
        </p:blipFill>
        <p:spPr>
          <a:xfrm>
            <a:off x="5315143" y="2492188"/>
            <a:ext cx="3146415" cy="4365812"/>
          </a:xfrm>
          <a:prstGeom prst="rect">
            <a:avLst/>
          </a:prstGeom>
          <a:ln w="28575">
            <a:noFill/>
          </a:ln>
        </p:spPr>
      </p:pic>
      <p:sp>
        <p:nvSpPr>
          <p:cNvPr id="6" name="Oval Callout 5"/>
          <p:cNvSpPr/>
          <p:nvPr/>
        </p:nvSpPr>
        <p:spPr>
          <a:xfrm>
            <a:off x="570033" y="1273964"/>
            <a:ext cx="4058652" cy="1479757"/>
          </a:xfrm>
          <a:prstGeom prst="wedgeEllipseCallout">
            <a:avLst>
              <a:gd name="adj1" fmla="val 14272"/>
              <a:gd name="adj2" fmla="val 76755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rgbClr val="4472C4">
                    <a:lumMod val="75000"/>
                  </a:srgbClr>
                </a:solidFill>
                <a:latin typeface="Comic Sans MS" panose="030F0702030302020204" pitchFamily="66" charset="0"/>
              </a:rPr>
              <a:t>How do you go to school?</a:t>
            </a:r>
          </a:p>
        </p:txBody>
      </p:sp>
      <p:sp>
        <p:nvSpPr>
          <p:cNvPr id="7" name="Oval Callout 6"/>
          <p:cNvSpPr/>
          <p:nvPr/>
        </p:nvSpPr>
        <p:spPr>
          <a:xfrm>
            <a:off x="7645031" y="1191885"/>
            <a:ext cx="3934017" cy="1479757"/>
          </a:xfrm>
          <a:prstGeom prst="wedgeEllipseCallout">
            <a:avLst>
              <a:gd name="adj1" fmla="val -33949"/>
              <a:gd name="adj2" fmla="val 64830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rgbClr val="4472C4">
                    <a:lumMod val="75000"/>
                  </a:srgbClr>
                </a:solidFill>
                <a:latin typeface="Comic Sans MS" panose="030F0702030302020204" pitchFamily="66" charset="0"/>
              </a:rPr>
              <a:t>I go to school </a:t>
            </a:r>
          </a:p>
          <a:p>
            <a:pPr algn="ctr"/>
            <a:r>
              <a:rPr lang="en-US" sz="2700" dirty="0">
                <a:solidFill>
                  <a:srgbClr val="4472C4">
                    <a:lumMod val="75000"/>
                  </a:srgbClr>
                </a:solidFill>
                <a:latin typeface="Comic Sans MS" panose="030F0702030302020204" pitchFamily="66" charset="0"/>
              </a:rPr>
              <a:t>by bike.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1589600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8652">
            <a:off x="3753994" y="-124151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>
            <a:off x="3933106" y="1936056"/>
            <a:ext cx="447835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5 Assessment</a:t>
            </a:r>
            <a:endParaRPr lang="zh-CN" altLang="en-US" sz="4800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3" name="Picture 162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5365" y="134945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830712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magic-chime-06.wav"/>
          </p:stSnd>
        </p:sndAc>
      </p:transition>
    </mc:Choice>
    <mc:Fallback xmlns="">
      <p:transition spd="slow">
        <p:fade/>
        <p:sndAc>
          <p:stSnd>
            <p:snd r:embed="rId19" name="magic-chime-06.wav"/>
          </p:stSnd>
        </p:sndAc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40000" b="-4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7"/>
          <a:srcRect t="2537" b="38403"/>
          <a:stretch/>
        </p:blipFill>
        <p:spPr>
          <a:xfrm>
            <a:off x="1915887" y="771911"/>
            <a:ext cx="8250952" cy="5984491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5" name="Rounded Rectangle 4"/>
          <p:cNvSpPr/>
          <p:nvPr/>
        </p:nvSpPr>
        <p:spPr>
          <a:xfrm>
            <a:off x="2521858" y="259216"/>
            <a:ext cx="6923128" cy="508384"/>
          </a:xfrm>
          <a:prstGeom prst="roundRect">
            <a:avLst/>
          </a:prstGeom>
          <a:solidFill>
            <a:srgbClr val="F4B183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Look and tick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12458" y="1872343"/>
            <a:ext cx="3483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ym typeface="Wingdings" panose="05000000000000000000" pitchFamily="2" charset="2"/>
              </a:rPr>
              <a:t></a:t>
            </a:r>
            <a:endParaRPr lang="en-US" sz="4000" dirty="0"/>
          </a:p>
        </p:txBody>
      </p:sp>
      <p:sp>
        <p:nvSpPr>
          <p:cNvPr id="8" name="TextBox 7"/>
          <p:cNvSpPr txBox="1"/>
          <p:nvPr/>
        </p:nvSpPr>
        <p:spPr>
          <a:xfrm>
            <a:off x="3570514" y="3931401"/>
            <a:ext cx="3483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ym typeface="Wingdings" panose="05000000000000000000" pitchFamily="2" charset="2"/>
              </a:rPr>
              <a:t></a:t>
            </a:r>
            <a:endParaRPr lang="en-US" sz="4000" dirty="0"/>
          </a:p>
        </p:txBody>
      </p:sp>
      <p:sp>
        <p:nvSpPr>
          <p:cNvPr id="9" name="TextBox 8"/>
          <p:cNvSpPr txBox="1"/>
          <p:nvPr/>
        </p:nvSpPr>
        <p:spPr>
          <a:xfrm>
            <a:off x="3744685" y="5636516"/>
            <a:ext cx="3483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ym typeface="Wingdings" panose="05000000000000000000" pitchFamily="2" charset="2"/>
              </a:rPr>
              <a:t></a:t>
            </a:r>
            <a:endParaRPr lang="en-US" sz="4000" dirty="0"/>
          </a:p>
        </p:txBody>
      </p:sp>
      <p:sp>
        <p:nvSpPr>
          <p:cNvPr id="10" name="TextBox 9"/>
          <p:cNvSpPr txBox="1"/>
          <p:nvPr/>
        </p:nvSpPr>
        <p:spPr>
          <a:xfrm>
            <a:off x="7634513" y="259216"/>
            <a:ext cx="3483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ym typeface="Wingdings" panose="05000000000000000000" pitchFamily="2" charset="2"/>
              </a:rPr>
              <a:t></a:t>
            </a:r>
            <a:endParaRPr lang="en-US" sz="4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91363501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40000" b="-4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/>
          <a:srcRect t="62414" b="-1"/>
          <a:stretch/>
        </p:blipFill>
        <p:spPr>
          <a:xfrm>
            <a:off x="1409700" y="1477108"/>
            <a:ext cx="9372600" cy="4314016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5" name="Rounded Rectangle 4"/>
          <p:cNvSpPr/>
          <p:nvPr/>
        </p:nvSpPr>
        <p:spPr>
          <a:xfrm>
            <a:off x="2634436" y="611153"/>
            <a:ext cx="6923128" cy="508384"/>
          </a:xfrm>
          <a:prstGeom prst="roundRect">
            <a:avLst/>
          </a:prstGeom>
          <a:solidFill>
            <a:srgbClr val="F4B183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Look and tick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70514" y="2177143"/>
            <a:ext cx="3483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ym typeface="Wingdings" panose="05000000000000000000" pitchFamily="2" charset="2"/>
              </a:rPr>
              <a:t></a:t>
            </a:r>
            <a:endParaRPr lang="en-US" sz="4000" dirty="0"/>
          </a:p>
        </p:txBody>
      </p:sp>
      <p:sp>
        <p:nvSpPr>
          <p:cNvPr id="8" name="TextBox 7"/>
          <p:cNvSpPr txBox="1"/>
          <p:nvPr/>
        </p:nvSpPr>
        <p:spPr>
          <a:xfrm>
            <a:off x="3585028" y="5126780"/>
            <a:ext cx="3483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ym typeface="Wingdings" panose="05000000000000000000" pitchFamily="2" charset="2"/>
              </a:rPr>
              <a:t></a:t>
            </a:r>
            <a:endParaRPr lang="en-US" sz="4000" dirty="0"/>
          </a:p>
        </p:txBody>
      </p:sp>
      <p:sp>
        <p:nvSpPr>
          <p:cNvPr id="9" name="TextBox 8"/>
          <p:cNvSpPr txBox="1"/>
          <p:nvPr/>
        </p:nvSpPr>
        <p:spPr>
          <a:xfrm>
            <a:off x="7663542" y="571795"/>
            <a:ext cx="3483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ym typeface="Wingdings" panose="05000000000000000000" pitchFamily="2" charset="2"/>
              </a:rPr>
              <a:t></a:t>
            </a:r>
            <a:endParaRPr lang="en-US" sz="4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16898738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ransportation Song - Vehicle Song - Cars, Boats, Trains, Planes - Kids English Learning (1)">
            <a:hlinkClick r:id="" action="ppaction://media"/>
            <a:extLst>
              <a:ext uri="{FF2B5EF4-FFF2-40B4-BE49-F238E27FC236}">
                <a16:creationId xmlns:a16="http://schemas.microsoft.com/office/drawing/2014/main" id="{00879D70-6F72-6049-414C-350572FE2BB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124188"/>
            <a:ext cx="12192000" cy="674434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78465FD-B1D2-BC51-4868-86D71E0A3C4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5365" y="124188"/>
            <a:ext cx="973363" cy="466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338922"/>
      </p:ext>
    </p:extLst>
  </p:cSld>
  <p:clrMapOvr>
    <a:masterClrMapping/>
  </p:clrMapOvr>
  <p:transition>
    <p:sndAc>
      <p:stSnd>
        <p:snd r:embed="rId4" name="magic-chime-06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157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641" y="4598"/>
            <a:ext cx="12123575" cy="684766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18279" y="1605064"/>
            <a:ext cx="2233532" cy="7468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7129" y="1094936"/>
            <a:ext cx="11569787" cy="1152612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738" y="700852"/>
            <a:ext cx="1693532" cy="78817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654079" y="2862000"/>
            <a:ext cx="6786995" cy="25545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 defTabSz="1085912">
              <a:spcBef>
                <a:spcPct val="50000"/>
              </a:spcBef>
              <a:buClr>
                <a:srgbClr val="000000"/>
              </a:buClr>
            </a:pPr>
            <a:r>
              <a:rPr lang="en-US" altLang="zh-CN" sz="8000" b="1" kern="0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  <a:cs typeface="Arial"/>
                <a:sym typeface="Arial"/>
              </a:rPr>
              <a:t>Thank you   &amp; goodbye!</a:t>
            </a:r>
            <a:endParaRPr lang="zh-CN" altLang="en-US" sz="8000" b="1" kern="0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  <a:cs typeface="Arial"/>
              <a:sym typeface="Arial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665145" y="874340"/>
            <a:ext cx="441192" cy="44119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5365" y="134945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735444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6" name="breeze.wav"/>
          </p:stSnd>
        </p:sndAc>
      </p:transition>
    </mc:Choice>
    <mc:Fallback xmlns="">
      <p:transition spd="slow">
        <p:fade/>
        <p:sndAc>
          <p:stSnd>
            <p:snd r:embed="rId13" name="breez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23000" r="27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3562193" y="4852523"/>
            <a:ext cx="1766619" cy="608646"/>
          </a:xfrm>
          <a:prstGeom prst="rect">
            <a:avLst/>
          </a:prstGeom>
          <a:solidFill>
            <a:srgbClr val="FEE2F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prstClr val="black"/>
                </a:solidFill>
                <a:latin typeface="Comic Sans MS" panose="030F0702030302020204" pitchFamily="66" charset="0"/>
              </a:rPr>
              <a:t>bus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-1"/>
            <a:ext cx="12192000" cy="1959429"/>
          </a:xfrm>
          <a:prstGeom prst="rect">
            <a:avLst/>
          </a:prstGeom>
          <a:solidFill>
            <a:srgbClr val="1D98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Wave 4"/>
          <p:cNvSpPr/>
          <p:nvPr/>
        </p:nvSpPr>
        <p:spPr>
          <a:xfrm>
            <a:off x="3002483" y="338580"/>
            <a:ext cx="6187034" cy="860535"/>
          </a:xfrm>
          <a:prstGeom prst="wave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What are they?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7"/>
          <a:srcRect l="76195" t="3875" r="6394" b="37965"/>
          <a:stretch/>
        </p:blipFill>
        <p:spPr>
          <a:xfrm>
            <a:off x="3290294" y="2139490"/>
            <a:ext cx="2310418" cy="233172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7"/>
          <a:srcRect l="53049" t="4247" r="29471" b="39064"/>
          <a:stretch/>
        </p:blipFill>
        <p:spPr>
          <a:xfrm>
            <a:off x="6266927" y="2139490"/>
            <a:ext cx="2286539" cy="233172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" t="2892" r="65698" b="1366"/>
          <a:stretch/>
        </p:blipFill>
        <p:spPr>
          <a:xfrm>
            <a:off x="8891006" y="1669197"/>
            <a:ext cx="3300994" cy="522258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7"/>
          <a:srcRect l="6767" t="4003" r="75869" b="36833"/>
          <a:stretch/>
        </p:blipFill>
        <p:spPr>
          <a:xfrm>
            <a:off x="362882" y="2160222"/>
            <a:ext cx="2310418" cy="233172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7"/>
          <a:srcRect l="30082" t="4248" r="52845" b="37730"/>
          <a:stretch/>
        </p:blipFill>
        <p:spPr>
          <a:xfrm>
            <a:off x="9248709" y="2139490"/>
            <a:ext cx="2496753" cy="233172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6526886" y="4852523"/>
            <a:ext cx="1766619" cy="608646"/>
          </a:xfrm>
          <a:prstGeom prst="rect">
            <a:avLst/>
          </a:prstGeom>
          <a:solidFill>
            <a:srgbClr val="FEE2F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prstClr val="black"/>
                </a:solidFill>
                <a:latin typeface="Comic Sans MS" panose="030F0702030302020204" pitchFamily="66" charset="0"/>
              </a:rPr>
              <a:t>bike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97500" y="4852523"/>
            <a:ext cx="1766619" cy="608646"/>
          </a:xfrm>
          <a:prstGeom prst="rect">
            <a:avLst/>
          </a:prstGeom>
          <a:solidFill>
            <a:srgbClr val="FEE2F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>
                <a:solidFill>
                  <a:prstClr val="black"/>
                </a:solidFill>
                <a:latin typeface="Comic Sans MS" panose="030F0702030302020204" pitchFamily="66" charset="0"/>
              </a:rPr>
              <a:t>motorbike</a:t>
            </a:r>
          </a:p>
        </p:txBody>
      </p:sp>
      <p:sp>
        <p:nvSpPr>
          <p:cNvPr id="19" name="Rectangle 18"/>
          <p:cNvSpPr/>
          <p:nvPr/>
        </p:nvSpPr>
        <p:spPr>
          <a:xfrm>
            <a:off x="9613775" y="4852523"/>
            <a:ext cx="1766619" cy="608646"/>
          </a:xfrm>
          <a:prstGeom prst="rect">
            <a:avLst/>
          </a:prstGeom>
          <a:solidFill>
            <a:srgbClr val="FEE2F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prstClr val="black"/>
                </a:solidFill>
                <a:latin typeface="Comic Sans MS" panose="030F0702030302020204" pitchFamily="66" charset="0"/>
              </a:rPr>
              <a:t>train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5365" y="12418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70015271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6" grpId="0" animBg="1"/>
      <p:bldP spid="17" grpId="0" animBg="1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3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019927" y="1548348"/>
            <a:ext cx="10066340" cy="4728504"/>
            <a:chOff x="987269" y="1136868"/>
            <a:chExt cx="10066340" cy="4728504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7269" y="1136868"/>
              <a:ext cx="10066340" cy="4728504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2091048" y="2639346"/>
              <a:ext cx="7858782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000" b="1" dirty="0">
                  <a:solidFill>
                    <a:prstClr val="black"/>
                  </a:solidFill>
                  <a:latin typeface="Comic Sans MS" panose="030F0702030302020204" pitchFamily="66" charset="0"/>
                </a:rPr>
                <a:t>Jigsaw puzzle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518283754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14000" t="-39000" r="-14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301251" y="633409"/>
            <a:ext cx="2606556" cy="1693240"/>
          </a:xfrm>
          <a:prstGeom prst="rect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prstClr val="black"/>
                </a:solidFill>
                <a:latin typeface="Comic Sans MS" panose="030F0702030302020204" pitchFamily="66" charset="0"/>
              </a:rPr>
              <a:t>2</a:t>
            </a:r>
          </a:p>
        </p:txBody>
      </p:sp>
      <p:sp>
        <p:nvSpPr>
          <p:cNvPr id="9" name="Rectangle 8"/>
          <p:cNvSpPr/>
          <p:nvPr/>
        </p:nvSpPr>
        <p:spPr>
          <a:xfrm>
            <a:off x="3690542" y="2326105"/>
            <a:ext cx="2606556" cy="1693240"/>
          </a:xfrm>
          <a:prstGeom prst="rect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prstClr val="black"/>
                </a:solidFill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686389" y="633137"/>
            <a:ext cx="2606556" cy="1693240"/>
          </a:xfrm>
          <a:prstGeom prst="rect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prstClr val="black"/>
                </a:solidFill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301251" y="2318882"/>
            <a:ext cx="2606556" cy="1693240"/>
          </a:xfrm>
          <a:prstGeom prst="rect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prstClr val="black"/>
                </a:solidFill>
                <a:latin typeface="Comic Sans MS" panose="030F0702030302020204" pitchFamily="66" charset="0"/>
              </a:rPr>
              <a:t>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333042" y="6104021"/>
            <a:ext cx="374754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prstClr val="black"/>
                </a:solidFill>
                <a:latin typeface="Comic Sans MS" panose="030F0702030302020204" pitchFamily="66" charset="0"/>
              </a:rPr>
              <a:t>a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350043" y="6111244"/>
            <a:ext cx="374754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prstClr val="black"/>
                </a:solidFill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67044" y="6113630"/>
            <a:ext cx="374754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prstClr val="black"/>
                </a:solidFill>
                <a:latin typeface="Comic Sans MS" panose="030F0702030302020204" pitchFamily="66" charset="0"/>
              </a:rPr>
              <a:t>c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384045" y="6121444"/>
            <a:ext cx="374754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prstClr val="black"/>
                </a:solidFill>
                <a:latin typeface="Comic Sans MS" panose="030F0702030302020204" pitchFamily="66" charset="0"/>
              </a:rPr>
              <a:t>d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6"/>
          <a:srcRect l="6767" t="4003" r="84578" b="66164"/>
          <a:stretch/>
        </p:blipFill>
        <p:spPr>
          <a:xfrm>
            <a:off x="3428251" y="4286624"/>
            <a:ext cx="2606603" cy="170366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6"/>
          <a:srcRect l="15518" t="4003" r="75869" b="66673"/>
          <a:stretch/>
        </p:blipFill>
        <p:spPr>
          <a:xfrm>
            <a:off x="9292070" y="4279573"/>
            <a:ext cx="2594093" cy="167463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6"/>
          <a:srcRect l="6767" t="33835" r="84530" b="36833"/>
          <a:stretch/>
        </p:blipFill>
        <p:spPr>
          <a:xfrm>
            <a:off x="397237" y="4286624"/>
            <a:ext cx="2621117" cy="167504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6"/>
          <a:srcRect l="15518" t="33582" r="75869" b="36833"/>
          <a:stretch/>
        </p:blipFill>
        <p:spPr>
          <a:xfrm>
            <a:off x="6444751" y="4272110"/>
            <a:ext cx="2594093" cy="1689563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397237" y="1053210"/>
            <a:ext cx="2835401" cy="85309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motorbike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05543" y="1053210"/>
            <a:ext cx="2835401" cy="85309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Word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43106171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07407E-6 L 0.02227 -0.5333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7" y="-26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4.81481E-6 L -0.24427 -0.5324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14" y="-26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7.40741E-7 L 0.27149 -0.28218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68" y="-14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4.81481E-6 L -0.01185 -0.28125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9" y="-140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14000" t="-39000" r="-14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301251" y="633409"/>
            <a:ext cx="2606556" cy="169324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prstClr val="black"/>
                </a:solidFill>
                <a:latin typeface="Comic Sans MS" panose="030F0702030302020204" pitchFamily="66" charset="0"/>
              </a:rPr>
              <a:t>2</a:t>
            </a:r>
          </a:p>
        </p:txBody>
      </p:sp>
      <p:sp>
        <p:nvSpPr>
          <p:cNvPr id="9" name="Rectangle 8"/>
          <p:cNvSpPr/>
          <p:nvPr/>
        </p:nvSpPr>
        <p:spPr>
          <a:xfrm>
            <a:off x="3690542" y="2326105"/>
            <a:ext cx="2606556" cy="169324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prstClr val="black"/>
                </a:solidFill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686389" y="633137"/>
            <a:ext cx="2606556" cy="169324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prstClr val="black"/>
                </a:solidFill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301251" y="2318882"/>
            <a:ext cx="2606556" cy="169324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prstClr val="black"/>
                </a:solidFill>
                <a:latin typeface="Comic Sans MS" panose="030F0702030302020204" pitchFamily="66" charset="0"/>
              </a:rPr>
              <a:t>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333042" y="6104021"/>
            <a:ext cx="374754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prstClr val="black"/>
                </a:solidFill>
                <a:latin typeface="Comic Sans MS" panose="030F0702030302020204" pitchFamily="66" charset="0"/>
              </a:rPr>
              <a:t>a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350043" y="6111244"/>
            <a:ext cx="374754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prstClr val="black"/>
                </a:solidFill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67044" y="6113630"/>
            <a:ext cx="374754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prstClr val="black"/>
                </a:solidFill>
                <a:latin typeface="Comic Sans MS" panose="030F0702030302020204" pitchFamily="66" charset="0"/>
              </a:rPr>
              <a:t>c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384045" y="6121444"/>
            <a:ext cx="374754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prstClr val="black"/>
                </a:solidFill>
                <a:latin typeface="Comic Sans MS" panose="030F0702030302020204" pitchFamily="66" charset="0"/>
              </a:rPr>
              <a:t>d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6"/>
          <a:srcRect l="53049" t="4247" r="38147" b="67657"/>
          <a:stretch/>
        </p:blipFill>
        <p:spPr>
          <a:xfrm>
            <a:off x="9256419" y="4263843"/>
            <a:ext cx="2630005" cy="167458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6"/>
          <a:srcRect l="61806" t="4247" r="29471" b="67657"/>
          <a:stretch/>
        </p:blipFill>
        <p:spPr>
          <a:xfrm>
            <a:off x="307718" y="4263843"/>
            <a:ext cx="2605481" cy="167458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/>
          <a:srcRect l="53049" t="32107" r="38193" b="39065"/>
          <a:stretch/>
        </p:blipFill>
        <p:spPr>
          <a:xfrm>
            <a:off x="6301251" y="4263843"/>
            <a:ext cx="2615937" cy="171819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6"/>
          <a:srcRect l="61759" t="32107" r="29471" b="39065"/>
          <a:stretch/>
        </p:blipFill>
        <p:spPr>
          <a:xfrm>
            <a:off x="3252430" y="4263843"/>
            <a:ext cx="2619549" cy="1718194"/>
          </a:xfrm>
          <a:prstGeom prst="rect">
            <a:avLst/>
          </a:prstGeom>
        </p:spPr>
      </p:pic>
      <p:sp>
        <p:nvSpPr>
          <p:cNvPr id="16" name="Rounded Rectangle 15"/>
          <p:cNvSpPr/>
          <p:nvPr/>
        </p:nvSpPr>
        <p:spPr>
          <a:xfrm>
            <a:off x="397237" y="1053210"/>
            <a:ext cx="2835401" cy="85309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bike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97237" y="1053210"/>
            <a:ext cx="2835401" cy="85309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Word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11107953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1.11022E-16 L 0.49115 -0.5300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557" y="-265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7.40741E-7 L -0.21485 -0.2842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742" y="-142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7.40741E-7 L 0.25 -0.2861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-14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1.11022E-16 L -0.45899 -0.53009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956" y="-265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14000" t="-39000" r="-14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301251" y="633409"/>
            <a:ext cx="2606556" cy="169324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prstClr val="black"/>
                </a:solidFill>
                <a:latin typeface="Comic Sans MS" panose="030F0702030302020204" pitchFamily="66" charset="0"/>
              </a:rPr>
              <a:t>2</a:t>
            </a:r>
          </a:p>
        </p:txBody>
      </p:sp>
      <p:sp>
        <p:nvSpPr>
          <p:cNvPr id="9" name="Rectangle 8"/>
          <p:cNvSpPr/>
          <p:nvPr/>
        </p:nvSpPr>
        <p:spPr>
          <a:xfrm>
            <a:off x="3690542" y="2326105"/>
            <a:ext cx="2606556" cy="169324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prstClr val="black"/>
                </a:solidFill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686389" y="633137"/>
            <a:ext cx="2606556" cy="169324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prstClr val="black"/>
                </a:solidFill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301251" y="2318882"/>
            <a:ext cx="2606556" cy="169324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prstClr val="black"/>
                </a:solidFill>
                <a:latin typeface="Comic Sans MS" panose="030F0702030302020204" pitchFamily="66" charset="0"/>
              </a:rPr>
              <a:t>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333042" y="6104021"/>
            <a:ext cx="374754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prstClr val="black"/>
                </a:solidFill>
                <a:latin typeface="Comic Sans MS" panose="030F0702030302020204" pitchFamily="66" charset="0"/>
              </a:rPr>
              <a:t>a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350043" y="6111244"/>
            <a:ext cx="374754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prstClr val="black"/>
                </a:solidFill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67044" y="6113630"/>
            <a:ext cx="374754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prstClr val="black"/>
                </a:solidFill>
                <a:latin typeface="Comic Sans MS" panose="030F0702030302020204" pitchFamily="66" charset="0"/>
              </a:rPr>
              <a:t>c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384045" y="6121444"/>
            <a:ext cx="374754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prstClr val="black"/>
                </a:solidFill>
                <a:latin typeface="Comic Sans MS" panose="030F0702030302020204" pitchFamily="66" charset="0"/>
              </a:rPr>
              <a:t>d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6"/>
          <a:srcRect l="76195" t="3875" r="15173" b="66979"/>
          <a:stretch/>
        </p:blipFill>
        <p:spPr>
          <a:xfrm>
            <a:off x="9274728" y="4428239"/>
            <a:ext cx="2593387" cy="169320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6"/>
          <a:srcRect l="84855" t="3875" r="6394" b="67552"/>
          <a:stretch/>
        </p:blipFill>
        <p:spPr>
          <a:xfrm>
            <a:off x="3283506" y="4380476"/>
            <a:ext cx="2628929" cy="1659898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6"/>
          <a:srcRect l="76195" t="32932" r="15145" b="37965"/>
          <a:stretch/>
        </p:blipFill>
        <p:spPr>
          <a:xfrm>
            <a:off x="6316394" y="4394543"/>
            <a:ext cx="2601870" cy="169068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6"/>
          <a:srcRect l="84949" t="32690" r="6394" b="37965"/>
          <a:stretch/>
        </p:blipFill>
        <p:spPr>
          <a:xfrm>
            <a:off x="220022" y="4380476"/>
            <a:ext cx="2600793" cy="1704747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397237" y="1053210"/>
            <a:ext cx="2835401" cy="85309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bus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88931" y="1072008"/>
            <a:ext cx="2835401" cy="85309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Word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20283632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1.48148E-6 L -0.45782 -0.5553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891" y="-27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22222E-6 L 0.2461 -0.5460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05" y="-27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11111E-6 L -0.21445 -0.2972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729" y="-148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2.96296E-6 L 0.50065 -0.30208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026" y="-15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14000" t="-39000" r="-14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301251" y="633409"/>
            <a:ext cx="2606556" cy="1693240"/>
          </a:xfrm>
          <a:prstGeom prst="rect">
            <a:avLst/>
          </a:prstGeom>
          <a:solidFill>
            <a:srgbClr val="FFCCCC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prstClr val="black"/>
                </a:solidFill>
                <a:latin typeface="Comic Sans MS" panose="030F0702030302020204" pitchFamily="66" charset="0"/>
              </a:rPr>
              <a:t>2</a:t>
            </a:r>
          </a:p>
        </p:txBody>
      </p:sp>
      <p:sp>
        <p:nvSpPr>
          <p:cNvPr id="9" name="Rectangle 8"/>
          <p:cNvSpPr/>
          <p:nvPr/>
        </p:nvSpPr>
        <p:spPr>
          <a:xfrm>
            <a:off x="3690542" y="2326105"/>
            <a:ext cx="2606556" cy="1693240"/>
          </a:xfrm>
          <a:prstGeom prst="rect">
            <a:avLst/>
          </a:prstGeom>
          <a:solidFill>
            <a:srgbClr val="FFCCCC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prstClr val="black"/>
                </a:solidFill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686389" y="633137"/>
            <a:ext cx="2606556" cy="1693240"/>
          </a:xfrm>
          <a:prstGeom prst="rect">
            <a:avLst/>
          </a:prstGeom>
          <a:solidFill>
            <a:srgbClr val="FFCCCC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prstClr val="black"/>
                </a:solidFill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301251" y="2318882"/>
            <a:ext cx="2606556" cy="1693240"/>
          </a:xfrm>
          <a:prstGeom prst="rect">
            <a:avLst/>
          </a:prstGeom>
          <a:solidFill>
            <a:srgbClr val="FFCCCC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prstClr val="black"/>
                </a:solidFill>
                <a:latin typeface="Comic Sans MS" panose="030F0702030302020204" pitchFamily="66" charset="0"/>
              </a:rPr>
              <a:t>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333042" y="6104021"/>
            <a:ext cx="374754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prstClr val="black"/>
                </a:solidFill>
                <a:latin typeface="Comic Sans MS" panose="030F0702030302020204" pitchFamily="66" charset="0"/>
              </a:rPr>
              <a:t>a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350043" y="6111244"/>
            <a:ext cx="374754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prstClr val="black"/>
                </a:solidFill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67044" y="6113630"/>
            <a:ext cx="374754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prstClr val="black"/>
                </a:solidFill>
                <a:latin typeface="Comic Sans MS" panose="030F0702030302020204" pitchFamily="66" charset="0"/>
              </a:rPr>
              <a:t>c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384045" y="6121444"/>
            <a:ext cx="374754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prstClr val="black"/>
                </a:solidFill>
                <a:latin typeface="Comic Sans MS" panose="030F0702030302020204" pitchFamily="66" charset="0"/>
              </a:rPr>
              <a:t>d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6"/>
          <a:srcRect l="30082" t="4248" r="61410" b="67310"/>
          <a:stretch/>
        </p:blipFill>
        <p:spPr>
          <a:xfrm>
            <a:off x="406861" y="4444124"/>
            <a:ext cx="2601869" cy="165989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6"/>
          <a:srcRect l="38590" t="4248" r="52845" b="67068"/>
          <a:stretch/>
        </p:blipFill>
        <p:spPr>
          <a:xfrm>
            <a:off x="6231481" y="4437279"/>
            <a:ext cx="2619549" cy="167396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/>
          <a:srcRect l="30082" t="31967" r="61226" b="37730"/>
          <a:stretch/>
        </p:blipFill>
        <p:spPr>
          <a:xfrm>
            <a:off x="9242352" y="4335507"/>
            <a:ext cx="2658140" cy="176851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6"/>
          <a:srcRect l="38635" t="33172" r="52845" b="37730"/>
          <a:stretch/>
        </p:blipFill>
        <p:spPr>
          <a:xfrm>
            <a:off x="3234679" y="4444124"/>
            <a:ext cx="2605481" cy="1698176"/>
          </a:xfrm>
          <a:prstGeom prst="rect">
            <a:avLst/>
          </a:prstGeom>
        </p:spPr>
      </p:pic>
      <p:sp>
        <p:nvSpPr>
          <p:cNvPr id="16" name="Rounded Rectangle 15"/>
          <p:cNvSpPr/>
          <p:nvPr/>
        </p:nvSpPr>
        <p:spPr>
          <a:xfrm>
            <a:off x="388931" y="1053210"/>
            <a:ext cx="2835401" cy="85309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train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97237" y="1053210"/>
            <a:ext cx="2835401" cy="85309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Word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83516982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1.48148E-6 L 0.26914 -0.5541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51" y="-277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1.48148E-6 L 0.00469 -0.55324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4" y="-276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1.11111E-6 L -0.45404 -0.3030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708" y="-15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7.40741E-7 L 0.25325 -0.30695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56" y="-15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130.Unit 11 - Lesson 3 - Period 2"/>
  <p:tag name="ISPRING_PLAYERS_CUSTOMIZATION_2" val="UEsDBBQAAgAIAOOGAlPDxJh2RwMAAOEJAAAUAAAAdW5pdmVyc2FsL3BsYXllci54bWytVltv0zAUfu6k/YfI74tbCmyrkiFAqngANKnc3io3OU1MEzvYzrLu13Pi3ENamESlVsnx+T6fy+fjem8e08R5AKW5FD5ZuHPigAhkyEXkk69f1lc35M3d5YWXJewIyuGhT3LBSwBLiBOCDhTPDILvmYl90jO4yEycTHGpuDn6ZDlH7nan5YJcXszQRWifxMZkK0qLonC5RoSItEzykkS7gUxppkCDMKBoFQZxGuzK/B2N31QKao4Z6B4yM8/fuCZpOR41H5AUS1eqiL6Yzxf0x6ePmyCGlF1xoQ0TARAHKzmzpdyx4PBJhnkCurTNvCrIDRhTBmFtM8+s+OJGOFoFPqkctilozSLQbiIiQlu/hrMhqDCNdctEuBXsgUeszG2ray/boo5Ex1KZIDc1+gDHnWQq3Lb2nr9HJyL29gnTcc2nB7lY/gOvk7F+2/J9MhabUb5LuI5xqQ/prNNJ0OGuXmprbGX7tZHtumQijoJfOVcQ2tdv7QmYL0i1YStzG6eriwAX8GnNAiPV8T3CULq1bNxWKW6lFNeCWg633X3TUZAm2z0wkytoSjXzHngI8jNTyvbrzqgcPDoy1lg6BHu0SrluUtcQLzZp8uofelP6jVrzU5/rjAX8j8Z8QKK2JlyE8Ljm6GMgxZoawGKXNtdkiVvu2cWk813aO0wDU3cSsCmYiGOYigDPfsgMo52dnoKCYhpdglyNsL2Fk+CYR3GCXzPJMF49SZMydZhk6C2cBCcyOExAW/NJ4E7JAjPUeZbhAPizeH+utx2h45aMdNmK0aMT49ALcm1kyp+s0gdz0qyspM+c3ssL59SnAb3NeAu5np9DjCbBIK5mLuzPEeBceOBQbAY8V7XVzXCIT8z68mk04EvTfTljmulcGrZZZRnPcTB5Vnk15zjPRj4h7FmemPf9hIaXh4WOEp6+N6a4vuNZlcWGP4FT8LD8a7BYYqmdGEq9++T1zbLHgFrEyTjY3ppO7biXoqmD61L7Vv3adjQ3VK2VSmanJOXVvagw1Tx4h3KMlMxFOBKAbVhNrxOcx28VMCeBPWa0eIHHQ2Y+eYkPdc63r267lK8Xtw3WxnVfbVzF8ozrqA64kx+tD1KbiFfPNXz8DVBLAwQUAAIACABxVy1VyqMDbmwGAAAoGQAAHQAAAHVuaXZlcnNhbC9jb21tb25fbWVzc2FnZXMubG5nrVnbbuM2EH0vsP9AGAjQAtvsboFdFEXiBS0zthBZ1Ep0vGlRCIxF20Qk0dXFifvUr+mH9Us6pGTH3gskOQGSIJIxZ4bDM2eG9MXHxyRGG5HlUqWXvXfnb3tIpHMVyXR52Zuyq59/7aG84GnEY5WKy16qeuhj/9UPFzFPlyVfCvj/1Q8IXSQiz+Ex7+unp2cko8ueNwixZZEgsAcOCbFv49DBA+KEA2xdh4yGAzKy3V5/pFABPyuB7sRSpikEgdTCvMhjGYmLNzVqNyeUMToJPewSp9cfqKJQCRrw7DQ0F9/YI8xs6oaDKQC7Qa/v8o1c8gJSiO5KgE/z07ADwpjtjgARz+dgIO9kLIstCkRRQC5ORXXsIen1g9MzyKi3Sx9T6665mw5tCmnz/SprBhJWWEZSoZRnmUlcB0DPwbfEDwOLAKiGpiwMpp5HfUaGEKFmi0zKuNoQmaNUFSgv12uVFSJCMjWE4kcZTlSn3ATXthuCe7O++rXt2Ow2nFCda1ZmKQLnL+bEpf4EO0foi8ULwHs+CYjLIJ3emDLa63uZyEVaiAytV6pQXfA0zUI3pFehRacuqxmHzj5NSWB23p1OBsQ/0yV9xiiD9ew+Cs46OLoBP98g1A04O41QMwwJmGD/usqJ5RN4MQxnNhv3+lYmuKbNgyxWSAbrTIuS2PC4rPhVa2eTu53SYc+rdWMX94DP75usLTqB+rsNHToCsbRHEJZK1jzdIkct1Y+/fPjw+O79h586wQRAKOcYCBmk929bALnMp04lCqFLPsNu67/d7OiUObYLhK7/6WYN1L0BvsLfRrup7wPJa4bagVEMnQuHGMW4VSVa8Y3QzWcjxYPRBygCmdV9R38wV/AiLRsrbEgnGEgEdcV829IEhUJQWbZ9XclOWaxUBu5yFMmc38VALe1Ts0p/vq7qr+KW0lIFAhaphMv0vNn1zHUoHhqSTYDdeKTVYr8oQDqCN5Te6LJ5DS4e0ljxCC0yAYA0QHy9juW8FtGa917Mt41R+HgGTQzITp0A9Gu4e9PrkzRCw4zrxXZE8XFAfADIeC6yE2xDw3VjjnAcd0MY26OxA79MhzCWy1UMv0XXODwCTPBEo1LUcoyDYEb9oU6aVmOO1jzPH1QWHbH0cD+bgG3XolAIFjsA181yDwz8kDD7ZZmYF81gECU2/K7rCpYKBAyZEQNdUkmZF1A2yToWhTDRSr0UPq8GJbFQUF+xgNnJcB+8m2JrpLmDp641DgdsL6EOL9P5qqUdFOc36+OwGkqgySHnG2Oq0WDW/AzqAmJIu1jQa9DA6y4WtwSGRPjTZHMwrYLu7URpJ3pzrjUm3taDhGbTRqoyhzc6JSBNZkfy825uAgJ93WU2dr6jrRXqbhJbyo2AOLJIZI2OQO4tMtRF9Wlq/x5eYdsxnfpL6vGtmfp4tOHpXB8n5lzv6RY+i2RkPtO0N/7/KuXfiBe11J/VXcIdks9nXeM5aizfqQheFCJZF02udcLq8E+JQpf4d0Nos/TT/O+H8hfZmYMx/tn7c3Rc6LJHjUE8M1Ptd+ulI6knfwIDi26OMGPE7a3G2u3AprojNp87nuxs9+romGGnC9Xe2qU1gKvQqRjBGHJsIg9g1EmgC7W3NWePw/DNqaO9/YwMAptB15mJu1wWjZ5NPbfur6acT2+sBzPrUbNhNnPI0S0HQMYygfijFpjTCdlloGoRRyuZqTKOTPnH8t60CchtmYivp+FFphLzNub5jv5Vm/r4nCiqxfmVU6/DPLWv4Nb7c1DAp+9SQLAPY4yFXUvPPpau9rilEZSPToXDgt3oBHWU8GK+gna8UGUatQSqjmBDcoUBrF5zIHjWPIXVAF+EUb1F9dvfOoHoiQ5ElOzB/nBVIfI/O4PoZewxqsuLQjwWzUDTgWFRENKrK5jkFosmC4YHxyGbhzZW9VF5Z9fy5MxsYP+LHEl51RQTlcCr82a/TF/YGbJgxrA1nkD9BabcVJnB0NkFYUc3i059ONLVlWsBEAwQTBaxQOSR63rrgqovfkCZzSGt15/w7B5knSkVd4rNbKAup6Lbmp7uQMoilmmnyJ/XVPWCme2FeDg0F0KQSTjv31czRAQHznl9MxSrZWswa4xd6Bpf4IlIFl0BfUL2Fz76UsNcIDiK628m/vvn3yb76pKw1mSQver5SfQ2X/ft/VNuvtO4eHPwFcf/UEsDBBQAAgAIAHFXLVUVHmAbowAAAH8BAAAuAAAAdW5pdmVyc2Fs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cVctVaenV+h8BAAAbxcAACcAAAB1bml2ZXJzYWwvZmxhc2hfcHVibGlzaGluZ19zZXR0aW5ncy54bWzlWN1u2zYUvvdTEBp6WStpkzUNZAeZLSNGHTuz1K7BMAS0RFtcKFIlKbvu1Z5mD7Yn2aHoOHbitHRWD2l7ETgiz/nO4Xd+eKTg5GPO0JRIRQVvePv1PQ8RnoiU8knDext3nh95SGnMU8wEJw2PCw+dNGtBUY4YVVlEtAZRhQCGq+NCN7xM6+LY92ezWZ2qQppdwUoN+KqeiNwvJFGEayL9guE5/Oh5QZS3QHAAgL9c8IVas1ZDKLBI5yItGUE0Bc85NYfCrMOwyjzfio1wcj2RouRpSzAhkZyMGt5PrbC93355I2Oh2jQn3HCimrBolvUxTlNqvMAsop8IygidZODu4YGHZjTVWcN7cWBQQNq/j1Jh26Njg9ISwAHXC/icaJxije2jtafJR61uFuxSOuc4p0kMO8icv+G146uo122HV/1BHEZXZ/F5z/qwhVIcvo+3UIq7cS/cRt4V/uzyIhz2uv03V/Fg0Iu7F7dawOgaIYG/zlgAzIpSJmRJWKCzMh9xTBnk6B0aFdGQ5QzLCYlFh0IQx5gp4qE/CzL5tcSM6jkUwx4UwzUhxakqSKKHJmwNT8uSeLdwFhAcg1jepsTrZUq8Olo7um+t3x5ro5cB1honGSQPrFWuBf7q0o0YNWWEE02nkJjkziHHJWNRWRRC6qZxurK9urj04QGYYCz4GnPmGY0ES5d8kXxE0j7OyUrFRdeUd0By30NjiDEDJgcF4SjCHKqcamA3WQKocqQ01VV1dxbSp5JihgAP2hBB59E9tpMMS7UW1GVgTW0lzd/7QhP1h2XbLj0oGjEKVkxqOcmHPEVtiWfQlVzELwh3ETuDvGEmd4h0ckJitYUkOmXMRfg3UbIUzUWJGL0GTgSCqipz+C8jaLV3obEUebUK3VUjVVE4pWRG0hMXQ5dgIi9BE1p5wYi2Fj6U9BMakbGQgEvwFCiGdaosfn0r4AIrdQuKb3x8ZjtSt98O3z8zB8TpFPNkS3AoRZIXeif4eI640Dd6QEeCS4igCUpK02rP5Wz1x4dh2Q0gzl8pGmv4iuYlw18TfknICvQOQ74bK9sE/oseOJvN8LQqdFO8FTSUOIWQWEzYSKCTU764PRwAE8yR4GyOcAKXsTJtY0pFqWDFNggLrR7vodWHNK2eJnDrgEWZEukEubf/4uXB4c+vjl4f1/1//vr7+WeVFmPKBcPGnJ1TWg/OQW5ad6ahLyh9Zia6p9sRMjeJmt4zunnOc1Dv9uNweNqKu++68eUGgIq9+/dx4JtZYfPoUA1QT3VyiMLTYesMDcPobS+Ojl0yqi+geHWSQU6OzauF01gwDN85YQPhToUSRk5wAxepwRsXqaEdDS5WxgInF6DVT2zrgmbPaE4h4b6JwnWqoUfV/LdRt/955LeFv6O6JVgm2c7y6MforLsM0HdM+9N+F/6eX1jPsbwmEsVCMOV0s5WaUU7+1zaxnnBReN79ZdBr/wAt+YkyaJ+WnxHXvhsG/sYvtGYnp5zmQKt5+Vh+1m0eHuwF/uatWg3Q1j+SN2v/AlBLAwQUAAIACABxVy1VvOlThncDAADoDAAAIQAAAHVuaXZlcnNhbC9mbGFzaF9za2luX3NldHRpbmdzLnhtbJVXXW/aMBR9769A7L2swMYqBSS+JlXr2mpF9NkhF7Bw7Mh26Niv33XsJA4kDW1Uqb7nHPt++VoN1IHyzhGkooKPu/3u5KbTCTaplMD1CuKEEQ0dTmIYd9/eBt2exQUT8hW0pnynjCW3dWg07oap1oLfbgTXuMktFzImrDv58jP7CXoZs00l0KdrNVuygfKYb/0fs8VVEnfGcDZazO+bBBsRJ4SfHsVO3IZkc9hJkfLIuDYwX5Nsf0pAMsoPrR4xqvSDhrji0/Ju2V/2r5MkEpQC49L9Ytqffm9VMRICK6IfDX8Mp1dqyqM+LsyZ7EgV1Zls1B8NRsMmWUJ2UE3yfLm4Wwya+Rx3r1blQ7+sQMNf3Ro5dv4J5Kc2F0mafKZHEil2JqFnmpH5WjVMkAivHwoW9+ZrFZiAzEGtDakYjbAMQka2Fb+ar4nclEv3pz8kAnO3pWAvpghn08N0SMhgsiVMQdDLlxZUe/H+nGq8TQXBN5WkFwzxhaSqQiuNJfEPvFMe+SxnKSlrwdIY5tZln1kFSsF8Pstmi88tbJ6PEo6XRM9aUp8wt5dUz1pSX03Nnjk7XfLPISvK22JGXE1bioAwcILLImv5MofNWY/muiv/dGfJSbGIYJI12IrGYMoX9DKb9ap34VbAyZHuiMbn6bfhhacsHhX0zgDXc/UdFmiqGdQ13kakUqEzCK+r4dcgVmKfEDXVj7DVObtqLAtj3o1KPsy62vNaphct77Yr8mbXHY2vyrgbE3kAuRKCqW7H6fAm4jb2fb5UmLmNryrIB74VniZzrEnEhQZ1LVnYy3ilP0RrstnH6FLjAUVKbWXrCxi4Y+sqy9M4BLnEhqCgXJKrNsvb092e4a9eU3iHqCpoAK1S73E7TijL2Z7BdQAQudk71C0sEqdMUwZHYA71DFnATZEFCtu/Ll7TXdWe9CxXNaQbRGWnnE0oD6gRrNEvkYd6CVwx5zUJVRZZZaa0Tf58WJpu9Y63a9dKlZ0Rr0shFquST5Jq8aqJ1G7Tcu2CJ0eYchpnIwgB7/gaxGqYEInLSwbmQV3YSxfM81VsVozWGqRJYgbtpF8nyZDzKbvCCzrZSgB/wmbGG+8V+AWnUBAZPRUUF3sjbNUYIz6e2cDGUR8nOuh5JlscvyYx5dT8izJPlRYx/ZfttXQvj7s4H1FucD/EJv8BUEsDBBQAAgAIAHFXLVUX293YdwQAAPkWAAAmAAAAdW5pdmVyc2FsL2h0bWxfcHVibGlzaGluZ19zZXR0aW5ncy54bWzdWFFT2zgQfudXaHzTx8bQ0itlnDBcYoZMQ5KL3V6ZmxtGsZVYhyy5kpw0fbpfcz/sfsmtrCQkEKjCkHboAwNe73672t1vtTg4+ZIzNCFSUcHr3kFt30OEJyKlfFz3PsRnL488pDTmKWaCk7rHhYdOGntBUQ4ZVVlEtAZVhQCGq+NC171M6+LY96fTaY2qQpq3gpUa8FUtEblfSKII10T6BcMz+KVnBVHeHMEBAH5ywedmjb09hAKLdCHSkhFEU4icU3MozM51zjzfag1xcj2WouRpUzAhkRwP694vzbB10Hq90LFILZoTblKiGiA0Yn2M05SaIDCL6FeCMkLHGUT75tBDU5rqrO69OjQooO3fRamw7cmxQWkKSAHXc/icaJxije2j9afJF60WAitKZxznNInhDTLHr3ut+CrqtFvhVbcXh9HVeXzRsTFsYRSHn+ItjOJ23Am30XeFP7/sh4NOu/v+Ku71OnG7f2MFGV1LSOCvZyyAzIpSJmSZsEBnZT7kmDJo0VtpVERDkzMsxyQWZxSKOMJMEQ/9XZDx7yVmVM+AC/vAhWtCilNVkEQPTNnqnpYl8W7gLCAEBrW8aYl3y5Z4e7R2dN96vznWxigDrDVOMmgekFWhBf6qaKFGDYtwoukEGpPcOuSoZCwqi0JI3TBBV75XhcsY7oEJRoKvZc48o6Fg6TJfJB+StItzqF//jHtoBEVlkLpeQTiKMAdWUw3pTJYWqhwqTXXF5rO59qmkmCFgLIwdgi6iO+lNMizVWhWXlTRkShp/doUm6i+bXiu6VzViFLyYXnLSD3mKWhJPYQq5qPcJd1E7h0ZhplmIdApCYrWFJjplzEX5D1GyFM1EiRi9hpwIBDQqc/grI2h1WKGRFHklZVhppKoUTiiZkvTExdEluMhLsITRXTCirYfPJf2KhmQkJOASPIEUg5wqi1/bCrjASt2A4kWML+wIandb4acX5oA4nWCebAkO3CN5oXeCj2eIC72wg3QkuIQKmqKkNK3euZyt9vgyLOkPdX6iaqzhK5qXDD8l/DIhK9A7LPluvGxT+G9G4Ow2w5OK6Ia8FTRQnEJJLCa8SGDIUz6/LhwAE8yR4GyGcAK3rzJjY0JFqUBiB4SFVo+P0NpDm1ZPY9jrwKNMiXSC3D949frwza9vj94d1/z//vn35YNG872kz7BxZxeT5r2Lj5vVrfXnG0YPLEF3bM+EzE2jpnecbl7sHMzb3TgcnDbj9sd2fLkBoMre3fs48M1ysHlXqDamW6vC8MftClF4Omieo0EYfejE0bFLD3UF0FUnGXThyPz34LQIDMKPTtiQYidqhJETXM9Fq/feRWtgl4H+yiLgFAIM97EdVjDeGc0ptNizoKoTax7F8ufB1I1bPX2QqpbcO2IqwTLJdtY5z3h6/ria/MSZ3tj9atNNhSKSU2P0na6sn/l/0Assr4lEsRBMOV1dpWaUk+86FdabLQov2r/1Oq2ddh11a7tnQfWnTZ99Wn4HXPvwF/gbP7HugXz9c3Vj739QSwMEFAACAAgAcVctVVRzGYWwAQAAgQYAAB8AAAB1bml2ZXJzYWwvaHRtbF9za2luX3NldHRpbmdzLmpzjZRBb4IwFMfvfgrCrouZ6IbupuKSJR6WzNuyQ8EnEkvbtIXJjN99tDptoWzSC/331/f6HvR/6Hn14ye+9+wd9Luev9lzrYHSNggLuLcXcNdCrhZ8gbM1rLIccEbAbyDlZe9FP14RZ2if6LBx9a4CCyOiT104c4ncJQqXWLrEL5e4d4nfdoHn4k6FGQ2PCykp6SeUSCCyTyjPkWb8uxf9mGU2YFoC/wfdoASsoI/BeBZ1kteIo1kYzScml9CcIVItaUr7MUp2KacFWZ/zD9Uw6W3FgNcffteVFmdCvkrIm4kXg0WwCLpJxkEIOOedRNNg+uSEMYoBmwWFo/Fo+gdqBW43tEGXmcjkLx0G4TAcmTRDKbS6NF9Eg2hoY6SO1epmK/mJk7CXXcUwjCrgt4SirGA3fEDGaao60kZDNZwopmidkfTERRM1nJw6rArb9W9o5+jHlK8vf8WDGibTaoZ1zbQDSV6cb+TJIIxrt7XXXXuultPQhEOTv5p1CtHIunQZRbfVNXLcbnKl23tk03vU/KMuHPEd8BWluDbVOk8htWN7n6ZLOI+Z3FxQaTeod/wBUEsDBBQAAgAIAHFXLVXahn1hYAAAAGIAAAAcAAAAdW5pdmVyc2FsL2xvY2FsX3NldHRpbmdzLnhtbLOxr8jNUShLLSrOzM+zVTLUM1BSSM1Lzk/JzEu3VQoNcdO1UFIoLknMS0nMyc9LtVXKy1dSsLfjssnJT07MCU4tKQEqLFYoyEmsTC0KSc0FMkpS/RJzgSrDw42V9O24AFBLAwQUAAIACAByVy1Vg+wKbxwGAABHEwAAFwAAAHVuaXZlcnNhbC91bml2ZXJzYWwucG5n7Zd7UNJZFMev62MrN9fN7LGpla3ZTqY5REai9NC1tlkt22J9pJkmtZS6ICmBUI4zWZuRPUwU+c1WjjWaxFCZq4JlhZPAr4dJhttvSuGXoRiRKBGwsNU+mtmd2f7mjzt37r2fe8+555z7nbkH18fHTZ705SQAwOS1a2ISAXDFAfAJZ4KHfSbe6HbT3rlQE+NWgUaF36B94EZa+d1KAIQczzcZ7vbxxLw1SVQAvDoczUWaey4LgCl9a2NWfl+YNtwXxfmK6Lsvw+pf6h0zIdA90ft87KQb8z0S5ywV1lTfqWznzgu2uqTlb07V5mxU3ce+unRKCc/z351AZHfnB6O1t5ioLwArSjtdAEiM8QLgaCAFgH1Ty10BOFvqB8Cc2AEA8o4LxK9v4/NC/aM0qsXwXDty9fkO/RLOLOSa6c4X9vuk0i7lV0nLRlY46Lg4z7pw5AbPwRXWn9l+vzJ3m8L7LZXnoNqheheQR4pbV0fvG/dymC3Y49gvHx84zg4IMF+RJQV+CvbVH6mIN1ydGYj62d1p3xS3Do3AQqzXAmI6y6R+IizYqaPz+7cc5HEIVukTS1gU6aDd4cblycuhqjHE1lGPWHVjB6QaK46VP3TepBawipSxDEVmmoHCZ7DIGqyOxu/HlWPKR09JrMMSlgCjHzWhkERvKJCMWTpU/zgw6Rz7RcfsNvFpIUIgwBYqU2Lr4aJt3Q9KGKHDY3hYz+tM2o9BhZpkZoCcMWLRlEFj8LNa8YEzuHWOmDy4e8/ULaMUXVovqF/GGGC+uIZIWG9m216hETpoQdX2In4E0ddYWJkpKhEs9JnNenVXi8IyqlLbUD+dalPfE8MbBoYEOFF6b6XKLCwaRGBqQASK4XCVkWbSLsc1wun0oGyNlGAaVOpxkDzgNJWvFVXDTPdBfI5ORThjieRJFdoGeJtYRNuVzYp+zcupETliT/RfVJMgD2kXbYWPtSI2EWR7OnqsJaxTBOCXBIxUWYz31L/BjwluFt7sKLnOqt1hrZEqiqOlSnMD2oAOe1rUqd8o9nKSXqDN1GgzfUQQiS7jbHERSZA+CesAvSwuRtGqZHrESY2VqWjzEblF+7BPYhNjzKR8OoMfAXO5R5OFSxD0hnr5FXZ8k+J97hV12YukhpHkPShyeUJ6KEw2BjGsW4jePTLD5s8uKGu4CycaftWiFloPtUfYJN8+IKNEC1qQpsZimWzY8hC/x/1RK8qDSx636nprWZA9Q81qTBpKzx96hm2MVVgjdQLMBpEOambCKZqQ9yW2UVTRP7GcxrDW1LLT+cHTNGw1BJHm+/VQWsNuk3syQwUeMotPtJaWvdlNPpxS8byrk64yw2R/93bruCUq+KKmIHX/JQJaMdP2ebkoBx4SYKQamhFnxvGC3r6bQeaPRnVhcdY0zSjSMdRl8FMJOoe69CyGHJ97OkOHIJm/SQh7CFfCXuZWd8UWKbQvv71X0h3yzId8iu21lNPWekw0Ox3uZSMp2a3d7ONUOt9MErMTyPxZOFvXyQbu35Iq9rOn8GfdoaNFdD6bOEMWyOw6ybt8ImFxQ7+Pl9l2vj1ETxY+hqi7Q6eP+gYtnKrBom969LgrrDqaTis0M3S/hKOFpsgorKPAIDOvn/Ugy3o2R5dCgE0NMDtbwahBeDY1VNW2aFcoocXSorIdztVUjDylKKa8U4VorNn3aNLLMNcsf0glcoMpURzuD0nE5UYVWUMn74QuVqIXSitj97LSRAFNBPSRjBo6Uj2WLohAmyWKvjRptnHhWrsjHC6iH9pUZk8it9du+Hom24aTWgwQkmGTKYWjRfJh2tDuJpJxJOdxbpuiyiJs+oeGwGW823/Gfwmnei5F8Zdsyb1xaOm7ly7vzy7lUd9HUPNTf6RDuPp6797bGRAhdnVUSc3/XvBcloyXd8G6Z+NNGfzVdjkAX9t9A2scLqw49IH2nthYbuglQTMzD4ffmpEpW4023Heo8YsF/77lA7n+r9OdqBN1ok7UiTpRJ+pEnagTdaJO9ONQ9dzyt9+Uw+GcqjDx+FMCltKy8Y/vSqPPx5hZldb2OkIWilbuExVcta+DtbHxMY2rthb/DlBLAwQUAAIACAByVy1VPMoRpUsAAABqAAAAGwAAAHVuaXZlcnNhbC91bml2ZXJzYWwucG5nLnhtbLOxr8jNUShLLSrOzM+zVTLUM1Cyt+PlsikoSi3LTC1XqACKGekZQICSQqWtkgkStzwzpSTDVsnCwBAhlpGamZ5RYqtkhiSoDzQSAFBLAQIAABQAAgAIAOOGAlPDxJh2RwMAAOEJAAAUAAAAAAAAAAEAAAAAAAAAAAB1bml2ZXJzYWwvcGxheWVyLnhtbFBLAQIAABQAAgAIAHFXLVXKowNubAYAACgZAAAdAAAAAAAAAAEAAAAAAHkDAAB1bml2ZXJzYWwvY29tbW9uX21lc3NhZ2VzLmxuZ1BLAQIAABQAAgAIAHFXLVUVHmAbowAAAH8BAAAuAAAAAAAAAAEAAAAAACAKAAB1bml2ZXJzYWwvcGxheWJhY2tfYW5kX25hdmlnYXRpb25fc2V0dGluZ3MueG1sUEsBAgAAFAACAAgAcVctVaenV+h8BAAAbxcAACcAAAAAAAAAAQAAAAAADwsAAHVuaXZlcnNhbC9mbGFzaF9wdWJsaXNoaW5nX3NldHRpbmdzLnhtbFBLAQIAABQAAgAIAHFXLVW86VOGdwMAAOgMAAAhAAAAAAAAAAEAAAAAANAPAAB1bml2ZXJzYWwvZmxhc2hfc2tpbl9zZXR0aW5ncy54bWxQSwECAAAUAAIACABxVy1VF9vd2HcEAAD5FgAAJgAAAAAAAAABAAAAAACGEwAAdW5pdmVyc2FsL2h0bWxfcHVibGlzaGluZ19zZXR0aW5ncy54bWxQSwECAAAUAAIACABxVy1VVHMZhbABAACBBgAAHwAAAAAAAAABAAAAAABBGAAAdW5pdmVyc2FsL2h0bWxfc2tpbl9zZXR0aW5ncy5qc1BLAQIAABQAAgAIAHFXLVXahn1hYAAAAGIAAAAcAAAAAAAAAAEAAAAAAC4aAAB1bml2ZXJzYWwvbG9jYWxfc2V0dGluZ3MueG1sUEsBAgAAFAACAAgAclctVYPsCm8cBgAARxMAABcAAAAAAAAAAAAAAAAAyBoAAHVuaXZlcnNhbC91bml2ZXJzYWwucG5nUEsBAgAAFAACAAgAclctVTzKEaVLAAAAagAAABsAAAAAAAAAAQAAAAAAGSEAAHVuaXZlcnNhbC91bml2ZXJzYWwucG5nLnhtbFBLBQYAAAAACgAKAAYDAACdIQAAAAA="/>
  <p:tag name="ISPRING_LMS_API_VERSION" val="SCORM 2004 (2nd edition)"/>
  <p:tag name="ISPRING_ULTRA_SCORM_COURSE_ID" val="A1E66D19-3454-4688-B631-BEC6F2A740F7"/>
  <p:tag name="ISPRING_CMI5_LAUNCH_METHOD" val="any window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CLOUDFOLDERID" val="1"/>
  <p:tag name="ISPRINGONLINEFOLDERID" val="1"/>
  <p:tag name="ISPRING_OUTPUT_FOLDER" val="[[&quot;\uFFFD\uFFFD|x{7070F873-55FB-4E49-8DA2-6F658BF36F6A}&quot;,&quot;C:\\Users\\Admin\\Desktop\\Bài giảng thiếu\\Unit 11\\Unit 1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90,&quot;optimizeImageForResolution&quot;:&quot;T_FALSE&quot;},&quot;audioQuality&quot;:90,&quot;videoQuality&quot;:8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RATE_QUIZZES" val="0"/>
  <p:tag name="ISPRING_SCORM_PASSING_SCORE" val="0.000000"/>
  <p:tag name="ISPRING_CURRENT_PLAYER_ID" val="universal"/>
  <p:tag name="ISPRING_PRESENTATION_TITLE" val="130.Unit 11 - Lesson 3 - Period 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E6E6D87-7FBF-42C5-BEBD-3AD2ABD08F61}:27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C4EFC28-51EC-4E76-A9D5-542493B294F0}:26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236D095-BCAA-4502-A3A3-300D309D290D}:26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D281E0D-6389-451A-9DBB-C0EE96A541CB}:278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A721996-2C40-446B-859B-B5899EEB53EC}:26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53B5261-0477-46BF-857A-9D1235DD566D}:267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B1AFA86-7DE3-42F8-8657-3CCC6A101AD1}:268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9CE2768-7D1E-4EF5-8DE0-E6EE746E39DF}:269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41ADB6B-6694-4F27-B298-66490D402313}:27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1509E88-26F6-47C7-A3E8-4B191A8A6081}:27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F68A6E5-997C-4EFC-A8A1-E2726C679EEF}:28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9E7761F-BE90-4446-89F6-28100538F0EC}:27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88448A5-A8D3-4140-9D53-76A385B1D6F1}:28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88448A5-A8D3-4140-9D53-76A385B1D6F1}:28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88448A5-A8D3-4140-9D53-76A385B1D6F1}:28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88448A5-A8D3-4140-9D53-76A385B1D6F1}:28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2835178-88F3-4060-B54A-94F58E5A55F7}:28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2EE596F-9DF3-426C-BA10-B7CBF5AAB757}:28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D4CA035-53CD-4061-AAEF-2D3559D132C4}:28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A9D39FE-FFB3-49CF-A1B8-0AC6BC88E856}:27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D3DCB10-B892-45CE-8686-66565F6303C0}:27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B6C3135-D5DD-4299-B3E5-6E8A44F53228}:276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21ABE19-F849-4DC1-A525-2C839BA1FB21}:28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3959D47-A5F6-47AB-AA2E-23620FBC7BDF}:25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7877AF3-A874-4EC2-85B4-6A9C3C72D128}:25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9AC3F20-A24A-40ED-9BE6-1C6C544E19C9}:26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E196B2C-C552-4458-A915-8CB7EEFB9E09}:26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0E73B44-0C0F-4BAA-B41A-6EBD5B1A3CE3}:26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D812F33-6C7A-4BB2-B16A-38203D672AC6}:263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925</TotalTime>
  <Words>385</Words>
  <Application>Microsoft Office PowerPoint</Application>
  <PresentationFormat>Widescreen</PresentationFormat>
  <Paragraphs>137</Paragraphs>
  <Slides>30</Slides>
  <Notes>29</Notes>
  <HiddenSlides>0</HiddenSlides>
  <MMClips>4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30</vt:i4>
      </vt:variant>
    </vt:vector>
  </HeadingPairs>
  <TitlesOfParts>
    <vt:vector size="46" baseType="lpstr">
      <vt:lpstr>Arial</vt:lpstr>
      <vt:lpstr>Bebas Neue</vt:lpstr>
      <vt:lpstr>Calibri</vt:lpstr>
      <vt:lpstr>Calibri Light</vt:lpstr>
      <vt:lpstr>Comic Sans MS</vt:lpstr>
      <vt:lpstr>Gill Sans Ultra Bold</vt:lpstr>
      <vt:lpstr>Life Savers</vt:lpstr>
      <vt:lpstr>Life Savers ExtraBold</vt:lpstr>
      <vt:lpstr>Quicksand</vt:lpstr>
      <vt:lpstr>Quicksand SemiBold</vt:lpstr>
      <vt:lpstr>1_Office Theme</vt:lpstr>
      <vt:lpstr>2_Office Theme</vt:lpstr>
      <vt:lpstr>3_Office Theme</vt:lpstr>
      <vt:lpstr>4_Office Theme</vt:lpstr>
      <vt:lpstr>8_Office Theme</vt:lpstr>
      <vt:lpstr>1_Science Subject for Elementary - 3rd Grade: Physical, Life, and Earth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130.Unit 11 - Lesson 3 - Period 2</dc:title>
  <dc:creator>DELL 7240</dc:creator>
  <cp:lastModifiedBy>pc</cp:lastModifiedBy>
  <cp:revision>74</cp:revision>
  <dcterms:created xsi:type="dcterms:W3CDTF">2022-04-22T13:44:47Z</dcterms:created>
  <dcterms:modified xsi:type="dcterms:W3CDTF">2023-07-24T04:39:59Z</dcterms:modified>
</cp:coreProperties>
</file>