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media/audio2.wav" ContentType="audio/x-wav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media/audio3.wav" ContentType="audio/x-wav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media/media2.wav" ContentType="audio/x-wav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media/media3.wav" ContentType="audio/x-wav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media/audio4.wav" ContentType="audio/x-wav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notesMasterIdLst>
    <p:notesMasterId r:id="rId25"/>
  </p:notesMasterIdLst>
  <p:handoutMasterIdLst>
    <p:handoutMasterId r:id="rId26"/>
  </p:handoutMasterIdLst>
  <p:sldIdLst>
    <p:sldId id="279" r:id="rId4"/>
    <p:sldId id="273" r:id="rId5"/>
    <p:sldId id="256" r:id="rId6"/>
    <p:sldId id="257" r:id="rId7"/>
    <p:sldId id="258" r:id="rId8"/>
    <p:sldId id="260" r:id="rId9"/>
    <p:sldId id="261" r:id="rId10"/>
    <p:sldId id="274" r:id="rId11"/>
    <p:sldId id="263" r:id="rId12"/>
    <p:sldId id="264" r:id="rId13"/>
    <p:sldId id="280" r:id="rId14"/>
    <p:sldId id="281" r:id="rId15"/>
    <p:sldId id="268" r:id="rId16"/>
    <p:sldId id="275" r:id="rId17"/>
    <p:sldId id="269" r:id="rId18"/>
    <p:sldId id="270" r:id="rId19"/>
    <p:sldId id="276" r:id="rId20"/>
    <p:sldId id="271" r:id="rId21"/>
    <p:sldId id="277" r:id="rId22"/>
    <p:sldId id="272" r:id="rId23"/>
    <p:sldId id="278" r:id="rId24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2998" autoAdjust="0"/>
  </p:normalViewPr>
  <p:slideViewPr>
    <p:cSldViewPr snapToGrid="0">
      <p:cViewPr varScale="1">
        <p:scale>
          <a:sx n="65" d="100"/>
          <a:sy n="65" d="100"/>
        </p:scale>
        <p:origin x="8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796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5B1E8-36C5-4F54-A918-91ABF95DDEB8}" type="datetimeFigureOut">
              <a:rPr lang="en-US" smtClean="0"/>
              <a:t>13/9/2022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0CA2FF-430D-4ECA-BEDF-348A4C556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0378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5029D-307D-4618-81C3-18F266855531}" type="datetimeFigureOut">
              <a:rPr lang="en-US" smtClean="0"/>
              <a:t>13/9/2022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6E0FE-B347-420F-880D-881CC46E1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51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e57b5fd4a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e57b5fd4a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5816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6E0FE-B347-420F-880D-881CC46E16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547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6E0FE-B347-420F-880D-881CC46E164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467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6E0FE-B347-420F-880D-881CC46E164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633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6E0FE-B347-420F-880D-881CC46E16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00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6E0FE-B347-420F-880D-881CC46E164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83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6E0FE-B347-420F-880D-881CC46E164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773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6E0FE-B347-420F-880D-881CC46E164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03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4E5F-11A9-4C4F-A546-4BA38411ABF2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0939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6E0FE-B347-420F-880D-881CC46E164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885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4E5F-11A9-4C4F-A546-4BA38411ABF2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016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6E0FE-B347-420F-880D-881CC46E16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7154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6E0FE-B347-420F-880D-881CC46E164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766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6E0FE-B347-420F-880D-881CC46E164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7279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6E0FE-B347-420F-880D-881CC46E164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3459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6E0FE-B347-420F-880D-881CC46E164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3625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6E0FE-B347-420F-880D-881CC46E164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125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6E0FE-B347-420F-880D-881CC46E164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7086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6E0FE-B347-420F-880D-881CC46E164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41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6E0FE-B347-420F-880D-881CC46E164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704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70657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0659" name="文本占位符 70658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fld id="{9A0DB2DC-4C9A-4742-B13C-FB6460FD3503}" type="slidenum">
              <a:rPr lang="en-US" altLang="zh-CN" sz="1400" kern="0" dirty="0">
                <a:solidFill>
                  <a:prstClr val="black"/>
                </a:solidFill>
                <a:latin typeface="Arial"/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21</a:t>
            </a:fld>
            <a:endParaRPr lang="zh-CN" altLang="en-US" sz="1400" kern="0" dirty="0">
              <a:solidFill>
                <a:prstClr val="black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5793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EEAE1-EEFF-4924-BE10-26FD443BA291}" type="datetimeFigureOut">
              <a:rPr lang="en-US" smtClean="0"/>
              <a:t>13/9/2022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990-B536-4329-BE26-DE1A66BF8DE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1911AB-39BE-4444-B4F5-03BC086B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2019" y="225729"/>
            <a:ext cx="1564144" cy="74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187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EEAE1-EEFF-4924-BE10-26FD443BA291}" type="datetimeFigureOut">
              <a:rPr lang="en-US" smtClean="0"/>
              <a:t>13/9/2022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990-B536-4329-BE26-DE1A66BF8DE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1911AB-39BE-4444-B4F5-03BC086B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2019" y="225729"/>
            <a:ext cx="1564144" cy="74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63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EEAE1-EEFF-4924-BE10-26FD443BA291}" type="datetimeFigureOut">
              <a:rPr lang="en-US" smtClean="0"/>
              <a:t>13/9/2022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990-B536-4329-BE26-DE1A66BF8DE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1911AB-39BE-4444-B4F5-03BC086B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2019" y="225729"/>
            <a:ext cx="1564144" cy="74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59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EEAE1-EEFF-4924-BE10-26FD443BA291}" type="datetimeFigureOut">
              <a:rPr lang="en-US" smtClean="0"/>
              <a:t>13/9/2022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990-B536-4329-BE26-DE1A66BF8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51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EEAE1-EEFF-4924-BE10-26FD443BA291}" type="datetimeFigureOut">
              <a:rPr lang="en-US" smtClean="0"/>
              <a:t>13/9/2022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990-B536-4329-BE26-DE1A66BF8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788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EEAE1-EEFF-4924-BE10-26FD443BA291}" type="datetimeFigureOut">
              <a:rPr lang="en-US" smtClean="0"/>
              <a:t>13/9/2022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990-B536-4329-BE26-DE1A66BF8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337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EEAE1-EEFF-4924-BE10-26FD443BA291}" type="datetimeFigureOut">
              <a:rPr lang="en-US" smtClean="0"/>
              <a:t>13/9/2022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990-B536-4329-BE26-DE1A66BF8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692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EEAE1-EEFF-4924-BE10-26FD443BA291}" type="datetimeFigureOut">
              <a:rPr lang="en-US" smtClean="0"/>
              <a:t>13/9/2022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990-B536-4329-BE26-DE1A66BF8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68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EEAE1-EEFF-4924-BE10-26FD443BA291}" type="datetimeFigureOut">
              <a:rPr lang="en-US" smtClean="0"/>
              <a:t>13/9/2022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990-B536-4329-BE26-DE1A66BF8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897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EEAE1-EEFF-4924-BE10-26FD443BA291}" type="datetimeFigureOut">
              <a:rPr lang="en-US" smtClean="0"/>
              <a:t>13/9/2022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990-B536-4329-BE26-DE1A66BF8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41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EEAE1-EEFF-4924-BE10-26FD443BA291}" type="datetimeFigureOut">
              <a:rPr lang="en-US" smtClean="0"/>
              <a:t>13/9/2022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B990-B536-4329-BE26-DE1A66BF8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62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B51C-AECE-4DE6-9CE3-360549BBD1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E207D-055E-4A81-8BBB-340F123CBD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698005"/>
      </p:ext>
    </p:extLst>
  </p:cSld>
  <p:clrMapOvr>
    <a:masterClrMapping/>
  </p:clrMapOvr>
  <p:transition>
    <p:sndAc>
      <p:stSnd>
        <p:snd r:embed="rId1" name="magic-chime-06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B51C-AECE-4DE6-9CE3-360549BBD1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E207D-055E-4A81-8BBB-340F123CBD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602393"/>
      </p:ext>
    </p:extLst>
  </p:cSld>
  <p:clrMapOvr>
    <a:masterClrMapping/>
  </p:clrMapOvr>
  <p:transition>
    <p:sndAc>
      <p:stSnd>
        <p:snd r:embed="rId1" name="magic-chime-06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B51C-AECE-4DE6-9CE3-360549BBD1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E207D-055E-4A81-8BBB-340F123CBD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920480"/>
      </p:ext>
    </p:extLst>
  </p:cSld>
  <p:clrMapOvr>
    <a:masterClrMapping/>
  </p:clrMapOvr>
  <p:transition>
    <p:sndAc>
      <p:stSnd>
        <p:snd r:embed="rId1" name="magic-chime-06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B51C-AECE-4DE6-9CE3-360549BBD1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E207D-055E-4A81-8BBB-340F123CBD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333333"/>
      </p:ext>
    </p:extLst>
  </p:cSld>
  <p:clrMapOvr>
    <a:masterClrMapping/>
  </p:clrMapOvr>
  <p:transition>
    <p:sndAc>
      <p:stSnd>
        <p:snd r:embed="rId1" name="magic-chime-06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B51C-AECE-4DE6-9CE3-360549BBD1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E207D-055E-4A81-8BBB-340F123CBD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342737"/>
      </p:ext>
    </p:extLst>
  </p:cSld>
  <p:clrMapOvr>
    <a:masterClrMapping/>
  </p:clrMapOvr>
  <p:transition>
    <p:sndAc>
      <p:stSnd>
        <p:snd r:embed="rId1" name="magic-chime-06.wav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B51C-AECE-4DE6-9CE3-360549BBD1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E207D-055E-4A81-8BBB-340F123CBD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090372"/>
      </p:ext>
    </p:extLst>
  </p:cSld>
  <p:clrMapOvr>
    <a:masterClrMapping/>
  </p:clrMapOvr>
  <p:transition>
    <p:sndAc>
      <p:stSnd>
        <p:snd r:embed="rId1" name="magic-chime-06.wav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B51C-AECE-4DE6-9CE3-360549BBD1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E207D-055E-4A81-8BBB-340F123CBD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927202"/>
      </p:ext>
    </p:extLst>
  </p:cSld>
  <p:clrMapOvr>
    <a:masterClrMapping/>
  </p:clrMapOvr>
  <p:transition>
    <p:sndAc>
      <p:stSnd>
        <p:snd r:embed="rId1" name="magic-chime-06.wav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6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B51C-AECE-4DE6-9CE3-360549BBD1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E207D-055E-4A81-8BBB-340F123CBD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930865"/>
      </p:ext>
    </p:extLst>
  </p:cSld>
  <p:clrMapOvr>
    <a:masterClrMapping/>
  </p:clrMapOvr>
  <p:transition>
    <p:sndAc>
      <p:stSnd>
        <p:snd r:embed="rId1" name="magic-chime-06.wav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B51C-AECE-4DE6-9CE3-360549BBD1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E207D-055E-4A81-8BBB-340F123CBD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239133"/>
      </p:ext>
    </p:extLst>
  </p:cSld>
  <p:clrMapOvr>
    <a:masterClrMapping/>
  </p:clrMapOvr>
  <p:transition>
    <p:sndAc>
      <p:stSnd>
        <p:snd r:embed="rId1" name="magic-chime-06.wav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B51C-AECE-4DE6-9CE3-360549BBD1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E207D-055E-4A81-8BBB-340F123CBD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910968"/>
      </p:ext>
    </p:extLst>
  </p:cSld>
  <p:clrMapOvr>
    <a:masterClrMapping/>
  </p:clrMapOvr>
  <p:transition>
    <p:sndAc>
      <p:stSnd>
        <p:snd r:embed="rId1" name="magic-chime-06.wav"/>
      </p:stSnd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B51C-AECE-4DE6-9CE3-360549BBD1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13/9/2022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E207D-055E-4A81-8BBB-340F123CBD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488803"/>
      </p:ext>
    </p:extLst>
  </p:cSld>
  <p:clrMapOvr>
    <a:masterClrMapping/>
  </p:clrMapOvr>
  <p:transition>
    <p:sndAc>
      <p:stSnd>
        <p:snd r:embed="rId1" name="magic-chime-06.wav"/>
      </p:stSnd>
    </p:sndAc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3945" y="-554740"/>
            <a:ext cx="4520193" cy="313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427642"/>
      </p:ext>
    </p:extLst>
  </p:cSld>
  <p:clrMapOvr>
    <a:masterClrMapping/>
  </p:clrMapOvr>
  <p:transition>
    <p:sndAc>
      <p:stSnd>
        <p:snd r:embed="rId1" name="magic-chime-06.wav"/>
      </p:stSnd>
    </p:sndAc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0" y="1061485"/>
            <a:ext cx="12192076" cy="4882291"/>
            <a:chOff x="240700" y="1004675"/>
            <a:chExt cx="2132675" cy="854025"/>
          </a:xfrm>
        </p:grpSpPr>
        <p:sp>
          <p:nvSpPr>
            <p:cNvPr id="10" name="Google Shape;10;p2"/>
            <p:cNvSpPr/>
            <p:nvPr/>
          </p:nvSpPr>
          <p:spPr>
            <a:xfrm>
              <a:off x="240700" y="1004675"/>
              <a:ext cx="2132675" cy="149800"/>
            </a:xfrm>
            <a:custGeom>
              <a:avLst/>
              <a:gdLst/>
              <a:ahLst/>
              <a:cxnLst/>
              <a:rect l="l" t="t" r="r" b="b"/>
              <a:pathLst>
                <a:path w="85307" h="5992" extrusionOk="0">
                  <a:moveTo>
                    <a:pt x="85307" y="3140"/>
                  </a:moveTo>
                  <a:cubicBezTo>
                    <a:pt x="81532" y="3140"/>
                    <a:pt x="77784" y="3787"/>
                    <a:pt x="74010" y="4433"/>
                  </a:cubicBezTo>
                  <a:cubicBezTo>
                    <a:pt x="73131" y="4536"/>
                    <a:pt x="72278" y="4640"/>
                    <a:pt x="71528" y="4872"/>
                  </a:cubicBezTo>
                  <a:cubicBezTo>
                    <a:pt x="72278" y="4769"/>
                    <a:pt x="73131" y="4640"/>
                    <a:pt x="74010" y="4536"/>
                  </a:cubicBezTo>
                  <a:cubicBezTo>
                    <a:pt x="77784" y="3890"/>
                    <a:pt x="81662" y="3244"/>
                    <a:pt x="85307" y="3244"/>
                  </a:cubicBezTo>
                  <a:lnTo>
                    <a:pt x="85307" y="3140"/>
                  </a:lnTo>
                  <a:close/>
                  <a:moveTo>
                    <a:pt x="29858" y="0"/>
                  </a:moveTo>
                  <a:cubicBezTo>
                    <a:pt x="25081" y="0"/>
                    <a:pt x="20259" y="1284"/>
                    <a:pt x="15614" y="2494"/>
                  </a:cubicBezTo>
                  <a:cubicBezTo>
                    <a:pt x="15097" y="2598"/>
                    <a:pt x="14554" y="2830"/>
                    <a:pt x="14011" y="2934"/>
                  </a:cubicBezTo>
                  <a:cubicBezTo>
                    <a:pt x="10081" y="3943"/>
                    <a:pt x="5984" y="4860"/>
                    <a:pt x="2067" y="4860"/>
                  </a:cubicBezTo>
                  <a:cubicBezTo>
                    <a:pt x="1372" y="4860"/>
                    <a:pt x="682" y="4831"/>
                    <a:pt x="0" y="4769"/>
                  </a:cubicBezTo>
                  <a:lnTo>
                    <a:pt x="0" y="4872"/>
                  </a:lnTo>
                  <a:cubicBezTo>
                    <a:pt x="682" y="4935"/>
                    <a:pt x="1372" y="4964"/>
                    <a:pt x="2067" y="4964"/>
                  </a:cubicBezTo>
                  <a:cubicBezTo>
                    <a:pt x="5984" y="4964"/>
                    <a:pt x="10081" y="4047"/>
                    <a:pt x="14011" y="3037"/>
                  </a:cubicBezTo>
                  <a:cubicBezTo>
                    <a:pt x="14554" y="2934"/>
                    <a:pt x="15097" y="2701"/>
                    <a:pt x="15614" y="2598"/>
                  </a:cubicBezTo>
                  <a:cubicBezTo>
                    <a:pt x="20337" y="1387"/>
                    <a:pt x="25120" y="104"/>
                    <a:pt x="29872" y="104"/>
                  </a:cubicBezTo>
                  <a:cubicBezTo>
                    <a:pt x="31414" y="104"/>
                    <a:pt x="32952" y="239"/>
                    <a:pt x="34485" y="555"/>
                  </a:cubicBezTo>
                  <a:cubicBezTo>
                    <a:pt x="36527" y="995"/>
                    <a:pt x="38569" y="1744"/>
                    <a:pt x="40508" y="2494"/>
                  </a:cubicBezTo>
                  <a:cubicBezTo>
                    <a:pt x="41594" y="2934"/>
                    <a:pt x="42654" y="3347"/>
                    <a:pt x="43636" y="3683"/>
                  </a:cubicBezTo>
                  <a:cubicBezTo>
                    <a:pt x="48226" y="5213"/>
                    <a:pt x="53268" y="5992"/>
                    <a:pt x="58919" y="5992"/>
                  </a:cubicBezTo>
                  <a:cubicBezTo>
                    <a:pt x="62816" y="5992"/>
                    <a:pt x="67002" y="5621"/>
                    <a:pt x="71528" y="4872"/>
                  </a:cubicBezTo>
                  <a:lnTo>
                    <a:pt x="71528" y="4872"/>
                  </a:lnTo>
                  <a:cubicBezTo>
                    <a:pt x="67002" y="5569"/>
                    <a:pt x="62816" y="5929"/>
                    <a:pt x="58927" y="5929"/>
                  </a:cubicBezTo>
                  <a:cubicBezTo>
                    <a:pt x="53286" y="5929"/>
                    <a:pt x="48268" y="5171"/>
                    <a:pt x="43739" y="3580"/>
                  </a:cubicBezTo>
                  <a:cubicBezTo>
                    <a:pt x="42654" y="3244"/>
                    <a:pt x="41594" y="2830"/>
                    <a:pt x="40611" y="2494"/>
                  </a:cubicBezTo>
                  <a:cubicBezTo>
                    <a:pt x="38569" y="1641"/>
                    <a:pt x="36527" y="891"/>
                    <a:pt x="34485" y="452"/>
                  </a:cubicBezTo>
                  <a:cubicBezTo>
                    <a:pt x="32952" y="135"/>
                    <a:pt x="31408" y="0"/>
                    <a:pt x="298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240700" y="1057675"/>
              <a:ext cx="2132675" cy="243950"/>
            </a:xfrm>
            <a:custGeom>
              <a:avLst/>
              <a:gdLst/>
              <a:ahLst/>
              <a:cxnLst/>
              <a:rect l="l" t="t" r="r" b="b"/>
              <a:pathLst>
                <a:path w="85307" h="9758" extrusionOk="0">
                  <a:moveTo>
                    <a:pt x="28644" y="0"/>
                  </a:moveTo>
                  <a:cubicBezTo>
                    <a:pt x="27891" y="0"/>
                    <a:pt x="27133" y="78"/>
                    <a:pt x="26394" y="271"/>
                  </a:cubicBezTo>
                  <a:cubicBezTo>
                    <a:pt x="27056" y="126"/>
                    <a:pt x="27734" y="66"/>
                    <a:pt x="28407" y="66"/>
                  </a:cubicBezTo>
                  <a:cubicBezTo>
                    <a:pt x="30257" y="66"/>
                    <a:pt x="32081" y="519"/>
                    <a:pt x="33502" y="917"/>
                  </a:cubicBezTo>
                  <a:cubicBezTo>
                    <a:pt x="36734" y="1873"/>
                    <a:pt x="39862" y="3166"/>
                    <a:pt x="42886" y="4458"/>
                  </a:cubicBezTo>
                  <a:cubicBezTo>
                    <a:pt x="44592" y="5234"/>
                    <a:pt x="46324" y="5984"/>
                    <a:pt x="48056" y="6630"/>
                  </a:cubicBezTo>
                  <a:cubicBezTo>
                    <a:pt x="52654" y="8395"/>
                    <a:pt x="56539" y="9273"/>
                    <a:pt x="60049" y="9273"/>
                  </a:cubicBezTo>
                  <a:cubicBezTo>
                    <a:pt x="61216" y="9273"/>
                    <a:pt x="62341" y="9176"/>
                    <a:pt x="63437" y="8982"/>
                  </a:cubicBezTo>
                  <a:cubicBezTo>
                    <a:pt x="65376" y="8672"/>
                    <a:pt x="67211" y="8026"/>
                    <a:pt x="68943" y="7483"/>
                  </a:cubicBezTo>
                  <a:cubicBezTo>
                    <a:pt x="70236" y="7043"/>
                    <a:pt x="71632" y="6526"/>
                    <a:pt x="73028" y="6190"/>
                  </a:cubicBezTo>
                  <a:cubicBezTo>
                    <a:pt x="74974" y="5738"/>
                    <a:pt x="77007" y="5497"/>
                    <a:pt x="79035" y="5497"/>
                  </a:cubicBezTo>
                  <a:cubicBezTo>
                    <a:pt x="80833" y="5497"/>
                    <a:pt x="82626" y="5686"/>
                    <a:pt x="84350" y="6087"/>
                  </a:cubicBezTo>
                  <a:cubicBezTo>
                    <a:pt x="84660" y="6087"/>
                    <a:pt x="84996" y="6190"/>
                    <a:pt x="85307" y="6294"/>
                  </a:cubicBezTo>
                  <a:lnTo>
                    <a:pt x="85307" y="6190"/>
                  </a:lnTo>
                  <a:cubicBezTo>
                    <a:pt x="84996" y="6087"/>
                    <a:pt x="84660" y="5984"/>
                    <a:pt x="84350" y="5984"/>
                  </a:cubicBezTo>
                  <a:cubicBezTo>
                    <a:pt x="82637" y="5574"/>
                    <a:pt x="80857" y="5383"/>
                    <a:pt x="79062" y="5383"/>
                  </a:cubicBezTo>
                  <a:cubicBezTo>
                    <a:pt x="77009" y="5383"/>
                    <a:pt x="74937" y="5632"/>
                    <a:pt x="72924" y="6087"/>
                  </a:cubicBezTo>
                  <a:cubicBezTo>
                    <a:pt x="71632" y="6397"/>
                    <a:pt x="70236" y="6940"/>
                    <a:pt x="68943" y="7380"/>
                  </a:cubicBezTo>
                  <a:cubicBezTo>
                    <a:pt x="67108" y="7922"/>
                    <a:pt x="65273" y="8569"/>
                    <a:pt x="63437" y="8879"/>
                  </a:cubicBezTo>
                  <a:cubicBezTo>
                    <a:pt x="62339" y="9066"/>
                    <a:pt x="61211" y="9160"/>
                    <a:pt x="60043" y="9160"/>
                  </a:cubicBezTo>
                  <a:cubicBezTo>
                    <a:pt x="56540" y="9160"/>
                    <a:pt x="52677" y="8317"/>
                    <a:pt x="48160" y="6630"/>
                  </a:cubicBezTo>
                  <a:cubicBezTo>
                    <a:pt x="46324" y="5880"/>
                    <a:pt x="44592" y="5105"/>
                    <a:pt x="42886" y="4355"/>
                  </a:cubicBezTo>
                  <a:cubicBezTo>
                    <a:pt x="39965" y="3063"/>
                    <a:pt x="36837" y="1770"/>
                    <a:pt x="33606" y="814"/>
                  </a:cubicBezTo>
                  <a:cubicBezTo>
                    <a:pt x="32172" y="432"/>
                    <a:pt x="30420" y="0"/>
                    <a:pt x="28644" y="0"/>
                  </a:cubicBezTo>
                  <a:close/>
                  <a:moveTo>
                    <a:pt x="26394" y="271"/>
                  </a:moveTo>
                  <a:lnTo>
                    <a:pt x="26394" y="271"/>
                  </a:lnTo>
                  <a:cubicBezTo>
                    <a:pt x="23912" y="710"/>
                    <a:pt x="21973" y="2209"/>
                    <a:pt x="20034" y="3605"/>
                  </a:cubicBezTo>
                  <a:cubicBezTo>
                    <a:pt x="19388" y="4045"/>
                    <a:pt x="18845" y="4458"/>
                    <a:pt x="18199" y="4898"/>
                  </a:cubicBezTo>
                  <a:cubicBezTo>
                    <a:pt x="13494" y="8081"/>
                    <a:pt x="7760" y="9700"/>
                    <a:pt x="2063" y="9700"/>
                  </a:cubicBezTo>
                  <a:cubicBezTo>
                    <a:pt x="1374" y="9700"/>
                    <a:pt x="686" y="9676"/>
                    <a:pt x="0" y="9629"/>
                  </a:cubicBezTo>
                  <a:lnTo>
                    <a:pt x="0" y="9758"/>
                  </a:lnTo>
                  <a:lnTo>
                    <a:pt x="2172" y="9758"/>
                  </a:lnTo>
                  <a:cubicBezTo>
                    <a:pt x="7859" y="9758"/>
                    <a:pt x="13572" y="8129"/>
                    <a:pt x="18199" y="5001"/>
                  </a:cubicBezTo>
                  <a:cubicBezTo>
                    <a:pt x="18845" y="4588"/>
                    <a:pt x="19492" y="4148"/>
                    <a:pt x="20034" y="3709"/>
                  </a:cubicBezTo>
                  <a:cubicBezTo>
                    <a:pt x="21973" y="2313"/>
                    <a:pt x="24015" y="814"/>
                    <a:pt x="26394" y="2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40700" y="1379950"/>
              <a:ext cx="2132675" cy="150450"/>
            </a:xfrm>
            <a:custGeom>
              <a:avLst/>
              <a:gdLst/>
              <a:ahLst/>
              <a:cxnLst/>
              <a:rect l="l" t="t" r="r" b="b"/>
              <a:pathLst>
                <a:path w="85307" h="6018" extrusionOk="0">
                  <a:moveTo>
                    <a:pt x="57008" y="1"/>
                  </a:moveTo>
                  <a:cubicBezTo>
                    <a:pt x="53132" y="1"/>
                    <a:pt x="49201" y="556"/>
                    <a:pt x="45471" y="1597"/>
                  </a:cubicBezTo>
                  <a:cubicBezTo>
                    <a:pt x="44489" y="1908"/>
                    <a:pt x="43636" y="2244"/>
                    <a:pt x="42757" y="2554"/>
                  </a:cubicBezTo>
                  <a:cubicBezTo>
                    <a:pt x="41051" y="3097"/>
                    <a:pt x="39422" y="3640"/>
                    <a:pt x="37716" y="4079"/>
                  </a:cubicBezTo>
                  <a:cubicBezTo>
                    <a:pt x="36592" y="4319"/>
                    <a:pt x="35500" y="4438"/>
                    <a:pt x="34465" y="4438"/>
                  </a:cubicBezTo>
                  <a:cubicBezTo>
                    <a:pt x="32716" y="4438"/>
                    <a:pt x="31131" y="4099"/>
                    <a:pt x="29832" y="3433"/>
                  </a:cubicBezTo>
                  <a:cubicBezTo>
                    <a:pt x="29185" y="3097"/>
                    <a:pt x="28668" y="2787"/>
                    <a:pt x="28126" y="2347"/>
                  </a:cubicBezTo>
                  <a:cubicBezTo>
                    <a:pt x="27376" y="1804"/>
                    <a:pt x="26497" y="1261"/>
                    <a:pt x="25541" y="951"/>
                  </a:cubicBezTo>
                  <a:cubicBezTo>
                    <a:pt x="24975" y="787"/>
                    <a:pt x="24409" y="716"/>
                    <a:pt x="23843" y="716"/>
                  </a:cubicBezTo>
                  <a:cubicBezTo>
                    <a:pt x="21824" y="716"/>
                    <a:pt x="19805" y="1623"/>
                    <a:pt x="17785" y="2450"/>
                  </a:cubicBezTo>
                  <a:cubicBezTo>
                    <a:pt x="17449" y="2683"/>
                    <a:pt x="17243" y="2787"/>
                    <a:pt x="16907" y="2890"/>
                  </a:cubicBezTo>
                  <a:cubicBezTo>
                    <a:pt x="13675" y="4389"/>
                    <a:pt x="10237" y="5268"/>
                    <a:pt x="6696" y="5682"/>
                  </a:cubicBezTo>
                  <a:cubicBezTo>
                    <a:pt x="5700" y="5817"/>
                    <a:pt x="4737" y="5881"/>
                    <a:pt x="3816" y="5881"/>
                  </a:cubicBezTo>
                  <a:cubicBezTo>
                    <a:pt x="2442" y="5881"/>
                    <a:pt x="1161" y="5738"/>
                    <a:pt x="0" y="5475"/>
                  </a:cubicBezTo>
                  <a:lnTo>
                    <a:pt x="0" y="5578"/>
                  </a:lnTo>
                  <a:cubicBezTo>
                    <a:pt x="1190" y="5914"/>
                    <a:pt x="2379" y="6018"/>
                    <a:pt x="3775" y="6018"/>
                  </a:cubicBezTo>
                  <a:cubicBezTo>
                    <a:pt x="4757" y="6018"/>
                    <a:pt x="5713" y="5914"/>
                    <a:pt x="6696" y="5785"/>
                  </a:cubicBezTo>
                  <a:cubicBezTo>
                    <a:pt x="10237" y="5372"/>
                    <a:pt x="13675" y="4389"/>
                    <a:pt x="16907" y="2993"/>
                  </a:cubicBezTo>
                  <a:cubicBezTo>
                    <a:pt x="17243" y="2890"/>
                    <a:pt x="17553" y="2683"/>
                    <a:pt x="17785" y="2554"/>
                  </a:cubicBezTo>
                  <a:cubicBezTo>
                    <a:pt x="19782" y="1735"/>
                    <a:pt x="21779" y="777"/>
                    <a:pt x="23729" y="777"/>
                  </a:cubicBezTo>
                  <a:cubicBezTo>
                    <a:pt x="24303" y="777"/>
                    <a:pt x="24873" y="860"/>
                    <a:pt x="25437" y="1055"/>
                  </a:cubicBezTo>
                  <a:cubicBezTo>
                    <a:pt x="26394" y="1391"/>
                    <a:pt x="27247" y="1908"/>
                    <a:pt x="28126" y="2450"/>
                  </a:cubicBezTo>
                  <a:cubicBezTo>
                    <a:pt x="28668" y="2787"/>
                    <a:pt x="29185" y="3200"/>
                    <a:pt x="29728" y="3433"/>
                  </a:cubicBezTo>
                  <a:cubicBezTo>
                    <a:pt x="31152" y="4127"/>
                    <a:pt x="32841" y="4511"/>
                    <a:pt x="34688" y="4511"/>
                  </a:cubicBezTo>
                  <a:cubicBezTo>
                    <a:pt x="35659" y="4511"/>
                    <a:pt x="36674" y="4405"/>
                    <a:pt x="37716" y="4182"/>
                  </a:cubicBezTo>
                  <a:cubicBezTo>
                    <a:pt x="39422" y="3743"/>
                    <a:pt x="41154" y="3200"/>
                    <a:pt x="42757" y="2683"/>
                  </a:cubicBezTo>
                  <a:cubicBezTo>
                    <a:pt x="43636" y="2347"/>
                    <a:pt x="44592" y="2037"/>
                    <a:pt x="45471" y="1701"/>
                  </a:cubicBezTo>
                  <a:cubicBezTo>
                    <a:pt x="49120" y="600"/>
                    <a:pt x="52962" y="94"/>
                    <a:pt x="56755" y="94"/>
                  </a:cubicBezTo>
                  <a:cubicBezTo>
                    <a:pt x="57773" y="94"/>
                    <a:pt x="58787" y="130"/>
                    <a:pt x="59792" y="201"/>
                  </a:cubicBezTo>
                  <a:cubicBezTo>
                    <a:pt x="62145" y="408"/>
                    <a:pt x="64523" y="848"/>
                    <a:pt x="66901" y="1261"/>
                  </a:cubicBezTo>
                  <a:cubicBezTo>
                    <a:pt x="69254" y="1701"/>
                    <a:pt x="71632" y="2140"/>
                    <a:pt x="74113" y="2347"/>
                  </a:cubicBezTo>
                  <a:cubicBezTo>
                    <a:pt x="74828" y="2393"/>
                    <a:pt x="75596" y="2423"/>
                    <a:pt x="76398" y="2423"/>
                  </a:cubicBezTo>
                  <a:cubicBezTo>
                    <a:pt x="79222" y="2423"/>
                    <a:pt x="82468" y="2044"/>
                    <a:pt x="85307" y="615"/>
                  </a:cubicBezTo>
                  <a:lnTo>
                    <a:pt x="85307" y="512"/>
                  </a:lnTo>
                  <a:cubicBezTo>
                    <a:pt x="82468" y="1941"/>
                    <a:pt x="79222" y="2320"/>
                    <a:pt x="76398" y="2320"/>
                  </a:cubicBezTo>
                  <a:cubicBezTo>
                    <a:pt x="75596" y="2320"/>
                    <a:pt x="74828" y="2289"/>
                    <a:pt x="74113" y="2244"/>
                  </a:cubicBezTo>
                  <a:cubicBezTo>
                    <a:pt x="71632" y="2037"/>
                    <a:pt x="69254" y="1597"/>
                    <a:pt x="66901" y="1158"/>
                  </a:cubicBezTo>
                  <a:cubicBezTo>
                    <a:pt x="64626" y="744"/>
                    <a:pt x="62145" y="305"/>
                    <a:pt x="59792" y="98"/>
                  </a:cubicBezTo>
                  <a:cubicBezTo>
                    <a:pt x="58870" y="33"/>
                    <a:pt x="57941" y="1"/>
                    <a:pt x="57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40700" y="1560300"/>
              <a:ext cx="2132675" cy="151250"/>
            </a:xfrm>
            <a:custGeom>
              <a:avLst/>
              <a:gdLst/>
              <a:ahLst/>
              <a:cxnLst/>
              <a:rect l="l" t="t" r="r" b="b"/>
              <a:pathLst>
                <a:path w="85307" h="6050" extrusionOk="0">
                  <a:moveTo>
                    <a:pt x="27630" y="0"/>
                  </a:moveTo>
                  <a:cubicBezTo>
                    <a:pt x="23164" y="0"/>
                    <a:pt x="18650" y="1289"/>
                    <a:pt x="14322" y="2578"/>
                  </a:cubicBezTo>
                  <a:cubicBezTo>
                    <a:pt x="13805" y="2681"/>
                    <a:pt x="13262" y="2785"/>
                    <a:pt x="12822" y="2992"/>
                  </a:cubicBezTo>
                  <a:cubicBezTo>
                    <a:pt x="9089" y="4020"/>
                    <a:pt x="5374" y="4894"/>
                    <a:pt x="1713" y="4894"/>
                  </a:cubicBezTo>
                  <a:cubicBezTo>
                    <a:pt x="1141" y="4894"/>
                    <a:pt x="570" y="4872"/>
                    <a:pt x="0" y="4827"/>
                  </a:cubicBezTo>
                  <a:lnTo>
                    <a:pt x="0" y="4930"/>
                  </a:lnTo>
                  <a:cubicBezTo>
                    <a:pt x="570" y="4976"/>
                    <a:pt x="1143" y="4997"/>
                    <a:pt x="1719" y="4997"/>
                  </a:cubicBezTo>
                  <a:cubicBezTo>
                    <a:pt x="5405" y="4997"/>
                    <a:pt x="9200" y="4123"/>
                    <a:pt x="12822" y="3095"/>
                  </a:cubicBezTo>
                  <a:cubicBezTo>
                    <a:pt x="13365" y="2888"/>
                    <a:pt x="13805" y="2785"/>
                    <a:pt x="14322" y="2681"/>
                  </a:cubicBezTo>
                  <a:cubicBezTo>
                    <a:pt x="18632" y="1398"/>
                    <a:pt x="23127" y="114"/>
                    <a:pt x="27575" y="114"/>
                  </a:cubicBezTo>
                  <a:cubicBezTo>
                    <a:pt x="29129" y="114"/>
                    <a:pt x="30677" y="271"/>
                    <a:pt x="32210" y="639"/>
                  </a:cubicBezTo>
                  <a:cubicBezTo>
                    <a:pt x="34149" y="1053"/>
                    <a:pt x="36088" y="1802"/>
                    <a:pt x="37923" y="2578"/>
                  </a:cubicBezTo>
                  <a:cubicBezTo>
                    <a:pt x="38879" y="2992"/>
                    <a:pt x="39965" y="3431"/>
                    <a:pt x="40947" y="3741"/>
                  </a:cubicBezTo>
                  <a:cubicBezTo>
                    <a:pt x="45277" y="5271"/>
                    <a:pt x="50060" y="6050"/>
                    <a:pt x="55408" y="6050"/>
                  </a:cubicBezTo>
                  <a:cubicBezTo>
                    <a:pt x="59096" y="6050"/>
                    <a:pt x="63052" y="5679"/>
                    <a:pt x="67315" y="4930"/>
                  </a:cubicBezTo>
                  <a:cubicBezTo>
                    <a:pt x="68090" y="4827"/>
                    <a:pt x="68840" y="4724"/>
                    <a:pt x="69693" y="4517"/>
                  </a:cubicBezTo>
                  <a:cubicBezTo>
                    <a:pt x="73199" y="3932"/>
                    <a:pt x="76761" y="3268"/>
                    <a:pt x="80206" y="3268"/>
                  </a:cubicBezTo>
                  <a:cubicBezTo>
                    <a:pt x="81944" y="3268"/>
                    <a:pt x="83651" y="3437"/>
                    <a:pt x="85307" y="3870"/>
                  </a:cubicBezTo>
                  <a:cubicBezTo>
                    <a:pt x="83594" y="3422"/>
                    <a:pt x="81814" y="3244"/>
                    <a:pt x="79998" y="3244"/>
                  </a:cubicBezTo>
                  <a:cubicBezTo>
                    <a:pt x="76578" y="3244"/>
                    <a:pt x="73034" y="3875"/>
                    <a:pt x="69590" y="4517"/>
                  </a:cubicBezTo>
                  <a:cubicBezTo>
                    <a:pt x="68840" y="4620"/>
                    <a:pt x="68090" y="4724"/>
                    <a:pt x="67315" y="4827"/>
                  </a:cubicBezTo>
                  <a:cubicBezTo>
                    <a:pt x="63052" y="5576"/>
                    <a:pt x="59096" y="5946"/>
                    <a:pt x="55408" y="5946"/>
                  </a:cubicBezTo>
                  <a:cubicBezTo>
                    <a:pt x="50060" y="5946"/>
                    <a:pt x="45277" y="5168"/>
                    <a:pt x="40947" y="3638"/>
                  </a:cubicBezTo>
                  <a:cubicBezTo>
                    <a:pt x="39965" y="3328"/>
                    <a:pt x="39009" y="2888"/>
                    <a:pt x="38026" y="2449"/>
                  </a:cubicBezTo>
                  <a:cubicBezTo>
                    <a:pt x="36088" y="1699"/>
                    <a:pt x="34149" y="949"/>
                    <a:pt x="32210" y="510"/>
                  </a:cubicBezTo>
                  <a:cubicBezTo>
                    <a:pt x="30695" y="153"/>
                    <a:pt x="29165" y="0"/>
                    <a:pt x="276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40700" y="1613350"/>
              <a:ext cx="2132675" cy="245350"/>
            </a:xfrm>
            <a:custGeom>
              <a:avLst/>
              <a:gdLst/>
              <a:ahLst/>
              <a:cxnLst/>
              <a:rect l="l" t="t" r="r" b="b"/>
              <a:pathLst>
                <a:path w="85307" h="9814" extrusionOk="0">
                  <a:moveTo>
                    <a:pt x="79490" y="6040"/>
                  </a:moveTo>
                  <a:cubicBezTo>
                    <a:pt x="79930" y="6143"/>
                    <a:pt x="80240" y="6272"/>
                    <a:pt x="80576" y="6376"/>
                  </a:cubicBezTo>
                  <a:cubicBezTo>
                    <a:pt x="81762" y="6703"/>
                    <a:pt x="83028" y="6981"/>
                    <a:pt x="84247" y="6981"/>
                  </a:cubicBezTo>
                  <a:cubicBezTo>
                    <a:pt x="84570" y="6981"/>
                    <a:pt x="84890" y="6962"/>
                    <a:pt x="85203" y="6919"/>
                  </a:cubicBezTo>
                  <a:lnTo>
                    <a:pt x="85307" y="6919"/>
                  </a:lnTo>
                  <a:lnTo>
                    <a:pt x="85307" y="6789"/>
                  </a:lnTo>
                  <a:lnTo>
                    <a:pt x="85203" y="6789"/>
                  </a:lnTo>
                  <a:cubicBezTo>
                    <a:pt x="84863" y="6842"/>
                    <a:pt x="84522" y="6866"/>
                    <a:pt x="84180" y="6866"/>
                  </a:cubicBezTo>
                  <a:cubicBezTo>
                    <a:pt x="83014" y="6866"/>
                    <a:pt x="81839" y="6592"/>
                    <a:pt x="80679" y="6272"/>
                  </a:cubicBezTo>
                  <a:cubicBezTo>
                    <a:pt x="80240" y="6143"/>
                    <a:pt x="79930" y="6040"/>
                    <a:pt x="79490" y="6040"/>
                  </a:cubicBezTo>
                  <a:close/>
                  <a:moveTo>
                    <a:pt x="26581" y="1"/>
                  </a:moveTo>
                  <a:cubicBezTo>
                    <a:pt x="25881" y="1"/>
                    <a:pt x="25168" y="67"/>
                    <a:pt x="24455" y="223"/>
                  </a:cubicBezTo>
                  <a:cubicBezTo>
                    <a:pt x="22206" y="766"/>
                    <a:pt x="20370" y="2265"/>
                    <a:pt x="18535" y="3687"/>
                  </a:cubicBezTo>
                  <a:cubicBezTo>
                    <a:pt x="17889" y="4101"/>
                    <a:pt x="17346" y="4540"/>
                    <a:pt x="16803" y="4980"/>
                  </a:cubicBezTo>
                  <a:cubicBezTo>
                    <a:pt x="17346" y="4644"/>
                    <a:pt x="17992" y="4204"/>
                    <a:pt x="18535" y="3791"/>
                  </a:cubicBezTo>
                  <a:cubicBezTo>
                    <a:pt x="20370" y="2395"/>
                    <a:pt x="22309" y="870"/>
                    <a:pt x="24455" y="327"/>
                  </a:cubicBezTo>
                  <a:cubicBezTo>
                    <a:pt x="25164" y="179"/>
                    <a:pt x="25873" y="116"/>
                    <a:pt x="26569" y="116"/>
                  </a:cubicBezTo>
                  <a:cubicBezTo>
                    <a:pt x="28310" y="116"/>
                    <a:pt x="29972" y="511"/>
                    <a:pt x="31357" y="973"/>
                  </a:cubicBezTo>
                  <a:cubicBezTo>
                    <a:pt x="34356" y="1852"/>
                    <a:pt x="37277" y="3248"/>
                    <a:pt x="40172" y="4540"/>
                  </a:cubicBezTo>
                  <a:cubicBezTo>
                    <a:pt x="41800" y="5290"/>
                    <a:pt x="43403" y="6040"/>
                    <a:pt x="45135" y="6686"/>
                  </a:cubicBezTo>
                  <a:cubicBezTo>
                    <a:pt x="49435" y="8476"/>
                    <a:pt x="53120" y="9343"/>
                    <a:pt x="56476" y="9343"/>
                  </a:cubicBezTo>
                  <a:cubicBezTo>
                    <a:pt x="57579" y="9343"/>
                    <a:pt x="58647" y="9250"/>
                    <a:pt x="59689" y="9064"/>
                  </a:cubicBezTo>
                  <a:cubicBezTo>
                    <a:pt x="61498" y="8728"/>
                    <a:pt x="63230" y="8082"/>
                    <a:pt x="64962" y="7436"/>
                  </a:cubicBezTo>
                  <a:cubicBezTo>
                    <a:pt x="66152" y="7022"/>
                    <a:pt x="67444" y="6582"/>
                    <a:pt x="68737" y="6272"/>
                  </a:cubicBezTo>
                  <a:cubicBezTo>
                    <a:pt x="70627" y="5748"/>
                    <a:pt x="72554" y="5504"/>
                    <a:pt x="74478" y="5504"/>
                  </a:cubicBezTo>
                  <a:cubicBezTo>
                    <a:pt x="76160" y="5504"/>
                    <a:pt x="77839" y="5690"/>
                    <a:pt x="79490" y="6040"/>
                  </a:cubicBezTo>
                  <a:cubicBezTo>
                    <a:pt x="77770" y="5625"/>
                    <a:pt x="75995" y="5412"/>
                    <a:pt x="74230" y="5412"/>
                  </a:cubicBezTo>
                  <a:cubicBezTo>
                    <a:pt x="72362" y="5412"/>
                    <a:pt x="70505" y="5651"/>
                    <a:pt x="68737" y="6143"/>
                  </a:cubicBezTo>
                  <a:cubicBezTo>
                    <a:pt x="67444" y="6479"/>
                    <a:pt x="66152" y="6919"/>
                    <a:pt x="64859" y="7436"/>
                  </a:cubicBezTo>
                  <a:cubicBezTo>
                    <a:pt x="63230" y="7978"/>
                    <a:pt x="61395" y="8625"/>
                    <a:pt x="59689" y="8961"/>
                  </a:cubicBezTo>
                  <a:cubicBezTo>
                    <a:pt x="58647" y="9146"/>
                    <a:pt x="57579" y="9240"/>
                    <a:pt x="56476" y="9240"/>
                  </a:cubicBezTo>
                  <a:cubicBezTo>
                    <a:pt x="53120" y="9240"/>
                    <a:pt x="49435" y="8372"/>
                    <a:pt x="45135" y="6582"/>
                  </a:cubicBezTo>
                  <a:cubicBezTo>
                    <a:pt x="43532" y="5936"/>
                    <a:pt x="41800" y="5187"/>
                    <a:pt x="40172" y="4437"/>
                  </a:cubicBezTo>
                  <a:cubicBezTo>
                    <a:pt x="37380" y="3144"/>
                    <a:pt x="34356" y="1748"/>
                    <a:pt x="31357" y="870"/>
                  </a:cubicBezTo>
                  <a:cubicBezTo>
                    <a:pt x="29975" y="409"/>
                    <a:pt x="28318" y="1"/>
                    <a:pt x="26581" y="1"/>
                  </a:cubicBezTo>
                  <a:close/>
                  <a:moveTo>
                    <a:pt x="16803" y="4980"/>
                  </a:moveTo>
                  <a:lnTo>
                    <a:pt x="16803" y="4980"/>
                  </a:lnTo>
                  <a:cubicBezTo>
                    <a:pt x="12267" y="8139"/>
                    <a:pt x="6879" y="9748"/>
                    <a:pt x="1443" y="9748"/>
                  </a:cubicBezTo>
                  <a:cubicBezTo>
                    <a:pt x="962" y="9748"/>
                    <a:pt x="481" y="9736"/>
                    <a:pt x="0" y="9710"/>
                  </a:cubicBezTo>
                  <a:lnTo>
                    <a:pt x="0" y="9814"/>
                  </a:lnTo>
                  <a:lnTo>
                    <a:pt x="1629" y="9814"/>
                  </a:lnTo>
                  <a:cubicBezTo>
                    <a:pt x="7006" y="9814"/>
                    <a:pt x="12383" y="8211"/>
                    <a:pt x="16803" y="498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953467" y="930433"/>
            <a:ext cx="6190800" cy="28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11333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1021300" y="3953633"/>
            <a:ext cx="4368000" cy="9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ife Savers"/>
              <a:buNone/>
              <a:defRPr sz="2533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7" name="Google Shape;17;p2"/>
          <p:cNvSpPr/>
          <p:nvPr/>
        </p:nvSpPr>
        <p:spPr>
          <a:xfrm flipH="1">
            <a:off x="10236981" y="675615"/>
            <a:ext cx="2667904" cy="559607"/>
          </a:xfrm>
          <a:custGeom>
            <a:avLst/>
            <a:gdLst/>
            <a:ahLst/>
            <a:cxnLst/>
            <a:rect l="l" t="t" r="r" b="b"/>
            <a:pathLst>
              <a:path w="20784" h="4360" extrusionOk="0">
                <a:moveTo>
                  <a:pt x="11974" y="1"/>
                </a:moveTo>
                <a:cubicBezTo>
                  <a:pt x="11023" y="1"/>
                  <a:pt x="10033" y="214"/>
                  <a:pt x="9151" y="585"/>
                </a:cubicBezTo>
                <a:cubicBezTo>
                  <a:pt x="7962" y="1231"/>
                  <a:pt x="6799" y="2084"/>
                  <a:pt x="5920" y="3273"/>
                </a:cubicBezTo>
                <a:cubicBezTo>
                  <a:pt x="5328" y="2682"/>
                  <a:pt x="4607" y="2348"/>
                  <a:pt x="3847" y="2348"/>
                </a:cubicBezTo>
                <a:cubicBezTo>
                  <a:pt x="3644" y="2348"/>
                  <a:pt x="3438" y="2371"/>
                  <a:pt x="3231" y="2420"/>
                </a:cubicBezTo>
                <a:cubicBezTo>
                  <a:pt x="2585" y="2524"/>
                  <a:pt x="1939" y="2834"/>
                  <a:pt x="1396" y="3170"/>
                </a:cubicBezTo>
                <a:cubicBezTo>
                  <a:pt x="853" y="3480"/>
                  <a:pt x="440" y="3920"/>
                  <a:pt x="0" y="4359"/>
                </a:cubicBezTo>
                <a:lnTo>
                  <a:pt x="20784" y="4359"/>
                </a:lnTo>
                <a:cubicBezTo>
                  <a:pt x="20680" y="3609"/>
                  <a:pt x="20034" y="2834"/>
                  <a:pt x="19285" y="2524"/>
                </a:cubicBezTo>
                <a:cubicBezTo>
                  <a:pt x="18984" y="2431"/>
                  <a:pt x="18676" y="2389"/>
                  <a:pt x="18370" y="2389"/>
                </a:cubicBezTo>
                <a:cubicBezTo>
                  <a:pt x="17567" y="2389"/>
                  <a:pt x="16774" y="2674"/>
                  <a:pt x="16157" y="3067"/>
                </a:cubicBezTo>
                <a:cubicBezTo>
                  <a:pt x="15846" y="1671"/>
                  <a:pt x="14657" y="585"/>
                  <a:pt x="13261" y="145"/>
                </a:cubicBezTo>
                <a:cubicBezTo>
                  <a:pt x="12851" y="47"/>
                  <a:pt x="12417" y="1"/>
                  <a:pt x="1197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8" name="Google Shape;18;p2"/>
          <p:cNvSpPr/>
          <p:nvPr/>
        </p:nvSpPr>
        <p:spPr>
          <a:xfrm flipH="1">
            <a:off x="7716648" y="1369767"/>
            <a:ext cx="1376077" cy="396251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-856576" y="-15"/>
            <a:ext cx="2409787" cy="693945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0" name="Google Shape;20;p2"/>
          <p:cNvSpPr/>
          <p:nvPr/>
        </p:nvSpPr>
        <p:spPr>
          <a:xfrm flipH="1">
            <a:off x="9841977" y="2622400"/>
            <a:ext cx="1729849" cy="498123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47280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bg>
      <p:bgPr>
        <a:solidFill>
          <a:schemeClr val="accent2"/>
        </a:solid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0"/>
          <p:cNvSpPr txBox="1">
            <a:spLocks noGrp="1"/>
          </p:cNvSpPr>
          <p:nvPr>
            <p:ph type="subTitle" idx="1"/>
          </p:nvPr>
        </p:nvSpPr>
        <p:spPr>
          <a:xfrm>
            <a:off x="2881600" y="1426300"/>
            <a:ext cx="6428800" cy="8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20"/>
          <p:cNvSpPr/>
          <p:nvPr/>
        </p:nvSpPr>
        <p:spPr>
          <a:xfrm rot="10800000">
            <a:off x="-33" y="1125213"/>
            <a:ext cx="12192076" cy="862808"/>
          </a:xfrm>
          <a:custGeom>
            <a:avLst/>
            <a:gdLst/>
            <a:ahLst/>
            <a:cxnLst/>
            <a:rect l="l" t="t" r="r" b="b"/>
            <a:pathLst>
              <a:path w="85307" h="6037" extrusionOk="0">
                <a:moveTo>
                  <a:pt x="29824" y="1"/>
                </a:moveTo>
                <a:cubicBezTo>
                  <a:pt x="25059" y="1"/>
                  <a:pt x="20248" y="1271"/>
                  <a:pt x="15614" y="2498"/>
                </a:cubicBezTo>
                <a:cubicBezTo>
                  <a:pt x="15097" y="2601"/>
                  <a:pt x="14554" y="2808"/>
                  <a:pt x="14011" y="2912"/>
                </a:cubicBezTo>
                <a:cubicBezTo>
                  <a:pt x="10103" y="3916"/>
                  <a:pt x="6028" y="4847"/>
                  <a:pt x="2130" y="4847"/>
                </a:cubicBezTo>
                <a:cubicBezTo>
                  <a:pt x="1414" y="4847"/>
                  <a:pt x="703" y="4815"/>
                  <a:pt x="0" y="4747"/>
                </a:cubicBezTo>
                <a:lnTo>
                  <a:pt x="0" y="4850"/>
                </a:lnTo>
                <a:cubicBezTo>
                  <a:pt x="704" y="4919"/>
                  <a:pt x="1416" y="4950"/>
                  <a:pt x="2134" y="4950"/>
                </a:cubicBezTo>
                <a:cubicBezTo>
                  <a:pt x="6030" y="4950"/>
                  <a:pt x="10104" y="4023"/>
                  <a:pt x="14011" y="3041"/>
                </a:cubicBezTo>
                <a:cubicBezTo>
                  <a:pt x="14554" y="2912"/>
                  <a:pt x="15097" y="2705"/>
                  <a:pt x="15614" y="2601"/>
                </a:cubicBezTo>
                <a:cubicBezTo>
                  <a:pt x="20326" y="1375"/>
                  <a:pt x="25097" y="104"/>
                  <a:pt x="29838" y="104"/>
                </a:cubicBezTo>
                <a:cubicBezTo>
                  <a:pt x="31391" y="104"/>
                  <a:pt x="32941" y="240"/>
                  <a:pt x="34485" y="559"/>
                </a:cubicBezTo>
                <a:cubicBezTo>
                  <a:pt x="36527" y="973"/>
                  <a:pt x="38569" y="1748"/>
                  <a:pt x="40508" y="2498"/>
                </a:cubicBezTo>
                <a:cubicBezTo>
                  <a:pt x="41594" y="2912"/>
                  <a:pt x="42654" y="3351"/>
                  <a:pt x="43636" y="3687"/>
                </a:cubicBezTo>
                <a:cubicBezTo>
                  <a:pt x="48226" y="5278"/>
                  <a:pt x="53269" y="6036"/>
                  <a:pt x="58920" y="6036"/>
                </a:cubicBezTo>
                <a:cubicBezTo>
                  <a:pt x="62816" y="6036"/>
                  <a:pt x="67002" y="5676"/>
                  <a:pt x="71528" y="4980"/>
                </a:cubicBezTo>
                <a:cubicBezTo>
                  <a:pt x="72278" y="4747"/>
                  <a:pt x="73131" y="4644"/>
                  <a:pt x="74010" y="4540"/>
                </a:cubicBezTo>
                <a:cubicBezTo>
                  <a:pt x="77784" y="3894"/>
                  <a:pt x="81662" y="3248"/>
                  <a:pt x="85307" y="3248"/>
                </a:cubicBezTo>
                <a:lnTo>
                  <a:pt x="85307" y="3144"/>
                </a:lnTo>
                <a:cubicBezTo>
                  <a:pt x="81532" y="3144"/>
                  <a:pt x="77784" y="3790"/>
                  <a:pt x="74010" y="4437"/>
                </a:cubicBezTo>
                <a:cubicBezTo>
                  <a:pt x="73131" y="4540"/>
                  <a:pt x="72278" y="4644"/>
                  <a:pt x="71528" y="4850"/>
                </a:cubicBezTo>
                <a:cubicBezTo>
                  <a:pt x="66990" y="5559"/>
                  <a:pt x="62794" y="5926"/>
                  <a:pt x="58896" y="5926"/>
                </a:cubicBezTo>
                <a:cubicBezTo>
                  <a:pt x="53268" y="5926"/>
                  <a:pt x="48260" y="5161"/>
                  <a:pt x="43739" y="3558"/>
                </a:cubicBezTo>
                <a:cubicBezTo>
                  <a:pt x="42654" y="3248"/>
                  <a:pt x="41594" y="2808"/>
                  <a:pt x="40611" y="2498"/>
                </a:cubicBezTo>
                <a:cubicBezTo>
                  <a:pt x="38569" y="1748"/>
                  <a:pt x="36527" y="869"/>
                  <a:pt x="34485" y="456"/>
                </a:cubicBezTo>
                <a:cubicBezTo>
                  <a:pt x="32941" y="137"/>
                  <a:pt x="31385" y="1"/>
                  <a:pt x="2982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00" name="Google Shape;400;p20"/>
          <p:cNvSpPr/>
          <p:nvPr/>
        </p:nvSpPr>
        <p:spPr>
          <a:xfrm rot="10800000">
            <a:off x="-33" y="3263868"/>
            <a:ext cx="12192076" cy="1403045"/>
          </a:xfrm>
          <a:custGeom>
            <a:avLst/>
            <a:gdLst/>
            <a:ahLst/>
            <a:cxnLst/>
            <a:rect l="l" t="t" r="r" b="b"/>
            <a:pathLst>
              <a:path w="85307" h="9817" extrusionOk="0">
                <a:moveTo>
                  <a:pt x="79170" y="5358"/>
                </a:moveTo>
                <a:cubicBezTo>
                  <a:pt x="77082" y="5358"/>
                  <a:pt x="74973" y="5626"/>
                  <a:pt x="72924" y="6145"/>
                </a:cubicBezTo>
                <a:cubicBezTo>
                  <a:pt x="71632" y="6481"/>
                  <a:pt x="70236" y="6921"/>
                  <a:pt x="68943" y="7334"/>
                </a:cubicBezTo>
                <a:cubicBezTo>
                  <a:pt x="67108" y="7981"/>
                  <a:pt x="65273" y="8627"/>
                  <a:pt x="63437" y="8963"/>
                </a:cubicBezTo>
                <a:cubicBezTo>
                  <a:pt x="65376" y="8627"/>
                  <a:pt x="67211" y="8084"/>
                  <a:pt x="68943" y="7438"/>
                </a:cubicBezTo>
                <a:cubicBezTo>
                  <a:pt x="70236" y="7024"/>
                  <a:pt x="71632" y="6585"/>
                  <a:pt x="73028" y="6145"/>
                </a:cubicBezTo>
                <a:cubicBezTo>
                  <a:pt x="74974" y="5693"/>
                  <a:pt x="77007" y="5452"/>
                  <a:pt x="79035" y="5452"/>
                </a:cubicBezTo>
                <a:cubicBezTo>
                  <a:pt x="80833" y="5452"/>
                  <a:pt x="82626" y="5641"/>
                  <a:pt x="84350" y="6042"/>
                </a:cubicBezTo>
                <a:cubicBezTo>
                  <a:pt x="84660" y="6145"/>
                  <a:pt x="84996" y="6145"/>
                  <a:pt x="85307" y="6275"/>
                </a:cubicBezTo>
                <a:lnTo>
                  <a:pt x="85307" y="6145"/>
                </a:lnTo>
                <a:cubicBezTo>
                  <a:pt x="84996" y="6042"/>
                  <a:pt x="84660" y="6042"/>
                  <a:pt x="84350" y="5939"/>
                </a:cubicBezTo>
                <a:cubicBezTo>
                  <a:pt x="82672" y="5549"/>
                  <a:pt x="80928" y="5358"/>
                  <a:pt x="79170" y="5358"/>
                </a:cubicBezTo>
                <a:close/>
                <a:moveTo>
                  <a:pt x="28606" y="1"/>
                </a:moveTo>
                <a:cubicBezTo>
                  <a:pt x="27865" y="1"/>
                  <a:pt x="27120" y="67"/>
                  <a:pt x="26394" y="226"/>
                </a:cubicBezTo>
                <a:cubicBezTo>
                  <a:pt x="23912" y="768"/>
                  <a:pt x="21973" y="2164"/>
                  <a:pt x="20034" y="3560"/>
                </a:cubicBezTo>
                <a:cubicBezTo>
                  <a:pt x="19388" y="4000"/>
                  <a:pt x="18845" y="4439"/>
                  <a:pt x="18199" y="4853"/>
                </a:cubicBezTo>
                <a:cubicBezTo>
                  <a:pt x="13562" y="7990"/>
                  <a:pt x="7926" y="9707"/>
                  <a:pt x="2310" y="9707"/>
                </a:cubicBezTo>
                <a:cubicBezTo>
                  <a:pt x="1539" y="9707"/>
                  <a:pt x="768" y="9675"/>
                  <a:pt x="0" y="9609"/>
                </a:cubicBezTo>
                <a:lnTo>
                  <a:pt x="0" y="9713"/>
                </a:lnTo>
                <a:cubicBezTo>
                  <a:pt x="750" y="9713"/>
                  <a:pt x="1526" y="9816"/>
                  <a:pt x="2172" y="9816"/>
                </a:cubicBezTo>
                <a:cubicBezTo>
                  <a:pt x="7859" y="9816"/>
                  <a:pt x="13572" y="8084"/>
                  <a:pt x="18199" y="4982"/>
                </a:cubicBezTo>
                <a:cubicBezTo>
                  <a:pt x="18845" y="4543"/>
                  <a:pt x="19492" y="4103"/>
                  <a:pt x="20034" y="3690"/>
                </a:cubicBezTo>
                <a:cubicBezTo>
                  <a:pt x="21973" y="2268"/>
                  <a:pt x="24015" y="872"/>
                  <a:pt x="26394" y="329"/>
                </a:cubicBezTo>
                <a:cubicBezTo>
                  <a:pt x="27133" y="137"/>
                  <a:pt x="27891" y="59"/>
                  <a:pt x="28641" y="59"/>
                </a:cubicBezTo>
                <a:cubicBezTo>
                  <a:pt x="30411" y="59"/>
                  <a:pt x="32141" y="491"/>
                  <a:pt x="33502" y="872"/>
                </a:cubicBezTo>
                <a:cubicBezTo>
                  <a:pt x="36734" y="1854"/>
                  <a:pt x="39862" y="3147"/>
                  <a:pt x="42886" y="4543"/>
                </a:cubicBezTo>
                <a:cubicBezTo>
                  <a:pt x="44592" y="5189"/>
                  <a:pt x="46324" y="5939"/>
                  <a:pt x="48056" y="6688"/>
                </a:cubicBezTo>
                <a:cubicBezTo>
                  <a:pt x="52556" y="8435"/>
                  <a:pt x="56372" y="9303"/>
                  <a:pt x="59823" y="9303"/>
                </a:cubicBezTo>
                <a:cubicBezTo>
                  <a:pt x="61070" y="9303"/>
                  <a:pt x="62270" y="9190"/>
                  <a:pt x="63437" y="8963"/>
                </a:cubicBezTo>
                <a:lnTo>
                  <a:pt x="63437" y="8963"/>
                </a:lnTo>
                <a:cubicBezTo>
                  <a:pt x="62350" y="9148"/>
                  <a:pt x="61235" y="9242"/>
                  <a:pt x="60080" y="9242"/>
                </a:cubicBezTo>
                <a:cubicBezTo>
                  <a:pt x="56567" y="9242"/>
                  <a:pt x="52693" y="8375"/>
                  <a:pt x="48160" y="6585"/>
                </a:cubicBezTo>
                <a:cubicBezTo>
                  <a:pt x="46324" y="5939"/>
                  <a:pt x="44592" y="5189"/>
                  <a:pt x="42886" y="4439"/>
                </a:cubicBezTo>
                <a:cubicBezTo>
                  <a:pt x="39965" y="3147"/>
                  <a:pt x="36837" y="1751"/>
                  <a:pt x="33606" y="768"/>
                </a:cubicBezTo>
                <a:cubicBezTo>
                  <a:pt x="32162" y="385"/>
                  <a:pt x="30395" y="1"/>
                  <a:pt x="2860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01" name="Google Shape;401;p20"/>
          <p:cNvSpPr/>
          <p:nvPr/>
        </p:nvSpPr>
        <p:spPr>
          <a:xfrm rot="10800000">
            <a:off x="-33" y="2202373"/>
            <a:ext cx="12192076" cy="863380"/>
          </a:xfrm>
          <a:custGeom>
            <a:avLst/>
            <a:gdLst/>
            <a:ahLst/>
            <a:cxnLst/>
            <a:rect l="l" t="t" r="r" b="b"/>
            <a:pathLst>
              <a:path w="85307" h="6041" extrusionOk="0">
                <a:moveTo>
                  <a:pt x="56902" y="0"/>
                </a:moveTo>
                <a:cubicBezTo>
                  <a:pt x="53061" y="0"/>
                  <a:pt x="49167" y="505"/>
                  <a:pt x="45471" y="1620"/>
                </a:cubicBezTo>
                <a:cubicBezTo>
                  <a:pt x="44489" y="1930"/>
                  <a:pt x="43636" y="2266"/>
                  <a:pt x="42757" y="2577"/>
                </a:cubicBezTo>
                <a:cubicBezTo>
                  <a:pt x="41051" y="3119"/>
                  <a:pt x="39422" y="3662"/>
                  <a:pt x="37716" y="4102"/>
                </a:cubicBezTo>
                <a:cubicBezTo>
                  <a:pt x="39422" y="3766"/>
                  <a:pt x="41154" y="3223"/>
                  <a:pt x="42757" y="2680"/>
                </a:cubicBezTo>
                <a:cubicBezTo>
                  <a:pt x="43636" y="2370"/>
                  <a:pt x="44592" y="2034"/>
                  <a:pt x="45471" y="1724"/>
                </a:cubicBezTo>
                <a:cubicBezTo>
                  <a:pt x="49120" y="623"/>
                  <a:pt x="52962" y="117"/>
                  <a:pt x="56755" y="117"/>
                </a:cubicBezTo>
                <a:cubicBezTo>
                  <a:pt x="57773" y="117"/>
                  <a:pt x="58787" y="153"/>
                  <a:pt x="59792" y="224"/>
                </a:cubicBezTo>
                <a:cubicBezTo>
                  <a:pt x="62145" y="431"/>
                  <a:pt x="64523" y="870"/>
                  <a:pt x="66901" y="1284"/>
                </a:cubicBezTo>
                <a:cubicBezTo>
                  <a:pt x="69254" y="1724"/>
                  <a:pt x="71632" y="2163"/>
                  <a:pt x="74113" y="2370"/>
                </a:cubicBezTo>
                <a:cubicBezTo>
                  <a:pt x="74828" y="2416"/>
                  <a:pt x="75596" y="2446"/>
                  <a:pt x="76398" y="2446"/>
                </a:cubicBezTo>
                <a:cubicBezTo>
                  <a:pt x="79222" y="2446"/>
                  <a:pt x="82468" y="2067"/>
                  <a:pt x="85307" y="638"/>
                </a:cubicBezTo>
                <a:lnTo>
                  <a:pt x="85307" y="534"/>
                </a:lnTo>
                <a:cubicBezTo>
                  <a:pt x="82468" y="1964"/>
                  <a:pt x="79222" y="2343"/>
                  <a:pt x="76398" y="2343"/>
                </a:cubicBezTo>
                <a:cubicBezTo>
                  <a:pt x="75596" y="2343"/>
                  <a:pt x="74828" y="2312"/>
                  <a:pt x="74113" y="2266"/>
                </a:cubicBezTo>
                <a:cubicBezTo>
                  <a:pt x="71632" y="2034"/>
                  <a:pt x="69254" y="1620"/>
                  <a:pt x="66901" y="1181"/>
                </a:cubicBezTo>
                <a:cubicBezTo>
                  <a:pt x="64626" y="741"/>
                  <a:pt x="62145" y="328"/>
                  <a:pt x="59792" y="95"/>
                </a:cubicBezTo>
                <a:cubicBezTo>
                  <a:pt x="58835" y="33"/>
                  <a:pt x="57870" y="0"/>
                  <a:pt x="56902" y="0"/>
                </a:cubicBezTo>
                <a:close/>
                <a:moveTo>
                  <a:pt x="23743" y="683"/>
                </a:moveTo>
                <a:cubicBezTo>
                  <a:pt x="21757" y="683"/>
                  <a:pt x="19771" y="1639"/>
                  <a:pt x="17785" y="2473"/>
                </a:cubicBezTo>
                <a:cubicBezTo>
                  <a:pt x="17449" y="2680"/>
                  <a:pt x="17243" y="2809"/>
                  <a:pt x="16907" y="2913"/>
                </a:cubicBezTo>
                <a:cubicBezTo>
                  <a:pt x="13675" y="4412"/>
                  <a:pt x="10237" y="5265"/>
                  <a:pt x="6696" y="5704"/>
                </a:cubicBezTo>
                <a:cubicBezTo>
                  <a:pt x="5726" y="5836"/>
                  <a:pt x="4788" y="5896"/>
                  <a:pt x="3889" y="5896"/>
                </a:cubicBezTo>
                <a:cubicBezTo>
                  <a:pt x="2487" y="5896"/>
                  <a:pt x="1181" y="5750"/>
                  <a:pt x="0" y="5498"/>
                </a:cubicBezTo>
                <a:lnTo>
                  <a:pt x="0" y="5601"/>
                </a:lnTo>
                <a:cubicBezTo>
                  <a:pt x="1190" y="5911"/>
                  <a:pt x="2379" y="6041"/>
                  <a:pt x="3775" y="6041"/>
                </a:cubicBezTo>
                <a:cubicBezTo>
                  <a:pt x="4757" y="6041"/>
                  <a:pt x="5713" y="5911"/>
                  <a:pt x="6696" y="5808"/>
                </a:cubicBezTo>
                <a:cubicBezTo>
                  <a:pt x="10237" y="5394"/>
                  <a:pt x="13675" y="4412"/>
                  <a:pt x="16907" y="3016"/>
                </a:cubicBezTo>
                <a:cubicBezTo>
                  <a:pt x="17243" y="2913"/>
                  <a:pt x="17553" y="2680"/>
                  <a:pt x="17785" y="2577"/>
                </a:cubicBezTo>
                <a:cubicBezTo>
                  <a:pt x="19750" y="1673"/>
                  <a:pt x="21715" y="784"/>
                  <a:pt x="23634" y="784"/>
                </a:cubicBezTo>
                <a:cubicBezTo>
                  <a:pt x="24240" y="784"/>
                  <a:pt x="24842" y="873"/>
                  <a:pt x="25437" y="1077"/>
                </a:cubicBezTo>
                <a:cubicBezTo>
                  <a:pt x="26394" y="1284"/>
                  <a:pt x="27247" y="1930"/>
                  <a:pt x="28126" y="2473"/>
                </a:cubicBezTo>
                <a:cubicBezTo>
                  <a:pt x="28668" y="2809"/>
                  <a:pt x="29185" y="3223"/>
                  <a:pt x="29728" y="3456"/>
                </a:cubicBezTo>
                <a:cubicBezTo>
                  <a:pt x="31101" y="4126"/>
                  <a:pt x="32722" y="4506"/>
                  <a:pt x="34493" y="4506"/>
                </a:cubicBezTo>
                <a:cubicBezTo>
                  <a:pt x="35523" y="4506"/>
                  <a:pt x="36604" y="4377"/>
                  <a:pt x="37716" y="4102"/>
                </a:cubicBezTo>
                <a:lnTo>
                  <a:pt x="37716" y="4102"/>
                </a:lnTo>
                <a:cubicBezTo>
                  <a:pt x="36592" y="4342"/>
                  <a:pt x="35500" y="4461"/>
                  <a:pt x="34465" y="4461"/>
                </a:cubicBezTo>
                <a:cubicBezTo>
                  <a:pt x="32716" y="4461"/>
                  <a:pt x="31131" y="4121"/>
                  <a:pt x="29832" y="3456"/>
                </a:cubicBezTo>
                <a:cubicBezTo>
                  <a:pt x="29185" y="3119"/>
                  <a:pt x="28668" y="2680"/>
                  <a:pt x="28126" y="2370"/>
                </a:cubicBezTo>
                <a:cubicBezTo>
                  <a:pt x="27376" y="1827"/>
                  <a:pt x="26497" y="1284"/>
                  <a:pt x="25541" y="974"/>
                </a:cubicBezTo>
                <a:cubicBezTo>
                  <a:pt x="24941" y="770"/>
                  <a:pt x="24342" y="683"/>
                  <a:pt x="23743" y="6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02" name="Google Shape;402;p20"/>
          <p:cNvSpPr/>
          <p:nvPr/>
        </p:nvSpPr>
        <p:spPr>
          <a:xfrm>
            <a:off x="-33" y="5387517"/>
            <a:ext cx="12192076" cy="863952"/>
          </a:xfrm>
          <a:custGeom>
            <a:avLst/>
            <a:gdLst/>
            <a:ahLst/>
            <a:cxnLst/>
            <a:rect l="l" t="t" r="r" b="b"/>
            <a:pathLst>
              <a:path w="85307" h="6045" extrusionOk="0">
                <a:moveTo>
                  <a:pt x="27826" y="1"/>
                </a:moveTo>
                <a:cubicBezTo>
                  <a:pt x="23296" y="1"/>
                  <a:pt x="18713" y="1285"/>
                  <a:pt x="14322" y="2495"/>
                </a:cubicBezTo>
                <a:cubicBezTo>
                  <a:pt x="13805" y="2702"/>
                  <a:pt x="13262" y="2831"/>
                  <a:pt x="12822" y="2934"/>
                </a:cubicBezTo>
                <a:cubicBezTo>
                  <a:pt x="8904" y="4014"/>
                  <a:pt x="5006" y="4901"/>
                  <a:pt x="1169" y="4901"/>
                </a:cubicBezTo>
                <a:cubicBezTo>
                  <a:pt x="779" y="4901"/>
                  <a:pt x="389" y="4892"/>
                  <a:pt x="0" y="4873"/>
                </a:cubicBezTo>
                <a:lnTo>
                  <a:pt x="0" y="4976"/>
                </a:lnTo>
                <a:cubicBezTo>
                  <a:pt x="389" y="4995"/>
                  <a:pt x="780" y="5005"/>
                  <a:pt x="1172" y="5005"/>
                </a:cubicBezTo>
                <a:cubicBezTo>
                  <a:pt x="5028" y="5005"/>
                  <a:pt x="9021" y="4117"/>
                  <a:pt x="12822" y="3038"/>
                </a:cubicBezTo>
                <a:cubicBezTo>
                  <a:pt x="13365" y="2934"/>
                  <a:pt x="13805" y="2702"/>
                  <a:pt x="14322" y="2598"/>
                </a:cubicBezTo>
                <a:cubicBezTo>
                  <a:pt x="18713" y="1388"/>
                  <a:pt x="23296" y="104"/>
                  <a:pt x="27826" y="104"/>
                </a:cubicBezTo>
                <a:cubicBezTo>
                  <a:pt x="29296" y="104"/>
                  <a:pt x="30760" y="239"/>
                  <a:pt x="32210" y="556"/>
                </a:cubicBezTo>
                <a:cubicBezTo>
                  <a:pt x="34149" y="995"/>
                  <a:pt x="36088" y="1745"/>
                  <a:pt x="37923" y="2598"/>
                </a:cubicBezTo>
                <a:cubicBezTo>
                  <a:pt x="38879" y="2934"/>
                  <a:pt x="39965" y="3348"/>
                  <a:pt x="40947" y="3684"/>
                </a:cubicBezTo>
                <a:cubicBezTo>
                  <a:pt x="39965" y="3244"/>
                  <a:pt x="39009" y="2831"/>
                  <a:pt x="38026" y="2495"/>
                </a:cubicBezTo>
                <a:cubicBezTo>
                  <a:pt x="36088" y="1745"/>
                  <a:pt x="34149" y="892"/>
                  <a:pt x="32210" y="453"/>
                </a:cubicBezTo>
                <a:cubicBezTo>
                  <a:pt x="30760" y="136"/>
                  <a:pt x="29296" y="1"/>
                  <a:pt x="27826" y="1"/>
                </a:cubicBezTo>
                <a:close/>
                <a:moveTo>
                  <a:pt x="80044" y="3167"/>
                </a:moveTo>
                <a:cubicBezTo>
                  <a:pt x="76610" y="3167"/>
                  <a:pt x="73050" y="3806"/>
                  <a:pt x="69590" y="4433"/>
                </a:cubicBezTo>
                <a:cubicBezTo>
                  <a:pt x="68840" y="4537"/>
                  <a:pt x="68090" y="4770"/>
                  <a:pt x="67315" y="4873"/>
                </a:cubicBezTo>
                <a:cubicBezTo>
                  <a:pt x="63010" y="5576"/>
                  <a:pt x="59017" y="5937"/>
                  <a:pt x="55298" y="5937"/>
                </a:cubicBezTo>
                <a:cubicBezTo>
                  <a:pt x="49994" y="5937"/>
                  <a:pt x="45248" y="5203"/>
                  <a:pt x="40947" y="3684"/>
                </a:cubicBezTo>
                <a:lnTo>
                  <a:pt x="40947" y="3684"/>
                </a:lnTo>
                <a:cubicBezTo>
                  <a:pt x="45283" y="5277"/>
                  <a:pt x="50073" y="6044"/>
                  <a:pt x="55429" y="6044"/>
                </a:cubicBezTo>
                <a:cubicBezTo>
                  <a:pt x="59111" y="6044"/>
                  <a:pt x="63061" y="5682"/>
                  <a:pt x="67315" y="4976"/>
                </a:cubicBezTo>
                <a:cubicBezTo>
                  <a:pt x="68090" y="4770"/>
                  <a:pt x="68840" y="4640"/>
                  <a:pt x="69693" y="4537"/>
                </a:cubicBezTo>
                <a:cubicBezTo>
                  <a:pt x="73153" y="3909"/>
                  <a:pt x="76669" y="3271"/>
                  <a:pt x="80072" y="3271"/>
                </a:cubicBezTo>
                <a:cubicBezTo>
                  <a:pt x="81856" y="3271"/>
                  <a:pt x="83609" y="3446"/>
                  <a:pt x="85307" y="3891"/>
                </a:cubicBezTo>
                <a:lnTo>
                  <a:pt x="85307" y="3787"/>
                </a:lnTo>
                <a:cubicBezTo>
                  <a:pt x="83609" y="3343"/>
                  <a:pt x="81843" y="3167"/>
                  <a:pt x="80044" y="31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03" name="Google Shape;403;p20"/>
          <p:cNvSpPr/>
          <p:nvPr/>
        </p:nvSpPr>
        <p:spPr>
          <a:xfrm>
            <a:off x="-33" y="4326766"/>
            <a:ext cx="12192076" cy="1402617"/>
          </a:xfrm>
          <a:custGeom>
            <a:avLst/>
            <a:gdLst/>
            <a:ahLst/>
            <a:cxnLst/>
            <a:rect l="l" t="t" r="r" b="b"/>
            <a:pathLst>
              <a:path w="85307" h="9814" extrusionOk="0">
                <a:moveTo>
                  <a:pt x="79490" y="6039"/>
                </a:moveTo>
                <a:cubicBezTo>
                  <a:pt x="79930" y="6143"/>
                  <a:pt x="80240" y="6246"/>
                  <a:pt x="80576" y="6375"/>
                </a:cubicBezTo>
                <a:cubicBezTo>
                  <a:pt x="81735" y="6695"/>
                  <a:pt x="82972" y="6968"/>
                  <a:pt x="84166" y="6968"/>
                </a:cubicBezTo>
                <a:cubicBezTo>
                  <a:pt x="84517" y="6968"/>
                  <a:pt x="84863" y="6945"/>
                  <a:pt x="85203" y="6892"/>
                </a:cubicBezTo>
                <a:lnTo>
                  <a:pt x="85307" y="6892"/>
                </a:lnTo>
                <a:lnTo>
                  <a:pt x="85307" y="6789"/>
                </a:lnTo>
                <a:lnTo>
                  <a:pt x="85203" y="6789"/>
                </a:lnTo>
                <a:cubicBezTo>
                  <a:pt x="84865" y="6841"/>
                  <a:pt x="84526" y="6865"/>
                  <a:pt x="84186" y="6865"/>
                </a:cubicBezTo>
                <a:cubicBezTo>
                  <a:pt x="83018" y="6865"/>
                  <a:pt x="81841" y="6586"/>
                  <a:pt x="80679" y="6246"/>
                </a:cubicBezTo>
                <a:cubicBezTo>
                  <a:pt x="80240" y="6143"/>
                  <a:pt x="79930" y="6039"/>
                  <a:pt x="79490" y="6039"/>
                </a:cubicBezTo>
                <a:close/>
                <a:moveTo>
                  <a:pt x="26581" y="1"/>
                </a:moveTo>
                <a:cubicBezTo>
                  <a:pt x="25881" y="1"/>
                  <a:pt x="25168" y="67"/>
                  <a:pt x="24455" y="223"/>
                </a:cubicBezTo>
                <a:cubicBezTo>
                  <a:pt x="22206" y="766"/>
                  <a:pt x="20370" y="2265"/>
                  <a:pt x="18535" y="3661"/>
                </a:cubicBezTo>
                <a:cubicBezTo>
                  <a:pt x="17889" y="4100"/>
                  <a:pt x="17346" y="4540"/>
                  <a:pt x="16803" y="4953"/>
                </a:cubicBezTo>
                <a:cubicBezTo>
                  <a:pt x="17346" y="4643"/>
                  <a:pt x="17992" y="4204"/>
                  <a:pt x="18535" y="3790"/>
                </a:cubicBezTo>
                <a:cubicBezTo>
                  <a:pt x="20370" y="2368"/>
                  <a:pt x="22309" y="869"/>
                  <a:pt x="24455" y="326"/>
                </a:cubicBezTo>
                <a:cubicBezTo>
                  <a:pt x="25168" y="170"/>
                  <a:pt x="25881" y="104"/>
                  <a:pt x="26581" y="104"/>
                </a:cubicBezTo>
                <a:cubicBezTo>
                  <a:pt x="28318" y="104"/>
                  <a:pt x="29975" y="512"/>
                  <a:pt x="31357" y="973"/>
                </a:cubicBezTo>
                <a:cubicBezTo>
                  <a:pt x="34356" y="1851"/>
                  <a:pt x="37277" y="3247"/>
                  <a:pt x="40172" y="4540"/>
                </a:cubicBezTo>
                <a:cubicBezTo>
                  <a:pt x="41800" y="5290"/>
                  <a:pt x="43403" y="6039"/>
                  <a:pt x="45135" y="6685"/>
                </a:cubicBezTo>
                <a:cubicBezTo>
                  <a:pt x="49435" y="8475"/>
                  <a:pt x="53120" y="9343"/>
                  <a:pt x="56476" y="9343"/>
                </a:cubicBezTo>
                <a:cubicBezTo>
                  <a:pt x="57579" y="9343"/>
                  <a:pt x="58647" y="9249"/>
                  <a:pt x="59689" y="9064"/>
                </a:cubicBezTo>
                <a:cubicBezTo>
                  <a:pt x="61498" y="8728"/>
                  <a:pt x="63230" y="8081"/>
                  <a:pt x="64962" y="7435"/>
                </a:cubicBezTo>
                <a:cubicBezTo>
                  <a:pt x="66152" y="7021"/>
                  <a:pt x="67444" y="6582"/>
                  <a:pt x="68737" y="6246"/>
                </a:cubicBezTo>
                <a:cubicBezTo>
                  <a:pt x="70615" y="5739"/>
                  <a:pt x="72530" y="5500"/>
                  <a:pt x="74442" y="5500"/>
                </a:cubicBezTo>
                <a:cubicBezTo>
                  <a:pt x="76136" y="5500"/>
                  <a:pt x="77827" y="5687"/>
                  <a:pt x="79490" y="6039"/>
                </a:cubicBezTo>
                <a:cubicBezTo>
                  <a:pt x="77770" y="5625"/>
                  <a:pt x="75995" y="5412"/>
                  <a:pt x="74230" y="5412"/>
                </a:cubicBezTo>
                <a:cubicBezTo>
                  <a:pt x="72362" y="5412"/>
                  <a:pt x="70505" y="5651"/>
                  <a:pt x="68737" y="6143"/>
                </a:cubicBezTo>
                <a:cubicBezTo>
                  <a:pt x="67444" y="6479"/>
                  <a:pt x="66152" y="6892"/>
                  <a:pt x="64859" y="7435"/>
                </a:cubicBezTo>
                <a:cubicBezTo>
                  <a:pt x="63230" y="7978"/>
                  <a:pt x="61395" y="8624"/>
                  <a:pt x="59689" y="8960"/>
                </a:cubicBezTo>
                <a:cubicBezTo>
                  <a:pt x="58647" y="9146"/>
                  <a:pt x="57579" y="9239"/>
                  <a:pt x="56476" y="9239"/>
                </a:cubicBezTo>
                <a:cubicBezTo>
                  <a:pt x="53120" y="9239"/>
                  <a:pt x="49435" y="8372"/>
                  <a:pt x="45135" y="6582"/>
                </a:cubicBezTo>
                <a:cubicBezTo>
                  <a:pt x="43532" y="5936"/>
                  <a:pt x="41800" y="5186"/>
                  <a:pt x="40172" y="4436"/>
                </a:cubicBezTo>
                <a:cubicBezTo>
                  <a:pt x="37380" y="3144"/>
                  <a:pt x="34356" y="1722"/>
                  <a:pt x="31357" y="869"/>
                </a:cubicBezTo>
                <a:cubicBezTo>
                  <a:pt x="29975" y="409"/>
                  <a:pt x="28318" y="1"/>
                  <a:pt x="26581" y="1"/>
                </a:cubicBezTo>
                <a:close/>
                <a:moveTo>
                  <a:pt x="16803" y="4953"/>
                </a:moveTo>
                <a:cubicBezTo>
                  <a:pt x="12266" y="8136"/>
                  <a:pt x="6879" y="9748"/>
                  <a:pt x="1442" y="9748"/>
                </a:cubicBezTo>
                <a:cubicBezTo>
                  <a:pt x="962" y="9748"/>
                  <a:pt x="481" y="9735"/>
                  <a:pt x="0" y="9710"/>
                </a:cubicBezTo>
                <a:lnTo>
                  <a:pt x="0" y="9813"/>
                </a:lnTo>
                <a:lnTo>
                  <a:pt x="1629" y="9813"/>
                </a:lnTo>
                <a:cubicBezTo>
                  <a:pt x="7006" y="9813"/>
                  <a:pt x="12383" y="8185"/>
                  <a:pt x="16803" y="49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04" name="Google Shape;404;p20"/>
          <p:cNvSpPr txBox="1">
            <a:spLocks noGrp="1"/>
          </p:cNvSpPr>
          <p:nvPr>
            <p:ph type="title"/>
          </p:nvPr>
        </p:nvSpPr>
        <p:spPr>
          <a:xfrm>
            <a:off x="960000" y="627025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495505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bg>
      <p:bgPr>
        <a:solidFill>
          <a:schemeClr val="accent2"/>
        </a:solidFill>
        <a:effectLst/>
      </p:bgPr>
    </p:bg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1"/>
          <p:cNvSpPr/>
          <p:nvPr/>
        </p:nvSpPr>
        <p:spPr>
          <a:xfrm>
            <a:off x="-33" y="5388660"/>
            <a:ext cx="12192076" cy="862808"/>
          </a:xfrm>
          <a:custGeom>
            <a:avLst/>
            <a:gdLst/>
            <a:ahLst/>
            <a:cxnLst/>
            <a:rect l="l" t="t" r="r" b="b"/>
            <a:pathLst>
              <a:path w="85307" h="6037" extrusionOk="0">
                <a:moveTo>
                  <a:pt x="29824" y="1"/>
                </a:moveTo>
                <a:cubicBezTo>
                  <a:pt x="25059" y="1"/>
                  <a:pt x="20248" y="1271"/>
                  <a:pt x="15614" y="2498"/>
                </a:cubicBezTo>
                <a:cubicBezTo>
                  <a:pt x="15097" y="2601"/>
                  <a:pt x="14554" y="2808"/>
                  <a:pt x="14011" y="2912"/>
                </a:cubicBezTo>
                <a:cubicBezTo>
                  <a:pt x="10103" y="3916"/>
                  <a:pt x="6028" y="4847"/>
                  <a:pt x="2130" y="4847"/>
                </a:cubicBezTo>
                <a:cubicBezTo>
                  <a:pt x="1414" y="4847"/>
                  <a:pt x="703" y="4815"/>
                  <a:pt x="0" y="4747"/>
                </a:cubicBezTo>
                <a:lnTo>
                  <a:pt x="0" y="4850"/>
                </a:lnTo>
                <a:cubicBezTo>
                  <a:pt x="704" y="4919"/>
                  <a:pt x="1416" y="4950"/>
                  <a:pt x="2134" y="4950"/>
                </a:cubicBezTo>
                <a:cubicBezTo>
                  <a:pt x="6030" y="4950"/>
                  <a:pt x="10104" y="4023"/>
                  <a:pt x="14011" y="3041"/>
                </a:cubicBezTo>
                <a:cubicBezTo>
                  <a:pt x="14554" y="2912"/>
                  <a:pt x="15097" y="2705"/>
                  <a:pt x="15614" y="2601"/>
                </a:cubicBezTo>
                <a:cubicBezTo>
                  <a:pt x="20326" y="1375"/>
                  <a:pt x="25097" y="104"/>
                  <a:pt x="29838" y="104"/>
                </a:cubicBezTo>
                <a:cubicBezTo>
                  <a:pt x="31391" y="104"/>
                  <a:pt x="32941" y="240"/>
                  <a:pt x="34485" y="559"/>
                </a:cubicBezTo>
                <a:cubicBezTo>
                  <a:pt x="36527" y="973"/>
                  <a:pt x="38569" y="1748"/>
                  <a:pt x="40508" y="2498"/>
                </a:cubicBezTo>
                <a:cubicBezTo>
                  <a:pt x="41594" y="2912"/>
                  <a:pt x="42654" y="3351"/>
                  <a:pt x="43636" y="3687"/>
                </a:cubicBezTo>
                <a:cubicBezTo>
                  <a:pt x="48226" y="5278"/>
                  <a:pt x="53269" y="6036"/>
                  <a:pt x="58920" y="6036"/>
                </a:cubicBezTo>
                <a:cubicBezTo>
                  <a:pt x="62816" y="6036"/>
                  <a:pt x="67002" y="5676"/>
                  <a:pt x="71528" y="4980"/>
                </a:cubicBezTo>
                <a:cubicBezTo>
                  <a:pt x="72278" y="4747"/>
                  <a:pt x="73131" y="4644"/>
                  <a:pt x="74010" y="4540"/>
                </a:cubicBezTo>
                <a:cubicBezTo>
                  <a:pt x="77784" y="3894"/>
                  <a:pt x="81662" y="3248"/>
                  <a:pt x="85307" y="3248"/>
                </a:cubicBezTo>
                <a:lnTo>
                  <a:pt x="85307" y="3144"/>
                </a:lnTo>
                <a:cubicBezTo>
                  <a:pt x="81532" y="3144"/>
                  <a:pt x="77784" y="3790"/>
                  <a:pt x="74010" y="4437"/>
                </a:cubicBezTo>
                <a:cubicBezTo>
                  <a:pt x="73131" y="4540"/>
                  <a:pt x="72278" y="4644"/>
                  <a:pt x="71528" y="4850"/>
                </a:cubicBezTo>
                <a:cubicBezTo>
                  <a:pt x="66990" y="5559"/>
                  <a:pt x="62794" y="5926"/>
                  <a:pt x="58896" y="5926"/>
                </a:cubicBezTo>
                <a:cubicBezTo>
                  <a:pt x="53268" y="5926"/>
                  <a:pt x="48260" y="5161"/>
                  <a:pt x="43739" y="3558"/>
                </a:cubicBezTo>
                <a:cubicBezTo>
                  <a:pt x="42654" y="3248"/>
                  <a:pt x="41594" y="2808"/>
                  <a:pt x="40611" y="2498"/>
                </a:cubicBezTo>
                <a:cubicBezTo>
                  <a:pt x="38569" y="1748"/>
                  <a:pt x="36527" y="869"/>
                  <a:pt x="34485" y="456"/>
                </a:cubicBezTo>
                <a:cubicBezTo>
                  <a:pt x="32941" y="137"/>
                  <a:pt x="31385" y="1"/>
                  <a:pt x="2982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07" name="Google Shape;407;p21"/>
          <p:cNvSpPr/>
          <p:nvPr/>
        </p:nvSpPr>
        <p:spPr>
          <a:xfrm>
            <a:off x="-33" y="2709768"/>
            <a:ext cx="12192076" cy="1403045"/>
          </a:xfrm>
          <a:custGeom>
            <a:avLst/>
            <a:gdLst/>
            <a:ahLst/>
            <a:cxnLst/>
            <a:rect l="l" t="t" r="r" b="b"/>
            <a:pathLst>
              <a:path w="85307" h="9817" extrusionOk="0">
                <a:moveTo>
                  <a:pt x="79170" y="5358"/>
                </a:moveTo>
                <a:cubicBezTo>
                  <a:pt x="77082" y="5358"/>
                  <a:pt x="74973" y="5626"/>
                  <a:pt x="72924" y="6145"/>
                </a:cubicBezTo>
                <a:cubicBezTo>
                  <a:pt x="71632" y="6481"/>
                  <a:pt x="70236" y="6921"/>
                  <a:pt x="68943" y="7334"/>
                </a:cubicBezTo>
                <a:cubicBezTo>
                  <a:pt x="67108" y="7981"/>
                  <a:pt x="65273" y="8627"/>
                  <a:pt x="63437" y="8963"/>
                </a:cubicBezTo>
                <a:cubicBezTo>
                  <a:pt x="65376" y="8627"/>
                  <a:pt x="67211" y="8084"/>
                  <a:pt x="68943" y="7438"/>
                </a:cubicBezTo>
                <a:cubicBezTo>
                  <a:pt x="70236" y="7024"/>
                  <a:pt x="71632" y="6585"/>
                  <a:pt x="73028" y="6145"/>
                </a:cubicBezTo>
                <a:cubicBezTo>
                  <a:pt x="74974" y="5693"/>
                  <a:pt x="77007" y="5452"/>
                  <a:pt x="79035" y="5452"/>
                </a:cubicBezTo>
                <a:cubicBezTo>
                  <a:pt x="80833" y="5452"/>
                  <a:pt x="82626" y="5641"/>
                  <a:pt x="84350" y="6042"/>
                </a:cubicBezTo>
                <a:cubicBezTo>
                  <a:pt x="84660" y="6145"/>
                  <a:pt x="84996" y="6145"/>
                  <a:pt x="85307" y="6275"/>
                </a:cubicBezTo>
                <a:lnTo>
                  <a:pt x="85307" y="6145"/>
                </a:lnTo>
                <a:cubicBezTo>
                  <a:pt x="84996" y="6042"/>
                  <a:pt x="84660" y="6042"/>
                  <a:pt x="84350" y="5939"/>
                </a:cubicBezTo>
                <a:cubicBezTo>
                  <a:pt x="82672" y="5549"/>
                  <a:pt x="80928" y="5358"/>
                  <a:pt x="79170" y="5358"/>
                </a:cubicBezTo>
                <a:close/>
                <a:moveTo>
                  <a:pt x="28606" y="1"/>
                </a:moveTo>
                <a:cubicBezTo>
                  <a:pt x="27865" y="1"/>
                  <a:pt x="27120" y="67"/>
                  <a:pt x="26394" y="226"/>
                </a:cubicBezTo>
                <a:cubicBezTo>
                  <a:pt x="23912" y="768"/>
                  <a:pt x="21973" y="2164"/>
                  <a:pt x="20034" y="3560"/>
                </a:cubicBezTo>
                <a:cubicBezTo>
                  <a:pt x="19388" y="4000"/>
                  <a:pt x="18845" y="4439"/>
                  <a:pt x="18199" y="4853"/>
                </a:cubicBezTo>
                <a:cubicBezTo>
                  <a:pt x="13562" y="7990"/>
                  <a:pt x="7926" y="9707"/>
                  <a:pt x="2310" y="9707"/>
                </a:cubicBezTo>
                <a:cubicBezTo>
                  <a:pt x="1539" y="9707"/>
                  <a:pt x="768" y="9675"/>
                  <a:pt x="0" y="9609"/>
                </a:cubicBezTo>
                <a:lnTo>
                  <a:pt x="0" y="9713"/>
                </a:lnTo>
                <a:cubicBezTo>
                  <a:pt x="750" y="9713"/>
                  <a:pt x="1526" y="9816"/>
                  <a:pt x="2172" y="9816"/>
                </a:cubicBezTo>
                <a:cubicBezTo>
                  <a:pt x="7859" y="9816"/>
                  <a:pt x="13572" y="8084"/>
                  <a:pt x="18199" y="4982"/>
                </a:cubicBezTo>
                <a:cubicBezTo>
                  <a:pt x="18845" y="4543"/>
                  <a:pt x="19492" y="4103"/>
                  <a:pt x="20034" y="3690"/>
                </a:cubicBezTo>
                <a:cubicBezTo>
                  <a:pt x="21973" y="2268"/>
                  <a:pt x="24015" y="872"/>
                  <a:pt x="26394" y="329"/>
                </a:cubicBezTo>
                <a:cubicBezTo>
                  <a:pt x="27133" y="137"/>
                  <a:pt x="27891" y="59"/>
                  <a:pt x="28641" y="59"/>
                </a:cubicBezTo>
                <a:cubicBezTo>
                  <a:pt x="30411" y="59"/>
                  <a:pt x="32141" y="491"/>
                  <a:pt x="33502" y="872"/>
                </a:cubicBezTo>
                <a:cubicBezTo>
                  <a:pt x="36734" y="1854"/>
                  <a:pt x="39862" y="3147"/>
                  <a:pt x="42886" y="4543"/>
                </a:cubicBezTo>
                <a:cubicBezTo>
                  <a:pt x="44592" y="5189"/>
                  <a:pt x="46324" y="5939"/>
                  <a:pt x="48056" y="6688"/>
                </a:cubicBezTo>
                <a:cubicBezTo>
                  <a:pt x="52556" y="8435"/>
                  <a:pt x="56372" y="9303"/>
                  <a:pt x="59823" y="9303"/>
                </a:cubicBezTo>
                <a:cubicBezTo>
                  <a:pt x="61070" y="9303"/>
                  <a:pt x="62270" y="9190"/>
                  <a:pt x="63437" y="8963"/>
                </a:cubicBezTo>
                <a:lnTo>
                  <a:pt x="63437" y="8963"/>
                </a:lnTo>
                <a:cubicBezTo>
                  <a:pt x="62350" y="9148"/>
                  <a:pt x="61235" y="9242"/>
                  <a:pt x="60080" y="9242"/>
                </a:cubicBezTo>
                <a:cubicBezTo>
                  <a:pt x="56567" y="9242"/>
                  <a:pt x="52693" y="8375"/>
                  <a:pt x="48160" y="6585"/>
                </a:cubicBezTo>
                <a:cubicBezTo>
                  <a:pt x="46324" y="5939"/>
                  <a:pt x="44592" y="5189"/>
                  <a:pt x="42886" y="4439"/>
                </a:cubicBezTo>
                <a:cubicBezTo>
                  <a:pt x="39965" y="3147"/>
                  <a:pt x="36837" y="1751"/>
                  <a:pt x="33606" y="768"/>
                </a:cubicBezTo>
                <a:cubicBezTo>
                  <a:pt x="32162" y="385"/>
                  <a:pt x="30395" y="1"/>
                  <a:pt x="2860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08" name="Google Shape;408;p21"/>
          <p:cNvSpPr/>
          <p:nvPr/>
        </p:nvSpPr>
        <p:spPr>
          <a:xfrm rot="10800000">
            <a:off x="-33" y="4294926"/>
            <a:ext cx="12192076" cy="863380"/>
          </a:xfrm>
          <a:custGeom>
            <a:avLst/>
            <a:gdLst/>
            <a:ahLst/>
            <a:cxnLst/>
            <a:rect l="l" t="t" r="r" b="b"/>
            <a:pathLst>
              <a:path w="85307" h="6041" extrusionOk="0">
                <a:moveTo>
                  <a:pt x="56902" y="0"/>
                </a:moveTo>
                <a:cubicBezTo>
                  <a:pt x="53061" y="0"/>
                  <a:pt x="49167" y="505"/>
                  <a:pt x="45471" y="1620"/>
                </a:cubicBezTo>
                <a:cubicBezTo>
                  <a:pt x="44489" y="1930"/>
                  <a:pt x="43636" y="2266"/>
                  <a:pt x="42757" y="2577"/>
                </a:cubicBezTo>
                <a:cubicBezTo>
                  <a:pt x="41051" y="3119"/>
                  <a:pt x="39422" y="3662"/>
                  <a:pt x="37716" y="4102"/>
                </a:cubicBezTo>
                <a:cubicBezTo>
                  <a:pt x="39422" y="3766"/>
                  <a:pt x="41154" y="3223"/>
                  <a:pt x="42757" y="2680"/>
                </a:cubicBezTo>
                <a:cubicBezTo>
                  <a:pt x="43636" y="2370"/>
                  <a:pt x="44592" y="2034"/>
                  <a:pt x="45471" y="1724"/>
                </a:cubicBezTo>
                <a:cubicBezTo>
                  <a:pt x="49120" y="623"/>
                  <a:pt x="52962" y="117"/>
                  <a:pt x="56755" y="117"/>
                </a:cubicBezTo>
                <a:cubicBezTo>
                  <a:pt x="57773" y="117"/>
                  <a:pt x="58787" y="153"/>
                  <a:pt x="59792" y="224"/>
                </a:cubicBezTo>
                <a:cubicBezTo>
                  <a:pt x="62145" y="431"/>
                  <a:pt x="64523" y="870"/>
                  <a:pt x="66901" y="1284"/>
                </a:cubicBezTo>
                <a:cubicBezTo>
                  <a:pt x="69254" y="1724"/>
                  <a:pt x="71632" y="2163"/>
                  <a:pt x="74113" y="2370"/>
                </a:cubicBezTo>
                <a:cubicBezTo>
                  <a:pt x="74828" y="2416"/>
                  <a:pt x="75596" y="2446"/>
                  <a:pt x="76398" y="2446"/>
                </a:cubicBezTo>
                <a:cubicBezTo>
                  <a:pt x="79222" y="2446"/>
                  <a:pt x="82468" y="2067"/>
                  <a:pt x="85307" y="638"/>
                </a:cubicBezTo>
                <a:lnTo>
                  <a:pt x="85307" y="534"/>
                </a:lnTo>
                <a:cubicBezTo>
                  <a:pt x="82468" y="1964"/>
                  <a:pt x="79222" y="2343"/>
                  <a:pt x="76398" y="2343"/>
                </a:cubicBezTo>
                <a:cubicBezTo>
                  <a:pt x="75596" y="2343"/>
                  <a:pt x="74828" y="2312"/>
                  <a:pt x="74113" y="2266"/>
                </a:cubicBezTo>
                <a:cubicBezTo>
                  <a:pt x="71632" y="2034"/>
                  <a:pt x="69254" y="1620"/>
                  <a:pt x="66901" y="1181"/>
                </a:cubicBezTo>
                <a:cubicBezTo>
                  <a:pt x="64626" y="741"/>
                  <a:pt x="62145" y="328"/>
                  <a:pt x="59792" y="95"/>
                </a:cubicBezTo>
                <a:cubicBezTo>
                  <a:pt x="58835" y="33"/>
                  <a:pt x="57870" y="0"/>
                  <a:pt x="56902" y="0"/>
                </a:cubicBezTo>
                <a:close/>
                <a:moveTo>
                  <a:pt x="23743" y="683"/>
                </a:moveTo>
                <a:cubicBezTo>
                  <a:pt x="21757" y="683"/>
                  <a:pt x="19771" y="1639"/>
                  <a:pt x="17785" y="2473"/>
                </a:cubicBezTo>
                <a:cubicBezTo>
                  <a:pt x="17449" y="2680"/>
                  <a:pt x="17243" y="2809"/>
                  <a:pt x="16907" y="2913"/>
                </a:cubicBezTo>
                <a:cubicBezTo>
                  <a:pt x="13675" y="4412"/>
                  <a:pt x="10237" y="5265"/>
                  <a:pt x="6696" y="5704"/>
                </a:cubicBezTo>
                <a:cubicBezTo>
                  <a:pt x="5726" y="5836"/>
                  <a:pt x="4788" y="5896"/>
                  <a:pt x="3889" y="5896"/>
                </a:cubicBezTo>
                <a:cubicBezTo>
                  <a:pt x="2487" y="5896"/>
                  <a:pt x="1181" y="5750"/>
                  <a:pt x="0" y="5498"/>
                </a:cubicBezTo>
                <a:lnTo>
                  <a:pt x="0" y="5601"/>
                </a:lnTo>
                <a:cubicBezTo>
                  <a:pt x="1190" y="5911"/>
                  <a:pt x="2379" y="6041"/>
                  <a:pt x="3775" y="6041"/>
                </a:cubicBezTo>
                <a:cubicBezTo>
                  <a:pt x="4757" y="6041"/>
                  <a:pt x="5713" y="5911"/>
                  <a:pt x="6696" y="5808"/>
                </a:cubicBezTo>
                <a:cubicBezTo>
                  <a:pt x="10237" y="5394"/>
                  <a:pt x="13675" y="4412"/>
                  <a:pt x="16907" y="3016"/>
                </a:cubicBezTo>
                <a:cubicBezTo>
                  <a:pt x="17243" y="2913"/>
                  <a:pt x="17553" y="2680"/>
                  <a:pt x="17785" y="2577"/>
                </a:cubicBezTo>
                <a:cubicBezTo>
                  <a:pt x="19750" y="1673"/>
                  <a:pt x="21715" y="784"/>
                  <a:pt x="23634" y="784"/>
                </a:cubicBezTo>
                <a:cubicBezTo>
                  <a:pt x="24240" y="784"/>
                  <a:pt x="24842" y="873"/>
                  <a:pt x="25437" y="1077"/>
                </a:cubicBezTo>
                <a:cubicBezTo>
                  <a:pt x="26394" y="1284"/>
                  <a:pt x="27247" y="1930"/>
                  <a:pt x="28126" y="2473"/>
                </a:cubicBezTo>
                <a:cubicBezTo>
                  <a:pt x="28668" y="2809"/>
                  <a:pt x="29185" y="3223"/>
                  <a:pt x="29728" y="3456"/>
                </a:cubicBezTo>
                <a:cubicBezTo>
                  <a:pt x="31101" y="4126"/>
                  <a:pt x="32722" y="4506"/>
                  <a:pt x="34493" y="4506"/>
                </a:cubicBezTo>
                <a:cubicBezTo>
                  <a:pt x="35523" y="4506"/>
                  <a:pt x="36604" y="4377"/>
                  <a:pt x="37716" y="4102"/>
                </a:cubicBezTo>
                <a:lnTo>
                  <a:pt x="37716" y="4102"/>
                </a:lnTo>
                <a:cubicBezTo>
                  <a:pt x="36592" y="4342"/>
                  <a:pt x="35500" y="4461"/>
                  <a:pt x="34465" y="4461"/>
                </a:cubicBezTo>
                <a:cubicBezTo>
                  <a:pt x="32716" y="4461"/>
                  <a:pt x="31131" y="4121"/>
                  <a:pt x="29832" y="3456"/>
                </a:cubicBezTo>
                <a:cubicBezTo>
                  <a:pt x="29185" y="3119"/>
                  <a:pt x="28668" y="2680"/>
                  <a:pt x="28126" y="2370"/>
                </a:cubicBezTo>
                <a:cubicBezTo>
                  <a:pt x="27376" y="1827"/>
                  <a:pt x="26497" y="1284"/>
                  <a:pt x="25541" y="974"/>
                </a:cubicBezTo>
                <a:cubicBezTo>
                  <a:pt x="24941" y="770"/>
                  <a:pt x="24342" y="683"/>
                  <a:pt x="23743" y="6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09" name="Google Shape;409;p21"/>
          <p:cNvSpPr/>
          <p:nvPr/>
        </p:nvSpPr>
        <p:spPr>
          <a:xfrm rot="10800000">
            <a:off x="-33" y="1125213"/>
            <a:ext cx="12192076" cy="863952"/>
          </a:xfrm>
          <a:custGeom>
            <a:avLst/>
            <a:gdLst/>
            <a:ahLst/>
            <a:cxnLst/>
            <a:rect l="l" t="t" r="r" b="b"/>
            <a:pathLst>
              <a:path w="85307" h="6045" extrusionOk="0">
                <a:moveTo>
                  <a:pt x="27826" y="1"/>
                </a:moveTo>
                <a:cubicBezTo>
                  <a:pt x="23296" y="1"/>
                  <a:pt x="18713" y="1285"/>
                  <a:pt x="14322" y="2495"/>
                </a:cubicBezTo>
                <a:cubicBezTo>
                  <a:pt x="13805" y="2702"/>
                  <a:pt x="13262" y="2831"/>
                  <a:pt x="12822" y="2934"/>
                </a:cubicBezTo>
                <a:cubicBezTo>
                  <a:pt x="8904" y="4014"/>
                  <a:pt x="5006" y="4901"/>
                  <a:pt x="1169" y="4901"/>
                </a:cubicBezTo>
                <a:cubicBezTo>
                  <a:pt x="779" y="4901"/>
                  <a:pt x="389" y="4892"/>
                  <a:pt x="0" y="4873"/>
                </a:cubicBezTo>
                <a:lnTo>
                  <a:pt x="0" y="4976"/>
                </a:lnTo>
                <a:cubicBezTo>
                  <a:pt x="389" y="4995"/>
                  <a:pt x="780" y="5005"/>
                  <a:pt x="1172" y="5005"/>
                </a:cubicBezTo>
                <a:cubicBezTo>
                  <a:pt x="5028" y="5005"/>
                  <a:pt x="9021" y="4117"/>
                  <a:pt x="12822" y="3038"/>
                </a:cubicBezTo>
                <a:cubicBezTo>
                  <a:pt x="13365" y="2934"/>
                  <a:pt x="13805" y="2702"/>
                  <a:pt x="14322" y="2598"/>
                </a:cubicBezTo>
                <a:cubicBezTo>
                  <a:pt x="18713" y="1388"/>
                  <a:pt x="23296" y="104"/>
                  <a:pt x="27826" y="104"/>
                </a:cubicBezTo>
                <a:cubicBezTo>
                  <a:pt x="29296" y="104"/>
                  <a:pt x="30760" y="239"/>
                  <a:pt x="32210" y="556"/>
                </a:cubicBezTo>
                <a:cubicBezTo>
                  <a:pt x="34149" y="995"/>
                  <a:pt x="36088" y="1745"/>
                  <a:pt x="37923" y="2598"/>
                </a:cubicBezTo>
                <a:cubicBezTo>
                  <a:pt x="38879" y="2934"/>
                  <a:pt x="39965" y="3348"/>
                  <a:pt x="40947" y="3684"/>
                </a:cubicBezTo>
                <a:cubicBezTo>
                  <a:pt x="39965" y="3244"/>
                  <a:pt x="39009" y="2831"/>
                  <a:pt x="38026" y="2495"/>
                </a:cubicBezTo>
                <a:cubicBezTo>
                  <a:pt x="36088" y="1745"/>
                  <a:pt x="34149" y="892"/>
                  <a:pt x="32210" y="453"/>
                </a:cubicBezTo>
                <a:cubicBezTo>
                  <a:pt x="30760" y="136"/>
                  <a:pt x="29296" y="1"/>
                  <a:pt x="27826" y="1"/>
                </a:cubicBezTo>
                <a:close/>
                <a:moveTo>
                  <a:pt x="80044" y="3167"/>
                </a:moveTo>
                <a:cubicBezTo>
                  <a:pt x="76610" y="3167"/>
                  <a:pt x="73050" y="3806"/>
                  <a:pt x="69590" y="4433"/>
                </a:cubicBezTo>
                <a:cubicBezTo>
                  <a:pt x="68840" y="4537"/>
                  <a:pt x="68090" y="4770"/>
                  <a:pt x="67315" y="4873"/>
                </a:cubicBezTo>
                <a:cubicBezTo>
                  <a:pt x="63010" y="5576"/>
                  <a:pt x="59017" y="5937"/>
                  <a:pt x="55298" y="5937"/>
                </a:cubicBezTo>
                <a:cubicBezTo>
                  <a:pt x="49994" y="5937"/>
                  <a:pt x="45248" y="5203"/>
                  <a:pt x="40947" y="3684"/>
                </a:cubicBezTo>
                <a:lnTo>
                  <a:pt x="40947" y="3684"/>
                </a:lnTo>
                <a:cubicBezTo>
                  <a:pt x="45283" y="5277"/>
                  <a:pt x="50073" y="6044"/>
                  <a:pt x="55429" y="6044"/>
                </a:cubicBezTo>
                <a:cubicBezTo>
                  <a:pt x="59111" y="6044"/>
                  <a:pt x="63061" y="5682"/>
                  <a:pt x="67315" y="4976"/>
                </a:cubicBezTo>
                <a:cubicBezTo>
                  <a:pt x="68090" y="4770"/>
                  <a:pt x="68840" y="4640"/>
                  <a:pt x="69693" y="4537"/>
                </a:cubicBezTo>
                <a:cubicBezTo>
                  <a:pt x="73153" y="3909"/>
                  <a:pt x="76669" y="3271"/>
                  <a:pt x="80072" y="3271"/>
                </a:cubicBezTo>
                <a:cubicBezTo>
                  <a:pt x="81856" y="3271"/>
                  <a:pt x="83609" y="3446"/>
                  <a:pt x="85307" y="3891"/>
                </a:cubicBezTo>
                <a:lnTo>
                  <a:pt x="85307" y="3787"/>
                </a:lnTo>
                <a:cubicBezTo>
                  <a:pt x="83609" y="3343"/>
                  <a:pt x="81843" y="3167"/>
                  <a:pt x="80044" y="31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10" name="Google Shape;410;p21"/>
          <p:cNvSpPr/>
          <p:nvPr/>
        </p:nvSpPr>
        <p:spPr>
          <a:xfrm rot="10800000">
            <a:off x="-33" y="1647301"/>
            <a:ext cx="12192076" cy="1402617"/>
          </a:xfrm>
          <a:custGeom>
            <a:avLst/>
            <a:gdLst/>
            <a:ahLst/>
            <a:cxnLst/>
            <a:rect l="l" t="t" r="r" b="b"/>
            <a:pathLst>
              <a:path w="85307" h="9814" extrusionOk="0">
                <a:moveTo>
                  <a:pt x="79490" y="6039"/>
                </a:moveTo>
                <a:cubicBezTo>
                  <a:pt x="79930" y="6143"/>
                  <a:pt x="80240" y="6246"/>
                  <a:pt x="80576" y="6375"/>
                </a:cubicBezTo>
                <a:cubicBezTo>
                  <a:pt x="81735" y="6695"/>
                  <a:pt x="82972" y="6968"/>
                  <a:pt x="84166" y="6968"/>
                </a:cubicBezTo>
                <a:cubicBezTo>
                  <a:pt x="84517" y="6968"/>
                  <a:pt x="84863" y="6945"/>
                  <a:pt x="85203" y="6892"/>
                </a:cubicBezTo>
                <a:lnTo>
                  <a:pt x="85307" y="6892"/>
                </a:lnTo>
                <a:lnTo>
                  <a:pt x="85307" y="6789"/>
                </a:lnTo>
                <a:lnTo>
                  <a:pt x="85203" y="6789"/>
                </a:lnTo>
                <a:cubicBezTo>
                  <a:pt x="84865" y="6841"/>
                  <a:pt x="84526" y="6865"/>
                  <a:pt x="84186" y="6865"/>
                </a:cubicBezTo>
                <a:cubicBezTo>
                  <a:pt x="83018" y="6865"/>
                  <a:pt x="81841" y="6586"/>
                  <a:pt x="80679" y="6246"/>
                </a:cubicBezTo>
                <a:cubicBezTo>
                  <a:pt x="80240" y="6143"/>
                  <a:pt x="79930" y="6039"/>
                  <a:pt x="79490" y="6039"/>
                </a:cubicBezTo>
                <a:close/>
                <a:moveTo>
                  <a:pt x="26581" y="1"/>
                </a:moveTo>
                <a:cubicBezTo>
                  <a:pt x="25881" y="1"/>
                  <a:pt x="25168" y="67"/>
                  <a:pt x="24455" y="223"/>
                </a:cubicBezTo>
                <a:cubicBezTo>
                  <a:pt x="22206" y="766"/>
                  <a:pt x="20370" y="2265"/>
                  <a:pt x="18535" y="3661"/>
                </a:cubicBezTo>
                <a:cubicBezTo>
                  <a:pt x="17889" y="4100"/>
                  <a:pt x="17346" y="4540"/>
                  <a:pt x="16803" y="4953"/>
                </a:cubicBezTo>
                <a:cubicBezTo>
                  <a:pt x="17346" y="4643"/>
                  <a:pt x="17992" y="4204"/>
                  <a:pt x="18535" y="3790"/>
                </a:cubicBezTo>
                <a:cubicBezTo>
                  <a:pt x="20370" y="2368"/>
                  <a:pt x="22309" y="869"/>
                  <a:pt x="24455" y="326"/>
                </a:cubicBezTo>
                <a:cubicBezTo>
                  <a:pt x="25168" y="170"/>
                  <a:pt x="25881" y="104"/>
                  <a:pt x="26581" y="104"/>
                </a:cubicBezTo>
                <a:cubicBezTo>
                  <a:pt x="28318" y="104"/>
                  <a:pt x="29975" y="512"/>
                  <a:pt x="31357" y="973"/>
                </a:cubicBezTo>
                <a:cubicBezTo>
                  <a:pt x="34356" y="1851"/>
                  <a:pt x="37277" y="3247"/>
                  <a:pt x="40172" y="4540"/>
                </a:cubicBezTo>
                <a:cubicBezTo>
                  <a:pt x="41800" y="5290"/>
                  <a:pt x="43403" y="6039"/>
                  <a:pt x="45135" y="6685"/>
                </a:cubicBezTo>
                <a:cubicBezTo>
                  <a:pt x="49435" y="8475"/>
                  <a:pt x="53120" y="9343"/>
                  <a:pt x="56476" y="9343"/>
                </a:cubicBezTo>
                <a:cubicBezTo>
                  <a:pt x="57579" y="9343"/>
                  <a:pt x="58647" y="9249"/>
                  <a:pt x="59689" y="9064"/>
                </a:cubicBezTo>
                <a:cubicBezTo>
                  <a:pt x="61498" y="8728"/>
                  <a:pt x="63230" y="8081"/>
                  <a:pt x="64962" y="7435"/>
                </a:cubicBezTo>
                <a:cubicBezTo>
                  <a:pt x="66152" y="7021"/>
                  <a:pt x="67444" y="6582"/>
                  <a:pt x="68737" y="6246"/>
                </a:cubicBezTo>
                <a:cubicBezTo>
                  <a:pt x="70615" y="5739"/>
                  <a:pt x="72530" y="5500"/>
                  <a:pt x="74442" y="5500"/>
                </a:cubicBezTo>
                <a:cubicBezTo>
                  <a:pt x="76136" y="5500"/>
                  <a:pt x="77827" y="5687"/>
                  <a:pt x="79490" y="6039"/>
                </a:cubicBezTo>
                <a:cubicBezTo>
                  <a:pt x="77770" y="5625"/>
                  <a:pt x="75995" y="5412"/>
                  <a:pt x="74230" y="5412"/>
                </a:cubicBezTo>
                <a:cubicBezTo>
                  <a:pt x="72362" y="5412"/>
                  <a:pt x="70505" y="5651"/>
                  <a:pt x="68737" y="6143"/>
                </a:cubicBezTo>
                <a:cubicBezTo>
                  <a:pt x="67444" y="6479"/>
                  <a:pt x="66152" y="6892"/>
                  <a:pt x="64859" y="7435"/>
                </a:cubicBezTo>
                <a:cubicBezTo>
                  <a:pt x="63230" y="7978"/>
                  <a:pt x="61395" y="8624"/>
                  <a:pt x="59689" y="8960"/>
                </a:cubicBezTo>
                <a:cubicBezTo>
                  <a:pt x="58647" y="9146"/>
                  <a:pt x="57579" y="9239"/>
                  <a:pt x="56476" y="9239"/>
                </a:cubicBezTo>
                <a:cubicBezTo>
                  <a:pt x="53120" y="9239"/>
                  <a:pt x="49435" y="8372"/>
                  <a:pt x="45135" y="6582"/>
                </a:cubicBezTo>
                <a:cubicBezTo>
                  <a:pt x="43532" y="5936"/>
                  <a:pt x="41800" y="5186"/>
                  <a:pt x="40172" y="4436"/>
                </a:cubicBezTo>
                <a:cubicBezTo>
                  <a:pt x="37380" y="3144"/>
                  <a:pt x="34356" y="1722"/>
                  <a:pt x="31357" y="869"/>
                </a:cubicBezTo>
                <a:cubicBezTo>
                  <a:pt x="29975" y="409"/>
                  <a:pt x="28318" y="1"/>
                  <a:pt x="26581" y="1"/>
                </a:cubicBezTo>
                <a:close/>
                <a:moveTo>
                  <a:pt x="16803" y="4953"/>
                </a:moveTo>
                <a:cubicBezTo>
                  <a:pt x="12266" y="8136"/>
                  <a:pt x="6879" y="9748"/>
                  <a:pt x="1442" y="9748"/>
                </a:cubicBezTo>
                <a:cubicBezTo>
                  <a:pt x="962" y="9748"/>
                  <a:pt x="481" y="9735"/>
                  <a:pt x="0" y="9710"/>
                </a:cubicBezTo>
                <a:lnTo>
                  <a:pt x="0" y="9813"/>
                </a:lnTo>
                <a:lnTo>
                  <a:pt x="1629" y="9813"/>
                </a:lnTo>
                <a:cubicBezTo>
                  <a:pt x="7006" y="9813"/>
                  <a:pt x="12383" y="8185"/>
                  <a:pt x="16803" y="49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11" name="Google Shape;411;p21"/>
          <p:cNvSpPr txBox="1">
            <a:spLocks noGrp="1"/>
          </p:cNvSpPr>
          <p:nvPr>
            <p:ph type="subTitle" idx="1"/>
          </p:nvPr>
        </p:nvSpPr>
        <p:spPr>
          <a:xfrm>
            <a:off x="1575233" y="30708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1862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Life Savers"/>
              <a:buNone/>
              <a:defRPr sz="2933" b="1">
                <a:solidFill>
                  <a:schemeClr val="lt1"/>
                </a:solidFill>
                <a:latin typeface="Life Savers"/>
                <a:ea typeface="Life Savers"/>
                <a:cs typeface="Life Savers"/>
                <a:sym typeface="Life Save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12" name="Google Shape;412;p21"/>
          <p:cNvSpPr txBox="1">
            <a:spLocks noGrp="1"/>
          </p:cNvSpPr>
          <p:nvPr>
            <p:ph type="subTitle" idx="2"/>
          </p:nvPr>
        </p:nvSpPr>
        <p:spPr>
          <a:xfrm>
            <a:off x="6448400" y="30708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1862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Life Savers"/>
              <a:buNone/>
              <a:defRPr sz="2933" b="1">
                <a:solidFill>
                  <a:schemeClr val="lt1"/>
                </a:solidFill>
                <a:latin typeface="Life Savers"/>
                <a:ea typeface="Life Savers"/>
                <a:cs typeface="Life Savers"/>
                <a:sym typeface="Life Save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13" name="Google Shape;413;p21"/>
          <p:cNvSpPr txBox="1">
            <a:spLocks noGrp="1"/>
          </p:cNvSpPr>
          <p:nvPr>
            <p:ph type="subTitle" idx="3"/>
          </p:nvPr>
        </p:nvSpPr>
        <p:spPr>
          <a:xfrm>
            <a:off x="1575233" y="38895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21"/>
          <p:cNvSpPr txBox="1">
            <a:spLocks noGrp="1"/>
          </p:cNvSpPr>
          <p:nvPr>
            <p:ph type="subTitle" idx="4"/>
          </p:nvPr>
        </p:nvSpPr>
        <p:spPr>
          <a:xfrm>
            <a:off x="6448400" y="38895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2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822415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accent2"/>
        </a:solidFill>
        <a:effectLst/>
      </p:bgPr>
    </p:bg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9" name="Google Shape;899;p36"/>
          <p:cNvGrpSpPr/>
          <p:nvPr/>
        </p:nvGrpSpPr>
        <p:grpSpPr>
          <a:xfrm rot="10800000">
            <a:off x="-25" y="1057919"/>
            <a:ext cx="12192076" cy="4727221"/>
            <a:chOff x="240700" y="2458750"/>
            <a:chExt cx="2132675" cy="826900"/>
          </a:xfrm>
        </p:grpSpPr>
        <p:sp>
          <p:nvSpPr>
            <p:cNvPr id="900" name="Google Shape;900;p36"/>
            <p:cNvSpPr/>
            <p:nvPr/>
          </p:nvSpPr>
          <p:spPr>
            <a:xfrm>
              <a:off x="240700" y="2761575"/>
              <a:ext cx="2132675" cy="151100"/>
            </a:xfrm>
            <a:custGeom>
              <a:avLst/>
              <a:gdLst/>
              <a:ahLst/>
              <a:cxnLst/>
              <a:rect l="l" t="t" r="r" b="b"/>
              <a:pathLst>
                <a:path w="85307" h="6044" extrusionOk="0">
                  <a:moveTo>
                    <a:pt x="29610" y="1"/>
                  </a:moveTo>
                  <a:cubicBezTo>
                    <a:pt x="24915" y="1"/>
                    <a:pt x="20179" y="1272"/>
                    <a:pt x="15614" y="2557"/>
                  </a:cubicBezTo>
                  <a:cubicBezTo>
                    <a:pt x="15097" y="2660"/>
                    <a:pt x="14554" y="2764"/>
                    <a:pt x="14011" y="2996"/>
                  </a:cubicBezTo>
                  <a:cubicBezTo>
                    <a:pt x="10010" y="4002"/>
                    <a:pt x="5836" y="4873"/>
                    <a:pt x="1854" y="4873"/>
                  </a:cubicBezTo>
                  <a:cubicBezTo>
                    <a:pt x="1231" y="4873"/>
                    <a:pt x="613" y="4851"/>
                    <a:pt x="0" y="4806"/>
                  </a:cubicBezTo>
                  <a:lnTo>
                    <a:pt x="0" y="4935"/>
                  </a:lnTo>
                  <a:cubicBezTo>
                    <a:pt x="585" y="4975"/>
                    <a:pt x="1176" y="4994"/>
                    <a:pt x="1770" y="4994"/>
                  </a:cubicBezTo>
                  <a:cubicBezTo>
                    <a:pt x="5777" y="4994"/>
                    <a:pt x="9982" y="4135"/>
                    <a:pt x="14011" y="3100"/>
                  </a:cubicBezTo>
                  <a:cubicBezTo>
                    <a:pt x="14554" y="2867"/>
                    <a:pt x="15097" y="2764"/>
                    <a:pt x="15614" y="2660"/>
                  </a:cubicBezTo>
                  <a:cubicBezTo>
                    <a:pt x="20335" y="1353"/>
                    <a:pt x="25115" y="61"/>
                    <a:pt x="29864" y="61"/>
                  </a:cubicBezTo>
                  <a:cubicBezTo>
                    <a:pt x="31409" y="61"/>
                    <a:pt x="32950" y="198"/>
                    <a:pt x="34485" y="515"/>
                  </a:cubicBezTo>
                  <a:cubicBezTo>
                    <a:pt x="32871" y="155"/>
                    <a:pt x="31243" y="1"/>
                    <a:pt x="29610" y="1"/>
                  </a:cubicBezTo>
                  <a:close/>
                  <a:moveTo>
                    <a:pt x="34485" y="515"/>
                  </a:moveTo>
                  <a:lnTo>
                    <a:pt x="34485" y="515"/>
                  </a:lnTo>
                  <a:cubicBezTo>
                    <a:pt x="36527" y="1058"/>
                    <a:pt x="38569" y="1807"/>
                    <a:pt x="40508" y="2557"/>
                  </a:cubicBezTo>
                  <a:cubicBezTo>
                    <a:pt x="41594" y="2996"/>
                    <a:pt x="42654" y="3410"/>
                    <a:pt x="43636" y="3746"/>
                  </a:cubicBezTo>
                  <a:cubicBezTo>
                    <a:pt x="48220" y="5274"/>
                    <a:pt x="53255" y="6043"/>
                    <a:pt x="58897" y="6043"/>
                  </a:cubicBezTo>
                  <a:cubicBezTo>
                    <a:pt x="62800" y="6043"/>
                    <a:pt x="66994" y="5675"/>
                    <a:pt x="71528" y="4935"/>
                  </a:cubicBezTo>
                  <a:cubicBezTo>
                    <a:pt x="72278" y="4806"/>
                    <a:pt x="73131" y="4702"/>
                    <a:pt x="74010" y="4496"/>
                  </a:cubicBezTo>
                  <a:cubicBezTo>
                    <a:pt x="77514" y="3896"/>
                    <a:pt x="81108" y="3296"/>
                    <a:pt x="84521" y="3296"/>
                  </a:cubicBezTo>
                  <a:cubicBezTo>
                    <a:pt x="84784" y="3296"/>
                    <a:pt x="85046" y="3299"/>
                    <a:pt x="85307" y="3307"/>
                  </a:cubicBezTo>
                  <a:lnTo>
                    <a:pt x="85307" y="3203"/>
                  </a:lnTo>
                  <a:cubicBezTo>
                    <a:pt x="85037" y="3196"/>
                    <a:pt x="84767" y="3192"/>
                    <a:pt x="84497" y="3192"/>
                  </a:cubicBezTo>
                  <a:cubicBezTo>
                    <a:pt x="80996" y="3192"/>
                    <a:pt x="77514" y="3792"/>
                    <a:pt x="74010" y="4392"/>
                  </a:cubicBezTo>
                  <a:cubicBezTo>
                    <a:pt x="73131" y="4599"/>
                    <a:pt x="72278" y="4702"/>
                    <a:pt x="71528" y="4806"/>
                  </a:cubicBezTo>
                  <a:cubicBezTo>
                    <a:pt x="66971" y="5560"/>
                    <a:pt x="62758" y="5935"/>
                    <a:pt x="58846" y="5935"/>
                  </a:cubicBezTo>
                  <a:cubicBezTo>
                    <a:pt x="53238" y="5935"/>
                    <a:pt x="48246" y="5165"/>
                    <a:pt x="43739" y="3643"/>
                  </a:cubicBezTo>
                  <a:cubicBezTo>
                    <a:pt x="42654" y="3307"/>
                    <a:pt x="41594" y="2867"/>
                    <a:pt x="40611" y="2454"/>
                  </a:cubicBezTo>
                  <a:cubicBezTo>
                    <a:pt x="38569" y="1704"/>
                    <a:pt x="36527" y="928"/>
                    <a:pt x="34485" y="5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01" name="Google Shape;901;p36"/>
            <p:cNvSpPr/>
            <p:nvPr/>
          </p:nvSpPr>
          <p:spPr>
            <a:xfrm>
              <a:off x="240700" y="2868067"/>
              <a:ext cx="2132675" cy="244700"/>
            </a:xfrm>
            <a:custGeom>
              <a:avLst/>
              <a:gdLst/>
              <a:ahLst/>
              <a:cxnLst/>
              <a:rect l="l" t="t" r="r" b="b"/>
              <a:pathLst>
                <a:path w="85307" h="9788" extrusionOk="0">
                  <a:moveTo>
                    <a:pt x="20034" y="3661"/>
                  </a:moveTo>
                  <a:lnTo>
                    <a:pt x="20034" y="3661"/>
                  </a:lnTo>
                  <a:cubicBezTo>
                    <a:pt x="19388" y="4101"/>
                    <a:pt x="18845" y="4514"/>
                    <a:pt x="18199" y="4954"/>
                  </a:cubicBezTo>
                  <a:cubicBezTo>
                    <a:pt x="18845" y="4618"/>
                    <a:pt x="19492" y="4101"/>
                    <a:pt x="20034" y="3661"/>
                  </a:cubicBezTo>
                  <a:close/>
                  <a:moveTo>
                    <a:pt x="28564" y="1"/>
                  </a:moveTo>
                  <a:cubicBezTo>
                    <a:pt x="27837" y="1"/>
                    <a:pt x="27107" y="67"/>
                    <a:pt x="26394" y="223"/>
                  </a:cubicBezTo>
                  <a:cubicBezTo>
                    <a:pt x="23912" y="740"/>
                    <a:pt x="21973" y="2265"/>
                    <a:pt x="20034" y="3661"/>
                  </a:cubicBezTo>
                  <a:cubicBezTo>
                    <a:pt x="21973" y="2265"/>
                    <a:pt x="24015" y="869"/>
                    <a:pt x="26394" y="327"/>
                  </a:cubicBezTo>
                  <a:cubicBezTo>
                    <a:pt x="27107" y="171"/>
                    <a:pt x="27837" y="104"/>
                    <a:pt x="28561" y="104"/>
                  </a:cubicBezTo>
                  <a:cubicBezTo>
                    <a:pt x="30358" y="104"/>
                    <a:pt x="32121" y="512"/>
                    <a:pt x="33502" y="973"/>
                  </a:cubicBezTo>
                  <a:cubicBezTo>
                    <a:pt x="36734" y="1826"/>
                    <a:pt x="39862" y="3222"/>
                    <a:pt x="42886" y="4514"/>
                  </a:cubicBezTo>
                  <a:cubicBezTo>
                    <a:pt x="44592" y="5264"/>
                    <a:pt x="46324" y="6039"/>
                    <a:pt x="48056" y="6686"/>
                  </a:cubicBezTo>
                  <a:cubicBezTo>
                    <a:pt x="52664" y="8455"/>
                    <a:pt x="56555" y="9318"/>
                    <a:pt x="60071" y="9318"/>
                  </a:cubicBezTo>
                  <a:cubicBezTo>
                    <a:pt x="61230" y="9318"/>
                    <a:pt x="62348" y="9224"/>
                    <a:pt x="63437" y="9038"/>
                  </a:cubicBezTo>
                  <a:cubicBezTo>
                    <a:pt x="65376" y="8728"/>
                    <a:pt x="67211" y="8082"/>
                    <a:pt x="68943" y="7435"/>
                  </a:cubicBezTo>
                  <a:cubicBezTo>
                    <a:pt x="70236" y="6996"/>
                    <a:pt x="71632" y="6556"/>
                    <a:pt x="73028" y="6246"/>
                  </a:cubicBezTo>
                  <a:cubicBezTo>
                    <a:pt x="74971" y="5726"/>
                    <a:pt x="77002" y="5481"/>
                    <a:pt x="79028" y="5481"/>
                  </a:cubicBezTo>
                  <a:cubicBezTo>
                    <a:pt x="80827" y="5481"/>
                    <a:pt x="82623" y="5675"/>
                    <a:pt x="84350" y="6039"/>
                  </a:cubicBezTo>
                  <a:cubicBezTo>
                    <a:pt x="84660" y="6143"/>
                    <a:pt x="84996" y="6246"/>
                    <a:pt x="85307" y="6246"/>
                  </a:cubicBezTo>
                  <a:lnTo>
                    <a:pt x="85307" y="6143"/>
                  </a:lnTo>
                  <a:cubicBezTo>
                    <a:pt x="84996" y="6143"/>
                    <a:pt x="84660" y="6039"/>
                    <a:pt x="84350" y="5910"/>
                  </a:cubicBezTo>
                  <a:cubicBezTo>
                    <a:pt x="82639" y="5561"/>
                    <a:pt x="80860" y="5374"/>
                    <a:pt x="79066" y="5374"/>
                  </a:cubicBezTo>
                  <a:cubicBezTo>
                    <a:pt x="77012" y="5374"/>
                    <a:pt x="74939" y="5619"/>
                    <a:pt x="72924" y="6143"/>
                  </a:cubicBezTo>
                  <a:cubicBezTo>
                    <a:pt x="71632" y="6453"/>
                    <a:pt x="70236" y="6892"/>
                    <a:pt x="68943" y="7332"/>
                  </a:cubicBezTo>
                  <a:cubicBezTo>
                    <a:pt x="67108" y="7978"/>
                    <a:pt x="65273" y="8624"/>
                    <a:pt x="63437" y="8935"/>
                  </a:cubicBezTo>
                  <a:cubicBezTo>
                    <a:pt x="62350" y="9120"/>
                    <a:pt x="61235" y="9214"/>
                    <a:pt x="60080" y="9214"/>
                  </a:cubicBezTo>
                  <a:cubicBezTo>
                    <a:pt x="56567" y="9214"/>
                    <a:pt x="52693" y="8346"/>
                    <a:pt x="48160" y="6556"/>
                  </a:cubicBezTo>
                  <a:cubicBezTo>
                    <a:pt x="46324" y="5910"/>
                    <a:pt x="44592" y="5161"/>
                    <a:pt x="42886" y="4411"/>
                  </a:cubicBezTo>
                  <a:cubicBezTo>
                    <a:pt x="39965" y="3118"/>
                    <a:pt x="36837" y="1722"/>
                    <a:pt x="33606" y="869"/>
                  </a:cubicBezTo>
                  <a:cubicBezTo>
                    <a:pt x="32151" y="409"/>
                    <a:pt x="30367" y="1"/>
                    <a:pt x="28564" y="1"/>
                  </a:cubicBezTo>
                  <a:close/>
                  <a:moveTo>
                    <a:pt x="18199" y="4954"/>
                  </a:moveTo>
                  <a:lnTo>
                    <a:pt x="18199" y="4954"/>
                  </a:lnTo>
                  <a:cubicBezTo>
                    <a:pt x="13564" y="7975"/>
                    <a:pt x="7932" y="9679"/>
                    <a:pt x="2318" y="9679"/>
                  </a:cubicBezTo>
                  <a:cubicBezTo>
                    <a:pt x="1544" y="9679"/>
                    <a:pt x="771" y="9647"/>
                    <a:pt x="0" y="9581"/>
                  </a:cubicBezTo>
                  <a:lnTo>
                    <a:pt x="0" y="9684"/>
                  </a:lnTo>
                  <a:cubicBezTo>
                    <a:pt x="750" y="9788"/>
                    <a:pt x="1526" y="9788"/>
                    <a:pt x="2172" y="9788"/>
                  </a:cubicBezTo>
                  <a:cubicBezTo>
                    <a:pt x="7859" y="9788"/>
                    <a:pt x="13572" y="8185"/>
                    <a:pt x="18199" y="49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02" name="Google Shape;902;p36"/>
            <p:cNvSpPr/>
            <p:nvPr/>
          </p:nvSpPr>
          <p:spPr>
            <a:xfrm rot="10800000">
              <a:off x="240700" y="3136825"/>
              <a:ext cx="2132675" cy="148825"/>
            </a:xfrm>
            <a:custGeom>
              <a:avLst/>
              <a:gdLst/>
              <a:ahLst/>
              <a:cxnLst/>
              <a:rect l="l" t="t" r="r" b="b"/>
              <a:pathLst>
                <a:path w="85307" h="5953" extrusionOk="0">
                  <a:moveTo>
                    <a:pt x="85307" y="575"/>
                  </a:moveTo>
                  <a:cubicBezTo>
                    <a:pt x="82468" y="2005"/>
                    <a:pt x="79222" y="2384"/>
                    <a:pt x="76398" y="2384"/>
                  </a:cubicBezTo>
                  <a:cubicBezTo>
                    <a:pt x="75596" y="2384"/>
                    <a:pt x="74828" y="2353"/>
                    <a:pt x="74113" y="2307"/>
                  </a:cubicBezTo>
                  <a:lnTo>
                    <a:pt x="74113" y="2307"/>
                  </a:lnTo>
                  <a:cubicBezTo>
                    <a:pt x="74966" y="2389"/>
                    <a:pt x="75895" y="2442"/>
                    <a:pt x="76867" y="2442"/>
                  </a:cubicBezTo>
                  <a:cubicBezTo>
                    <a:pt x="79577" y="2442"/>
                    <a:pt x="82624" y="2030"/>
                    <a:pt x="85307" y="679"/>
                  </a:cubicBezTo>
                  <a:lnTo>
                    <a:pt x="85307" y="575"/>
                  </a:lnTo>
                  <a:close/>
                  <a:moveTo>
                    <a:pt x="56649" y="1"/>
                  </a:moveTo>
                  <a:cubicBezTo>
                    <a:pt x="52890" y="1"/>
                    <a:pt x="49086" y="571"/>
                    <a:pt x="45471" y="1661"/>
                  </a:cubicBezTo>
                  <a:cubicBezTo>
                    <a:pt x="44489" y="1971"/>
                    <a:pt x="43636" y="2307"/>
                    <a:pt x="42757" y="2514"/>
                  </a:cubicBezTo>
                  <a:cubicBezTo>
                    <a:pt x="41051" y="3161"/>
                    <a:pt x="39422" y="3703"/>
                    <a:pt x="37716" y="4014"/>
                  </a:cubicBezTo>
                  <a:cubicBezTo>
                    <a:pt x="36577" y="4257"/>
                    <a:pt x="35471" y="4379"/>
                    <a:pt x="34424" y="4379"/>
                  </a:cubicBezTo>
                  <a:cubicBezTo>
                    <a:pt x="32691" y="4379"/>
                    <a:pt x="31121" y="4044"/>
                    <a:pt x="29832" y="3367"/>
                  </a:cubicBezTo>
                  <a:cubicBezTo>
                    <a:pt x="29185" y="3161"/>
                    <a:pt x="28668" y="2721"/>
                    <a:pt x="28126" y="2411"/>
                  </a:cubicBezTo>
                  <a:cubicBezTo>
                    <a:pt x="27376" y="1868"/>
                    <a:pt x="26497" y="1222"/>
                    <a:pt x="25541" y="1015"/>
                  </a:cubicBezTo>
                  <a:cubicBezTo>
                    <a:pt x="24916" y="803"/>
                    <a:pt x="24291" y="711"/>
                    <a:pt x="23666" y="711"/>
                  </a:cubicBezTo>
                  <a:cubicBezTo>
                    <a:pt x="21706" y="711"/>
                    <a:pt x="19746" y="1613"/>
                    <a:pt x="17785" y="2514"/>
                  </a:cubicBezTo>
                  <a:cubicBezTo>
                    <a:pt x="17449" y="2618"/>
                    <a:pt x="17243" y="2850"/>
                    <a:pt x="16907" y="2954"/>
                  </a:cubicBezTo>
                  <a:cubicBezTo>
                    <a:pt x="13675" y="4350"/>
                    <a:pt x="10237" y="5306"/>
                    <a:pt x="6696" y="5746"/>
                  </a:cubicBezTo>
                  <a:cubicBezTo>
                    <a:pt x="5726" y="5877"/>
                    <a:pt x="4788" y="5937"/>
                    <a:pt x="3889" y="5937"/>
                  </a:cubicBezTo>
                  <a:cubicBezTo>
                    <a:pt x="2487" y="5937"/>
                    <a:pt x="1181" y="5791"/>
                    <a:pt x="0" y="5539"/>
                  </a:cubicBezTo>
                  <a:lnTo>
                    <a:pt x="0" y="5642"/>
                  </a:lnTo>
                  <a:cubicBezTo>
                    <a:pt x="1190" y="5849"/>
                    <a:pt x="2379" y="5952"/>
                    <a:pt x="3775" y="5952"/>
                  </a:cubicBezTo>
                  <a:cubicBezTo>
                    <a:pt x="4757" y="5952"/>
                    <a:pt x="5713" y="5952"/>
                    <a:pt x="6696" y="5849"/>
                  </a:cubicBezTo>
                  <a:cubicBezTo>
                    <a:pt x="10237" y="5435"/>
                    <a:pt x="13675" y="4453"/>
                    <a:pt x="16907" y="3057"/>
                  </a:cubicBezTo>
                  <a:cubicBezTo>
                    <a:pt x="17243" y="2850"/>
                    <a:pt x="17553" y="2721"/>
                    <a:pt x="17785" y="2618"/>
                  </a:cubicBezTo>
                  <a:cubicBezTo>
                    <a:pt x="19802" y="1690"/>
                    <a:pt x="21819" y="778"/>
                    <a:pt x="23787" y="778"/>
                  </a:cubicBezTo>
                  <a:cubicBezTo>
                    <a:pt x="24341" y="778"/>
                    <a:pt x="24892" y="850"/>
                    <a:pt x="25437" y="1015"/>
                  </a:cubicBezTo>
                  <a:cubicBezTo>
                    <a:pt x="26394" y="1325"/>
                    <a:pt x="27247" y="1868"/>
                    <a:pt x="28126" y="2514"/>
                  </a:cubicBezTo>
                  <a:lnTo>
                    <a:pt x="29728" y="3497"/>
                  </a:lnTo>
                  <a:cubicBezTo>
                    <a:pt x="31093" y="4162"/>
                    <a:pt x="32702" y="4502"/>
                    <a:pt x="34460" y="4502"/>
                  </a:cubicBezTo>
                  <a:cubicBezTo>
                    <a:pt x="35500" y="4502"/>
                    <a:pt x="36592" y="4383"/>
                    <a:pt x="37716" y="4143"/>
                  </a:cubicBezTo>
                  <a:cubicBezTo>
                    <a:pt x="39422" y="3807"/>
                    <a:pt x="41154" y="3264"/>
                    <a:pt x="42757" y="2618"/>
                  </a:cubicBezTo>
                  <a:cubicBezTo>
                    <a:pt x="43636" y="2307"/>
                    <a:pt x="44592" y="2075"/>
                    <a:pt x="45471" y="1765"/>
                  </a:cubicBezTo>
                  <a:cubicBezTo>
                    <a:pt x="49048" y="686"/>
                    <a:pt x="52809" y="116"/>
                    <a:pt x="56530" y="116"/>
                  </a:cubicBezTo>
                  <a:cubicBezTo>
                    <a:pt x="57623" y="116"/>
                    <a:pt x="58712" y="165"/>
                    <a:pt x="59792" y="265"/>
                  </a:cubicBezTo>
                  <a:cubicBezTo>
                    <a:pt x="62145" y="472"/>
                    <a:pt x="64523" y="912"/>
                    <a:pt x="66901" y="1325"/>
                  </a:cubicBezTo>
                  <a:cubicBezTo>
                    <a:pt x="69254" y="1765"/>
                    <a:pt x="71632" y="2204"/>
                    <a:pt x="74113" y="2307"/>
                  </a:cubicBezTo>
                  <a:cubicBezTo>
                    <a:pt x="71632" y="2075"/>
                    <a:pt x="69254" y="1661"/>
                    <a:pt x="66901" y="1222"/>
                  </a:cubicBezTo>
                  <a:cubicBezTo>
                    <a:pt x="64626" y="782"/>
                    <a:pt x="62145" y="369"/>
                    <a:pt x="59792" y="136"/>
                  </a:cubicBezTo>
                  <a:cubicBezTo>
                    <a:pt x="58752" y="46"/>
                    <a:pt x="57702" y="1"/>
                    <a:pt x="566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03" name="Google Shape;903;p36"/>
            <p:cNvSpPr/>
            <p:nvPr/>
          </p:nvSpPr>
          <p:spPr>
            <a:xfrm>
              <a:off x="240700" y="2458750"/>
              <a:ext cx="2132675" cy="149800"/>
            </a:xfrm>
            <a:custGeom>
              <a:avLst/>
              <a:gdLst/>
              <a:ahLst/>
              <a:cxnLst/>
              <a:rect l="l" t="t" r="r" b="b"/>
              <a:pathLst>
                <a:path w="85307" h="5992" extrusionOk="0">
                  <a:moveTo>
                    <a:pt x="80044" y="3167"/>
                  </a:moveTo>
                  <a:cubicBezTo>
                    <a:pt x="76610" y="3167"/>
                    <a:pt x="73050" y="3806"/>
                    <a:pt x="69590" y="4433"/>
                  </a:cubicBezTo>
                  <a:cubicBezTo>
                    <a:pt x="68840" y="4537"/>
                    <a:pt x="68090" y="4640"/>
                    <a:pt x="67315" y="4873"/>
                  </a:cubicBezTo>
                  <a:cubicBezTo>
                    <a:pt x="68090" y="4769"/>
                    <a:pt x="68840" y="4640"/>
                    <a:pt x="69693" y="4537"/>
                  </a:cubicBezTo>
                  <a:cubicBezTo>
                    <a:pt x="73153" y="3909"/>
                    <a:pt x="76669" y="3270"/>
                    <a:pt x="80072" y="3270"/>
                  </a:cubicBezTo>
                  <a:cubicBezTo>
                    <a:pt x="81856" y="3270"/>
                    <a:pt x="83609" y="3446"/>
                    <a:pt x="85307" y="3890"/>
                  </a:cubicBezTo>
                  <a:lnTo>
                    <a:pt x="85307" y="3787"/>
                  </a:lnTo>
                  <a:cubicBezTo>
                    <a:pt x="83609" y="3342"/>
                    <a:pt x="81843" y="3167"/>
                    <a:pt x="80044" y="3167"/>
                  </a:cubicBezTo>
                  <a:close/>
                  <a:moveTo>
                    <a:pt x="27826" y="0"/>
                  </a:moveTo>
                  <a:cubicBezTo>
                    <a:pt x="23296" y="0"/>
                    <a:pt x="18713" y="1284"/>
                    <a:pt x="14322" y="2494"/>
                  </a:cubicBezTo>
                  <a:cubicBezTo>
                    <a:pt x="13805" y="2598"/>
                    <a:pt x="13262" y="2830"/>
                    <a:pt x="12822" y="2934"/>
                  </a:cubicBezTo>
                  <a:cubicBezTo>
                    <a:pt x="9063" y="3969"/>
                    <a:pt x="5324" y="4828"/>
                    <a:pt x="1638" y="4828"/>
                  </a:cubicBezTo>
                  <a:cubicBezTo>
                    <a:pt x="1091" y="4828"/>
                    <a:pt x="545" y="4809"/>
                    <a:pt x="0" y="4769"/>
                  </a:cubicBezTo>
                  <a:lnTo>
                    <a:pt x="0" y="4873"/>
                  </a:lnTo>
                  <a:cubicBezTo>
                    <a:pt x="545" y="4913"/>
                    <a:pt x="1093" y="4932"/>
                    <a:pt x="1644" y="4932"/>
                  </a:cubicBezTo>
                  <a:cubicBezTo>
                    <a:pt x="5353" y="4932"/>
                    <a:pt x="9176" y="4073"/>
                    <a:pt x="12822" y="3037"/>
                  </a:cubicBezTo>
                  <a:cubicBezTo>
                    <a:pt x="13365" y="2830"/>
                    <a:pt x="13805" y="2701"/>
                    <a:pt x="14322" y="2598"/>
                  </a:cubicBezTo>
                  <a:cubicBezTo>
                    <a:pt x="18671" y="1322"/>
                    <a:pt x="23208" y="89"/>
                    <a:pt x="27696" y="89"/>
                  </a:cubicBezTo>
                  <a:cubicBezTo>
                    <a:pt x="29209" y="89"/>
                    <a:pt x="30717" y="230"/>
                    <a:pt x="32210" y="556"/>
                  </a:cubicBezTo>
                  <a:cubicBezTo>
                    <a:pt x="34149" y="995"/>
                    <a:pt x="36088" y="1745"/>
                    <a:pt x="37923" y="2494"/>
                  </a:cubicBezTo>
                  <a:cubicBezTo>
                    <a:pt x="38879" y="2934"/>
                    <a:pt x="39965" y="3347"/>
                    <a:pt x="40947" y="3684"/>
                  </a:cubicBezTo>
                  <a:cubicBezTo>
                    <a:pt x="45277" y="5213"/>
                    <a:pt x="50060" y="5992"/>
                    <a:pt x="55408" y="5992"/>
                  </a:cubicBezTo>
                  <a:cubicBezTo>
                    <a:pt x="59096" y="5992"/>
                    <a:pt x="63052" y="5622"/>
                    <a:pt x="67315" y="4873"/>
                  </a:cubicBezTo>
                  <a:lnTo>
                    <a:pt x="67315" y="4873"/>
                  </a:lnTo>
                  <a:cubicBezTo>
                    <a:pt x="63132" y="5556"/>
                    <a:pt x="59244" y="5899"/>
                    <a:pt x="55616" y="5899"/>
                  </a:cubicBezTo>
                  <a:cubicBezTo>
                    <a:pt x="50184" y="5899"/>
                    <a:pt x="45333" y="5130"/>
                    <a:pt x="40947" y="3580"/>
                  </a:cubicBezTo>
                  <a:cubicBezTo>
                    <a:pt x="39965" y="3244"/>
                    <a:pt x="39009" y="2830"/>
                    <a:pt x="38026" y="2391"/>
                  </a:cubicBezTo>
                  <a:cubicBezTo>
                    <a:pt x="36088" y="1641"/>
                    <a:pt x="34149" y="892"/>
                    <a:pt x="32210" y="452"/>
                  </a:cubicBezTo>
                  <a:cubicBezTo>
                    <a:pt x="30760" y="136"/>
                    <a:pt x="29296" y="0"/>
                    <a:pt x="278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04" name="Google Shape;904;p36"/>
            <p:cNvSpPr/>
            <p:nvPr/>
          </p:nvSpPr>
          <p:spPr>
            <a:xfrm>
              <a:off x="240700" y="2510800"/>
              <a:ext cx="2132675" cy="244925"/>
            </a:xfrm>
            <a:custGeom>
              <a:avLst/>
              <a:gdLst/>
              <a:ahLst/>
              <a:cxnLst/>
              <a:rect l="l" t="t" r="r" b="b"/>
              <a:pathLst>
                <a:path w="85307" h="9797" extrusionOk="0">
                  <a:moveTo>
                    <a:pt x="74439" y="5421"/>
                  </a:moveTo>
                  <a:cubicBezTo>
                    <a:pt x="72500" y="5421"/>
                    <a:pt x="70570" y="5670"/>
                    <a:pt x="68737" y="6125"/>
                  </a:cubicBezTo>
                  <a:cubicBezTo>
                    <a:pt x="67444" y="6436"/>
                    <a:pt x="66152" y="6978"/>
                    <a:pt x="64859" y="7418"/>
                  </a:cubicBezTo>
                  <a:cubicBezTo>
                    <a:pt x="63230" y="7961"/>
                    <a:pt x="61395" y="8607"/>
                    <a:pt x="59689" y="8917"/>
                  </a:cubicBezTo>
                  <a:cubicBezTo>
                    <a:pt x="58636" y="9105"/>
                    <a:pt x="57556" y="9198"/>
                    <a:pt x="56441" y="9198"/>
                  </a:cubicBezTo>
                  <a:cubicBezTo>
                    <a:pt x="53094" y="9198"/>
                    <a:pt x="49420" y="8355"/>
                    <a:pt x="45135" y="6668"/>
                  </a:cubicBezTo>
                  <a:lnTo>
                    <a:pt x="45135" y="6668"/>
                  </a:lnTo>
                  <a:cubicBezTo>
                    <a:pt x="49423" y="8434"/>
                    <a:pt x="53099" y="9311"/>
                    <a:pt x="56448" y="9311"/>
                  </a:cubicBezTo>
                  <a:cubicBezTo>
                    <a:pt x="57561" y="9311"/>
                    <a:pt x="58638" y="9214"/>
                    <a:pt x="59689" y="9021"/>
                  </a:cubicBezTo>
                  <a:cubicBezTo>
                    <a:pt x="61498" y="8710"/>
                    <a:pt x="63230" y="8064"/>
                    <a:pt x="64962" y="7521"/>
                  </a:cubicBezTo>
                  <a:cubicBezTo>
                    <a:pt x="66152" y="6978"/>
                    <a:pt x="67444" y="6565"/>
                    <a:pt x="68737" y="6229"/>
                  </a:cubicBezTo>
                  <a:cubicBezTo>
                    <a:pt x="70614" y="5776"/>
                    <a:pt x="72528" y="5535"/>
                    <a:pt x="74440" y="5535"/>
                  </a:cubicBezTo>
                  <a:cubicBezTo>
                    <a:pt x="76134" y="5535"/>
                    <a:pt x="77826" y="5725"/>
                    <a:pt x="79490" y="6125"/>
                  </a:cubicBezTo>
                  <a:cubicBezTo>
                    <a:pt x="79930" y="6125"/>
                    <a:pt x="80240" y="6229"/>
                    <a:pt x="80576" y="6332"/>
                  </a:cubicBezTo>
                  <a:cubicBezTo>
                    <a:pt x="81749" y="6676"/>
                    <a:pt x="83001" y="6941"/>
                    <a:pt x="84208" y="6941"/>
                  </a:cubicBezTo>
                  <a:cubicBezTo>
                    <a:pt x="84544" y="6941"/>
                    <a:pt x="84877" y="6920"/>
                    <a:pt x="85203" y="6875"/>
                  </a:cubicBezTo>
                  <a:lnTo>
                    <a:pt x="85307" y="6875"/>
                  </a:lnTo>
                  <a:lnTo>
                    <a:pt x="85307" y="6772"/>
                  </a:lnTo>
                  <a:lnTo>
                    <a:pt x="85203" y="6772"/>
                  </a:lnTo>
                  <a:cubicBezTo>
                    <a:pt x="84877" y="6817"/>
                    <a:pt x="84549" y="6837"/>
                    <a:pt x="84220" y="6837"/>
                  </a:cubicBezTo>
                  <a:cubicBezTo>
                    <a:pt x="83041" y="6837"/>
                    <a:pt x="81852" y="6572"/>
                    <a:pt x="80679" y="6229"/>
                  </a:cubicBezTo>
                  <a:cubicBezTo>
                    <a:pt x="80240" y="6125"/>
                    <a:pt x="79930" y="6022"/>
                    <a:pt x="79490" y="6022"/>
                  </a:cubicBezTo>
                  <a:cubicBezTo>
                    <a:pt x="77838" y="5612"/>
                    <a:pt x="76135" y="5421"/>
                    <a:pt x="74439" y="5421"/>
                  </a:cubicBezTo>
                  <a:close/>
                  <a:moveTo>
                    <a:pt x="26432" y="0"/>
                  </a:moveTo>
                  <a:cubicBezTo>
                    <a:pt x="25780" y="0"/>
                    <a:pt x="25117" y="61"/>
                    <a:pt x="24455" y="206"/>
                  </a:cubicBezTo>
                  <a:cubicBezTo>
                    <a:pt x="22206" y="748"/>
                    <a:pt x="20370" y="2248"/>
                    <a:pt x="18535" y="3644"/>
                  </a:cubicBezTo>
                  <a:cubicBezTo>
                    <a:pt x="17889" y="4083"/>
                    <a:pt x="17346" y="4497"/>
                    <a:pt x="16803" y="4936"/>
                  </a:cubicBezTo>
                  <a:cubicBezTo>
                    <a:pt x="12289" y="8079"/>
                    <a:pt x="6933" y="9710"/>
                    <a:pt x="1524" y="9710"/>
                  </a:cubicBezTo>
                  <a:cubicBezTo>
                    <a:pt x="1017" y="9710"/>
                    <a:pt x="508" y="9696"/>
                    <a:pt x="0" y="9667"/>
                  </a:cubicBezTo>
                  <a:lnTo>
                    <a:pt x="0" y="9796"/>
                  </a:lnTo>
                  <a:lnTo>
                    <a:pt x="1629" y="9796"/>
                  </a:lnTo>
                  <a:cubicBezTo>
                    <a:pt x="7006" y="9796"/>
                    <a:pt x="12383" y="8168"/>
                    <a:pt x="16803" y="5040"/>
                  </a:cubicBezTo>
                  <a:cubicBezTo>
                    <a:pt x="17346" y="4626"/>
                    <a:pt x="17992" y="4187"/>
                    <a:pt x="18535" y="3747"/>
                  </a:cubicBezTo>
                  <a:cubicBezTo>
                    <a:pt x="20370" y="2351"/>
                    <a:pt x="22309" y="852"/>
                    <a:pt x="24455" y="309"/>
                  </a:cubicBezTo>
                  <a:cubicBezTo>
                    <a:pt x="25168" y="153"/>
                    <a:pt x="25881" y="87"/>
                    <a:pt x="26581" y="87"/>
                  </a:cubicBezTo>
                  <a:cubicBezTo>
                    <a:pt x="28318" y="87"/>
                    <a:pt x="29975" y="495"/>
                    <a:pt x="31357" y="955"/>
                  </a:cubicBezTo>
                  <a:cubicBezTo>
                    <a:pt x="34356" y="1808"/>
                    <a:pt x="37277" y="3204"/>
                    <a:pt x="40172" y="4497"/>
                  </a:cubicBezTo>
                  <a:cubicBezTo>
                    <a:pt x="41800" y="5272"/>
                    <a:pt x="43403" y="6022"/>
                    <a:pt x="45135" y="6668"/>
                  </a:cubicBezTo>
                  <a:cubicBezTo>
                    <a:pt x="43532" y="5919"/>
                    <a:pt x="41800" y="5143"/>
                    <a:pt x="40172" y="4393"/>
                  </a:cubicBezTo>
                  <a:cubicBezTo>
                    <a:pt x="37380" y="3101"/>
                    <a:pt x="34356" y="1808"/>
                    <a:pt x="31357" y="852"/>
                  </a:cubicBezTo>
                  <a:cubicBezTo>
                    <a:pt x="29936" y="454"/>
                    <a:pt x="28223" y="0"/>
                    <a:pt x="26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905" name="Google Shape;905;p36"/>
          <p:cNvGrpSpPr/>
          <p:nvPr/>
        </p:nvGrpSpPr>
        <p:grpSpPr>
          <a:xfrm>
            <a:off x="309446" y="5791601"/>
            <a:ext cx="993321" cy="994247"/>
            <a:chOff x="232084" y="4343700"/>
            <a:chExt cx="744991" cy="745685"/>
          </a:xfrm>
        </p:grpSpPr>
        <p:sp>
          <p:nvSpPr>
            <p:cNvPr id="906" name="Google Shape;906;p36"/>
            <p:cNvSpPr/>
            <p:nvPr/>
          </p:nvSpPr>
          <p:spPr>
            <a:xfrm>
              <a:off x="232084" y="4381560"/>
              <a:ext cx="623680" cy="707825"/>
            </a:xfrm>
            <a:custGeom>
              <a:avLst/>
              <a:gdLst/>
              <a:ahLst/>
              <a:cxnLst/>
              <a:rect l="l" t="t" r="r" b="b"/>
              <a:pathLst>
                <a:path w="2483" h="2818" extrusionOk="0">
                  <a:moveTo>
                    <a:pt x="440" y="0"/>
                  </a:moveTo>
                  <a:lnTo>
                    <a:pt x="983" y="1189"/>
                  </a:lnTo>
                  <a:lnTo>
                    <a:pt x="1" y="1836"/>
                  </a:lnTo>
                  <a:lnTo>
                    <a:pt x="983" y="1732"/>
                  </a:lnTo>
                  <a:lnTo>
                    <a:pt x="1086" y="2818"/>
                  </a:lnTo>
                  <a:lnTo>
                    <a:pt x="1422" y="1629"/>
                  </a:lnTo>
                  <a:lnTo>
                    <a:pt x="2482" y="2068"/>
                  </a:lnTo>
                  <a:lnTo>
                    <a:pt x="2482" y="2068"/>
                  </a:lnTo>
                  <a:lnTo>
                    <a:pt x="1733" y="1189"/>
                  </a:lnTo>
                  <a:lnTo>
                    <a:pt x="2275" y="336"/>
                  </a:lnTo>
                  <a:lnTo>
                    <a:pt x="2275" y="336"/>
                  </a:lnTo>
                  <a:lnTo>
                    <a:pt x="1293" y="983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07" name="Google Shape;907;p36"/>
            <p:cNvSpPr/>
            <p:nvPr/>
          </p:nvSpPr>
          <p:spPr>
            <a:xfrm>
              <a:off x="561700" y="4343700"/>
              <a:ext cx="101100" cy="101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08" name="Google Shape;908;p36"/>
            <p:cNvSpPr/>
            <p:nvPr/>
          </p:nvSpPr>
          <p:spPr>
            <a:xfrm>
              <a:off x="875975" y="4343700"/>
              <a:ext cx="101100" cy="101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909" name="Google Shape;909;p36"/>
          <p:cNvGrpSpPr/>
          <p:nvPr/>
        </p:nvGrpSpPr>
        <p:grpSpPr>
          <a:xfrm flipH="1">
            <a:off x="359191" y="453727"/>
            <a:ext cx="1072143" cy="935395"/>
            <a:chOff x="8107818" y="3826445"/>
            <a:chExt cx="804107" cy="701546"/>
          </a:xfrm>
        </p:grpSpPr>
        <p:sp>
          <p:nvSpPr>
            <p:cNvPr id="910" name="Google Shape;910;p36"/>
            <p:cNvSpPr/>
            <p:nvPr/>
          </p:nvSpPr>
          <p:spPr>
            <a:xfrm>
              <a:off x="8107818" y="3826445"/>
              <a:ext cx="675674" cy="701546"/>
            </a:xfrm>
            <a:custGeom>
              <a:avLst/>
              <a:gdLst/>
              <a:ahLst/>
              <a:cxnLst/>
              <a:rect l="l" t="t" r="r" b="b"/>
              <a:pathLst>
                <a:path w="2690" h="2793" extrusionOk="0">
                  <a:moveTo>
                    <a:pt x="983" y="0"/>
                  </a:moveTo>
                  <a:lnTo>
                    <a:pt x="1190" y="1293"/>
                  </a:lnTo>
                  <a:lnTo>
                    <a:pt x="1" y="1603"/>
                  </a:lnTo>
                  <a:lnTo>
                    <a:pt x="1086" y="1732"/>
                  </a:lnTo>
                  <a:lnTo>
                    <a:pt x="750" y="2792"/>
                  </a:lnTo>
                  <a:lnTo>
                    <a:pt x="1526" y="1732"/>
                  </a:lnTo>
                  <a:lnTo>
                    <a:pt x="2379" y="2482"/>
                  </a:lnTo>
                  <a:lnTo>
                    <a:pt x="1939" y="1500"/>
                  </a:lnTo>
                  <a:lnTo>
                    <a:pt x="2689" y="854"/>
                  </a:lnTo>
                  <a:lnTo>
                    <a:pt x="2689" y="854"/>
                  </a:lnTo>
                  <a:lnTo>
                    <a:pt x="1629" y="1190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11" name="Google Shape;911;p36"/>
            <p:cNvSpPr/>
            <p:nvPr/>
          </p:nvSpPr>
          <p:spPr>
            <a:xfrm>
              <a:off x="8107825" y="4343700"/>
              <a:ext cx="101100" cy="101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12" name="Google Shape;912;p36"/>
            <p:cNvSpPr/>
            <p:nvPr/>
          </p:nvSpPr>
          <p:spPr>
            <a:xfrm>
              <a:off x="8810825" y="4405100"/>
              <a:ext cx="101100" cy="101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913" name="Google Shape;913;p36"/>
          <p:cNvGrpSpPr/>
          <p:nvPr/>
        </p:nvGrpSpPr>
        <p:grpSpPr>
          <a:xfrm flipH="1">
            <a:off x="10398098" y="5678853"/>
            <a:ext cx="951737" cy="1176355"/>
            <a:chOff x="1191373" y="4259140"/>
            <a:chExt cx="713803" cy="882266"/>
          </a:xfrm>
        </p:grpSpPr>
        <p:sp>
          <p:nvSpPr>
            <p:cNvPr id="914" name="Google Shape;914;p36"/>
            <p:cNvSpPr/>
            <p:nvPr/>
          </p:nvSpPr>
          <p:spPr>
            <a:xfrm rot="-1032883">
              <a:off x="1353515" y="4567384"/>
              <a:ext cx="342785" cy="514206"/>
            </a:xfrm>
            <a:custGeom>
              <a:avLst/>
              <a:gdLst/>
              <a:ahLst/>
              <a:cxnLst/>
              <a:rect l="l" t="t" r="r" b="b"/>
              <a:pathLst>
                <a:path w="3878" h="5817" extrusionOk="0">
                  <a:moveTo>
                    <a:pt x="3567" y="1"/>
                  </a:moveTo>
                  <a:cubicBezTo>
                    <a:pt x="2172" y="1733"/>
                    <a:pt x="982" y="3671"/>
                    <a:pt x="0" y="5610"/>
                  </a:cubicBezTo>
                  <a:lnTo>
                    <a:pt x="336" y="5817"/>
                  </a:lnTo>
                  <a:cubicBezTo>
                    <a:pt x="1293" y="3775"/>
                    <a:pt x="2482" y="1939"/>
                    <a:pt x="3878" y="233"/>
                  </a:cubicBezTo>
                  <a:lnTo>
                    <a:pt x="35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15" name="Google Shape;915;p36"/>
            <p:cNvSpPr/>
            <p:nvPr/>
          </p:nvSpPr>
          <p:spPr>
            <a:xfrm rot="-1032883">
              <a:off x="1428108" y="4316812"/>
              <a:ext cx="438868" cy="324594"/>
            </a:xfrm>
            <a:custGeom>
              <a:avLst/>
              <a:gdLst/>
              <a:ahLst/>
              <a:cxnLst/>
              <a:rect l="l" t="t" r="r" b="b"/>
              <a:pathLst>
                <a:path w="4965" h="3672" extrusionOk="0">
                  <a:moveTo>
                    <a:pt x="647" y="1"/>
                  </a:moveTo>
                  <a:cubicBezTo>
                    <a:pt x="440" y="1"/>
                    <a:pt x="234" y="1"/>
                    <a:pt x="104" y="207"/>
                  </a:cubicBezTo>
                  <a:cubicBezTo>
                    <a:pt x="1" y="440"/>
                    <a:pt x="104" y="647"/>
                    <a:pt x="104" y="957"/>
                  </a:cubicBezTo>
                  <a:cubicBezTo>
                    <a:pt x="440" y="1836"/>
                    <a:pt x="647" y="2689"/>
                    <a:pt x="880" y="3671"/>
                  </a:cubicBezTo>
                  <a:cubicBezTo>
                    <a:pt x="1397" y="3232"/>
                    <a:pt x="1940" y="3129"/>
                    <a:pt x="2586" y="3129"/>
                  </a:cubicBezTo>
                  <a:cubicBezTo>
                    <a:pt x="2801" y="3094"/>
                    <a:pt x="3017" y="3083"/>
                    <a:pt x="3232" y="3083"/>
                  </a:cubicBezTo>
                  <a:cubicBezTo>
                    <a:pt x="3663" y="3083"/>
                    <a:pt x="4094" y="3129"/>
                    <a:pt x="4525" y="3129"/>
                  </a:cubicBezTo>
                  <a:cubicBezTo>
                    <a:pt x="4628" y="3129"/>
                    <a:pt x="4861" y="3025"/>
                    <a:pt x="4964" y="2896"/>
                  </a:cubicBezTo>
                  <a:cubicBezTo>
                    <a:pt x="4964" y="2793"/>
                    <a:pt x="4964" y="2586"/>
                    <a:pt x="4861" y="2482"/>
                  </a:cubicBezTo>
                  <a:cubicBezTo>
                    <a:pt x="4628" y="2250"/>
                    <a:pt x="4318" y="2146"/>
                    <a:pt x="4111" y="2146"/>
                  </a:cubicBezTo>
                  <a:cubicBezTo>
                    <a:pt x="4215" y="1939"/>
                    <a:pt x="4318" y="1733"/>
                    <a:pt x="4318" y="1603"/>
                  </a:cubicBezTo>
                  <a:cubicBezTo>
                    <a:pt x="4421" y="1397"/>
                    <a:pt x="4421" y="1190"/>
                    <a:pt x="4318" y="957"/>
                  </a:cubicBezTo>
                  <a:cubicBezTo>
                    <a:pt x="4111" y="854"/>
                    <a:pt x="3982" y="854"/>
                    <a:pt x="3775" y="854"/>
                  </a:cubicBezTo>
                  <a:cubicBezTo>
                    <a:pt x="3465" y="957"/>
                    <a:pt x="3129" y="1086"/>
                    <a:pt x="2922" y="1293"/>
                  </a:cubicBezTo>
                  <a:cubicBezTo>
                    <a:pt x="3025" y="957"/>
                    <a:pt x="3025" y="750"/>
                    <a:pt x="3025" y="544"/>
                  </a:cubicBezTo>
                  <a:cubicBezTo>
                    <a:pt x="2922" y="311"/>
                    <a:pt x="2922" y="207"/>
                    <a:pt x="2819" y="104"/>
                  </a:cubicBezTo>
                  <a:cubicBezTo>
                    <a:pt x="2754" y="52"/>
                    <a:pt x="2670" y="27"/>
                    <a:pt x="2576" y="27"/>
                  </a:cubicBezTo>
                  <a:cubicBezTo>
                    <a:pt x="2483" y="27"/>
                    <a:pt x="2379" y="52"/>
                    <a:pt x="2276" y="104"/>
                  </a:cubicBezTo>
                  <a:cubicBezTo>
                    <a:pt x="2043" y="104"/>
                    <a:pt x="1940" y="311"/>
                    <a:pt x="1836" y="440"/>
                  </a:cubicBezTo>
                  <a:cubicBezTo>
                    <a:pt x="1733" y="647"/>
                    <a:pt x="1629" y="750"/>
                    <a:pt x="1629" y="957"/>
                  </a:cubicBezTo>
                  <a:cubicBezTo>
                    <a:pt x="1526" y="647"/>
                    <a:pt x="1293" y="440"/>
                    <a:pt x="1087" y="207"/>
                  </a:cubicBezTo>
                  <a:cubicBezTo>
                    <a:pt x="983" y="104"/>
                    <a:pt x="880" y="1"/>
                    <a:pt x="6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16" name="Google Shape;916;p36"/>
            <p:cNvSpPr/>
            <p:nvPr/>
          </p:nvSpPr>
          <p:spPr>
            <a:xfrm rot="-1032883">
              <a:off x="1517746" y="4573606"/>
              <a:ext cx="114380" cy="114386"/>
            </a:xfrm>
            <a:custGeom>
              <a:avLst/>
              <a:gdLst/>
              <a:ahLst/>
              <a:cxnLst/>
              <a:rect l="l" t="t" r="r" b="b"/>
              <a:pathLst>
                <a:path w="1294" h="1294" extrusionOk="0">
                  <a:moveTo>
                    <a:pt x="1" y="1"/>
                  </a:moveTo>
                  <a:cubicBezTo>
                    <a:pt x="104" y="440"/>
                    <a:pt x="104" y="854"/>
                    <a:pt x="104" y="1293"/>
                  </a:cubicBezTo>
                  <a:cubicBezTo>
                    <a:pt x="440" y="957"/>
                    <a:pt x="854" y="854"/>
                    <a:pt x="1293" y="647"/>
                  </a:cubicBezTo>
                  <a:cubicBezTo>
                    <a:pt x="1293" y="544"/>
                    <a:pt x="1086" y="440"/>
                    <a:pt x="983" y="440"/>
                  </a:cubicBezTo>
                  <a:cubicBezTo>
                    <a:pt x="854" y="440"/>
                    <a:pt x="647" y="440"/>
                    <a:pt x="544" y="544"/>
                  </a:cubicBezTo>
                  <a:lnTo>
                    <a:pt x="544" y="311"/>
                  </a:lnTo>
                  <a:cubicBezTo>
                    <a:pt x="544" y="208"/>
                    <a:pt x="440" y="208"/>
                    <a:pt x="337" y="104"/>
                  </a:cubicBezTo>
                  <a:cubicBezTo>
                    <a:pt x="337" y="1"/>
                    <a:pt x="104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17" name="Google Shape;917;p36"/>
            <p:cNvSpPr/>
            <p:nvPr/>
          </p:nvSpPr>
          <p:spPr>
            <a:xfrm rot="-1032883">
              <a:off x="1422164" y="4810247"/>
              <a:ext cx="276579" cy="219401"/>
            </a:xfrm>
            <a:custGeom>
              <a:avLst/>
              <a:gdLst/>
              <a:ahLst/>
              <a:cxnLst/>
              <a:rect l="l" t="t" r="r" b="b"/>
              <a:pathLst>
                <a:path w="3129" h="2482" extrusionOk="0">
                  <a:moveTo>
                    <a:pt x="3128" y="0"/>
                  </a:moveTo>
                  <a:cubicBezTo>
                    <a:pt x="1836" y="414"/>
                    <a:pt x="543" y="1293"/>
                    <a:pt x="1" y="2482"/>
                  </a:cubicBezTo>
                  <a:cubicBezTo>
                    <a:pt x="647" y="2482"/>
                    <a:pt x="1396" y="2249"/>
                    <a:pt x="1939" y="1836"/>
                  </a:cubicBezTo>
                  <a:cubicBezTo>
                    <a:pt x="2586" y="1396"/>
                    <a:pt x="3025" y="750"/>
                    <a:pt x="31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18" name="Google Shape;918;p36"/>
            <p:cNvSpPr/>
            <p:nvPr/>
          </p:nvSpPr>
          <p:spPr>
            <a:xfrm>
              <a:off x="1191373" y="5011730"/>
              <a:ext cx="559982" cy="129675"/>
            </a:xfrm>
            <a:custGeom>
              <a:avLst/>
              <a:gdLst/>
              <a:ahLst/>
              <a:cxnLst/>
              <a:rect l="l" t="t" r="r" b="b"/>
              <a:pathLst>
                <a:path w="6335" h="1467" extrusionOk="0">
                  <a:moveTo>
                    <a:pt x="4520" y="0"/>
                  </a:moveTo>
                  <a:cubicBezTo>
                    <a:pt x="3937" y="0"/>
                    <a:pt x="3338" y="257"/>
                    <a:pt x="2793" y="588"/>
                  </a:cubicBezTo>
                  <a:cubicBezTo>
                    <a:pt x="2689" y="588"/>
                    <a:pt x="2586" y="484"/>
                    <a:pt x="2457" y="381"/>
                  </a:cubicBezTo>
                  <a:cubicBezTo>
                    <a:pt x="2250" y="278"/>
                    <a:pt x="2146" y="278"/>
                    <a:pt x="1940" y="278"/>
                  </a:cubicBezTo>
                  <a:cubicBezTo>
                    <a:pt x="1867" y="269"/>
                    <a:pt x="1796" y="265"/>
                    <a:pt x="1725" y="265"/>
                  </a:cubicBezTo>
                  <a:cubicBezTo>
                    <a:pt x="940" y="265"/>
                    <a:pt x="285" y="779"/>
                    <a:pt x="1" y="1467"/>
                  </a:cubicBezTo>
                  <a:lnTo>
                    <a:pt x="6334" y="1467"/>
                  </a:lnTo>
                  <a:cubicBezTo>
                    <a:pt x="6231" y="1027"/>
                    <a:pt x="5920" y="588"/>
                    <a:pt x="5481" y="278"/>
                  </a:cubicBezTo>
                  <a:cubicBezTo>
                    <a:pt x="5174" y="82"/>
                    <a:pt x="4849" y="0"/>
                    <a:pt x="45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919" name="Google Shape;919;p36"/>
          <p:cNvSpPr/>
          <p:nvPr/>
        </p:nvSpPr>
        <p:spPr>
          <a:xfrm flipH="1">
            <a:off x="359214" y="3187581"/>
            <a:ext cx="1994085" cy="574241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920" name="Google Shape;920;p36"/>
          <p:cNvSpPr/>
          <p:nvPr/>
        </p:nvSpPr>
        <p:spPr>
          <a:xfrm flipH="1">
            <a:off x="9102480" y="1213214"/>
            <a:ext cx="1994085" cy="574241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67751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2"/>
        </a:solidFill>
        <a:effectLst/>
      </p:bgPr>
    </p:bg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" name="Google Shape;922;p37"/>
          <p:cNvGrpSpPr/>
          <p:nvPr/>
        </p:nvGrpSpPr>
        <p:grpSpPr>
          <a:xfrm rot="10800000">
            <a:off x="10" y="1061485"/>
            <a:ext cx="12192076" cy="4882291"/>
            <a:chOff x="240700" y="1004675"/>
            <a:chExt cx="2132675" cy="854025"/>
          </a:xfrm>
        </p:grpSpPr>
        <p:sp>
          <p:nvSpPr>
            <p:cNvPr id="923" name="Google Shape;923;p37"/>
            <p:cNvSpPr/>
            <p:nvPr/>
          </p:nvSpPr>
          <p:spPr>
            <a:xfrm>
              <a:off x="240700" y="1004675"/>
              <a:ext cx="2132675" cy="149800"/>
            </a:xfrm>
            <a:custGeom>
              <a:avLst/>
              <a:gdLst/>
              <a:ahLst/>
              <a:cxnLst/>
              <a:rect l="l" t="t" r="r" b="b"/>
              <a:pathLst>
                <a:path w="85307" h="5992" extrusionOk="0">
                  <a:moveTo>
                    <a:pt x="85307" y="3140"/>
                  </a:moveTo>
                  <a:cubicBezTo>
                    <a:pt x="81532" y="3140"/>
                    <a:pt x="77784" y="3787"/>
                    <a:pt x="74010" y="4433"/>
                  </a:cubicBezTo>
                  <a:cubicBezTo>
                    <a:pt x="73131" y="4536"/>
                    <a:pt x="72278" y="4640"/>
                    <a:pt x="71528" y="4872"/>
                  </a:cubicBezTo>
                  <a:cubicBezTo>
                    <a:pt x="72278" y="4769"/>
                    <a:pt x="73131" y="4640"/>
                    <a:pt x="74010" y="4536"/>
                  </a:cubicBezTo>
                  <a:cubicBezTo>
                    <a:pt x="77784" y="3890"/>
                    <a:pt x="81662" y="3244"/>
                    <a:pt x="85307" y="3244"/>
                  </a:cubicBezTo>
                  <a:lnTo>
                    <a:pt x="85307" y="3140"/>
                  </a:lnTo>
                  <a:close/>
                  <a:moveTo>
                    <a:pt x="29858" y="0"/>
                  </a:moveTo>
                  <a:cubicBezTo>
                    <a:pt x="25081" y="0"/>
                    <a:pt x="20259" y="1284"/>
                    <a:pt x="15614" y="2494"/>
                  </a:cubicBezTo>
                  <a:cubicBezTo>
                    <a:pt x="15097" y="2598"/>
                    <a:pt x="14554" y="2830"/>
                    <a:pt x="14011" y="2934"/>
                  </a:cubicBezTo>
                  <a:cubicBezTo>
                    <a:pt x="10081" y="3943"/>
                    <a:pt x="5984" y="4860"/>
                    <a:pt x="2067" y="4860"/>
                  </a:cubicBezTo>
                  <a:cubicBezTo>
                    <a:pt x="1372" y="4860"/>
                    <a:pt x="682" y="4831"/>
                    <a:pt x="0" y="4769"/>
                  </a:cubicBezTo>
                  <a:lnTo>
                    <a:pt x="0" y="4872"/>
                  </a:lnTo>
                  <a:cubicBezTo>
                    <a:pt x="682" y="4935"/>
                    <a:pt x="1372" y="4964"/>
                    <a:pt x="2067" y="4964"/>
                  </a:cubicBezTo>
                  <a:cubicBezTo>
                    <a:pt x="5984" y="4964"/>
                    <a:pt x="10081" y="4047"/>
                    <a:pt x="14011" y="3037"/>
                  </a:cubicBezTo>
                  <a:cubicBezTo>
                    <a:pt x="14554" y="2934"/>
                    <a:pt x="15097" y="2701"/>
                    <a:pt x="15614" y="2598"/>
                  </a:cubicBezTo>
                  <a:cubicBezTo>
                    <a:pt x="20337" y="1387"/>
                    <a:pt x="25120" y="104"/>
                    <a:pt x="29872" y="104"/>
                  </a:cubicBezTo>
                  <a:cubicBezTo>
                    <a:pt x="31414" y="104"/>
                    <a:pt x="32952" y="239"/>
                    <a:pt x="34485" y="555"/>
                  </a:cubicBezTo>
                  <a:cubicBezTo>
                    <a:pt x="36527" y="995"/>
                    <a:pt x="38569" y="1744"/>
                    <a:pt x="40508" y="2494"/>
                  </a:cubicBezTo>
                  <a:cubicBezTo>
                    <a:pt x="41594" y="2934"/>
                    <a:pt x="42654" y="3347"/>
                    <a:pt x="43636" y="3683"/>
                  </a:cubicBezTo>
                  <a:cubicBezTo>
                    <a:pt x="48226" y="5213"/>
                    <a:pt x="53268" y="5992"/>
                    <a:pt x="58919" y="5992"/>
                  </a:cubicBezTo>
                  <a:cubicBezTo>
                    <a:pt x="62816" y="5992"/>
                    <a:pt x="67002" y="5621"/>
                    <a:pt x="71528" y="4872"/>
                  </a:cubicBezTo>
                  <a:lnTo>
                    <a:pt x="71528" y="4872"/>
                  </a:lnTo>
                  <a:cubicBezTo>
                    <a:pt x="67002" y="5569"/>
                    <a:pt x="62816" y="5929"/>
                    <a:pt x="58927" y="5929"/>
                  </a:cubicBezTo>
                  <a:cubicBezTo>
                    <a:pt x="53286" y="5929"/>
                    <a:pt x="48268" y="5171"/>
                    <a:pt x="43739" y="3580"/>
                  </a:cubicBezTo>
                  <a:cubicBezTo>
                    <a:pt x="42654" y="3244"/>
                    <a:pt x="41594" y="2830"/>
                    <a:pt x="40611" y="2494"/>
                  </a:cubicBezTo>
                  <a:cubicBezTo>
                    <a:pt x="38569" y="1641"/>
                    <a:pt x="36527" y="891"/>
                    <a:pt x="34485" y="452"/>
                  </a:cubicBezTo>
                  <a:cubicBezTo>
                    <a:pt x="32952" y="135"/>
                    <a:pt x="31408" y="0"/>
                    <a:pt x="2985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24" name="Google Shape;924;p37"/>
            <p:cNvSpPr/>
            <p:nvPr/>
          </p:nvSpPr>
          <p:spPr>
            <a:xfrm>
              <a:off x="240700" y="1057675"/>
              <a:ext cx="2132675" cy="243950"/>
            </a:xfrm>
            <a:custGeom>
              <a:avLst/>
              <a:gdLst/>
              <a:ahLst/>
              <a:cxnLst/>
              <a:rect l="l" t="t" r="r" b="b"/>
              <a:pathLst>
                <a:path w="85307" h="9758" extrusionOk="0">
                  <a:moveTo>
                    <a:pt x="28644" y="0"/>
                  </a:moveTo>
                  <a:cubicBezTo>
                    <a:pt x="27891" y="0"/>
                    <a:pt x="27133" y="78"/>
                    <a:pt x="26394" y="271"/>
                  </a:cubicBezTo>
                  <a:cubicBezTo>
                    <a:pt x="27056" y="126"/>
                    <a:pt x="27734" y="66"/>
                    <a:pt x="28407" y="66"/>
                  </a:cubicBezTo>
                  <a:cubicBezTo>
                    <a:pt x="30257" y="66"/>
                    <a:pt x="32081" y="519"/>
                    <a:pt x="33502" y="917"/>
                  </a:cubicBezTo>
                  <a:cubicBezTo>
                    <a:pt x="36734" y="1873"/>
                    <a:pt x="39862" y="3166"/>
                    <a:pt x="42886" y="4458"/>
                  </a:cubicBezTo>
                  <a:cubicBezTo>
                    <a:pt x="44592" y="5234"/>
                    <a:pt x="46324" y="5984"/>
                    <a:pt x="48056" y="6630"/>
                  </a:cubicBezTo>
                  <a:cubicBezTo>
                    <a:pt x="52654" y="8395"/>
                    <a:pt x="56539" y="9273"/>
                    <a:pt x="60049" y="9273"/>
                  </a:cubicBezTo>
                  <a:cubicBezTo>
                    <a:pt x="61216" y="9273"/>
                    <a:pt x="62341" y="9176"/>
                    <a:pt x="63437" y="8982"/>
                  </a:cubicBezTo>
                  <a:cubicBezTo>
                    <a:pt x="65376" y="8672"/>
                    <a:pt x="67211" y="8026"/>
                    <a:pt x="68943" y="7483"/>
                  </a:cubicBezTo>
                  <a:cubicBezTo>
                    <a:pt x="70236" y="7043"/>
                    <a:pt x="71632" y="6526"/>
                    <a:pt x="73028" y="6190"/>
                  </a:cubicBezTo>
                  <a:cubicBezTo>
                    <a:pt x="74974" y="5738"/>
                    <a:pt x="77007" y="5497"/>
                    <a:pt x="79035" y="5497"/>
                  </a:cubicBezTo>
                  <a:cubicBezTo>
                    <a:pt x="80833" y="5497"/>
                    <a:pt x="82626" y="5686"/>
                    <a:pt x="84350" y="6087"/>
                  </a:cubicBezTo>
                  <a:cubicBezTo>
                    <a:pt x="84660" y="6087"/>
                    <a:pt x="84996" y="6190"/>
                    <a:pt x="85307" y="6294"/>
                  </a:cubicBezTo>
                  <a:lnTo>
                    <a:pt x="85307" y="6190"/>
                  </a:lnTo>
                  <a:cubicBezTo>
                    <a:pt x="84996" y="6087"/>
                    <a:pt x="84660" y="5984"/>
                    <a:pt x="84350" y="5984"/>
                  </a:cubicBezTo>
                  <a:cubicBezTo>
                    <a:pt x="82637" y="5574"/>
                    <a:pt x="80857" y="5383"/>
                    <a:pt x="79062" y="5383"/>
                  </a:cubicBezTo>
                  <a:cubicBezTo>
                    <a:pt x="77009" y="5383"/>
                    <a:pt x="74937" y="5632"/>
                    <a:pt x="72924" y="6087"/>
                  </a:cubicBezTo>
                  <a:cubicBezTo>
                    <a:pt x="71632" y="6397"/>
                    <a:pt x="70236" y="6940"/>
                    <a:pt x="68943" y="7380"/>
                  </a:cubicBezTo>
                  <a:cubicBezTo>
                    <a:pt x="67108" y="7922"/>
                    <a:pt x="65273" y="8569"/>
                    <a:pt x="63437" y="8879"/>
                  </a:cubicBezTo>
                  <a:cubicBezTo>
                    <a:pt x="62339" y="9066"/>
                    <a:pt x="61211" y="9160"/>
                    <a:pt x="60043" y="9160"/>
                  </a:cubicBezTo>
                  <a:cubicBezTo>
                    <a:pt x="56540" y="9160"/>
                    <a:pt x="52677" y="8317"/>
                    <a:pt x="48160" y="6630"/>
                  </a:cubicBezTo>
                  <a:cubicBezTo>
                    <a:pt x="46324" y="5880"/>
                    <a:pt x="44592" y="5105"/>
                    <a:pt x="42886" y="4355"/>
                  </a:cubicBezTo>
                  <a:cubicBezTo>
                    <a:pt x="39965" y="3063"/>
                    <a:pt x="36837" y="1770"/>
                    <a:pt x="33606" y="814"/>
                  </a:cubicBezTo>
                  <a:cubicBezTo>
                    <a:pt x="32172" y="432"/>
                    <a:pt x="30420" y="0"/>
                    <a:pt x="28644" y="0"/>
                  </a:cubicBezTo>
                  <a:close/>
                  <a:moveTo>
                    <a:pt x="26394" y="271"/>
                  </a:moveTo>
                  <a:lnTo>
                    <a:pt x="26394" y="271"/>
                  </a:lnTo>
                  <a:cubicBezTo>
                    <a:pt x="23912" y="710"/>
                    <a:pt x="21973" y="2209"/>
                    <a:pt x="20034" y="3605"/>
                  </a:cubicBezTo>
                  <a:cubicBezTo>
                    <a:pt x="19388" y="4045"/>
                    <a:pt x="18845" y="4458"/>
                    <a:pt x="18199" y="4898"/>
                  </a:cubicBezTo>
                  <a:cubicBezTo>
                    <a:pt x="13494" y="8081"/>
                    <a:pt x="7760" y="9700"/>
                    <a:pt x="2063" y="9700"/>
                  </a:cubicBezTo>
                  <a:cubicBezTo>
                    <a:pt x="1374" y="9700"/>
                    <a:pt x="686" y="9676"/>
                    <a:pt x="0" y="9629"/>
                  </a:cubicBezTo>
                  <a:lnTo>
                    <a:pt x="0" y="9758"/>
                  </a:lnTo>
                  <a:lnTo>
                    <a:pt x="2172" y="9758"/>
                  </a:lnTo>
                  <a:cubicBezTo>
                    <a:pt x="7859" y="9758"/>
                    <a:pt x="13572" y="8129"/>
                    <a:pt x="18199" y="5001"/>
                  </a:cubicBezTo>
                  <a:cubicBezTo>
                    <a:pt x="18845" y="4588"/>
                    <a:pt x="19492" y="4148"/>
                    <a:pt x="20034" y="3709"/>
                  </a:cubicBezTo>
                  <a:cubicBezTo>
                    <a:pt x="21973" y="2313"/>
                    <a:pt x="24015" y="814"/>
                    <a:pt x="26394" y="27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25" name="Google Shape;925;p37"/>
            <p:cNvSpPr/>
            <p:nvPr/>
          </p:nvSpPr>
          <p:spPr>
            <a:xfrm>
              <a:off x="240700" y="1379950"/>
              <a:ext cx="2132675" cy="150450"/>
            </a:xfrm>
            <a:custGeom>
              <a:avLst/>
              <a:gdLst/>
              <a:ahLst/>
              <a:cxnLst/>
              <a:rect l="l" t="t" r="r" b="b"/>
              <a:pathLst>
                <a:path w="85307" h="6018" extrusionOk="0">
                  <a:moveTo>
                    <a:pt x="57008" y="1"/>
                  </a:moveTo>
                  <a:cubicBezTo>
                    <a:pt x="53132" y="1"/>
                    <a:pt x="49201" y="556"/>
                    <a:pt x="45471" y="1597"/>
                  </a:cubicBezTo>
                  <a:cubicBezTo>
                    <a:pt x="44489" y="1908"/>
                    <a:pt x="43636" y="2244"/>
                    <a:pt x="42757" y="2554"/>
                  </a:cubicBezTo>
                  <a:cubicBezTo>
                    <a:pt x="41051" y="3097"/>
                    <a:pt x="39422" y="3640"/>
                    <a:pt x="37716" y="4079"/>
                  </a:cubicBezTo>
                  <a:cubicBezTo>
                    <a:pt x="36592" y="4319"/>
                    <a:pt x="35500" y="4438"/>
                    <a:pt x="34465" y="4438"/>
                  </a:cubicBezTo>
                  <a:cubicBezTo>
                    <a:pt x="32716" y="4438"/>
                    <a:pt x="31131" y="4099"/>
                    <a:pt x="29832" y="3433"/>
                  </a:cubicBezTo>
                  <a:cubicBezTo>
                    <a:pt x="29185" y="3097"/>
                    <a:pt x="28668" y="2787"/>
                    <a:pt x="28126" y="2347"/>
                  </a:cubicBezTo>
                  <a:cubicBezTo>
                    <a:pt x="27376" y="1804"/>
                    <a:pt x="26497" y="1261"/>
                    <a:pt x="25541" y="951"/>
                  </a:cubicBezTo>
                  <a:cubicBezTo>
                    <a:pt x="24975" y="787"/>
                    <a:pt x="24409" y="716"/>
                    <a:pt x="23843" y="716"/>
                  </a:cubicBezTo>
                  <a:cubicBezTo>
                    <a:pt x="21824" y="716"/>
                    <a:pt x="19805" y="1623"/>
                    <a:pt x="17785" y="2450"/>
                  </a:cubicBezTo>
                  <a:cubicBezTo>
                    <a:pt x="17449" y="2683"/>
                    <a:pt x="17243" y="2787"/>
                    <a:pt x="16907" y="2890"/>
                  </a:cubicBezTo>
                  <a:cubicBezTo>
                    <a:pt x="13675" y="4389"/>
                    <a:pt x="10237" y="5268"/>
                    <a:pt x="6696" y="5682"/>
                  </a:cubicBezTo>
                  <a:cubicBezTo>
                    <a:pt x="5700" y="5817"/>
                    <a:pt x="4737" y="5881"/>
                    <a:pt x="3816" y="5881"/>
                  </a:cubicBezTo>
                  <a:cubicBezTo>
                    <a:pt x="2442" y="5881"/>
                    <a:pt x="1161" y="5738"/>
                    <a:pt x="0" y="5475"/>
                  </a:cubicBezTo>
                  <a:lnTo>
                    <a:pt x="0" y="5578"/>
                  </a:lnTo>
                  <a:cubicBezTo>
                    <a:pt x="1190" y="5914"/>
                    <a:pt x="2379" y="6018"/>
                    <a:pt x="3775" y="6018"/>
                  </a:cubicBezTo>
                  <a:cubicBezTo>
                    <a:pt x="4757" y="6018"/>
                    <a:pt x="5713" y="5914"/>
                    <a:pt x="6696" y="5785"/>
                  </a:cubicBezTo>
                  <a:cubicBezTo>
                    <a:pt x="10237" y="5372"/>
                    <a:pt x="13675" y="4389"/>
                    <a:pt x="16907" y="2993"/>
                  </a:cubicBezTo>
                  <a:cubicBezTo>
                    <a:pt x="17243" y="2890"/>
                    <a:pt x="17553" y="2683"/>
                    <a:pt x="17785" y="2554"/>
                  </a:cubicBezTo>
                  <a:cubicBezTo>
                    <a:pt x="19782" y="1735"/>
                    <a:pt x="21779" y="777"/>
                    <a:pt x="23729" y="777"/>
                  </a:cubicBezTo>
                  <a:cubicBezTo>
                    <a:pt x="24303" y="777"/>
                    <a:pt x="24873" y="860"/>
                    <a:pt x="25437" y="1055"/>
                  </a:cubicBezTo>
                  <a:cubicBezTo>
                    <a:pt x="26394" y="1391"/>
                    <a:pt x="27247" y="1908"/>
                    <a:pt x="28126" y="2450"/>
                  </a:cubicBezTo>
                  <a:cubicBezTo>
                    <a:pt x="28668" y="2787"/>
                    <a:pt x="29185" y="3200"/>
                    <a:pt x="29728" y="3433"/>
                  </a:cubicBezTo>
                  <a:cubicBezTo>
                    <a:pt x="31152" y="4127"/>
                    <a:pt x="32841" y="4511"/>
                    <a:pt x="34688" y="4511"/>
                  </a:cubicBezTo>
                  <a:cubicBezTo>
                    <a:pt x="35659" y="4511"/>
                    <a:pt x="36674" y="4405"/>
                    <a:pt x="37716" y="4182"/>
                  </a:cubicBezTo>
                  <a:cubicBezTo>
                    <a:pt x="39422" y="3743"/>
                    <a:pt x="41154" y="3200"/>
                    <a:pt x="42757" y="2683"/>
                  </a:cubicBezTo>
                  <a:cubicBezTo>
                    <a:pt x="43636" y="2347"/>
                    <a:pt x="44592" y="2037"/>
                    <a:pt x="45471" y="1701"/>
                  </a:cubicBezTo>
                  <a:cubicBezTo>
                    <a:pt x="49120" y="600"/>
                    <a:pt x="52962" y="94"/>
                    <a:pt x="56755" y="94"/>
                  </a:cubicBezTo>
                  <a:cubicBezTo>
                    <a:pt x="57773" y="94"/>
                    <a:pt x="58787" y="130"/>
                    <a:pt x="59792" y="201"/>
                  </a:cubicBezTo>
                  <a:cubicBezTo>
                    <a:pt x="62145" y="408"/>
                    <a:pt x="64523" y="848"/>
                    <a:pt x="66901" y="1261"/>
                  </a:cubicBezTo>
                  <a:cubicBezTo>
                    <a:pt x="69254" y="1701"/>
                    <a:pt x="71632" y="2140"/>
                    <a:pt x="74113" y="2347"/>
                  </a:cubicBezTo>
                  <a:cubicBezTo>
                    <a:pt x="74828" y="2393"/>
                    <a:pt x="75596" y="2423"/>
                    <a:pt x="76398" y="2423"/>
                  </a:cubicBezTo>
                  <a:cubicBezTo>
                    <a:pt x="79222" y="2423"/>
                    <a:pt x="82468" y="2044"/>
                    <a:pt x="85307" y="615"/>
                  </a:cubicBezTo>
                  <a:lnTo>
                    <a:pt x="85307" y="512"/>
                  </a:lnTo>
                  <a:cubicBezTo>
                    <a:pt x="82468" y="1941"/>
                    <a:pt x="79222" y="2320"/>
                    <a:pt x="76398" y="2320"/>
                  </a:cubicBezTo>
                  <a:cubicBezTo>
                    <a:pt x="75596" y="2320"/>
                    <a:pt x="74828" y="2289"/>
                    <a:pt x="74113" y="2244"/>
                  </a:cubicBezTo>
                  <a:cubicBezTo>
                    <a:pt x="71632" y="2037"/>
                    <a:pt x="69254" y="1597"/>
                    <a:pt x="66901" y="1158"/>
                  </a:cubicBezTo>
                  <a:cubicBezTo>
                    <a:pt x="64626" y="744"/>
                    <a:pt x="62145" y="305"/>
                    <a:pt x="59792" y="98"/>
                  </a:cubicBezTo>
                  <a:cubicBezTo>
                    <a:pt x="58870" y="33"/>
                    <a:pt x="57941" y="1"/>
                    <a:pt x="57008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26" name="Google Shape;926;p37"/>
            <p:cNvSpPr/>
            <p:nvPr/>
          </p:nvSpPr>
          <p:spPr>
            <a:xfrm>
              <a:off x="240700" y="1560300"/>
              <a:ext cx="2132675" cy="151250"/>
            </a:xfrm>
            <a:custGeom>
              <a:avLst/>
              <a:gdLst/>
              <a:ahLst/>
              <a:cxnLst/>
              <a:rect l="l" t="t" r="r" b="b"/>
              <a:pathLst>
                <a:path w="85307" h="6050" extrusionOk="0">
                  <a:moveTo>
                    <a:pt x="27630" y="0"/>
                  </a:moveTo>
                  <a:cubicBezTo>
                    <a:pt x="23164" y="0"/>
                    <a:pt x="18650" y="1289"/>
                    <a:pt x="14322" y="2578"/>
                  </a:cubicBezTo>
                  <a:cubicBezTo>
                    <a:pt x="13805" y="2681"/>
                    <a:pt x="13262" y="2785"/>
                    <a:pt x="12822" y="2992"/>
                  </a:cubicBezTo>
                  <a:cubicBezTo>
                    <a:pt x="9089" y="4020"/>
                    <a:pt x="5374" y="4894"/>
                    <a:pt x="1713" y="4894"/>
                  </a:cubicBezTo>
                  <a:cubicBezTo>
                    <a:pt x="1141" y="4894"/>
                    <a:pt x="570" y="4872"/>
                    <a:pt x="0" y="4827"/>
                  </a:cubicBezTo>
                  <a:lnTo>
                    <a:pt x="0" y="4930"/>
                  </a:lnTo>
                  <a:cubicBezTo>
                    <a:pt x="570" y="4976"/>
                    <a:pt x="1143" y="4997"/>
                    <a:pt x="1719" y="4997"/>
                  </a:cubicBezTo>
                  <a:cubicBezTo>
                    <a:pt x="5405" y="4997"/>
                    <a:pt x="9200" y="4123"/>
                    <a:pt x="12822" y="3095"/>
                  </a:cubicBezTo>
                  <a:cubicBezTo>
                    <a:pt x="13365" y="2888"/>
                    <a:pt x="13805" y="2785"/>
                    <a:pt x="14322" y="2681"/>
                  </a:cubicBezTo>
                  <a:cubicBezTo>
                    <a:pt x="18632" y="1398"/>
                    <a:pt x="23127" y="114"/>
                    <a:pt x="27575" y="114"/>
                  </a:cubicBezTo>
                  <a:cubicBezTo>
                    <a:pt x="29129" y="114"/>
                    <a:pt x="30677" y="271"/>
                    <a:pt x="32210" y="639"/>
                  </a:cubicBezTo>
                  <a:cubicBezTo>
                    <a:pt x="34149" y="1053"/>
                    <a:pt x="36088" y="1802"/>
                    <a:pt x="37923" y="2578"/>
                  </a:cubicBezTo>
                  <a:cubicBezTo>
                    <a:pt x="38879" y="2992"/>
                    <a:pt x="39965" y="3431"/>
                    <a:pt x="40947" y="3741"/>
                  </a:cubicBezTo>
                  <a:cubicBezTo>
                    <a:pt x="45277" y="5271"/>
                    <a:pt x="50060" y="6050"/>
                    <a:pt x="55408" y="6050"/>
                  </a:cubicBezTo>
                  <a:cubicBezTo>
                    <a:pt x="59096" y="6050"/>
                    <a:pt x="63052" y="5679"/>
                    <a:pt x="67315" y="4930"/>
                  </a:cubicBezTo>
                  <a:cubicBezTo>
                    <a:pt x="68090" y="4827"/>
                    <a:pt x="68840" y="4724"/>
                    <a:pt x="69693" y="4517"/>
                  </a:cubicBezTo>
                  <a:cubicBezTo>
                    <a:pt x="73199" y="3932"/>
                    <a:pt x="76761" y="3268"/>
                    <a:pt x="80206" y="3268"/>
                  </a:cubicBezTo>
                  <a:cubicBezTo>
                    <a:pt x="81944" y="3268"/>
                    <a:pt x="83651" y="3437"/>
                    <a:pt x="85307" y="3870"/>
                  </a:cubicBezTo>
                  <a:cubicBezTo>
                    <a:pt x="83594" y="3422"/>
                    <a:pt x="81814" y="3244"/>
                    <a:pt x="79998" y="3244"/>
                  </a:cubicBezTo>
                  <a:cubicBezTo>
                    <a:pt x="76578" y="3244"/>
                    <a:pt x="73034" y="3875"/>
                    <a:pt x="69590" y="4517"/>
                  </a:cubicBezTo>
                  <a:cubicBezTo>
                    <a:pt x="68840" y="4620"/>
                    <a:pt x="68090" y="4724"/>
                    <a:pt x="67315" y="4827"/>
                  </a:cubicBezTo>
                  <a:cubicBezTo>
                    <a:pt x="63052" y="5576"/>
                    <a:pt x="59096" y="5946"/>
                    <a:pt x="55408" y="5946"/>
                  </a:cubicBezTo>
                  <a:cubicBezTo>
                    <a:pt x="50060" y="5946"/>
                    <a:pt x="45277" y="5168"/>
                    <a:pt x="40947" y="3638"/>
                  </a:cubicBezTo>
                  <a:cubicBezTo>
                    <a:pt x="39965" y="3328"/>
                    <a:pt x="39009" y="2888"/>
                    <a:pt x="38026" y="2449"/>
                  </a:cubicBezTo>
                  <a:cubicBezTo>
                    <a:pt x="36088" y="1699"/>
                    <a:pt x="34149" y="949"/>
                    <a:pt x="32210" y="510"/>
                  </a:cubicBezTo>
                  <a:cubicBezTo>
                    <a:pt x="30695" y="153"/>
                    <a:pt x="29165" y="0"/>
                    <a:pt x="27630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27" name="Google Shape;927;p37"/>
            <p:cNvSpPr/>
            <p:nvPr/>
          </p:nvSpPr>
          <p:spPr>
            <a:xfrm>
              <a:off x="240700" y="1613350"/>
              <a:ext cx="2132675" cy="245350"/>
            </a:xfrm>
            <a:custGeom>
              <a:avLst/>
              <a:gdLst/>
              <a:ahLst/>
              <a:cxnLst/>
              <a:rect l="l" t="t" r="r" b="b"/>
              <a:pathLst>
                <a:path w="85307" h="9814" extrusionOk="0">
                  <a:moveTo>
                    <a:pt x="79490" y="6040"/>
                  </a:moveTo>
                  <a:cubicBezTo>
                    <a:pt x="79930" y="6143"/>
                    <a:pt x="80240" y="6272"/>
                    <a:pt x="80576" y="6376"/>
                  </a:cubicBezTo>
                  <a:cubicBezTo>
                    <a:pt x="81762" y="6703"/>
                    <a:pt x="83028" y="6981"/>
                    <a:pt x="84247" y="6981"/>
                  </a:cubicBezTo>
                  <a:cubicBezTo>
                    <a:pt x="84570" y="6981"/>
                    <a:pt x="84890" y="6962"/>
                    <a:pt x="85203" y="6919"/>
                  </a:cubicBezTo>
                  <a:lnTo>
                    <a:pt x="85307" y="6919"/>
                  </a:lnTo>
                  <a:lnTo>
                    <a:pt x="85307" y="6789"/>
                  </a:lnTo>
                  <a:lnTo>
                    <a:pt x="85203" y="6789"/>
                  </a:lnTo>
                  <a:cubicBezTo>
                    <a:pt x="84863" y="6842"/>
                    <a:pt x="84522" y="6866"/>
                    <a:pt x="84180" y="6866"/>
                  </a:cubicBezTo>
                  <a:cubicBezTo>
                    <a:pt x="83014" y="6866"/>
                    <a:pt x="81839" y="6592"/>
                    <a:pt x="80679" y="6272"/>
                  </a:cubicBezTo>
                  <a:cubicBezTo>
                    <a:pt x="80240" y="6143"/>
                    <a:pt x="79930" y="6040"/>
                    <a:pt x="79490" y="6040"/>
                  </a:cubicBezTo>
                  <a:close/>
                  <a:moveTo>
                    <a:pt x="26581" y="1"/>
                  </a:moveTo>
                  <a:cubicBezTo>
                    <a:pt x="25881" y="1"/>
                    <a:pt x="25168" y="67"/>
                    <a:pt x="24455" y="223"/>
                  </a:cubicBezTo>
                  <a:cubicBezTo>
                    <a:pt x="22206" y="766"/>
                    <a:pt x="20370" y="2265"/>
                    <a:pt x="18535" y="3687"/>
                  </a:cubicBezTo>
                  <a:cubicBezTo>
                    <a:pt x="17889" y="4101"/>
                    <a:pt x="17346" y="4540"/>
                    <a:pt x="16803" y="4980"/>
                  </a:cubicBezTo>
                  <a:cubicBezTo>
                    <a:pt x="17346" y="4644"/>
                    <a:pt x="17992" y="4204"/>
                    <a:pt x="18535" y="3791"/>
                  </a:cubicBezTo>
                  <a:cubicBezTo>
                    <a:pt x="20370" y="2395"/>
                    <a:pt x="22309" y="870"/>
                    <a:pt x="24455" y="327"/>
                  </a:cubicBezTo>
                  <a:cubicBezTo>
                    <a:pt x="25164" y="179"/>
                    <a:pt x="25873" y="116"/>
                    <a:pt x="26569" y="116"/>
                  </a:cubicBezTo>
                  <a:cubicBezTo>
                    <a:pt x="28310" y="116"/>
                    <a:pt x="29972" y="511"/>
                    <a:pt x="31357" y="973"/>
                  </a:cubicBezTo>
                  <a:cubicBezTo>
                    <a:pt x="34356" y="1852"/>
                    <a:pt x="37277" y="3248"/>
                    <a:pt x="40172" y="4540"/>
                  </a:cubicBezTo>
                  <a:cubicBezTo>
                    <a:pt x="41800" y="5290"/>
                    <a:pt x="43403" y="6040"/>
                    <a:pt x="45135" y="6686"/>
                  </a:cubicBezTo>
                  <a:cubicBezTo>
                    <a:pt x="49435" y="8476"/>
                    <a:pt x="53120" y="9343"/>
                    <a:pt x="56476" y="9343"/>
                  </a:cubicBezTo>
                  <a:cubicBezTo>
                    <a:pt x="57579" y="9343"/>
                    <a:pt x="58647" y="9250"/>
                    <a:pt x="59689" y="9064"/>
                  </a:cubicBezTo>
                  <a:cubicBezTo>
                    <a:pt x="61498" y="8728"/>
                    <a:pt x="63230" y="8082"/>
                    <a:pt x="64962" y="7436"/>
                  </a:cubicBezTo>
                  <a:cubicBezTo>
                    <a:pt x="66152" y="7022"/>
                    <a:pt x="67444" y="6582"/>
                    <a:pt x="68737" y="6272"/>
                  </a:cubicBezTo>
                  <a:cubicBezTo>
                    <a:pt x="70627" y="5748"/>
                    <a:pt x="72554" y="5504"/>
                    <a:pt x="74478" y="5504"/>
                  </a:cubicBezTo>
                  <a:cubicBezTo>
                    <a:pt x="76160" y="5504"/>
                    <a:pt x="77839" y="5690"/>
                    <a:pt x="79490" y="6040"/>
                  </a:cubicBezTo>
                  <a:cubicBezTo>
                    <a:pt x="77770" y="5625"/>
                    <a:pt x="75995" y="5412"/>
                    <a:pt x="74230" y="5412"/>
                  </a:cubicBezTo>
                  <a:cubicBezTo>
                    <a:pt x="72362" y="5412"/>
                    <a:pt x="70505" y="5651"/>
                    <a:pt x="68737" y="6143"/>
                  </a:cubicBezTo>
                  <a:cubicBezTo>
                    <a:pt x="67444" y="6479"/>
                    <a:pt x="66152" y="6919"/>
                    <a:pt x="64859" y="7436"/>
                  </a:cubicBezTo>
                  <a:cubicBezTo>
                    <a:pt x="63230" y="7978"/>
                    <a:pt x="61395" y="8625"/>
                    <a:pt x="59689" y="8961"/>
                  </a:cubicBezTo>
                  <a:cubicBezTo>
                    <a:pt x="58647" y="9146"/>
                    <a:pt x="57579" y="9240"/>
                    <a:pt x="56476" y="9240"/>
                  </a:cubicBezTo>
                  <a:cubicBezTo>
                    <a:pt x="53120" y="9240"/>
                    <a:pt x="49435" y="8372"/>
                    <a:pt x="45135" y="6582"/>
                  </a:cubicBezTo>
                  <a:cubicBezTo>
                    <a:pt x="43532" y="5936"/>
                    <a:pt x="41800" y="5187"/>
                    <a:pt x="40172" y="4437"/>
                  </a:cubicBezTo>
                  <a:cubicBezTo>
                    <a:pt x="37380" y="3144"/>
                    <a:pt x="34356" y="1748"/>
                    <a:pt x="31357" y="870"/>
                  </a:cubicBezTo>
                  <a:cubicBezTo>
                    <a:pt x="29975" y="409"/>
                    <a:pt x="28318" y="1"/>
                    <a:pt x="26581" y="1"/>
                  </a:cubicBezTo>
                  <a:close/>
                  <a:moveTo>
                    <a:pt x="16803" y="4980"/>
                  </a:moveTo>
                  <a:lnTo>
                    <a:pt x="16803" y="4980"/>
                  </a:lnTo>
                  <a:cubicBezTo>
                    <a:pt x="12267" y="8139"/>
                    <a:pt x="6879" y="9748"/>
                    <a:pt x="1443" y="9748"/>
                  </a:cubicBezTo>
                  <a:cubicBezTo>
                    <a:pt x="962" y="9748"/>
                    <a:pt x="481" y="9736"/>
                    <a:pt x="0" y="9710"/>
                  </a:cubicBezTo>
                  <a:lnTo>
                    <a:pt x="0" y="9814"/>
                  </a:lnTo>
                  <a:lnTo>
                    <a:pt x="1629" y="9814"/>
                  </a:lnTo>
                  <a:cubicBezTo>
                    <a:pt x="7006" y="9814"/>
                    <a:pt x="12383" y="8211"/>
                    <a:pt x="16803" y="498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928" name="Google Shape;928;p37"/>
          <p:cNvSpPr/>
          <p:nvPr/>
        </p:nvSpPr>
        <p:spPr>
          <a:xfrm flipH="1">
            <a:off x="3153081" y="675615"/>
            <a:ext cx="2667904" cy="559607"/>
          </a:xfrm>
          <a:custGeom>
            <a:avLst/>
            <a:gdLst/>
            <a:ahLst/>
            <a:cxnLst/>
            <a:rect l="l" t="t" r="r" b="b"/>
            <a:pathLst>
              <a:path w="20784" h="4360" extrusionOk="0">
                <a:moveTo>
                  <a:pt x="11974" y="1"/>
                </a:moveTo>
                <a:cubicBezTo>
                  <a:pt x="11023" y="1"/>
                  <a:pt x="10033" y="214"/>
                  <a:pt x="9151" y="585"/>
                </a:cubicBezTo>
                <a:cubicBezTo>
                  <a:pt x="7962" y="1231"/>
                  <a:pt x="6799" y="2084"/>
                  <a:pt x="5920" y="3273"/>
                </a:cubicBezTo>
                <a:cubicBezTo>
                  <a:pt x="5328" y="2682"/>
                  <a:pt x="4607" y="2348"/>
                  <a:pt x="3847" y="2348"/>
                </a:cubicBezTo>
                <a:cubicBezTo>
                  <a:pt x="3644" y="2348"/>
                  <a:pt x="3438" y="2371"/>
                  <a:pt x="3231" y="2420"/>
                </a:cubicBezTo>
                <a:cubicBezTo>
                  <a:pt x="2585" y="2524"/>
                  <a:pt x="1939" y="2834"/>
                  <a:pt x="1396" y="3170"/>
                </a:cubicBezTo>
                <a:cubicBezTo>
                  <a:pt x="853" y="3480"/>
                  <a:pt x="440" y="3920"/>
                  <a:pt x="0" y="4359"/>
                </a:cubicBezTo>
                <a:lnTo>
                  <a:pt x="20784" y="4359"/>
                </a:lnTo>
                <a:cubicBezTo>
                  <a:pt x="20680" y="3609"/>
                  <a:pt x="20034" y="2834"/>
                  <a:pt x="19285" y="2524"/>
                </a:cubicBezTo>
                <a:cubicBezTo>
                  <a:pt x="18984" y="2431"/>
                  <a:pt x="18676" y="2389"/>
                  <a:pt x="18370" y="2389"/>
                </a:cubicBezTo>
                <a:cubicBezTo>
                  <a:pt x="17567" y="2389"/>
                  <a:pt x="16774" y="2674"/>
                  <a:pt x="16157" y="3067"/>
                </a:cubicBezTo>
                <a:cubicBezTo>
                  <a:pt x="15846" y="1671"/>
                  <a:pt x="14657" y="585"/>
                  <a:pt x="13261" y="145"/>
                </a:cubicBezTo>
                <a:cubicBezTo>
                  <a:pt x="12851" y="47"/>
                  <a:pt x="12417" y="1"/>
                  <a:pt x="1197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929" name="Google Shape;929;p37"/>
          <p:cNvSpPr/>
          <p:nvPr/>
        </p:nvSpPr>
        <p:spPr>
          <a:xfrm flipH="1">
            <a:off x="632748" y="1369767"/>
            <a:ext cx="1376077" cy="396251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930" name="Google Shape;930;p37"/>
          <p:cNvSpPr/>
          <p:nvPr/>
        </p:nvSpPr>
        <p:spPr>
          <a:xfrm flipH="1">
            <a:off x="2758077" y="2622400"/>
            <a:ext cx="1729849" cy="498123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931" name="Google Shape;931;p37"/>
          <p:cNvGrpSpPr/>
          <p:nvPr/>
        </p:nvGrpSpPr>
        <p:grpSpPr>
          <a:xfrm flipH="1">
            <a:off x="9360565" y="5404496"/>
            <a:ext cx="2540223" cy="1450712"/>
            <a:chOff x="-3763673" y="2607529"/>
            <a:chExt cx="2515736" cy="1436728"/>
          </a:xfrm>
        </p:grpSpPr>
        <p:sp>
          <p:nvSpPr>
            <p:cNvPr id="932" name="Google Shape;932;p37"/>
            <p:cNvSpPr/>
            <p:nvPr/>
          </p:nvSpPr>
          <p:spPr>
            <a:xfrm rot="1123467">
              <a:off x="-3443702" y="3119945"/>
              <a:ext cx="555367" cy="829916"/>
            </a:xfrm>
            <a:custGeom>
              <a:avLst/>
              <a:gdLst/>
              <a:ahLst/>
              <a:cxnLst/>
              <a:rect l="l" t="t" r="r" b="b"/>
              <a:pathLst>
                <a:path w="4758" h="7110" extrusionOk="0">
                  <a:moveTo>
                    <a:pt x="440" y="1"/>
                  </a:moveTo>
                  <a:lnTo>
                    <a:pt x="1" y="337"/>
                  </a:lnTo>
                  <a:cubicBezTo>
                    <a:pt x="1733" y="2379"/>
                    <a:pt x="3232" y="4628"/>
                    <a:pt x="4318" y="7110"/>
                  </a:cubicBezTo>
                  <a:lnTo>
                    <a:pt x="4757" y="6903"/>
                  </a:lnTo>
                  <a:cubicBezTo>
                    <a:pt x="3671" y="4421"/>
                    <a:pt x="2172" y="2172"/>
                    <a:pt x="4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33" name="Google Shape;933;p37"/>
            <p:cNvSpPr/>
            <p:nvPr/>
          </p:nvSpPr>
          <p:spPr>
            <a:xfrm rot="1123467">
              <a:off x="-3697826" y="2708360"/>
              <a:ext cx="715277" cy="528181"/>
            </a:xfrm>
            <a:custGeom>
              <a:avLst/>
              <a:gdLst/>
              <a:ahLst/>
              <a:cxnLst/>
              <a:rect l="l" t="t" r="r" b="b"/>
              <a:pathLst>
                <a:path w="6128" h="4525" extrusionOk="0">
                  <a:moveTo>
                    <a:pt x="5274" y="1"/>
                  </a:moveTo>
                  <a:cubicBezTo>
                    <a:pt x="5042" y="104"/>
                    <a:pt x="4835" y="208"/>
                    <a:pt x="4731" y="311"/>
                  </a:cubicBezTo>
                  <a:cubicBezTo>
                    <a:pt x="4395" y="544"/>
                    <a:pt x="4292" y="854"/>
                    <a:pt x="4085" y="1190"/>
                  </a:cubicBezTo>
                  <a:cubicBezTo>
                    <a:pt x="4085" y="957"/>
                    <a:pt x="3982" y="751"/>
                    <a:pt x="3749" y="647"/>
                  </a:cubicBezTo>
                  <a:cubicBezTo>
                    <a:pt x="3646" y="440"/>
                    <a:pt x="3542" y="208"/>
                    <a:pt x="3335" y="104"/>
                  </a:cubicBezTo>
                  <a:cubicBezTo>
                    <a:pt x="3239" y="61"/>
                    <a:pt x="3129" y="36"/>
                    <a:pt x="3027" y="36"/>
                  </a:cubicBezTo>
                  <a:cubicBezTo>
                    <a:pt x="2881" y="36"/>
                    <a:pt x="2750" y="87"/>
                    <a:pt x="2689" y="208"/>
                  </a:cubicBezTo>
                  <a:cubicBezTo>
                    <a:pt x="2457" y="311"/>
                    <a:pt x="2457" y="440"/>
                    <a:pt x="2457" y="647"/>
                  </a:cubicBezTo>
                  <a:cubicBezTo>
                    <a:pt x="2353" y="957"/>
                    <a:pt x="2353" y="1293"/>
                    <a:pt x="2457" y="1604"/>
                  </a:cubicBezTo>
                  <a:cubicBezTo>
                    <a:pt x="2250" y="1293"/>
                    <a:pt x="1810" y="1190"/>
                    <a:pt x="1500" y="1087"/>
                  </a:cubicBezTo>
                  <a:cubicBezTo>
                    <a:pt x="1293" y="1087"/>
                    <a:pt x="957" y="1087"/>
                    <a:pt x="854" y="1293"/>
                  </a:cubicBezTo>
                  <a:cubicBezTo>
                    <a:pt x="647" y="1397"/>
                    <a:pt x="750" y="1733"/>
                    <a:pt x="750" y="1940"/>
                  </a:cubicBezTo>
                  <a:cubicBezTo>
                    <a:pt x="854" y="2146"/>
                    <a:pt x="957" y="2483"/>
                    <a:pt x="1061" y="2586"/>
                  </a:cubicBezTo>
                  <a:cubicBezTo>
                    <a:pt x="750" y="2586"/>
                    <a:pt x="311" y="2793"/>
                    <a:pt x="104" y="3129"/>
                  </a:cubicBezTo>
                  <a:cubicBezTo>
                    <a:pt x="1" y="3232"/>
                    <a:pt x="1" y="3439"/>
                    <a:pt x="1" y="3542"/>
                  </a:cubicBezTo>
                  <a:cubicBezTo>
                    <a:pt x="104" y="3775"/>
                    <a:pt x="311" y="3775"/>
                    <a:pt x="518" y="3775"/>
                  </a:cubicBezTo>
                  <a:lnTo>
                    <a:pt x="2896" y="3775"/>
                  </a:lnTo>
                  <a:cubicBezTo>
                    <a:pt x="3646" y="3878"/>
                    <a:pt x="4395" y="4085"/>
                    <a:pt x="5042" y="4525"/>
                  </a:cubicBezTo>
                  <a:cubicBezTo>
                    <a:pt x="5274" y="3336"/>
                    <a:pt x="5481" y="2250"/>
                    <a:pt x="5920" y="1190"/>
                  </a:cubicBezTo>
                  <a:cubicBezTo>
                    <a:pt x="6024" y="854"/>
                    <a:pt x="6127" y="544"/>
                    <a:pt x="5920" y="208"/>
                  </a:cubicBezTo>
                  <a:cubicBezTo>
                    <a:pt x="5817" y="104"/>
                    <a:pt x="5481" y="1"/>
                    <a:pt x="52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34" name="Google Shape;934;p37"/>
            <p:cNvSpPr/>
            <p:nvPr/>
          </p:nvSpPr>
          <p:spPr>
            <a:xfrm rot="1123467">
              <a:off x="-3331976" y="3119372"/>
              <a:ext cx="190141" cy="187227"/>
            </a:xfrm>
            <a:custGeom>
              <a:avLst/>
              <a:gdLst/>
              <a:ahLst/>
              <a:cxnLst/>
              <a:rect l="l" t="t" r="r" b="b"/>
              <a:pathLst>
                <a:path w="1629" h="1604" extrusionOk="0">
                  <a:moveTo>
                    <a:pt x="1629" y="1"/>
                  </a:moveTo>
                  <a:cubicBezTo>
                    <a:pt x="1422" y="1"/>
                    <a:pt x="1293" y="104"/>
                    <a:pt x="1189" y="208"/>
                  </a:cubicBezTo>
                  <a:cubicBezTo>
                    <a:pt x="1086" y="311"/>
                    <a:pt x="1086" y="311"/>
                    <a:pt x="982" y="414"/>
                  </a:cubicBezTo>
                  <a:lnTo>
                    <a:pt x="982" y="750"/>
                  </a:lnTo>
                  <a:cubicBezTo>
                    <a:pt x="776" y="647"/>
                    <a:pt x="646" y="647"/>
                    <a:pt x="440" y="647"/>
                  </a:cubicBezTo>
                  <a:cubicBezTo>
                    <a:pt x="336" y="647"/>
                    <a:pt x="129" y="750"/>
                    <a:pt x="0" y="854"/>
                  </a:cubicBezTo>
                  <a:cubicBezTo>
                    <a:pt x="543" y="1061"/>
                    <a:pt x="1086" y="1293"/>
                    <a:pt x="1525" y="1604"/>
                  </a:cubicBezTo>
                  <a:cubicBezTo>
                    <a:pt x="1525" y="1061"/>
                    <a:pt x="1422" y="544"/>
                    <a:pt x="1629" y="1"/>
                  </a:cubicBezTo>
                  <a:close/>
                </a:path>
              </a:pathLst>
            </a:custGeom>
            <a:solidFill>
              <a:srgbClr val="4F1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35" name="Google Shape;935;p37"/>
            <p:cNvSpPr/>
            <p:nvPr/>
          </p:nvSpPr>
          <p:spPr>
            <a:xfrm rot="1123467">
              <a:off x="-3445145" y="3515586"/>
              <a:ext cx="452651" cy="350175"/>
            </a:xfrm>
            <a:custGeom>
              <a:avLst/>
              <a:gdLst/>
              <a:ahLst/>
              <a:cxnLst/>
              <a:rect l="l" t="t" r="r" b="b"/>
              <a:pathLst>
                <a:path w="3878" h="3000" extrusionOk="0">
                  <a:moveTo>
                    <a:pt x="0" y="1"/>
                  </a:moveTo>
                  <a:lnTo>
                    <a:pt x="0" y="1"/>
                  </a:lnTo>
                  <a:cubicBezTo>
                    <a:pt x="104" y="854"/>
                    <a:pt x="646" y="1707"/>
                    <a:pt x="1396" y="2250"/>
                  </a:cubicBezTo>
                  <a:cubicBezTo>
                    <a:pt x="2042" y="2689"/>
                    <a:pt x="3025" y="2999"/>
                    <a:pt x="3878" y="2999"/>
                  </a:cubicBezTo>
                  <a:cubicBezTo>
                    <a:pt x="3128" y="1500"/>
                    <a:pt x="1603" y="414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36" name="Google Shape;936;p37"/>
            <p:cNvSpPr/>
            <p:nvPr/>
          </p:nvSpPr>
          <p:spPr>
            <a:xfrm rot="-1032839">
              <a:off x="-1976397" y="3286274"/>
              <a:ext cx="452644" cy="678993"/>
            </a:xfrm>
            <a:custGeom>
              <a:avLst/>
              <a:gdLst/>
              <a:ahLst/>
              <a:cxnLst/>
              <a:rect l="l" t="t" r="r" b="b"/>
              <a:pathLst>
                <a:path w="3878" h="5817" extrusionOk="0">
                  <a:moveTo>
                    <a:pt x="3567" y="1"/>
                  </a:moveTo>
                  <a:cubicBezTo>
                    <a:pt x="2172" y="1733"/>
                    <a:pt x="982" y="3671"/>
                    <a:pt x="0" y="5610"/>
                  </a:cubicBezTo>
                  <a:lnTo>
                    <a:pt x="336" y="5817"/>
                  </a:lnTo>
                  <a:cubicBezTo>
                    <a:pt x="1293" y="3775"/>
                    <a:pt x="2482" y="1939"/>
                    <a:pt x="3878" y="233"/>
                  </a:cubicBezTo>
                  <a:lnTo>
                    <a:pt x="35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37" name="Google Shape;937;p37"/>
            <p:cNvSpPr/>
            <p:nvPr/>
          </p:nvSpPr>
          <p:spPr>
            <a:xfrm rot="-1032839">
              <a:off x="-1877897" y="2955400"/>
              <a:ext cx="579519" cy="428617"/>
            </a:xfrm>
            <a:custGeom>
              <a:avLst/>
              <a:gdLst/>
              <a:ahLst/>
              <a:cxnLst/>
              <a:rect l="l" t="t" r="r" b="b"/>
              <a:pathLst>
                <a:path w="4965" h="3672" extrusionOk="0">
                  <a:moveTo>
                    <a:pt x="647" y="1"/>
                  </a:moveTo>
                  <a:cubicBezTo>
                    <a:pt x="440" y="1"/>
                    <a:pt x="234" y="1"/>
                    <a:pt x="104" y="207"/>
                  </a:cubicBezTo>
                  <a:cubicBezTo>
                    <a:pt x="1" y="440"/>
                    <a:pt x="104" y="647"/>
                    <a:pt x="104" y="957"/>
                  </a:cubicBezTo>
                  <a:cubicBezTo>
                    <a:pt x="440" y="1836"/>
                    <a:pt x="647" y="2689"/>
                    <a:pt x="880" y="3671"/>
                  </a:cubicBezTo>
                  <a:cubicBezTo>
                    <a:pt x="1397" y="3232"/>
                    <a:pt x="1940" y="3129"/>
                    <a:pt x="2586" y="3129"/>
                  </a:cubicBezTo>
                  <a:cubicBezTo>
                    <a:pt x="2801" y="3094"/>
                    <a:pt x="3017" y="3083"/>
                    <a:pt x="3232" y="3083"/>
                  </a:cubicBezTo>
                  <a:cubicBezTo>
                    <a:pt x="3663" y="3083"/>
                    <a:pt x="4094" y="3129"/>
                    <a:pt x="4525" y="3129"/>
                  </a:cubicBezTo>
                  <a:cubicBezTo>
                    <a:pt x="4628" y="3129"/>
                    <a:pt x="4861" y="3025"/>
                    <a:pt x="4964" y="2896"/>
                  </a:cubicBezTo>
                  <a:cubicBezTo>
                    <a:pt x="4964" y="2793"/>
                    <a:pt x="4964" y="2586"/>
                    <a:pt x="4861" y="2482"/>
                  </a:cubicBezTo>
                  <a:cubicBezTo>
                    <a:pt x="4628" y="2250"/>
                    <a:pt x="4318" y="2146"/>
                    <a:pt x="4111" y="2146"/>
                  </a:cubicBezTo>
                  <a:cubicBezTo>
                    <a:pt x="4215" y="1939"/>
                    <a:pt x="4318" y="1733"/>
                    <a:pt x="4318" y="1603"/>
                  </a:cubicBezTo>
                  <a:cubicBezTo>
                    <a:pt x="4421" y="1397"/>
                    <a:pt x="4421" y="1190"/>
                    <a:pt x="4318" y="957"/>
                  </a:cubicBezTo>
                  <a:cubicBezTo>
                    <a:pt x="4111" y="854"/>
                    <a:pt x="3982" y="854"/>
                    <a:pt x="3775" y="854"/>
                  </a:cubicBezTo>
                  <a:cubicBezTo>
                    <a:pt x="3465" y="957"/>
                    <a:pt x="3129" y="1086"/>
                    <a:pt x="2922" y="1293"/>
                  </a:cubicBezTo>
                  <a:cubicBezTo>
                    <a:pt x="3025" y="957"/>
                    <a:pt x="3025" y="750"/>
                    <a:pt x="3025" y="544"/>
                  </a:cubicBezTo>
                  <a:cubicBezTo>
                    <a:pt x="2922" y="311"/>
                    <a:pt x="2922" y="207"/>
                    <a:pt x="2819" y="104"/>
                  </a:cubicBezTo>
                  <a:cubicBezTo>
                    <a:pt x="2754" y="52"/>
                    <a:pt x="2670" y="27"/>
                    <a:pt x="2576" y="27"/>
                  </a:cubicBezTo>
                  <a:cubicBezTo>
                    <a:pt x="2483" y="27"/>
                    <a:pt x="2379" y="52"/>
                    <a:pt x="2276" y="104"/>
                  </a:cubicBezTo>
                  <a:cubicBezTo>
                    <a:pt x="2043" y="104"/>
                    <a:pt x="1940" y="311"/>
                    <a:pt x="1836" y="440"/>
                  </a:cubicBezTo>
                  <a:cubicBezTo>
                    <a:pt x="1733" y="647"/>
                    <a:pt x="1629" y="750"/>
                    <a:pt x="1629" y="957"/>
                  </a:cubicBezTo>
                  <a:cubicBezTo>
                    <a:pt x="1526" y="647"/>
                    <a:pt x="1293" y="440"/>
                    <a:pt x="1087" y="207"/>
                  </a:cubicBezTo>
                  <a:cubicBezTo>
                    <a:pt x="983" y="104"/>
                    <a:pt x="880" y="1"/>
                    <a:pt x="6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38" name="Google Shape;938;p37"/>
            <p:cNvSpPr/>
            <p:nvPr/>
          </p:nvSpPr>
          <p:spPr>
            <a:xfrm rot="-1032839">
              <a:off x="-1759531" y="3294488"/>
              <a:ext cx="151037" cy="151043"/>
            </a:xfrm>
            <a:custGeom>
              <a:avLst/>
              <a:gdLst/>
              <a:ahLst/>
              <a:cxnLst/>
              <a:rect l="l" t="t" r="r" b="b"/>
              <a:pathLst>
                <a:path w="1294" h="1294" extrusionOk="0">
                  <a:moveTo>
                    <a:pt x="1" y="1"/>
                  </a:moveTo>
                  <a:cubicBezTo>
                    <a:pt x="104" y="440"/>
                    <a:pt x="104" y="854"/>
                    <a:pt x="104" y="1293"/>
                  </a:cubicBezTo>
                  <a:cubicBezTo>
                    <a:pt x="440" y="957"/>
                    <a:pt x="854" y="854"/>
                    <a:pt x="1293" y="647"/>
                  </a:cubicBezTo>
                  <a:cubicBezTo>
                    <a:pt x="1293" y="544"/>
                    <a:pt x="1086" y="440"/>
                    <a:pt x="983" y="440"/>
                  </a:cubicBezTo>
                  <a:cubicBezTo>
                    <a:pt x="854" y="440"/>
                    <a:pt x="647" y="440"/>
                    <a:pt x="544" y="544"/>
                  </a:cubicBezTo>
                  <a:lnTo>
                    <a:pt x="544" y="311"/>
                  </a:lnTo>
                  <a:cubicBezTo>
                    <a:pt x="544" y="208"/>
                    <a:pt x="440" y="208"/>
                    <a:pt x="337" y="104"/>
                  </a:cubicBezTo>
                  <a:cubicBezTo>
                    <a:pt x="337" y="1"/>
                    <a:pt x="104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39" name="Google Shape;939;p37"/>
            <p:cNvSpPr/>
            <p:nvPr/>
          </p:nvSpPr>
          <p:spPr>
            <a:xfrm rot="-1032839">
              <a:off x="-1885745" y="3606969"/>
              <a:ext cx="365220" cy="289713"/>
            </a:xfrm>
            <a:custGeom>
              <a:avLst/>
              <a:gdLst/>
              <a:ahLst/>
              <a:cxnLst/>
              <a:rect l="l" t="t" r="r" b="b"/>
              <a:pathLst>
                <a:path w="3129" h="2482" extrusionOk="0">
                  <a:moveTo>
                    <a:pt x="3128" y="0"/>
                  </a:moveTo>
                  <a:cubicBezTo>
                    <a:pt x="1836" y="414"/>
                    <a:pt x="543" y="1293"/>
                    <a:pt x="1" y="2482"/>
                  </a:cubicBezTo>
                  <a:cubicBezTo>
                    <a:pt x="647" y="2482"/>
                    <a:pt x="1396" y="2249"/>
                    <a:pt x="1939" y="1836"/>
                  </a:cubicBezTo>
                  <a:cubicBezTo>
                    <a:pt x="2586" y="1396"/>
                    <a:pt x="3025" y="750"/>
                    <a:pt x="31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40" name="Google Shape;940;p37"/>
            <p:cNvSpPr/>
            <p:nvPr/>
          </p:nvSpPr>
          <p:spPr>
            <a:xfrm>
              <a:off x="-3714225" y="3650887"/>
              <a:ext cx="1599215" cy="393363"/>
            </a:xfrm>
            <a:custGeom>
              <a:avLst/>
              <a:gdLst/>
              <a:ahLst/>
              <a:cxnLst/>
              <a:rect l="l" t="t" r="r" b="b"/>
              <a:pathLst>
                <a:path w="13701" h="3370" extrusionOk="0">
                  <a:moveTo>
                    <a:pt x="7414" y="0"/>
                  </a:moveTo>
                  <a:cubicBezTo>
                    <a:pt x="7278" y="0"/>
                    <a:pt x="7141" y="12"/>
                    <a:pt x="7006" y="35"/>
                  </a:cubicBezTo>
                  <a:cubicBezTo>
                    <a:pt x="5713" y="138"/>
                    <a:pt x="4653" y="1198"/>
                    <a:pt x="3878" y="2387"/>
                  </a:cubicBezTo>
                  <a:cubicBezTo>
                    <a:pt x="3394" y="2187"/>
                    <a:pt x="2910" y="2073"/>
                    <a:pt x="2426" y="2073"/>
                  </a:cubicBezTo>
                  <a:cubicBezTo>
                    <a:pt x="2160" y="2073"/>
                    <a:pt x="1894" y="2107"/>
                    <a:pt x="1629" y="2181"/>
                  </a:cubicBezTo>
                  <a:cubicBezTo>
                    <a:pt x="983" y="2387"/>
                    <a:pt x="440" y="2827"/>
                    <a:pt x="0" y="3370"/>
                  </a:cubicBezTo>
                  <a:lnTo>
                    <a:pt x="13701" y="3370"/>
                  </a:lnTo>
                  <a:cubicBezTo>
                    <a:pt x="13468" y="3034"/>
                    <a:pt x="13055" y="2723"/>
                    <a:pt x="12719" y="2491"/>
                  </a:cubicBezTo>
                  <a:cubicBezTo>
                    <a:pt x="12408" y="2387"/>
                    <a:pt x="12072" y="2284"/>
                    <a:pt x="11866" y="2181"/>
                  </a:cubicBezTo>
                  <a:cubicBezTo>
                    <a:pt x="11530" y="2181"/>
                    <a:pt x="11219" y="2181"/>
                    <a:pt x="10883" y="2284"/>
                  </a:cubicBezTo>
                  <a:cubicBezTo>
                    <a:pt x="10676" y="2284"/>
                    <a:pt x="10470" y="2387"/>
                    <a:pt x="10134" y="2491"/>
                  </a:cubicBezTo>
                  <a:cubicBezTo>
                    <a:pt x="10030" y="1741"/>
                    <a:pt x="9694" y="1095"/>
                    <a:pt x="9177" y="681"/>
                  </a:cubicBezTo>
                  <a:cubicBezTo>
                    <a:pt x="8648" y="237"/>
                    <a:pt x="8032" y="0"/>
                    <a:pt x="74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41" name="Google Shape;941;p37"/>
            <p:cNvSpPr/>
            <p:nvPr/>
          </p:nvSpPr>
          <p:spPr>
            <a:xfrm>
              <a:off x="-2190501" y="3873021"/>
              <a:ext cx="739437" cy="171236"/>
            </a:xfrm>
            <a:custGeom>
              <a:avLst/>
              <a:gdLst/>
              <a:ahLst/>
              <a:cxnLst/>
              <a:rect l="l" t="t" r="r" b="b"/>
              <a:pathLst>
                <a:path w="6335" h="1467" extrusionOk="0">
                  <a:moveTo>
                    <a:pt x="4520" y="0"/>
                  </a:moveTo>
                  <a:cubicBezTo>
                    <a:pt x="3937" y="0"/>
                    <a:pt x="3338" y="257"/>
                    <a:pt x="2793" y="588"/>
                  </a:cubicBezTo>
                  <a:cubicBezTo>
                    <a:pt x="2689" y="588"/>
                    <a:pt x="2586" y="484"/>
                    <a:pt x="2457" y="381"/>
                  </a:cubicBezTo>
                  <a:cubicBezTo>
                    <a:pt x="2250" y="278"/>
                    <a:pt x="2146" y="278"/>
                    <a:pt x="1940" y="278"/>
                  </a:cubicBezTo>
                  <a:cubicBezTo>
                    <a:pt x="1867" y="269"/>
                    <a:pt x="1796" y="265"/>
                    <a:pt x="1725" y="265"/>
                  </a:cubicBezTo>
                  <a:cubicBezTo>
                    <a:pt x="940" y="265"/>
                    <a:pt x="285" y="779"/>
                    <a:pt x="1" y="1467"/>
                  </a:cubicBezTo>
                  <a:lnTo>
                    <a:pt x="6334" y="1467"/>
                  </a:lnTo>
                  <a:cubicBezTo>
                    <a:pt x="6231" y="1027"/>
                    <a:pt x="5920" y="588"/>
                    <a:pt x="5481" y="278"/>
                  </a:cubicBezTo>
                  <a:cubicBezTo>
                    <a:pt x="5174" y="82"/>
                    <a:pt x="4849" y="0"/>
                    <a:pt x="45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75911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accent2"/>
        </a:solidFill>
        <a:effectLst/>
      </p:bgPr>
    </p:bg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3" name="Google Shape;943;p38"/>
          <p:cNvGrpSpPr/>
          <p:nvPr/>
        </p:nvGrpSpPr>
        <p:grpSpPr>
          <a:xfrm>
            <a:off x="-25" y="1057919"/>
            <a:ext cx="12192076" cy="4727221"/>
            <a:chOff x="240700" y="2458750"/>
            <a:chExt cx="2132675" cy="826900"/>
          </a:xfrm>
        </p:grpSpPr>
        <p:sp>
          <p:nvSpPr>
            <p:cNvPr id="944" name="Google Shape;944;p38"/>
            <p:cNvSpPr/>
            <p:nvPr/>
          </p:nvSpPr>
          <p:spPr>
            <a:xfrm>
              <a:off x="240700" y="2761575"/>
              <a:ext cx="2132675" cy="151100"/>
            </a:xfrm>
            <a:custGeom>
              <a:avLst/>
              <a:gdLst/>
              <a:ahLst/>
              <a:cxnLst/>
              <a:rect l="l" t="t" r="r" b="b"/>
              <a:pathLst>
                <a:path w="85307" h="6044" extrusionOk="0">
                  <a:moveTo>
                    <a:pt x="29610" y="1"/>
                  </a:moveTo>
                  <a:cubicBezTo>
                    <a:pt x="24915" y="1"/>
                    <a:pt x="20179" y="1272"/>
                    <a:pt x="15614" y="2557"/>
                  </a:cubicBezTo>
                  <a:cubicBezTo>
                    <a:pt x="15097" y="2660"/>
                    <a:pt x="14554" y="2764"/>
                    <a:pt x="14011" y="2996"/>
                  </a:cubicBezTo>
                  <a:cubicBezTo>
                    <a:pt x="10010" y="4002"/>
                    <a:pt x="5836" y="4873"/>
                    <a:pt x="1854" y="4873"/>
                  </a:cubicBezTo>
                  <a:cubicBezTo>
                    <a:pt x="1231" y="4873"/>
                    <a:pt x="613" y="4851"/>
                    <a:pt x="0" y="4806"/>
                  </a:cubicBezTo>
                  <a:lnTo>
                    <a:pt x="0" y="4935"/>
                  </a:lnTo>
                  <a:cubicBezTo>
                    <a:pt x="585" y="4975"/>
                    <a:pt x="1176" y="4994"/>
                    <a:pt x="1770" y="4994"/>
                  </a:cubicBezTo>
                  <a:cubicBezTo>
                    <a:pt x="5777" y="4994"/>
                    <a:pt x="9982" y="4135"/>
                    <a:pt x="14011" y="3100"/>
                  </a:cubicBezTo>
                  <a:cubicBezTo>
                    <a:pt x="14554" y="2867"/>
                    <a:pt x="15097" y="2764"/>
                    <a:pt x="15614" y="2660"/>
                  </a:cubicBezTo>
                  <a:cubicBezTo>
                    <a:pt x="20335" y="1353"/>
                    <a:pt x="25115" y="61"/>
                    <a:pt x="29864" y="61"/>
                  </a:cubicBezTo>
                  <a:cubicBezTo>
                    <a:pt x="31409" y="61"/>
                    <a:pt x="32950" y="198"/>
                    <a:pt x="34485" y="515"/>
                  </a:cubicBezTo>
                  <a:cubicBezTo>
                    <a:pt x="32871" y="155"/>
                    <a:pt x="31243" y="1"/>
                    <a:pt x="29610" y="1"/>
                  </a:cubicBezTo>
                  <a:close/>
                  <a:moveTo>
                    <a:pt x="34485" y="515"/>
                  </a:moveTo>
                  <a:lnTo>
                    <a:pt x="34485" y="515"/>
                  </a:lnTo>
                  <a:cubicBezTo>
                    <a:pt x="36527" y="1058"/>
                    <a:pt x="38569" y="1807"/>
                    <a:pt x="40508" y="2557"/>
                  </a:cubicBezTo>
                  <a:cubicBezTo>
                    <a:pt x="41594" y="2996"/>
                    <a:pt x="42654" y="3410"/>
                    <a:pt x="43636" y="3746"/>
                  </a:cubicBezTo>
                  <a:cubicBezTo>
                    <a:pt x="48220" y="5274"/>
                    <a:pt x="53255" y="6043"/>
                    <a:pt x="58897" y="6043"/>
                  </a:cubicBezTo>
                  <a:cubicBezTo>
                    <a:pt x="62800" y="6043"/>
                    <a:pt x="66994" y="5675"/>
                    <a:pt x="71528" y="4935"/>
                  </a:cubicBezTo>
                  <a:cubicBezTo>
                    <a:pt x="72278" y="4806"/>
                    <a:pt x="73131" y="4702"/>
                    <a:pt x="74010" y="4496"/>
                  </a:cubicBezTo>
                  <a:cubicBezTo>
                    <a:pt x="77514" y="3896"/>
                    <a:pt x="81108" y="3296"/>
                    <a:pt x="84521" y="3296"/>
                  </a:cubicBezTo>
                  <a:cubicBezTo>
                    <a:pt x="84784" y="3296"/>
                    <a:pt x="85046" y="3299"/>
                    <a:pt x="85307" y="3307"/>
                  </a:cubicBezTo>
                  <a:lnTo>
                    <a:pt x="85307" y="3203"/>
                  </a:lnTo>
                  <a:cubicBezTo>
                    <a:pt x="85037" y="3196"/>
                    <a:pt x="84767" y="3192"/>
                    <a:pt x="84497" y="3192"/>
                  </a:cubicBezTo>
                  <a:cubicBezTo>
                    <a:pt x="80996" y="3192"/>
                    <a:pt x="77514" y="3792"/>
                    <a:pt x="74010" y="4392"/>
                  </a:cubicBezTo>
                  <a:cubicBezTo>
                    <a:pt x="73131" y="4599"/>
                    <a:pt x="72278" y="4702"/>
                    <a:pt x="71528" y="4806"/>
                  </a:cubicBezTo>
                  <a:cubicBezTo>
                    <a:pt x="66971" y="5560"/>
                    <a:pt x="62758" y="5935"/>
                    <a:pt x="58846" y="5935"/>
                  </a:cubicBezTo>
                  <a:cubicBezTo>
                    <a:pt x="53238" y="5935"/>
                    <a:pt x="48246" y="5165"/>
                    <a:pt x="43739" y="3643"/>
                  </a:cubicBezTo>
                  <a:cubicBezTo>
                    <a:pt x="42654" y="3307"/>
                    <a:pt x="41594" y="2867"/>
                    <a:pt x="40611" y="2454"/>
                  </a:cubicBezTo>
                  <a:cubicBezTo>
                    <a:pt x="38569" y="1704"/>
                    <a:pt x="36527" y="928"/>
                    <a:pt x="34485" y="5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45" name="Google Shape;945;p38"/>
            <p:cNvSpPr/>
            <p:nvPr/>
          </p:nvSpPr>
          <p:spPr>
            <a:xfrm>
              <a:off x="240700" y="2868067"/>
              <a:ext cx="2132675" cy="244700"/>
            </a:xfrm>
            <a:custGeom>
              <a:avLst/>
              <a:gdLst/>
              <a:ahLst/>
              <a:cxnLst/>
              <a:rect l="l" t="t" r="r" b="b"/>
              <a:pathLst>
                <a:path w="85307" h="9788" extrusionOk="0">
                  <a:moveTo>
                    <a:pt x="20034" y="3661"/>
                  </a:moveTo>
                  <a:lnTo>
                    <a:pt x="20034" y="3661"/>
                  </a:lnTo>
                  <a:cubicBezTo>
                    <a:pt x="19388" y="4101"/>
                    <a:pt x="18845" y="4514"/>
                    <a:pt x="18199" y="4954"/>
                  </a:cubicBezTo>
                  <a:cubicBezTo>
                    <a:pt x="18845" y="4618"/>
                    <a:pt x="19492" y="4101"/>
                    <a:pt x="20034" y="3661"/>
                  </a:cubicBezTo>
                  <a:close/>
                  <a:moveTo>
                    <a:pt x="28564" y="1"/>
                  </a:moveTo>
                  <a:cubicBezTo>
                    <a:pt x="27837" y="1"/>
                    <a:pt x="27107" y="67"/>
                    <a:pt x="26394" y="223"/>
                  </a:cubicBezTo>
                  <a:cubicBezTo>
                    <a:pt x="23912" y="740"/>
                    <a:pt x="21973" y="2265"/>
                    <a:pt x="20034" y="3661"/>
                  </a:cubicBezTo>
                  <a:cubicBezTo>
                    <a:pt x="21973" y="2265"/>
                    <a:pt x="24015" y="869"/>
                    <a:pt x="26394" y="327"/>
                  </a:cubicBezTo>
                  <a:cubicBezTo>
                    <a:pt x="27107" y="171"/>
                    <a:pt x="27837" y="104"/>
                    <a:pt x="28561" y="104"/>
                  </a:cubicBezTo>
                  <a:cubicBezTo>
                    <a:pt x="30358" y="104"/>
                    <a:pt x="32121" y="512"/>
                    <a:pt x="33502" y="973"/>
                  </a:cubicBezTo>
                  <a:cubicBezTo>
                    <a:pt x="36734" y="1826"/>
                    <a:pt x="39862" y="3222"/>
                    <a:pt x="42886" y="4514"/>
                  </a:cubicBezTo>
                  <a:cubicBezTo>
                    <a:pt x="44592" y="5264"/>
                    <a:pt x="46324" y="6039"/>
                    <a:pt x="48056" y="6686"/>
                  </a:cubicBezTo>
                  <a:cubicBezTo>
                    <a:pt x="52664" y="8455"/>
                    <a:pt x="56555" y="9318"/>
                    <a:pt x="60071" y="9318"/>
                  </a:cubicBezTo>
                  <a:cubicBezTo>
                    <a:pt x="61230" y="9318"/>
                    <a:pt x="62348" y="9224"/>
                    <a:pt x="63437" y="9038"/>
                  </a:cubicBezTo>
                  <a:cubicBezTo>
                    <a:pt x="65376" y="8728"/>
                    <a:pt x="67211" y="8082"/>
                    <a:pt x="68943" y="7435"/>
                  </a:cubicBezTo>
                  <a:cubicBezTo>
                    <a:pt x="70236" y="6996"/>
                    <a:pt x="71632" y="6556"/>
                    <a:pt x="73028" y="6246"/>
                  </a:cubicBezTo>
                  <a:cubicBezTo>
                    <a:pt x="74971" y="5726"/>
                    <a:pt x="77002" y="5481"/>
                    <a:pt x="79028" y="5481"/>
                  </a:cubicBezTo>
                  <a:cubicBezTo>
                    <a:pt x="80827" y="5481"/>
                    <a:pt x="82623" y="5675"/>
                    <a:pt x="84350" y="6039"/>
                  </a:cubicBezTo>
                  <a:cubicBezTo>
                    <a:pt x="84660" y="6143"/>
                    <a:pt x="84996" y="6246"/>
                    <a:pt x="85307" y="6246"/>
                  </a:cubicBezTo>
                  <a:lnTo>
                    <a:pt x="85307" y="6143"/>
                  </a:lnTo>
                  <a:cubicBezTo>
                    <a:pt x="84996" y="6143"/>
                    <a:pt x="84660" y="6039"/>
                    <a:pt x="84350" y="5910"/>
                  </a:cubicBezTo>
                  <a:cubicBezTo>
                    <a:pt x="82639" y="5561"/>
                    <a:pt x="80860" y="5374"/>
                    <a:pt x="79066" y="5374"/>
                  </a:cubicBezTo>
                  <a:cubicBezTo>
                    <a:pt x="77012" y="5374"/>
                    <a:pt x="74939" y="5619"/>
                    <a:pt x="72924" y="6143"/>
                  </a:cubicBezTo>
                  <a:cubicBezTo>
                    <a:pt x="71632" y="6453"/>
                    <a:pt x="70236" y="6892"/>
                    <a:pt x="68943" y="7332"/>
                  </a:cubicBezTo>
                  <a:cubicBezTo>
                    <a:pt x="67108" y="7978"/>
                    <a:pt x="65273" y="8624"/>
                    <a:pt x="63437" y="8935"/>
                  </a:cubicBezTo>
                  <a:cubicBezTo>
                    <a:pt x="62350" y="9120"/>
                    <a:pt x="61235" y="9214"/>
                    <a:pt x="60080" y="9214"/>
                  </a:cubicBezTo>
                  <a:cubicBezTo>
                    <a:pt x="56567" y="9214"/>
                    <a:pt x="52693" y="8346"/>
                    <a:pt x="48160" y="6556"/>
                  </a:cubicBezTo>
                  <a:cubicBezTo>
                    <a:pt x="46324" y="5910"/>
                    <a:pt x="44592" y="5161"/>
                    <a:pt x="42886" y="4411"/>
                  </a:cubicBezTo>
                  <a:cubicBezTo>
                    <a:pt x="39965" y="3118"/>
                    <a:pt x="36837" y="1722"/>
                    <a:pt x="33606" y="869"/>
                  </a:cubicBezTo>
                  <a:cubicBezTo>
                    <a:pt x="32151" y="409"/>
                    <a:pt x="30367" y="1"/>
                    <a:pt x="28564" y="1"/>
                  </a:cubicBezTo>
                  <a:close/>
                  <a:moveTo>
                    <a:pt x="18199" y="4954"/>
                  </a:moveTo>
                  <a:lnTo>
                    <a:pt x="18199" y="4954"/>
                  </a:lnTo>
                  <a:cubicBezTo>
                    <a:pt x="13564" y="7975"/>
                    <a:pt x="7932" y="9679"/>
                    <a:pt x="2318" y="9679"/>
                  </a:cubicBezTo>
                  <a:cubicBezTo>
                    <a:pt x="1544" y="9679"/>
                    <a:pt x="771" y="9647"/>
                    <a:pt x="0" y="9581"/>
                  </a:cubicBezTo>
                  <a:lnTo>
                    <a:pt x="0" y="9684"/>
                  </a:lnTo>
                  <a:cubicBezTo>
                    <a:pt x="750" y="9788"/>
                    <a:pt x="1526" y="9788"/>
                    <a:pt x="2172" y="9788"/>
                  </a:cubicBezTo>
                  <a:cubicBezTo>
                    <a:pt x="7859" y="9788"/>
                    <a:pt x="13572" y="8185"/>
                    <a:pt x="18199" y="49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46" name="Google Shape;946;p38"/>
            <p:cNvSpPr/>
            <p:nvPr/>
          </p:nvSpPr>
          <p:spPr>
            <a:xfrm rot="10800000">
              <a:off x="240700" y="3136825"/>
              <a:ext cx="2132675" cy="148825"/>
            </a:xfrm>
            <a:custGeom>
              <a:avLst/>
              <a:gdLst/>
              <a:ahLst/>
              <a:cxnLst/>
              <a:rect l="l" t="t" r="r" b="b"/>
              <a:pathLst>
                <a:path w="85307" h="5953" extrusionOk="0">
                  <a:moveTo>
                    <a:pt x="85307" y="575"/>
                  </a:moveTo>
                  <a:cubicBezTo>
                    <a:pt x="82468" y="2005"/>
                    <a:pt x="79222" y="2384"/>
                    <a:pt x="76398" y="2384"/>
                  </a:cubicBezTo>
                  <a:cubicBezTo>
                    <a:pt x="75596" y="2384"/>
                    <a:pt x="74828" y="2353"/>
                    <a:pt x="74113" y="2307"/>
                  </a:cubicBezTo>
                  <a:lnTo>
                    <a:pt x="74113" y="2307"/>
                  </a:lnTo>
                  <a:cubicBezTo>
                    <a:pt x="74966" y="2389"/>
                    <a:pt x="75895" y="2442"/>
                    <a:pt x="76867" y="2442"/>
                  </a:cubicBezTo>
                  <a:cubicBezTo>
                    <a:pt x="79577" y="2442"/>
                    <a:pt x="82624" y="2030"/>
                    <a:pt x="85307" y="679"/>
                  </a:cubicBezTo>
                  <a:lnTo>
                    <a:pt x="85307" y="575"/>
                  </a:lnTo>
                  <a:close/>
                  <a:moveTo>
                    <a:pt x="56649" y="1"/>
                  </a:moveTo>
                  <a:cubicBezTo>
                    <a:pt x="52890" y="1"/>
                    <a:pt x="49086" y="571"/>
                    <a:pt x="45471" y="1661"/>
                  </a:cubicBezTo>
                  <a:cubicBezTo>
                    <a:pt x="44489" y="1971"/>
                    <a:pt x="43636" y="2307"/>
                    <a:pt x="42757" y="2514"/>
                  </a:cubicBezTo>
                  <a:cubicBezTo>
                    <a:pt x="41051" y="3161"/>
                    <a:pt x="39422" y="3703"/>
                    <a:pt x="37716" y="4014"/>
                  </a:cubicBezTo>
                  <a:cubicBezTo>
                    <a:pt x="36577" y="4257"/>
                    <a:pt x="35471" y="4379"/>
                    <a:pt x="34424" y="4379"/>
                  </a:cubicBezTo>
                  <a:cubicBezTo>
                    <a:pt x="32691" y="4379"/>
                    <a:pt x="31121" y="4044"/>
                    <a:pt x="29832" y="3367"/>
                  </a:cubicBezTo>
                  <a:cubicBezTo>
                    <a:pt x="29185" y="3161"/>
                    <a:pt x="28668" y="2721"/>
                    <a:pt x="28126" y="2411"/>
                  </a:cubicBezTo>
                  <a:cubicBezTo>
                    <a:pt x="27376" y="1868"/>
                    <a:pt x="26497" y="1222"/>
                    <a:pt x="25541" y="1015"/>
                  </a:cubicBezTo>
                  <a:cubicBezTo>
                    <a:pt x="24916" y="803"/>
                    <a:pt x="24291" y="711"/>
                    <a:pt x="23666" y="711"/>
                  </a:cubicBezTo>
                  <a:cubicBezTo>
                    <a:pt x="21706" y="711"/>
                    <a:pt x="19746" y="1613"/>
                    <a:pt x="17785" y="2514"/>
                  </a:cubicBezTo>
                  <a:cubicBezTo>
                    <a:pt x="17449" y="2618"/>
                    <a:pt x="17243" y="2850"/>
                    <a:pt x="16907" y="2954"/>
                  </a:cubicBezTo>
                  <a:cubicBezTo>
                    <a:pt x="13675" y="4350"/>
                    <a:pt x="10237" y="5306"/>
                    <a:pt x="6696" y="5746"/>
                  </a:cubicBezTo>
                  <a:cubicBezTo>
                    <a:pt x="5726" y="5877"/>
                    <a:pt x="4788" y="5937"/>
                    <a:pt x="3889" y="5937"/>
                  </a:cubicBezTo>
                  <a:cubicBezTo>
                    <a:pt x="2487" y="5937"/>
                    <a:pt x="1181" y="5791"/>
                    <a:pt x="0" y="5539"/>
                  </a:cubicBezTo>
                  <a:lnTo>
                    <a:pt x="0" y="5642"/>
                  </a:lnTo>
                  <a:cubicBezTo>
                    <a:pt x="1190" y="5849"/>
                    <a:pt x="2379" y="5952"/>
                    <a:pt x="3775" y="5952"/>
                  </a:cubicBezTo>
                  <a:cubicBezTo>
                    <a:pt x="4757" y="5952"/>
                    <a:pt x="5713" y="5952"/>
                    <a:pt x="6696" y="5849"/>
                  </a:cubicBezTo>
                  <a:cubicBezTo>
                    <a:pt x="10237" y="5435"/>
                    <a:pt x="13675" y="4453"/>
                    <a:pt x="16907" y="3057"/>
                  </a:cubicBezTo>
                  <a:cubicBezTo>
                    <a:pt x="17243" y="2850"/>
                    <a:pt x="17553" y="2721"/>
                    <a:pt x="17785" y="2618"/>
                  </a:cubicBezTo>
                  <a:cubicBezTo>
                    <a:pt x="19802" y="1690"/>
                    <a:pt x="21819" y="778"/>
                    <a:pt x="23787" y="778"/>
                  </a:cubicBezTo>
                  <a:cubicBezTo>
                    <a:pt x="24341" y="778"/>
                    <a:pt x="24892" y="850"/>
                    <a:pt x="25437" y="1015"/>
                  </a:cubicBezTo>
                  <a:cubicBezTo>
                    <a:pt x="26394" y="1325"/>
                    <a:pt x="27247" y="1868"/>
                    <a:pt x="28126" y="2514"/>
                  </a:cubicBezTo>
                  <a:lnTo>
                    <a:pt x="29728" y="3497"/>
                  </a:lnTo>
                  <a:cubicBezTo>
                    <a:pt x="31093" y="4162"/>
                    <a:pt x="32702" y="4502"/>
                    <a:pt x="34460" y="4502"/>
                  </a:cubicBezTo>
                  <a:cubicBezTo>
                    <a:pt x="35500" y="4502"/>
                    <a:pt x="36592" y="4383"/>
                    <a:pt x="37716" y="4143"/>
                  </a:cubicBezTo>
                  <a:cubicBezTo>
                    <a:pt x="39422" y="3807"/>
                    <a:pt x="41154" y="3264"/>
                    <a:pt x="42757" y="2618"/>
                  </a:cubicBezTo>
                  <a:cubicBezTo>
                    <a:pt x="43636" y="2307"/>
                    <a:pt x="44592" y="2075"/>
                    <a:pt x="45471" y="1765"/>
                  </a:cubicBezTo>
                  <a:cubicBezTo>
                    <a:pt x="49048" y="686"/>
                    <a:pt x="52809" y="116"/>
                    <a:pt x="56530" y="116"/>
                  </a:cubicBezTo>
                  <a:cubicBezTo>
                    <a:pt x="57623" y="116"/>
                    <a:pt x="58712" y="165"/>
                    <a:pt x="59792" y="265"/>
                  </a:cubicBezTo>
                  <a:cubicBezTo>
                    <a:pt x="62145" y="472"/>
                    <a:pt x="64523" y="912"/>
                    <a:pt x="66901" y="1325"/>
                  </a:cubicBezTo>
                  <a:cubicBezTo>
                    <a:pt x="69254" y="1765"/>
                    <a:pt x="71632" y="2204"/>
                    <a:pt x="74113" y="2307"/>
                  </a:cubicBezTo>
                  <a:cubicBezTo>
                    <a:pt x="71632" y="2075"/>
                    <a:pt x="69254" y="1661"/>
                    <a:pt x="66901" y="1222"/>
                  </a:cubicBezTo>
                  <a:cubicBezTo>
                    <a:pt x="64626" y="782"/>
                    <a:pt x="62145" y="369"/>
                    <a:pt x="59792" y="136"/>
                  </a:cubicBezTo>
                  <a:cubicBezTo>
                    <a:pt x="58752" y="46"/>
                    <a:pt x="57702" y="1"/>
                    <a:pt x="566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47" name="Google Shape;947;p38"/>
            <p:cNvSpPr/>
            <p:nvPr/>
          </p:nvSpPr>
          <p:spPr>
            <a:xfrm>
              <a:off x="240700" y="2458750"/>
              <a:ext cx="2132675" cy="149800"/>
            </a:xfrm>
            <a:custGeom>
              <a:avLst/>
              <a:gdLst/>
              <a:ahLst/>
              <a:cxnLst/>
              <a:rect l="l" t="t" r="r" b="b"/>
              <a:pathLst>
                <a:path w="85307" h="5992" extrusionOk="0">
                  <a:moveTo>
                    <a:pt x="80044" y="3167"/>
                  </a:moveTo>
                  <a:cubicBezTo>
                    <a:pt x="76610" y="3167"/>
                    <a:pt x="73050" y="3806"/>
                    <a:pt x="69590" y="4433"/>
                  </a:cubicBezTo>
                  <a:cubicBezTo>
                    <a:pt x="68840" y="4537"/>
                    <a:pt x="68090" y="4640"/>
                    <a:pt x="67315" y="4873"/>
                  </a:cubicBezTo>
                  <a:cubicBezTo>
                    <a:pt x="68090" y="4769"/>
                    <a:pt x="68840" y="4640"/>
                    <a:pt x="69693" y="4537"/>
                  </a:cubicBezTo>
                  <a:cubicBezTo>
                    <a:pt x="73153" y="3909"/>
                    <a:pt x="76669" y="3270"/>
                    <a:pt x="80072" y="3270"/>
                  </a:cubicBezTo>
                  <a:cubicBezTo>
                    <a:pt x="81856" y="3270"/>
                    <a:pt x="83609" y="3446"/>
                    <a:pt x="85307" y="3890"/>
                  </a:cubicBezTo>
                  <a:lnTo>
                    <a:pt x="85307" y="3787"/>
                  </a:lnTo>
                  <a:cubicBezTo>
                    <a:pt x="83609" y="3342"/>
                    <a:pt x="81843" y="3167"/>
                    <a:pt x="80044" y="3167"/>
                  </a:cubicBezTo>
                  <a:close/>
                  <a:moveTo>
                    <a:pt x="27826" y="0"/>
                  </a:moveTo>
                  <a:cubicBezTo>
                    <a:pt x="23296" y="0"/>
                    <a:pt x="18713" y="1284"/>
                    <a:pt x="14322" y="2494"/>
                  </a:cubicBezTo>
                  <a:cubicBezTo>
                    <a:pt x="13805" y="2598"/>
                    <a:pt x="13262" y="2830"/>
                    <a:pt x="12822" y="2934"/>
                  </a:cubicBezTo>
                  <a:cubicBezTo>
                    <a:pt x="9063" y="3969"/>
                    <a:pt x="5324" y="4828"/>
                    <a:pt x="1638" y="4828"/>
                  </a:cubicBezTo>
                  <a:cubicBezTo>
                    <a:pt x="1091" y="4828"/>
                    <a:pt x="545" y="4809"/>
                    <a:pt x="0" y="4769"/>
                  </a:cubicBezTo>
                  <a:lnTo>
                    <a:pt x="0" y="4873"/>
                  </a:lnTo>
                  <a:cubicBezTo>
                    <a:pt x="545" y="4913"/>
                    <a:pt x="1093" y="4932"/>
                    <a:pt x="1644" y="4932"/>
                  </a:cubicBezTo>
                  <a:cubicBezTo>
                    <a:pt x="5353" y="4932"/>
                    <a:pt x="9176" y="4073"/>
                    <a:pt x="12822" y="3037"/>
                  </a:cubicBezTo>
                  <a:cubicBezTo>
                    <a:pt x="13365" y="2830"/>
                    <a:pt x="13805" y="2701"/>
                    <a:pt x="14322" y="2598"/>
                  </a:cubicBezTo>
                  <a:cubicBezTo>
                    <a:pt x="18671" y="1322"/>
                    <a:pt x="23208" y="89"/>
                    <a:pt x="27696" y="89"/>
                  </a:cubicBezTo>
                  <a:cubicBezTo>
                    <a:pt x="29209" y="89"/>
                    <a:pt x="30717" y="230"/>
                    <a:pt x="32210" y="556"/>
                  </a:cubicBezTo>
                  <a:cubicBezTo>
                    <a:pt x="34149" y="995"/>
                    <a:pt x="36088" y="1745"/>
                    <a:pt x="37923" y="2494"/>
                  </a:cubicBezTo>
                  <a:cubicBezTo>
                    <a:pt x="38879" y="2934"/>
                    <a:pt x="39965" y="3347"/>
                    <a:pt x="40947" y="3684"/>
                  </a:cubicBezTo>
                  <a:cubicBezTo>
                    <a:pt x="45277" y="5213"/>
                    <a:pt x="50060" y="5992"/>
                    <a:pt x="55408" y="5992"/>
                  </a:cubicBezTo>
                  <a:cubicBezTo>
                    <a:pt x="59096" y="5992"/>
                    <a:pt x="63052" y="5622"/>
                    <a:pt x="67315" y="4873"/>
                  </a:cubicBezTo>
                  <a:lnTo>
                    <a:pt x="67315" y="4873"/>
                  </a:lnTo>
                  <a:cubicBezTo>
                    <a:pt x="63132" y="5556"/>
                    <a:pt x="59244" y="5899"/>
                    <a:pt x="55616" y="5899"/>
                  </a:cubicBezTo>
                  <a:cubicBezTo>
                    <a:pt x="50184" y="5899"/>
                    <a:pt x="45333" y="5130"/>
                    <a:pt x="40947" y="3580"/>
                  </a:cubicBezTo>
                  <a:cubicBezTo>
                    <a:pt x="39965" y="3244"/>
                    <a:pt x="39009" y="2830"/>
                    <a:pt x="38026" y="2391"/>
                  </a:cubicBezTo>
                  <a:cubicBezTo>
                    <a:pt x="36088" y="1641"/>
                    <a:pt x="34149" y="892"/>
                    <a:pt x="32210" y="452"/>
                  </a:cubicBezTo>
                  <a:cubicBezTo>
                    <a:pt x="30760" y="136"/>
                    <a:pt x="29296" y="0"/>
                    <a:pt x="278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48" name="Google Shape;948;p38"/>
            <p:cNvSpPr/>
            <p:nvPr/>
          </p:nvSpPr>
          <p:spPr>
            <a:xfrm>
              <a:off x="240700" y="2510800"/>
              <a:ext cx="2132675" cy="244925"/>
            </a:xfrm>
            <a:custGeom>
              <a:avLst/>
              <a:gdLst/>
              <a:ahLst/>
              <a:cxnLst/>
              <a:rect l="l" t="t" r="r" b="b"/>
              <a:pathLst>
                <a:path w="85307" h="9797" extrusionOk="0">
                  <a:moveTo>
                    <a:pt x="74439" y="5421"/>
                  </a:moveTo>
                  <a:cubicBezTo>
                    <a:pt x="72500" y="5421"/>
                    <a:pt x="70570" y="5670"/>
                    <a:pt x="68737" y="6125"/>
                  </a:cubicBezTo>
                  <a:cubicBezTo>
                    <a:pt x="67444" y="6436"/>
                    <a:pt x="66152" y="6978"/>
                    <a:pt x="64859" y="7418"/>
                  </a:cubicBezTo>
                  <a:cubicBezTo>
                    <a:pt x="63230" y="7961"/>
                    <a:pt x="61395" y="8607"/>
                    <a:pt x="59689" y="8917"/>
                  </a:cubicBezTo>
                  <a:cubicBezTo>
                    <a:pt x="58636" y="9105"/>
                    <a:pt x="57556" y="9198"/>
                    <a:pt x="56441" y="9198"/>
                  </a:cubicBezTo>
                  <a:cubicBezTo>
                    <a:pt x="53094" y="9198"/>
                    <a:pt x="49420" y="8355"/>
                    <a:pt x="45135" y="6668"/>
                  </a:cubicBezTo>
                  <a:lnTo>
                    <a:pt x="45135" y="6668"/>
                  </a:lnTo>
                  <a:cubicBezTo>
                    <a:pt x="49423" y="8434"/>
                    <a:pt x="53099" y="9311"/>
                    <a:pt x="56448" y="9311"/>
                  </a:cubicBezTo>
                  <a:cubicBezTo>
                    <a:pt x="57561" y="9311"/>
                    <a:pt x="58638" y="9214"/>
                    <a:pt x="59689" y="9021"/>
                  </a:cubicBezTo>
                  <a:cubicBezTo>
                    <a:pt x="61498" y="8710"/>
                    <a:pt x="63230" y="8064"/>
                    <a:pt x="64962" y="7521"/>
                  </a:cubicBezTo>
                  <a:cubicBezTo>
                    <a:pt x="66152" y="6978"/>
                    <a:pt x="67444" y="6565"/>
                    <a:pt x="68737" y="6229"/>
                  </a:cubicBezTo>
                  <a:cubicBezTo>
                    <a:pt x="70614" y="5776"/>
                    <a:pt x="72528" y="5535"/>
                    <a:pt x="74440" y="5535"/>
                  </a:cubicBezTo>
                  <a:cubicBezTo>
                    <a:pt x="76134" y="5535"/>
                    <a:pt x="77826" y="5725"/>
                    <a:pt x="79490" y="6125"/>
                  </a:cubicBezTo>
                  <a:cubicBezTo>
                    <a:pt x="79930" y="6125"/>
                    <a:pt x="80240" y="6229"/>
                    <a:pt x="80576" y="6332"/>
                  </a:cubicBezTo>
                  <a:cubicBezTo>
                    <a:pt x="81749" y="6676"/>
                    <a:pt x="83001" y="6941"/>
                    <a:pt x="84208" y="6941"/>
                  </a:cubicBezTo>
                  <a:cubicBezTo>
                    <a:pt x="84544" y="6941"/>
                    <a:pt x="84877" y="6920"/>
                    <a:pt x="85203" y="6875"/>
                  </a:cubicBezTo>
                  <a:lnTo>
                    <a:pt x="85307" y="6875"/>
                  </a:lnTo>
                  <a:lnTo>
                    <a:pt x="85307" y="6772"/>
                  </a:lnTo>
                  <a:lnTo>
                    <a:pt x="85203" y="6772"/>
                  </a:lnTo>
                  <a:cubicBezTo>
                    <a:pt x="84877" y="6817"/>
                    <a:pt x="84549" y="6837"/>
                    <a:pt x="84220" y="6837"/>
                  </a:cubicBezTo>
                  <a:cubicBezTo>
                    <a:pt x="83041" y="6837"/>
                    <a:pt x="81852" y="6572"/>
                    <a:pt x="80679" y="6229"/>
                  </a:cubicBezTo>
                  <a:cubicBezTo>
                    <a:pt x="80240" y="6125"/>
                    <a:pt x="79930" y="6022"/>
                    <a:pt x="79490" y="6022"/>
                  </a:cubicBezTo>
                  <a:cubicBezTo>
                    <a:pt x="77838" y="5612"/>
                    <a:pt x="76135" y="5421"/>
                    <a:pt x="74439" y="5421"/>
                  </a:cubicBezTo>
                  <a:close/>
                  <a:moveTo>
                    <a:pt x="26432" y="0"/>
                  </a:moveTo>
                  <a:cubicBezTo>
                    <a:pt x="25780" y="0"/>
                    <a:pt x="25117" y="61"/>
                    <a:pt x="24455" y="206"/>
                  </a:cubicBezTo>
                  <a:cubicBezTo>
                    <a:pt x="22206" y="748"/>
                    <a:pt x="20370" y="2248"/>
                    <a:pt x="18535" y="3644"/>
                  </a:cubicBezTo>
                  <a:cubicBezTo>
                    <a:pt x="17889" y="4083"/>
                    <a:pt x="17346" y="4497"/>
                    <a:pt x="16803" y="4936"/>
                  </a:cubicBezTo>
                  <a:cubicBezTo>
                    <a:pt x="12289" y="8079"/>
                    <a:pt x="6933" y="9710"/>
                    <a:pt x="1524" y="9710"/>
                  </a:cubicBezTo>
                  <a:cubicBezTo>
                    <a:pt x="1017" y="9710"/>
                    <a:pt x="508" y="9696"/>
                    <a:pt x="0" y="9667"/>
                  </a:cubicBezTo>
                  <a:lnTo>
                    <a:pt x="0" y="9796"/>
                  </a:lnTo>
                  <a:lnTo>
                    <a:pt x="1629" y="9796"/>
                  </a:lnTo>
                  <a:cubicBezTo>
                    <a:pt x="7006" y="9796"/>
                    <a:pt x="12383" y="8168"/>
                    <a:pt x="16803" y="5040"/>
                  </a:cubicBezTo>
                  <a:cubicBezTo>
                    <a:pt x="17346" y="4626"/>
                    <a:pt x="17992" y="4187"/>
                    <a:pt x="18535" y="3747"/>
                  </a:cubicBezTo>
                  <a:cubicBezTo>
                    <a:pt x="20370" y="2351"/>
                    <a:pt x="22309" y="852"/>
                    <a:pt x="24455" y="309"/>
                  </a:cubicBezTo>
                  <a:cubicBezTo>
                    <a:pt x="25168" y="153"/>
                    <a:pt x="25881" y="87"/>
                    <a:pt x="26581" y="87"/>
                  </a:cubicBezTo>
                  <a:cubicBezTo>
                    <a:pt x="28318" y="87"/>
                    <a:pt x="29975" y="495"/>
                    <a:pt x="31357" y="955"/>
                  </a:cubicBezTo>
                  <a:cubicBezTo>
                    <a:pt x="34356" y="1808"/>
                    <a:pt x="37277" y="3204"/>
                    <a:pt x="40172" y="4497"/>
                  </a:cubicBezTo>
                  <a:cubicBezTo>
                    <a:pt x="41800" y="5272"/>
                    <a:pt x="43403" y="6022"/>
                    <a:pt x="45135" y="6668"/>
                  </a:cubicBezTo>
                  <a:cubicBezTo>
                    <a:pt x="43532" y="5919"/>
                    <a:pt x="41800" y="5143"/>
                    <a:pt x="40172" y="4393"/>
                  </a:cubicBezTo>
                  <a:cubicBezTo>
                    <a:pt x="37380" y="3101"/>
                    <a:pt x="34356" y="1808"/>
                    <a:pt x="31357" y="852"/>
                  </a:cubicBezTo>
                  <a:cubicBezTo>
                    <a:pt x="29936" y="454"/>
                    <a:pt x="28223" y="0"/>
                    <a:pt x="26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949" name="Google Shape;949;p38"/>
          <p:cNvGrpSpPr/>
          <p:nvPr/>
        </p:nvGrpSpPr>
        <p:grpSpPr>
          <a:xfrm flipH="1">
            <a:off x="536353" y="2413563"/>
            <a:ext cx="11032447" cy="1191765"/>
            <a:chOff x="-624307" y="1816938"/>
            <a:chExt cx="9603452" cy="1037401"/>
          </a:xfrm>
        </p:grpSpPr>
        <p:sp>
          <p:nvSpPr>
            <p:cNvPr id="950" name="Google Shape;950;p38"/>
            <p:cNvSpPr/>
            <p:nvPr/>
          </p:nvSpPr>
          <p:spPr>
            <a:xfrm>
              <a:off x="7947087" y="2557150"/>
              <a:ext cx="1032058" cy="297188"/>
            </a:xfrm>
            <a:custGeom>
              <a:avLst/>
              <a:gdLst/>
              <a:ahLst/>
              <a:cxnLst/>
              <a:rect l="l" t="t" r="r" b="b"/>
              <a:pathLst>
                <a:path w="31977" h="9208" extrusionOk="0">
                  <a:moveTo>
                    <a:pt x="16818" y="1"/>
                  </a:moveTo>
                  <a:cubicBezTo>
                    <a:pt x="16227" y="1"/>
                    <a:pt x="15634" y="97"/>
                    <a:pt x="15071" y="263"/>
                  </a:cubicBezTo>
                  <a:cubicBezTo>
                    <a:pt x="11736" y="1116"/>
                    <a:pt x="8608" y="3805"/>
                    <a:pt x="6669" y="7476"/>
                  </a:cubicBezTo>
                  <a:cubicBezTo>
                    <a:pt x="5989" y="6904"/>
                    <a:pt x="5158" y="6633"/>
                    <a:pt x="4320" y="6633"/>
                  </a:cubicBezTo>
                  <a:cubicBezTo>
                    <a:pt x="3566" y="6633"/>
                    <a:pt x="2807" y="6853"/>
                    <a:pt x="2146" y="7269"/>
                  </a:cubicBezTo>
                  <a:cubicBezTo>
                    <a:pt x="1396" y="7682"/>
                    <a:pt x="646" y="8329"/>
                    <a:pt x="0" y="9208"/>
                  </a:cubicBezTo>
                  <a:lnTo>
                    <a:pt x="31977" y="9208"/>
                  </a:lnTo>
                  <a:lnTo>
                    <a:pt x="31977" y="8872"/>
                  </a:lnTo>
                  <a:cubicBezTo>
                    <a:pt x="30917" y="7036"/>
                    <a:pt x="29185" y="5873"/>
                    <a:pt x="27453" y="5640"/>
                  </a:cubicBezTo>
                  <a:cubicBezTo>
                    <a:pt x="27198" y="5594"/>
                    <a:pt x="26940" y="5571"/>
                    <a:pt x="26681" y="5571"/>
                  </a:cubicBezTo>
                  <a:cubicBezTo>
                    <a:pt x="25210" y="5571"/>
                    <a:pt x="23718" y="6304"/>
                    <a:pt x="22619" y="7579"/>
                  </a:cubicBezTo>
                  <a:cubicBezTo>
                    <a:pt x="22283" y="6390"/>
                    <a:pt x="22076" y="5330"/>
                    <a:pt x="21637" y="4244"/>
                  </a:cubicBezTo>
                  <a:cubicBezTo>
                    <a:pt x="21327" y="3391"/>
                    <a:pt x="20991" y="2409"/>
                    <a:pt x="20474" y="1763"/>
                  </a:cubicBezTo>
                  <a:cubicBezTo>
                    <a:pt x="19488" y="491"/>
                    <a:pt x="18155" y="1"/>
                    <a:pt x="168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51" name="Google Shape;951;p38"/>
            <p:cNvSpPr/>
            <p:nvPr/>
          </p:nvSpPr>
          <p:spPr>
            <a:xfrm flipH="1">
              <a:off x="6861573" y="1816938"/>
              <a:ext cx="1807340" cy="520459"/>
            </a:xfrm>
            <a:custGeom>
              <a:avLst/>
              <a:gdLst/>
              <a:ahLst/>
              <a:cxnLst/>
              <a:rect l="l" t="t" r="r" b="b"/>
              <a:pathLst>
                <a:path w="31977" h="9208" extrusionOk="0">
                  <a:moveTo>
                    <a:pt x="16818" y="1"/>
                  </a:moveTo>
                  <a:cubicBezTo>
                    <a:pt x="16227" y="1"/>
                    <a:pt x="15634" y="97"/>
                    <a:pt x="15071" y="263"/>
                  </a:cubicBezTo>
                  <a:cubicBezTo>
                    <a:pt x="11736" y="1116"/>
                    <a:pt x="8608" y="3805"/>
                    <a:pt x="6669" y="7476"/>
                  </a:cubicBezTo>
                  <a:cubicBezTo>
                    <a:pt x="5989" y="6904"/>
                    <a:pt x="5158" y="6633"/>
                    <a:pt x="4320" y="6633"/>
                  </a:cubicBezTo>
                  <a:cubicBezTo>
                    <a:pt x="3566" y="6633"/>
                    <a:pt x="2807" y="6853"/>
                    <a:pt x="2146" y="7269"/>
                  </a:cubicBezTo>
                  <a:cubicBezTo>
                    <a:pt x="1396" y="7682"/>
                    <a:pt x="646" y="8329"/>
                    <a:pt x="0" y="9208"/>
                  </a:cubicBezTo>
                  <a:lnTo>
                    <a:pt x="31977" y="9208"/>
                  </a:lnTo>
                  <a:lnTo>
                    <a:pt x="31977" y="8872"/>
                  </a:lnTo>
                  <a:cubicBezTo>
                    <a:pt x="30917" y="7036"/>
                    <a:pt x="29185" y="5873"/>
                    <a:pt x="27453" y="5640"/>
                  </a:cubicBezTo>
                  <a:cubicBezTo>
                    <a:pt x="27198" y="5594"/>
                    <a:pt x="26940" y="5571"/>
                    <a:pt x="26681" y="5571"/>
                  </a:cubicBezTo>
                  <a:cubicBezTo>
                    <a:pt x="25210" y="5571"/>
                    <a:pt x="23718" y="6304"/>
                    <a:pt x="22619" y="7579"/>
                  </a:cubicBezTo>
                  <a:cubicBezTo>
                    <a:pt x="22283" y="6390"/>
                    <a:pt x="22076" y="5330"/>
                    <a:pt x="21637" y="4244"/>
                  </a:cubicBezTo>
                  <a:cubicBezTo>
                    <a:pt x="21327" y="3391"/>
                    <a:pt x="20991" y="2409"/>
                    <a:pt x="20474" y="1763"/>
                  </a:cubicBezTo>
                  <a:cubicBezTo>
                    <a:pt x="19488" y="491"/>
                    <a:pt x="18155" y="1"/>
                    <a:pt x="168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52" name="Google Shape;952;p38"/>
            <p:cNvSpPr/>
            <p:nvPr/>
          </p:nvSpPr>
          <p:spPr>
            <a:xfrm>
              <a:off x="-624307" y="1942454"/>
              <a:ext cx="2589338" cy="745664"/>
            </a:xfrm>
            <a:custGeom>
              <a:avLst/>
              <a:gdLst/>
              <a:ahLst/>
              <a:cxnLst/>
              <a:rect l="l" t="t" r="r" b="b"/>
              <a:pathLst>
                <a:path w="31977" h="9208" extrusionOk="0">
                  <a:moveTo>
                    <a:pt x="16818" y="1"/>
                  </a:moveTo>
                  <a:cubicBezTo>
                    <a:pt x="16227" y="1"/>
                    <a:pt x="15634" y="97"/>
                    <a:pt x="15071" y="263"/>
                  </a:cubicBezTo>
                  <a:cubicBezTo>
                    <a:pt x="11736" y="1116"/>
                    <a:pt x="8608" y="3805"/>
                    <a:pt x="6669" y="7476"/>
                  </a:cubicBezTo>
                  <a:cubicBezTo>
                    <a:pt x="5989" y="6904"/>
                    <a:pt x="5158" y="6633"/>
                    <a:pt x="4320" y="6633"/>
                  </a:cubicBezTo>
                  <a:cubicBezTo>
                    <a:pt x="3566" y="6633"/>
                    <a:pt x="2807" y="6853"/>
                    <a:pt x="2146" y="7269"/>
                  </a:cubicBezTo>
                  <a:cubicBezTo>
                    <a:pt x="1396" y="7682"/>
                    <a:pt x="646" y="8329"/>
                    <a:pt x="0" y="9208"/>
                  </a:cubicBezTo>
                  <a:lnTo>
                    <a:pt x="31977" y="9208"/>
                  </a:lnTo>
                  <a:lnTo>
                    <a:pt x="31977" y="8872"/>
                  </a:lnTo>
                  <a:cubicBezTo>
                    <a:pt x="30917" y="7036"/>
                    <a:pt x="29185" y="5873"/>
                    <a:pt x="27453" y="5640"/>
                  </a:cubicBezTo>
                  <a:cubicBezTo>
                    <a:pt x="27198" y="5594"/>
                    <a:pt x="26940" y="5571"/>
                    <a:pt x="26681" y="5571"/>
                  </a:cubicBezTo>
                  <a:cubicBezTo>
                    <a:pt x="25210" y="5571"/>
                    <a:pt x="23718" y="6304"/>
                    <a:pt x="22619" y="7579"/>
                  </a:cubicBezTo>
                  <a:cubicBezTo>
                    <a:pt x="22283" y="6390"/>
                    <a:pt x="22076" y="5330"/>
                    <a:pt x="21637" y="4244"/>
                  </a:cubicBezTo>
                  <a:cubicBezTo>
                    <a:pt x="21327" y="3391"/>
                    <a:pt x="20991" y="2409"/>
                    <a:pt x="20474" y="1763"/>
                  </a:cubicBezTo>
                  <a:cubicBezTo>
                    <a:pt x="19488" y="491"/>
                    <a:pt x="18155" y="1"/>
                    <a:pt x="168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953" name="Google Shape;953;p38"/>
          <p:cNvGrpSpPr/>
          <p:nvPr/>
        </p:nvGrpSpPr>
        <p:grpSpPr>
          <a:xfrm flipH="1">
            <a:off x="336685" y="127193"/>
            <a:ext cx="11573121" cy="1683920"/>
            <a:chOff x="215334" y="102170"/>
            <a:chExt cx="8679841" cy="1262940"/>
          </a:xfrm>
        </p:grpSpPr>
        <p:grpSp>
          <p:nvGrpSpPr>
            <p:cNvPr id="954" name="Google Shape;954;p38"/>
            <p:cNvGrpSpPr/>
            <p:nvPr/>
          </p:nvGrpSpPr>
          <p:grpSpPr>
            <a:xfrm flipH="1">
              <a:off x="215334" y="619425"/>
              <a:ext cx="744991" cy="745685"/>
              <a:chOff x="215334" y="619425"/>
              <a:chExt cx="744991" cy="745685"/>
            </a:xfrm>
          </p:grpSpPr>
          <p:sp>
            <p:nvSpPr>
              <p:cNvPr id="955" name="Google Shape;955;p38"/>
              <p:cNvSpPr/>
              <p:nvPr/>
            </p:nvSpPr>
            <p:spPr>
              <a:xfrm>
                <a:off x="215334" y="657285"/>
                <a:ext cx="623680" cy="707825"/>
              </a:xfrm>
              <a:custGeom>
                <a:avLst/>
                <a:gdLst/>
                <a:ahLst/>
                <a:cxnLst/>
                <a:rect l="l" t="t" r="r" b="b"/>
                <a:pathLst>
                  <a:path w="2483" h="2818" extrusionOk="0">
                    <a:moveTo>
                      <a:pt x="440" y="0"/>
                    </a:moveTo>
                    <a:lnTo>
                      <a:pt x="983" y="1189"/>
                    </a:lnTo>
                    <a:lnTo>
                      <a:pt x="1" y="1836"/>
                    </a:lnTo>
                    <a:lnTo>
                      <a:pt x="983" y="1732"/>
                    </a:lnTo>
                    <a:lnTo>
                      <a:pt x="1086" y="2818"/>
                    </a:lnTo>
                    <a:lnTo>
                      <a:pt x="1422" y="1629"/>
                    </a:lnTo>
                    <a:lnTo>
                      <a:pt x="2482" y="2068"/>
                    </a:lnTo>
                    <a:lnTo>
                      <a:pt x="2482" y="2068"/>
                    </a:lnTo>
                    <a:lnTo>
                      <a:pt x="1733" y="1189"/>
                    </a:lnTo>
                    <a:lnTo>
                      <a:pt x="2275" y="336"/>
                    </a:lnTo>
                    <a:lnTo>
                      <a:pt x="2275" y="336"/>
                    </a:lnTo>
                    <a:lnTo>
                      <a:pt x="1293" y="983"/>
                    </a:lnTo>
                    <a:lnTo>
                      <a:pt x="44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956" name="Google Shape;956;p38"/>
              <p:cNvSpPr/>
              <p:nvPr/>
            </p:nvSpPr>
            <p:spPr>
              <a:xfrm>
                <a:off x="544950" y="619425"/>
                <a:ext cx="101100" cy="101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957" name="Google Shape;957;p38"/>
              <p:cNvSpPr/>
              <p:nvPr/>
            </p:nvSpPr>
            <p:spPr>
              <a:xfrm>
                <a:off x="859225" y="619425"/>
                <a:ext cx="101100" cy="101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</p:grpSp>
        <p:grpSp>
          <p:nvGrpSpPr>
            <p:cNvPr id="958" name="Google Shape;958;p38"/>
            <p:cNvGrpSpPr/>
            <p:nvPr/>
          </p:nvGrpSpPr>
          <p:grpSpPr>
            <a:xfrm>
              <a:off x="8091068" y="102170"/>
              <a:ext cx="804107" cy="701546"/>
              <a:chOff x="8091068" y="102170"/>
              <a:chExt cx="804107" cy="701546"/>
            </a:xfrm>
          </p:grpSpPr>
          <p:sp>
            <p:nvSpPr>
              <p:cNvPr id="959" name="Google Shape;959;p38"/>
              <p:cNvSpPr/>
              <p:nvPr/>
            </p:nvSpPr>
            <p:spPr>
              <a:xfrm flipH="1">
                <a:off x="8219501" y="102170"/>
                <a:ext cx="675674" cy="701546"/>
              </a:xfrm>
              <a:custGeom>
                <a:avLst/>
                <a:gdLst/>
                <a:ahLst/>
                <a:cxnLst/>
                <a:rect l="l" t="t" r="r" b="b"/>
                <a:pathLst>
                  <a:path w="2690" h="2793" extrusionOk="0">
                    <a:moveTo>
                      <a:pt x="983" y="0"/>
                    </a:moveTo>
                    <a:lnTo>
                      <a:pt x="1190" y="1293"/>
                    </a:lnTo>
                    <a:lnTo>
                      <a:pt x="1" y="1603"/>
                    </a:lnTo>
                    <a:lnTo>
                      <a:pt x="1086" y="1732"/>
                    </a:lnTo>
                    <a:lnTo>
                      <a:pt x="750" y="2792"/>
                    </a:lnTo>
                    <a:lnTo>
                      <a:pt x="1526" y="1732"/>
                    </a:lnTo>
                    <a:lnTo>
                      <a:pt x="2379" y="2482"/>
                    </a:lnTo>
                    <a:lnTo>
                      <a:pt x="1939" y="1500"/>
                    </a:lnTo>
                    <a:lnTo>
                      <a:pt x="2689" y="854"/>
                    </a:lnTo>
                    <a:lnTo>
                      <a:pt x="2689" y="854"/>
                    </a:lnTo>
                    <a:lnTo>
                      <a:pt x="1629" y="1190"/>
                    </a:lnTo>
                    <a:lnTo>
                      <a:pt x="98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960" name="Google Shape;960;p38"/>
              <p:cNvSpPr/>
              <p:nvPr/>
            </p:nvSpPr>
            <p:spPr>
              <a:xfrm flipH="1">
                <a:off x="8794068" y="619425"/>
                <a:ext cx="101100" cy="101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961" name="Google Shape;961;p38"/>
              <p:cNvSpPr/>
              <p:nvPr/>
            </p:nvSpPr>
            <p:spPr>
              <a:xfrm flipH="1">
                <a:off x="8091068" y="680825"/>
                <a:ext cx="101100" cy="101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867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62" name="Google Shape;962;p38"/>
          <p:cNvGrpSpPr/>
          <p:nvPr/>
        </p:nvGrpSpPr>
        <p:grpSpPr>
          <a:xfrm>
            <a:off x="4782479" y="5404496"/>
            <a:ext cx="2540223" cy="1450712"/>
            <a:chOff x="-3763673" y="2607529"/>
            <a:chExt cx="2515736" cy="1436728"/>
          </a:xfrm>
        </p:grpSpPr>
        <p:sp>
          <p:nvSpPr>
            <p:cNvPr id="963" name="Google Shape;963;p38"/>
            <p:cNvSpPr/>
            <p:nvPr/>
          </p:nvSpPr>
          <p:spPr>
            <a:xfrm rot="1123467">
              <a:off x="-3443702" y="3119945"/>
              <a:ext cx="555367" cy="829916"/>
            </a:xfrm>
            <a:custGeom>
              <a:avLst/>
              <a:gdLst/>
              <a:ahLst/>
              <a:cxnLst/>
              <a:rect l="l" t="t" r="r" b="b"/>
              <a:pathLst>
                <a:path w="4758" h="7110" extrusionOk="0">
                  <a:moveTo>
                    <a:pt x="440" y="1"/>
                  </a:moveTo>
                  <a:lnTo>
                    <a:pt x="1" y="337"/>
                  </a:lnTo>
                  <a:cubicBezTo>
                    <a:pt x="1733" y="2379"/>
                    <a:pt x="3232" y="4628"/>
                    <a:pt x="4318" y="7110"/>
                  </a:cubicBezTo>
                  <a:lnTo>
                    <a:pt x="4757" y="6903"/>
                  </a:lnTo>
                  <a:cubicBezTo>
                    <a:pt x="3671" y="4421"/>
                    <a:pt x="2172" y="2172"/>
                    <a:pt x="4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64" name="Google Shape;964;p38"/>
            <p:cNvSpPr/>
            <p:nvPr/>
          </p:nvSpPr>
          <p:spPr>
            <a:xfrm rot="1123467">
              <a:off x="-3697826" y="2708360"/>
              <a:ext cx="715277" cy="528181"/>
            </a:xfrm>
            <a:custGeom>
              <a:avLst/>
              <a:gdLst/>
              <a:ahLst/>
              <a:cxnLst/>
              <a:rect l="l" t="t" r="r" b="b"/>
              <a:pathLst>
                <a:path w="6128" h="4525" extrusionOk="0">
                  <a:moveTo>
                    <a:pt x="5274" y="1"/>
                  </a:moveTo>
                  <a:cubicBezTo>
                    <a:pt x="5042" y="104"/>
                    <a:pt x="4835" y="208"/>
                    <a:pt x="4731" y="311"/>
                  </a:cubicBezTo>
                  <a:cubicBezTo>
                    <a:pt x="4395" y="544"/>
                    <a:pt x="4292" y="854"/>
                    <a:pt x="4085" y="1190"/>
                  </a:cubicBezTo>
                  <a:cubicBezTo>
                    <a:pt x="4085" y="957"/>
                    <a:pt x="3982" y="751"/>
                    <a:pt x="3749" y="647"/>
                  </a:cubicBezTo>
                  <a:cubicBezTo>
                    <a:pt x="3646" y="440"/>
                    <a:pt x="3542" y="208"/>
                    <a:pt x="3335" y="104"/>
                  </a:cubicBezTo>
                  <a:cubicBezTo>
                    <a:pt x="3239" y="61"/>
                    <a:pt x="3129" y="36"/>
                    <a:pt x="3027" y="36"/>
                  </a:cubicBezTo>
                  <a:cubicBezTo>
                    <a:pt x="2881" y="36"/>
                    <a:pt x="2750" y="87"/>
                    <a:pt x="2689" y="208"/>
                  </a:cubicBezTo>
                  <a:cubicBezTo>
                    <a:pt x="2457" y="311"/>
                    <a:pt x="2457" y="440"/>
                    <a:pt x="2457" y="647"/>
                  </a:cubicBezTo>
                  <a:cubicBezTo>
                    <a:pt x="2353" y="957"/>
                    <a:pt x="2353" y="1293"/>
                    <a:pt x="2457" y="1604"/>
                  </a:cubicBezTo>
                  <a:cubicBezTo>
                    <a:pt x="2250" y="1293"/>
                    <a:pt x="1810" y="1190"/>
                    <a:pt x="1500" y="1087"/>
                  </a:cubicBezTo>
                  <a:cubicBezTo>
                    <a:pt x="1293" y="1087"/>
                    <a:pt x="957" y="1087"/>
                    <a:pt x="854" y="1293"/>
                  </a:cubicBezTo>
                  <a:cubicBezTo>
                    <a:pt x="647" y="1397"/>
                    <a:pt x="750" y="1733"/>
                    <a:pt x="750" y="1940"/>
                  </a:cubicBezTo>
                  <a:cubicBezTo>
                    <a:pt x="854" y="2146"/>
                    <a:pt x="957" y="2483"/>
                    <a:pt x="1061" y="2586"/>
                  </a:cubicBezTo>
                  <a:cubicBezTo>
                    <a:pt x="750" y="2586"/>
                    <a:pt x="311" y="2793"/>
                    <a:pt x="104" y="3129"/>
                  </a:cubicBezTo>
                  <a:cubicBezTo>
                    <a:pt x="1" y="3232"/>
                    <a:pt x="1" y="3439"/>
                    <a:pt x="1" y="3542"/>
                  </a:cubicBezTo>
                  <a:cubicBezTo>
                    <a:pt x="104" y="3775"/>
                    <a:pt x="311" y="3775"/>
                    <a:pt x="518" y="3775"/>
                  </a:cubicBezTo>
                  <a:lnTo>
                    <a:pt x="2896" y="3775"/>
                  </a:lnTo>
                  <a:cubicBezTo>
                    <a:pt x="3646" y="3878"/>
                    <a:pt x="4395" y="4085"/>
                    <a:pt x="5042" y="4525"/>
                  </a:cubicBezTo>
                  <a:cubicBezTo>
                    <a:pt x="5274" y="3336"/>
                    <a:pt x="5481" y="2250"/>
                    <a:pt x="5920" y="1190"/>
                  </a:cubicBezTo>
                  <a:cubicBezTo>
                    <a:pt x="6024" y="854"/>
                    <a:pt x="6127" y="544"/>
                    <a:pt x="5920" y="208"/>
                  </a:cubicBezTo>
                  <a:cubicBezTo>
                    <a:pt x="5817" y="104"/>
                    <a:pt x="5481" y="1"/>
                    <a:pt x="52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65" name="Google Shape;965;p38"/>
            <p:cNvSpPr/>
            <p:nvPr/>
          </p:nvSpPr>
          <p:spPr>
            <a:xfrm rot="1123467">
              <a:off x="-3331976" y="3119372"/>
              <a:ext cx="190141" cy="187227"/>
            </a:xfrm>
            <a:custGeom>
              <a:avLst/>
              <a:gdLst/>
              <a:ahLst/>
              <a:cxnLst/>
              <a:rect l="l" t="t" r="r" b="b"/>
              <a:pathLst>
                <a:path w="1629" h="1604" extrusionOk="0">
                  <a:moveTo>
                    <a:pt x="1629" y="1"/>
                  </a:moveTo>
                  <a:cubicBezTo>
                    <a:pt x="1422" y="1"/>
                    <a:pt x="1293" y="104"/>
                    <a:pt x="1189" y="208"/>
                  </a:cubicBezTo>
                  <a:cubicBezTo>
                    <a:pt x="1086" y="311"/>
                    <a:pt x="1086" y="311"/>
                    <a:pt x="982" y="414"/>
                  </a:cubicBezTo>
                  <a:lnTo>
                    <a:pt x="982" y="750"/>
                  </a:lnTo>
                  <a:cubicBezTo>
                    <a:pt x="776" y="647"/>
                    <a:pt x="646" y="647"/>
                    <a:pt x="440" y="647"/>
                  </a:cubicBezTo>
                  <a:cubicBezTo>
                    <a:pt x="336" y="647"/>
                    <a:pt x="129" y="750"/>
                    <a:pt x="0" y="854"/>
                  </a:cubicBezTo>
                  <a:cubicBezTo>
                    <a:pt x="543" y="1061"/>
                    <a:pt x="1086" y="1293"/>
                    <a:pt x="1525" y="1604"/>
                  </a:cubicBezTo>
                  <a:cubicBezTo>
                    <a:pt x="1525" y="1061"/>
                    <a:pt x="1422" y="544"/>
                    <a:pt x="1629" y="1"/>
                  </a:cubicBezTo>
                  <a:close/>
                </a:path>
              </a:pathLst>
            </a:custGeom>
            <a:solidFill>
              <a:srgbClr val="4F1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66" name="Google Shape;966;p38"/>
            <p:cNvSpPr/>
            <p:nvPr/>
          </p:nvSpPr>
          <p:spPr>
            <a:xfrm rot="1123467">
              <a:off x="-3445145" y="3515586"/>
              <a:ext cx="452651" cy="350175"/>
            </a:xfrm>
            <a:custGeom>
              <a:avLst/>
              <a:gdLst/>
              <a:ahLst/>
              <a:cxnLst/>
              <a:rect l="l" t="t" r="r" b="b"/>
              <a:pathLst>
                <a:path w="3878" h="3000" extrusionOk="0">
                  <a:moveTo>
                    <a:pt x="0" y="1"/>
                  </a:moveTo>
                  <a:lnTo>
                    <a:pt x="0" y="1"/>
                  </a:lnTo>
                  <a:cubicBezTo>
                    <a:pt x="104" y="854"/>
                    <a:pt x="646" y="1707"/>
                    <a:pt x="1396" y="2250"/>
                  </a:cubicBezTo>
                  <a:cubicBezTo>
                    <a:pt x="2042" y="2689"/>
                    <a:pt x="3025" y="2999"/>
                    <a:pt x="3878" y="2999"/>
                  </a:cubicBezTo>
                  <a:cubicBezTo>
                    <a:pt x="3128" y="1500"/>
                    <a:pt x="1603" y="414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67" name="Google Shape;967;p38"/>
            <p:cNvSpPr/>
            <p:nvPr/>
          </p:nvSpPr>
          <p:spPr>
            <a:xfrm rot="-1032839">
              <a:off x="-1976397" y="3286274"/>
              <a:ext cx="452644" cy="678993"/>
            </a:xfrm>
            <a:custGeom>
              <a:avLst/>
              <a:gdLst/>
              <a:ahLst/>
              <a:cxnLst/>
              <a:rect l="l" t="t" r="r" b="b"/>
              <a:pathLst>
                <a:path w="3878" h="5817" extrusionOk="0">
                  <a:moveTo>
                    <a:pt x="3567" y="1"/>
                  </a:moveTo>
                  <a:cubicBezTo>
                    <a:pt x="2172" y="1733"/>
                    <a:pt x="982" y="3671"/>
                    <a:pt x="0" y="5610"/>
                  </a:cubicBezTo>
                  <a:lnTo>
                    <a:pt x="336" y="5817"/>
                  </a:lnTo>
                  <a:cubicBezTo>
                    <a:pt x="1293" y="3775"/>
                    <a:pt x="2482" y="1939"/>
                    <a:pt x="3878" y="233"/>
                  </a:cubicBezTo>
                  <a:lnTo>
                    <a:pt x="35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68" name="Google Shape;968;p38"/>
            <p:cNvSpPr/>
            <p:nvPr/>
          </p:nvSpPr>
          <p:spPr>
            <a:xfrm rot="-1032839">
              <a:off x="-1877897" y="2955400"/>
              <a:ext cx="579519" cy="428617"/>
            </a:xfrm>
            <a:custGeom>
              <a:avLst/>
              <a:gdLst/>
              <a:ahLst/>
              <a:cxnLst/>
              <a:rect l="l" t="t" r="r" b="b"/>
              <a:pathLst>
                <a:path w="4965" h="3672" extrusionOk="0">
                  <a:moveTo>
                    <a:pt x="647" y="1"/>
                  </a:moveTo>
                  <a:cubicBezTo>
                    <a:pt x="440" y="1"/>
                    <a:pt x="234" y="1"/>
                    <a:pt x="104" y="207"/>
                  </a:cubicBezTo>
                  <a:cubicBezTo>
                    <a:pt x="1" y="440"/>
                    <a:pt x="104" y="647"/>
                    <a:pt x="104" y="957"/>
                  </a:cubicBezTo>
                  <a:cubicBezTo>
                    <a:pt x="440" y="1836"/>
                    <a:pt x="647" y="2689"/>
                    <a:pt x="880" y="3671"/>
                  </a:cubicBezTo>
                  <a:cubicBezTo>
                    <a:pt x="1397" y="3232"/>
                    <a:pt x="1940" y="3129"/>
                    <a:pt x="2586" y="3129"/>
                  </a:cubicBezTo>
                  <a:cubicBezTo>
                    <a:pt x="2801" y="3094"/>
                    <a:pt x="3017" y="3083"/>
                    <a:pt x="3232" y="3083"/>
                  </a:cubicBezTo>
                  <a:cubicBezTo>
                    <a:pt x="3663" y="3083"/>
                    <a:pt x="4094" y="3129"/>
                    <a:pt x="4525" y="3129"/>
                  </a:cubicBezTo>
                  <a:cubicBezTo>
                    <a:pt x="4628" y="3129"/>
                    <a:pt x="4861" y="3025"/>
                    <a:pt x="4964" y="2896"/>
                  </a:cubicBezTo>
                  <a:cubicBezTo>
                    <a:pt x="4964" y="2793"/>
                    <a:pt x="4964" y="2586"/>
                    <a:pt x="4861" y="2482"/>
                  </a:cubicBezTo>
                  <a:cubicBezTo>
                    <a:pt x="4628" y="2250"/>
                    <a:pt x="4318" y="2146"/>
                    <a:pt x="4111" y="2146"/>
                  </a:cubicBezTo>
                  <a:cubicBezTo>
                    <a:pt x="4215" y="1939"/>
                    <a:pt x="4318" y="1733"/>
                    <a:pt x="4318" y="1603"/>
                  </a:cubicBezTo>
                  <a:cubicBezTo>
                    <a:pt x="4421" y="1397"/>
                    <a:pt x="4421" y="1190"/>
                    <a:pt x="4318" y="957"/>
                  </a:cubicBezTo>
                  <a:cubicBezTo>
                    <a:pt x="4111" y="854"/>
                    <a:pt x="3982" y="854"/>
                    <a:pt x="3775" y="854"/>
                  </a:cubicBezTo>
                  <a:cubicBezTo>
                    <a:pt x="3465" y="957"/>
                    <a:pt x="3129" y="1086"/>
                    <a:pt x="2922" y="1293"/>
                  </a:cubicBezTo>
                  <a:cubicBezTo>
                    <a:pt x="3025" y="957"/>
                    <a:pt x="3025" y="750"/>
                    <a:pt x="3025" y="544"/>
                  </a:cubicBezTo>
                  <a:cubicBezTo>
                    <a:pt x="2922" y="311"/>
                    <a:pt x="2922" y="207"/>
                    <a:pt x="2819" y="104"/>
                  </a:cubicBezTo>
                  <a:cubicBezTo>
                    <a:pt x="2754" y="52"/>
                    <a:pt x="2670" y="27"/>
                    <a:pt x="2576" y="27"/>
                  </a:cubicBezTo>
                  <a:cubicBezTo>
                    <a:pt x="2483" y="27"/>
                    <a:pt x="2379" y="52"/>
                    <a:pt x="2276" y="104"/>
                  </a:cubicBezTo>
                  <a:cubicBezTo>
                    <a:pt x="2043" y="104"/>
                    <a:pt x="1940" y="311"/>
                    <a:pt x="1836" y="440"/>
                  </a:cubicBezTo>
                  <a:cubicBezTo>
                    <a:pt x="1733" y="647"/>
                    <a:pt x="1629" y="750"/>
                    <a:pt x="1629" y="957"/>
                  </a:cubicBezTo>
                  <a:cubicBezTo>
                    <a:pt x="1526" y="647"/>
                    <a:pt x="1293" y="440"/>
                    <a:pt x="1087" y="207"/>
                  </a:cubicBezTo>
                  <a:cubicBezTo>
                    <a:pt x="983" y="104"/>
                    <a:pt x="880" y="1"/>
                    <a:pt x="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69" name="Google Shape;969;p38"/>
            <p:cNvSpPr/>
            <p:nvPr/>
          </p:nvSpPr>
          <p:spPr>
            <a:xfrm rot="-1032839">
              <a:off x="-1759531" y="3294488"/>
              <a:ext cx="151037" cy="151043"/>
            </a:xfrm>
            <a:custGeom>
              <a:avLst/>
              <a:gdLst/>
              <a:ahLst/>
              <a:cxnLst/>
              <a:rect l="l" t="t" r="r" b="b"/>
              <a:pathLst>
                <a:path w="1294" h="1294" extrusionOk="0">
                  <a:moveTo>
                    <a:pt x="1" y="1"/>
                  </a:moveTo>
                  <a:cubicBezTo>
                    <a:pt x="104" y="440"/>
                    <a:pt x="104" y="854"/>
                    <a:pt x="104" y="1293"/>
                  </a:cubicBezTo>
                  <a:cubicBezTo>
                    <a:pt x="440" y="957"/>
                    <a:pt x="854" y="854"/>
                    <a:pt x="1293" y="647"/>
                  </a:cubicBezTo>
                  <a:cubicBezTo>
                    <a:pt x="1293" y="544"/>
                    <a:pt x="1086" y="440"/>
                    <a:pt x="983" y="440"/>
                  </a:cubicBezTo>
                  <a:cubicBezTo>
                    <a:pt x="854" y="440"/>
                    <a:pt x="647" y="440"/>
                    <a:pt x="544" y="544"/>
                  </a:cubicBezTo>
                  <a:lnTo>
                    <a:pt x="544" y="311"/>
                  </a:lnTo>
                  <a:cubicBezTo>
                    <a:pt x="544" y="208"/>
                    <a:pt x="440" y="208"/>
                    <a:pt x="337" y="104"/>
                  </a:cubicBezTo>
                  <a:cubicBezTo>
                    <a:pt x="337" y="1"/>
                    <a:pt x="104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70" name="Google Shape;970;p38"/>
            <p:cNvSpPr/>
            <p:nvPr/>
          </p:nvSpPr>
          <p:spPr>
            <a:xfrm rot="-1032839">
              <a:off x="-1885745" y="3606969"/>
              <a:ext cx="365220" cy="289713"/>
            </a:xfrm>
            <a:custGeom>
              <a:avLst/>
              <a:gdLst/>
              <a:ahLst/>
              <a:cxnLst/>
              <a:rect l="l" t="t" r="r" b="b"/>
              <a:pathLst>
                <a:path w="3129" h="2482" extrusionOk="0">
                  <a:moveTo>
                    <a:pt x="3128" y="0"/>
                  </a:moveTo>
                  <a:cubicBezTo>
                    <a:pt x="1836" y="414"/>
                    <a:pt x="543" y="1293"/>
                    <a:pt x="1" y="2482"/>
                  </a:cubicBezTo>
                  <a:cubicBezTo>
                    <a:pt x="647" y="2482"/>
                    <a:pt x="1396" y="2249"/>
                    <a:pt x="1939" y="1836"/>
                  </a:cubicBezTo>
                  <a:cubicBezTo>
                    <a:pt x="2586" y="1396"/>
                    <a:pt x="3025" y="750"/>
                    <a:pt x="31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71" name="Google Shape;971;p38"/>
            <p:cNvSpPr/>
            <p:nvPr/>
          </p:nvSpPr>
          <p:spPr>
            <a:xfrm>
              <a:off x="-3714225" y="3650887"/>
              <a:ext cx="1599215" cy="393363"/>
            </a:xfrm>
            <a:custGeom>
              <a:avLst/>
              <a:gdLst/>
              <a:ahLst/>
              <a:cxnLst/>
              <a:rect l="l" t="t" r="r" b="b"/>
              <a:pathLst>
                <a:path w="13701" h="3370" extrusionOk="0">
                  <a:moveTo>
                    <a:pt x="7414" y="0"/>
                  </a:moveTo>
                  <a:cubicBezTo>
                    <a:pt x="7278" y="0"/>
                    <a:pt x="7141" y="12"/>
                    <a:pt x="7006" y="35"/>
                  </a:cubicBezTo>
                  <a:cubicBezTo>
                    <a:pt x="5713" y="138"/>
                    <a:pt x="4653" y="1198"/>
                    <a:pt x="3878" y="2387"/>
                  </a:cubicBezTo>
                  <a:cubicBezTo>
                    <a:pt x="3394" y="2187"/>
                    <a:pt x="2910" y="2073"/>
                    <a:pt x="2426" y="2073"/>
                  </a:cubicBezTo>
                  <a:cubicBezTo>
                    <a:pt x="2160" y="2073"/>
                    <a:pt x="1894" y="2107"/>
                    <a:pt x="1629" y="2181"/>
                  </a:cubicBezTo>
                  <a:cubicBezTo>
                    <a:pt x="983" y="2387"/>
                    <a:pt x="440" y="2827"/>
                    <a:pt x="0" y="3370"/>
                  </a:cubicBezTo>
                  <a:lnTo>
                    <a:pt x="13701" y="3370"/>
                  </a:lnTo>
                  <a:cubicBezTo>
                    <a:pt x="13468" y="3034"/>
                    <a:pt x="13055" y="2723"/>
                    <a:pt x="12719" y="2491"/>
                  </a:cubicBezTo>
                  <a:cubicBezTo>
                    <a:pt x="12408" y="2387"/>
                    <a:pt x="12072" y="2284"/>
                    <a:pt x="11866" y="2181"/>
                  </a:cubicBezTo>
                  <a:cubicBezTo>
                    <a:pt x="11530" y="2181"/>
                    <a:pt x="11219" y="2181"/>
                    <a:pt x="10883" y="2284"/>
                  </a:cubicBezTo>
                  <a:cubicBezTo>
                    <a:pt x="10676" y="2284"/>
                    <a:pt x="10470" y="2387"/>
                    <a:pt x="10134" y="2491"/>
                  </a:cubicBezTo>
                  <a:cubicBezTo>
                    <a:pt x="10030" y="1741"/>
                    <a:pt x="9694" y="1095"/>
                    <a:pt x="9177" y="681"/>
                  </a:cubicBezTo>
                  <a:cubicBezTo>
                    <a:pt x="8648" y="237"/>
                    <a:pt x="8032" y="0"/>
                    <a:pt x="74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72" name="Google Shape;972;p38"/>
            <p:cNvSpPr/>
            <p:nvPr/>
          </p:nvSpPr>
          <p:spPr>
            <a:xfrm>
              <a:off x="-2190501" y="3873021"/>
              <a:ext cx="739437" cy="171236"/>
            </a:xfrm>
            <a:custGeom>
              <a:avLst/>
              <a:gdLst/>
              <a:ahLst/>
              <a:cxnLst/>
              <a:rect l="l" t="t" r="r" b="b"/>
              <a:pathLst>
                <a:path w="6335" h="1467" extrusionOk="0">
                  <a:moveTo>
                    <a:pt x="4520" y="0"/>
                  </a:moveTo>
                  <a:cubicBezTo>
                    <a:pt x="3937" y="0"/>
                    <a:pt x="3338" y="257"/>
                    <a:pt x="2793" y="588"/>
                  </a:cubicBezTo>
                  <a:cubicBezTo>
                    <a:pt x="2689" y="588"/>
                    <a:pt x="2586" y="484"/>
                    <a:pt x="2457" y="381"/>
                  </a:cubicBezTo>
                  <a:cubicBezTo>
                    <a:pt x="2250" y="278"/>
                    <a:pt x="2146" y="278"/>
                    <a:pt x="1940" y="278"/>
                  </a:cubicBezTo>
                  <a:cubicBezTo>
                    <a:pt x="1867" y="269"/>
                    <a:pt x="1796" y="265"/>
                    <a:pt x="1725" y="265"/>
                  </a:cubicBezTo>
                  <a:cubicBezTo>
                    <a:pt x="940" y="265"/>
                    <a:pt x="285" y="779"/>
                    <a:pt x="1" y="1467"/>
                  </a:cubicBezTo>
                  <a:lnTo>
                    <a:pt x="6334" y="1467"/>
                  </a:lnTo>
                  <a:cubicBezTo>
                    <a:pt x="6231" y="1027"/>
                    <a:pt x="5920" y="588"/>
                    <a:pt x="5481" y="278"/>
                  </a:cubicBezTo>
                  <a:cubicBezTo>
                    <a:pt x="5174" y="82"/>
                    <a:pt x="4849" y="0"/>
                    <a:pt x="45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451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fld id="{B1CF2E77-4E87-4338-A6B2-93E833A84A3C}" type="datetimeFigureOut">
              <a:rPr lang="en-US" sz="1867" kern="0">
                <a:solidFill>
                  <a:prstClr val="black">
                    <a:tint val="75000"/>
                  </a:prstClr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13/9/2022</a:t>
            </a:fld>
            <a:endParaRPr lang="en-US" sz="1867" kern="0">
              <a:solidFill>
                <a:prstClr val="black">
                  <a:tint val="75000"/>
                </a:prstClr>
              </a:solidFill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en-US" sz="1867" kern="0">
              <a:solidFill>
                <a:prstClr val="black">
                  <a:tint val="75000"/>
                </a:prstClr>
              </a:solidFill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fld id="{796E19DA-92E0-4635-8627-DEB5FDE3EBA8}" type="slidenum">
              <a:rPr lang="en-US" sz="1867" kern="0">
                <a:solidFill>
                  <a:prstClr val="black">
                    <a:tint val="75000"/>
                  </a:prstClr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lang="en-US" sz="1867" kern="0">
              <a:solidFill>
                <a:prstClr val="black">
                  <a:tint val="75000"/>
                </a:prstClr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175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audio" Target="../media/audio1.wav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EEAE1-EEFF-4924-BE10-26FD443BA291}" type="datetimeFigureOut">
              <a:rPr lang="en-US" smtClean="0"/>
              <a:t>13/9/2022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CB990-B536-4329-BE26-DE1A66BF8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24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4B51C-AECE-4DE6-9CE3-360549BBD132}" type="datetimeFigureOut">
              <a:rPr lang="en-US" smtClean="0">
                <a:solidFill>
                  <a:prstClr val="black">
                    <a:tint val="75000"/>
                  </a:prstClr>
                </a:solidFill>
                <a:sym typeface="Arial"/>
              </a:rPr>
              <a:pPr/>
              <a:t>13/9/2022</a:t>
            </a:fld>
            <a:endParaRPr lang="en-US">
              <a:solidFill>
                <a:prstClr val="black">
                  <a:tint val="75000"/>
                </a:prstClr>
              </a:solidFill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E207D-055E-4A81-8BBB-340F123CBDDB}" type="slidenum">
              <a:rPr lang="en-US" smtClean="0">
                <a:solidFill>
                  <a:prstClr val="black">
                    <a:tint val="75000"/>
                  </a:prstClr>
                </a:solidFill>
                <a:sym typeface="Arial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3171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sndAc>
      <p:stSnd>
        <p:snd r:embed="rId14" name="magic-chime-06.wav"/>
      </p:stSnd>
    </p:sndAc>
  </p:transition>
  <p:txStyles>
    <p:titleStyle>
      <a:lvl1pPr algn="ctr" defTabSz="121914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8" indent="-457178" algn="l" defTabSz="121914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121914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4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46367" y="593367"/>
            <a:ext cx="10899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fe Savers ExtraBold"/>
              <a:buNone/>
              <a:defRPr sz="3000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46367" y="1536633"/>
            <a:ext cx="10899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95575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3.wdp"/><Relationship Id="rId18" Type="http://schemas.openxmlformats.org/officeDocument/2006/relationships/image" Target="../media/image10.png"/><Relationship Id="rId26" Type="http://schemas.openxmlformats.org/officeDocument/2006/relationships/image" Target="../media/image14.png"/><Relationship Id="rId39" Type="http://schemas.openxmlformats.org/officeDocument/2006/relationships/image" Target="../media/image22.gif"/><Relationship Id="rId3" Type="http://schemas.openxmlformats.org/officeDocument/2006/relationships/audio" Target="../media/media1.mp3"/><Relationship Id="rId21" Type="http://schemas.microsoft.com/office/2007/relationships/hdphoto" Target="../media/hdphoto7.wdp"/><Relationship Id="rId34" Type="http://schemas.openxmlformats.org/officeDocument/2006/relationships/image" Target="../media/image18.png"/><Relationship Id="rId42" Type="http://schemas.openxmlformats.org/officeDocument/2006/relationships/image" Target="../media/image24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microsoft.com/office/2007/relationships/hdphoto" Target="../media/hdphoto5.wdp"/><Relationship Id="rId25" Type="http://schemas.microsoft.com/office/2007/relationships/hdphoto" Target="../media/hdphoto9.wdp"/><Relationship Id="rId33" Type="http://schemas.microsoft.com/office/2007/relationships/hdphoto" Target="../media/hdphoto13.wdp"/><Relationship Id="rId38" Type="http://schemas.openxmlformats.org/officeDocument/2006/relationships/image" Target="../media/image21.png"/><Relationship Id="rId2" Type="http://schemas.microsoft.com/office/2007/relationships/media" Target="../media/media1.mp3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29" Type="http://schemas.microsoft.com/office/2007/relationships/hdphoto" Target="../media/hdphoto11.wdp"/><Relationship Id="rId41" Type="http://schemas.microsoft.com/office/2007/relationships/hdphoto" Target="../media/hdphoto15.wdp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11" Type="http://schemas.microsoft.com/office/2007/relationships/hdphoto" Target="../media/hdphoto2.wdp"/><Relationship Id="rId24" Type="http://schemas.openxmlformats.org/officeDocument/2006/relationships/image" Target="../media/image13.png"/><Relationship Id="rId32" Type="http://schemas.openxmlformats.org/officeDocument/2006/relationships/image" Target="../media/image17.png"/><Relationship Id="rId37" Type="http://schemas.openxmlformats.org/officeDocument/2006/relationships/image" Target="../media/image20.emf"/><Relationship Id="rId40" Type="http://schemas.openxmlformats.org/officeDocument/2006/relationships/image" Target="../media/image23.png"/><Relationship Id="rId5" Type="http://schemas.openxmlformats.org/officeDocument/2006/relationships/notesSlide" Target="../notesSlides/notesSlide1.xml"/><Relationship Id="rId15" Type="http://schemas.microsoft.com/office/2007/relationships/hdphoto" Target="../media/hdphoto4.wdp"/><Relationship Id="rId23" Type="http://schemas.microsoft.com/office/2007/relationships/hdphoto" Target="../media/hdphoto8.wdp"/><Relationship Id="rId28" Type="http://schemas.openxmlformats.org/officeDocument/2006/relationships/image" Target="../media/image15.png"/><Relationship Id="rId36" Type="http://schemas.microsoft.com/office/2007/relationships/hdphoto" Target="../media/hdphoto14.wdp"/><Relationship Id="rId10" Type="http://schemas.openxmlformats.org/officeDocument/2006/relationships/image" Target="../media/image6.png"/><Relationship Id="rId19" Type="http://schemas.microsoft.com/office/2007/relationships/hdphoto" Target="../media/hdphoto6.wdp"/><Relationship Id="rId31" Type="http://schemas.microsoft.com/office/2007/relationships/hdphoto" Target="../media/hdphoto12.wdp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5.png"/><Relationship Id="rId14" Type="http://schemas.openxmlformats.org/officeDocument/2006/relationships/image" Target="../media/image8.png"/><Relationship Id="rId22" Type="http://schemas.openxmlformats.org/officeDocument/2006/relationships/image" Target="../media/image12.png"/><Relationship Id="rId27" Type="http://schemas.microsoft.com/office/2007/relationships/hdphoto" Target="../media/hdphoto10.wdp"/><Relationship Id="rId30" Type="http://schemas.openxmlformats.org/officeDocument/2006/relationships/image" Target="../media/image16.png"/><Relationship Id="rId35" Type="http://schemas.openxmlformats.org/officeDocument/2006/relationships/image" Target="../media/image19.png"/><Relationship Id="rId43" Type="http://schemas.microsoft.com/office/2007/relationships/hdphoto" Target="../media/hdphoto16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gif"/><Relationship Id="rId18" Type="http://schemas.openxmlformats.org/officeDocument/2006/relationships/image" Target="../media/image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6.png"/><Relationship Id="rId12" Type="http://schemas.openxmlformats.org/officeDocument/2006/relationships/image" Target="../media/image30.gif"/><Relationship Id="rId17" Type="http://schemas.openxmlformats.org/officeDocument/2006/relationships/image" Target="../media/image34.png"/><Relationship Id="rId2" Type="http://schemas.openxmlformats.org/officeDocument/2006/relationships/slideLayout" Target="../slideLayouts/slideLayout18.xml"/><Relationship Id="rId16" Type="http://schemas.microsoft.com/office/2007/relationships/hdphoto" Target="../media/hdphoto17.wdp"/><Relationship Id="rId20" Type="http://schemas.openxmlformats.org/officeDocument/2006/relationships/audio" Target="../media/audio2.wav"/><Relationship Id="rId1" Type="http://schemas.openxmlformats.org/officeDocument/2006/relationships/tags" Target="../tags/tag3.xml"/><Relationship Id="rId6" Type="http://schemas.openxmlformats.org/officeDocument/2006/relationships/image" Target="../media/image25.jpg"/><Relationship Id="rId11" Type="http://schemas.openxmlformats.org/officeDocument/2006/relationships/image" Target="../media/image29.jpeg"/><Relationship Id="rId5" Type="http://schemas.openxmlformats.org/officeDocument/2006/relationships/audio" Target="../media/audio2.wav"/><Relationship Id="rId15" Type="http://schemas.openxmlformats.org/officeDocument/2006/relationships/image" Target="../media/image33.png"/><Relationship Id="rId10" Type="http://schemas.openxmlformats.org/officeDocument/2006/relationships/image" Target="../media/image22.gif"/><Relationship Id="rId19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28.jpeg"/><Relationship Id="rId14" Type="http://schemas.openxmlformats.org/officeDocument/2006/relationships/image" Target="../media/image32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35.jpg"/><Relationship Id="rId5" Type="http://schemas.openxmlformats.org/officeDocument/2006/relationships/audio" Target="../media/audio1.wav"/><Relationship Id="rId4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35.jpg"/><Relationship Id="rId5" Type="http://schemas.openxmlformats.org/officeDocument/2006/relationships/audio" Target="../media/audio1.wav"/><Relationship Id="rId4" Type="http://schemas.openxmlformats.org/officeDocument/2006/relationships/audio" Target="../media/audio3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35.jpg"/><Relationship Id="rId5" Type="http://schemas.openxmlformats.org/officeDocument/2006/relationships/audio" Target="../media/audio1.wav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35.jpg"/><Relationship Id="rId5" Type="http://schemas.openxmlformats.org/officeDocument/2006/relationships/audio" Target="../media/audio1.wav"/><Relationship Id="rId4" Type="http://schemas.openxmlformats.org/officeDocument/2006/relationships/audio" Target="../media/audio3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35.jpg"/><Relationship Id="rId5" Type="http://schemas.openxmlformats.org/officeDocument/2006/relationships/audio" Target="../media/audio1.wav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gif"/><Relationship Id="rId18" Type="http://schemas.openxmlformats.org/officeDocument/2006/relationships/image" Target="../media/image1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6.png"/><Relationship Id="rId12" Type="http://schemas.openxmlformats.org/officeDocument/2006/relationships/image" Target="../media/image30.gif"/><Relationship Id="rId17" Type="http://schemas.openxmlformats.org/officeDocument/2006/relationships/image" Target="../media/image34.png"/><Relationship Id="rId2" Type="http://schemas.openxmlformats.org/officeDocument/2006/relationships/slideLayout" Target="../slideLayouts/slideLayout18.xml"/><Relationship Id="rId16" Type="http://schemas.microsoft.com/office/2007/relationships/hdphoto" Target="../media/hdphoto17.wdp"/><Relationship Id="rId20" Type="http://schemas.openxmlformats.org/officeDocument/2006/relationships/audio" Target="NULL"/><Relationship Id="rId1" Type="http://schemas.openxmlformats.org/officeDocument/2006/relationships/tags" Target="../tags/tag9.xml"/><Relationship Id="rId6" Type="http://schemas.openxmlformats.org/officeDocument/2006/relationships/image" Target="../media/image25.jpg"/><Relationship Id="rId11" Type="http://schemas.openxmlformats.org/officeDocument/2006/relationships/image" Target="../media/image29.jpeg"/><Relationship Id="rId5" Type="http://schemas.openxmlformats.org/officeDocument/2006/relationships/audio" Target="../media/audio2.wav"/><Relationship Id="rId15" Type="http://schemas.openxmlformats.org/officeDocument/2006/relationships/image" Target="../media/image33.png"/><Relationship Id="rId10" Type="http://schemas.openxmlformats.org/officeDocument/2006/relationships/image" Target="../media/image22.gif"/><Relationship Id="rId19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28.jpeg"/><Relationship Id="rId14" Type="http://schemas.openxmlformats.org/officeDocument/2006/relationships/image" Target="../media/image32.gif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1.png"/><Relationship Id="rId4" Type="http://schemas.openxmlformats.org/officeDocument/2006/relationships/audio" Target="../media/audio3.wav"/><Relationship Id="rId9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1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audio" Target="../media/audio3.wav"/><Relationship Id="rId9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1.png"/><Relationship Id="rId4" Type="http://schemas.openxmlformats.org/officeDocument/2006/relationships/audio" Target="../media/audio3.wav"/><Relationship Id="rId9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audio" Target="../media/audio3.wav"/><Relationship Id="rId9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audio" Target="../media/media2.wav"/><Relationship Id="rId7" Type="http://schemas.openxmlformats.org/officeDocument/2006/relationships/image" Target="../media/image47.png"/><Relationship Id="rId2" Type="http://schemas.microsoft.com/office/2007/relationships/media" Target="../media/media2.wav"/><Relationship Id="rId1" Type="http://schemas.openxmlformats.org/officeDocument/2006/relationships/tags" Target="../tags/tag14.xml"/><Relationship Id="rId6" Type="http://schemas.openxmlformats.org/officeDocument/2006/relationships/audio" Target="../media/audio3.wav"/><Relationship Id="rId5" Type="http://schemas.openxmlformats.org/officeDocument/2006/relationships/notesSlide" Target="../notesSlides/notesSlide13.xml"/><Relationship Id="rId10" Type="http://schemas.openxmlformats.org/officeDocument/2006/relationships/image" Target="../media/image2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gif"/><Relationship Id="rId18" Type="http://schemas.openxmlformats.org/officeDocument/2006/relationships/image" Target="../media/image1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6.png"/><Relationship Id="rId12" Type="http://schemas.openxmlformats.org/officeDocument/2006/relationships/image" Target="../media/image30.gif"/><Relationship Id="rId17" Type="http://schemas.openxmlformats.org/officeDocument/2006/relationships/image" Target="../media/image34.png"/><Relationship Id="rId2" Type="http://schemas.openxmlformats.org/officeDocument/2006/relationships/slideLayout" Target="../slideLayouts/slideLayout18.xml"/><Relationship Id="rId16" Type="http://schemas.microsoft.com/office/2007/relationships/hdphoto" Target="../media/hdphoto17.wdp"/><Relationship Id="rId20" Type="http://schemas.openxmlformats.org/officeDocument/2006/relationships/audio" Target="NULL"/><Relationship Id="rId1" Type="http://schemas.openxmlformats.org/officeDocument/2006/relationships/tags" Target="../tags/tag15.xml"/><Relationship Id="rId6" Type="http://schemas.openxmlformats.org/officeDocument/2006/relationships/image" Target="../media/image25.jpg"/><Relationship Id="rId11" Type="http://schemas.openxmlformats.org/officeDocument/2006/relationships/image" Target="../media/image29.jpeg"/><Relationship Id="rId5" Type="http://schemas.openxmlformats.org/officeDocument/2006/relationships/audio" Target="../media/audio2.wav"/><Relationship Id="rId15" Type="http://schemas.openxmlformats.org/officeDocument/2006/relationships/image" Target="../media/image33.png"/><Relationship Id="rId10" Type="http://schemas.openxmlformats.org/officeDocument/2006/relationships/image" Target="../media/image22.gif"/><Relationship Id="rId19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28.jpeg"/><Relationship Id="rId14" Type="http://schemas.openxmlformats.org/officeDocument/2006/relationships/image" Target="../media/image32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audio" Target="../media/media3.wav"/><Relationship Id="rId7" Type="http://schemas.openxmlformats.org/officeDocument/2006/relationships/image" Target="../media/image50.jpg"/><Relationship Id="rId2" Type="http://schemas.microsoft.com/office/2007/relationships/media" Target="../media/media3.wav"/><Relationship Id="rId1" Type="http://schemas.openxmlformats.org/officeDocument/2006/relationships/tags" Target="../tags/tag16.xml"/><Relationship Id="rId6" Type="http://schemas.openxmlformats.org/officeDocument/2006/relationships/audio" Target="../media/audio3.wav"/><Relationship Id="rId11" Type="http://schemas.openxmlformats.org/officeDocument/2006/relationships/image" Target="../media/image21.png"/><Relationship Id="rId5" Type="http://schemas.openxmlformats.org/officeDocument/2006/relationships/notesSlide" Target="../notesSlides/notesSlide15.xml"/><Relationship Id="rId10" Type="http://schemas.openxmlformats.org/officeDocument/2006/relationships/image" Target="../media/image5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4" Type="http://schemas.openxmlformats.org/officeDocument/2006/relationships/audio" Target="../media/audio3.wav"/><Relationship Id="rId9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gif"/><Relationship Id="rId18" Type="http://schemas.openxmlformats.org/officeDocument/2006/relationships/image" Target="../media/image1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6.png"/><Relationship Id="rId12" Type="http://schemas.openxmlformats.org/officeDocument/2006/relationships/image" Target="../media/image30.gif"/><Relationship Id="rId17" Type="http://schemas.openxmlformats.org/officeDocument/2006/relationships/image" Target="../media/image34.png"/><Relationship Id="rId2" Type="http://schemas.openxmlformats.org/officeDocument/2006/relationships/slideLayout" Target="../slideLayouts/slideLayout18.xml"/><Relationship Id="rId16" Type="http://schemas.microsoft.com/office/2007/relationships/hdphoto" Target="../media/hdphoto17.wdp"/><Relationship Id="rId20" Type="http://schemas.openxmlformats.org/officeDocument/2006/relationships/audio" Target="../media/audio2.wav"/><Relationship Id="rId1" Type="http://schemas.openxmlformats.org/officeDocument/2006/relationships/tags" Target="../tags/tag18.xml"/><Relationship Id="rId6" Type="http://schemas.openxmlformats.org/officeDocument/2006/relationships/image" Target="../media/image25.jpg"/><Relationship Id="rId11" Type="http://schemas.openxmlformats.org/officeDocument/2006/relationships/image" Target="../media/image29.jpeg"/><Relationship Id="rId5" Type="http://schemas.openxmlformats.org/officeDocument/2006/relationships/audio" Target="../media/audio2.wav"/><Relationship Id="rId15" Type="http://schemas.openxmlformats.org/officeDocument/2006/relationships/image" Target="../media/image33.png"/><Relationship Id="rId10" Type="http://schemas.openxmlformats.org/officeDocument/2006/relationships/image" Target="../media/image22.gif"/><Relationship Id="rId19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28.jpeg"/><Relationship Id="rId14" Type="http://schemas.openxmlformats.org/officeDocument/2006/relationships/image" Target="../media/image3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57.jpg"/><Relationship Id="rId4" Type="http://schemas.openxmlformats.org/officeDocument/2006/relationships/audio" Target="../media/audio3.wav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gif"/><Relationship Id="rId18" Type="http://schemas.openxmlformats.org/officeDocument/2006/relationships/image" Target="../media/image1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6.png"/><Relationship Id="rId12" Type="http://schemas.openxmlformats.org/officeDocument/2006/relationships/image" Target="../media/image30.gif"/><Relationship Id="rId17" Type="http://schemas.openxmlformats.org/officeDocument/2006/relationships/image" Target="../media/image34.png"/><Relationship Id="rId2" Type="http://schemas.openxmlformats.org/officeDocument/2006/relationships/slideLayout" Target="../slideLayouts/slideLayout18.xml"/><Relationship Id="rId16" Type="http://schemas.microsoft.com/office/2007/relationships/hdphoto" Target="../media/hdphoto17.wdp"/><Relationship Id="rId20" Type="http://schemas.openxmlformats.org/officeDocument/2006/relationships/audio" Target="../media/audio2.wav"/><Relationship Id="rId1" Type="http://schemas.openxmlformats.org/officeDocument/2006/relationships/tags" Target="../tags/tag20.xml"/><Relationship Id="rId6" Type="http://schemas.openxmlformats.org/officeDocument/2006/relationships/image" Target="../media/image25.jpg"/><Relationship Id="rId11" Type="http://schemas.openxmlformats.org/officeDocument/2006/relationships/image" Target="../media/image29.jpeg"/><Relationship Id="rId5" Type="http://schemas.openxmlformats.org/officeDocument/2006/relationships/audio" Target="../media/audio2.wav"/><Relationship Id="rId15" Type="http://schemas.openxmlformats.org/officeDocument/2006/relationships/image" Target="../media/image33.png"/><Relationship Id="rId10" Type="http://schemas.openxmlformats.org/officeDocument/2006/relationships/image" Target="../media/image22.gif"/><Relationship Id="rId19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28.jpeg"/><Relationship Id="rId14" Type="http://schemas.openxmlformats.org/officeDocument/2006/relationships/image" Target="../media/image32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audio" Target="../media/media4.mp3"/><Relationship Id="rId7" Type="http://schemas.openxmlformats.org/officeDocument/2006/relationships/audio" Target="../media/audio4.wav"/><Relationship Id="rId2" Type="http://schemas.microsoft.com/office/2007/relationships/media" Target="../media/media4.mp3"/><Relationship Id="rId1" Type="http://schemas.openxmlformats.org/officeDocument/2006/relationships/tags" Target="../tags/tag21.xml"/><Relationship Id="rId6" Type="http://schemas.openxmlformats.org/officeDocument/2006/relationships/audio" Target="../media/audio3.wav"/><Relationship Id="rId5" Type="http://schemas.openxmlformats.org/officeDocument/2006/relationships/notesSlide" Target="../notesSlides/notesSlide20.xml"/><Relationship Id="rId10" Type="http://schemas.openxmlformats.org/officeDocument/2006/relationships/image" Target="../media/image2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audio" Target="../media/audio1.wav"/><Relationship Id="rId3" Type="http://schemas.openxmlformats.org/officeDocument/2006/relationships/audio" Target="../media/media5.mp3"/><Relationship Id="rId7" Type="http://schemas.openxmlformats.org/officeDocument/2006/relationships/image" Target="../media/image60.jpeg"/><Relationship Id="rId12" Type="http://schemas.openxmlformats.org/officeDocument/2006/relationships/image" Target="../media/image1.png"/><Relationship Id="rId2" Type="http://schemas.microsoft.com/office/2007/relationships/media" Target="../media/media5.mp3"/><Relationship Id="rId1" Type="http://schemas.openxmlformats.org/officeDocument/2006/relationships/tags" Target="../tags/tag22.xml"/><Relationship Id="rId6" Type="http://schemas.openxmlformats.org/officeDocument/2006/relationships/audio" Target="../media/audio1.wav"/><Relationship Id="rId11" Type="http://schemas.openxmlformats.org/officeDocument/2006/relationships/image" Target="../media/image21.png"/><Relationship Id="rId5" Type="http://schemas.openxmlformats.org/officeDocument/2006/relationships/notesSlide" Target="../notesSlides/notesSlide21.xml"/><Relationship Id="rId10" Type="http://schemas.openxmlformats.org/officeDocument/2006/relationships/image" Target="../media/image63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4" descr="136 Viet nam Vector Images, Viet nam Illustrations | Depositphot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315" y="2110699"/>
            <a:ext cx="1158268" cy="1103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图片 3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1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9246" y="4901491"/>
            <a:ext cx="14284619" cy="2150860"/>
          </a:xfrm>
          <a:prstGeom prst="rect">
            <a:avLst/>
          </a:prstGeom>
        </p:spPr>
      </p:pic>
      <p:pic>
        <p:nvPicPr>
          <p:cNvPr id="93" name="图片 8">
            <a:extLst>
              <a:ext uri="{FF2B5EF4-FFF2-40B4-BE49-F238E27FC236}">
                <a16:creationId xmlns:a16="http://schemas.microsoft.com/office/drawing/2014/main" id="{A70BE0F2-6240-46DC-B88B-5F8E34652B8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565" y="4669465"/>
            <a:ext cx="1547892" cy="1992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57" name="Google Shape;1057;p41"/>
          <p:cNvSpPr/>
          <p:nvPr/>
        </p:nvSpPr>
        <p:spPr>
          <a:xfrm>
            <a:off x="10431309" y="483026"/>
            <a:ext cx="429503" cy="498143"/>
          </a:xfrm>
          <a:custGeom>
            <a:avLst/>
            <a:gdLst/>
            <a:ahLst/>
            <a:cxnLst/>
            <a:rect l="l" t="t" r="r" b="b"/>
            <a:pathLst>
              <a:path w="1940" h="2250" extrusionOk="0">
                <a:moveTo>
                  <a:pt x="440" y="0"/>
                </a:moveTo>
                <a:lnTo>
                  <a:pt x="880" y="957"/>
                </a:lnTo>
                <a:lnTo>
                  <a:pt x="1" y="1396"/>
                </a:lnTo>
                <a:lnTo>
                  <a:pt x="983" y="1293"/>
                </a:lnTo>
                <a:lnTo>
                  <a:pt x="1293" y="2249"/>
                </a:lnTo>
                <a:lnTo>
                  <a:pt x="1293" y="1293"/>
                </a:lnTo>
                <a:lnTo>
                  <a:pt x="1940" y="1500"/>
                </a:lnTo>
                <a:lnTo>
                  <a:pt x="1397" y="853"/>
                </a:lnTo>
                <a:lnTo>
                  <a:pt x="1836" y="104"/>
                </a:lnTo>
                <a:lnTo>
                  <a:pt x="1836" y="104"/>
                </a:lnTo>
                <a:lnTo>
                  <a:pt x="1086" y="647"/>
                </a:lnTo>
                <a:lnTo>
                  <a:pt x="44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85" name="图片 37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8908" y="4503088"/>
            <a:ext cx="8590048" cy="2009355"/>
          </a:xfrm>
          <a:prstGeom prst="rect">
            <a:avLst/>
          </a:prstGeom>
        </p:spPr>
      </p:pic>
      <p:pic>
        <p:nvPicPr>
          <p:cNvPr id="86" name="Picture 18" descr="School Building, School Clipart, School, Yellow PNG Transparent Clipart  Image and PSD File for Free Downloa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0" r="99375">
                        <a14:foregroundMark x1="15937" y1="50781" x2="18438" y2="53906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131" r="3136" b="32682"/>
          <a:stretch/>
        </p:blipFill>
        <p:spPr bwMode="auto">
          <a:xfrm flipH="1">
            <a:off x="-32618" y="2700140"/>
            <a:ext cx="3465897" cy="204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20" descr="Cute Flower Cartoon. Flower and Grass Clipart Vector Illustration Stock  Vector - Illustration of flower, clipart: 223759667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889" b="98222" l="9944" r="89916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62" y="5323927"/>
            <a:ext cx="910340" cy="114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2" descr="Farm Cartoon Flowers Bouquet Decoration Background Stock Vector -  Illustration of botanical, invitation: 17004611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6250" b="90000" l="10000" r="90000">
                        <a14:foregroundMark x1="43000" y1="24250" x2="61250" y2="27750"/>
                        <a14:foregroundMark x1="50750" y1="12750" x2="59500" y2="35000"/>
                        <a14:foregroundMark x1="42250" y1="20000" x2="54750" y2="33500"/>
                        <a14:foregroundMark x1="58500" y1="16500" x2="65500" y2="24500"/>
                        <a14:foregroundMark x1="28500" y1="34000" x2="36250" y2="35000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117" y="4542758"/>
            <a:ext cx="961796" cy="961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Vector Illustration Of School Children. Download a Free Preview or High  Quality Adobe Illustrator Ai, EPS, PDF and High Resolut… | Vector, Kids  clipart, Vector free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19" b="90000" l="2700" r="96400">
                        <a14:foregroundMark x1="15000" y1="9352" x2="27600" y2="32130"/>
                        <a14:foregroundMark x1="26400" y1="42315" x2="28000" y2="57778"/>
                        <a14:foregroundMark x1="20700" y1="64352" x2="19600" y2="76852"/>
                        <a14:foregroundMark x1="30100" y1="65370" x2="31900" y2="78333"/>
                        <a14:foregroundMark x1="12500" y1="83796" x2="15700" y2="85926"/>
                        <a14:foregroundMark x1="17300" y1="46944" x2="7900" y2="61389"/>
                        <a14:foregroundMark x1="18900" y1="40833" x2="34700" y2="45278"/>
                        <a14:foregroundMark x1="20500" y1="76389" x2="16600" y2="83426"/>
                        <a14:foregroundMark x1="63900" y1="24722" x2="79900" y2="28796"/>
                        <a14:foregroundMark x1="65300" y1="65185" x2="64400" y2="74259"/>
                        <a14:foregroundMark x1="55900" y1="86944" x2="59800" y2="84630"/>
                        <a14:foregroundMark x1="58700" y1="68981" x2="77600" y2="69444"/>
                        <a14:foregroundMark x1="73300" y1="75093" x2="74200" y2="76574"/>
                        <a14:foregroundMark x1="83600" y1="80463" x2="78500" y2="80000"/>
                        <a14:foregroundMark x1="69200" y1="43981" x2="78300" y2="46111"/>
                        <a14:foregroundMark x1="84500" y1="80833" x2="83300" y2="84259"/>
                        <a14:foregroundMark x1="67600" y1="32778" x2="72800" y2="34907"/>
                        <a14:foregroundMark x1="23700" y1="33611" x2="30300" y2="34537"/>
                        <a14:foregroundMark x1="66700" y1="34259" x2="68500" y2="36204"/>
                        <a14:foregroundMark x1="67000" y1="42130" x2="68200" y2="42593"/>
                        <a14:foregroundMark x1="62000" y1="80556" x2="59400" y2="85926"/>
                        <a14:backgroundMark x1="22200" y1="39537" x2="22900" y2="39259"/>
                        <a14:backgroundMark x1="23200" y1="39537" x2="24000" y2="39444"/>
                        <a14:backgroundMark x1="28500" y1="39537" x2="28500" y2="395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223" y="3964867"/>
            <a:ext cx="2313109" cy="2498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138 Preschool Children Sharing Illustrations &amp;amp; Clip Art - iStock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804" b="89706" l="3268" r="98366">
                        <a14:foregroundMark x1="69281" y1="22712" x2="84641" y2="54739"/>
                        <a14:foregroundMark x1="81863" y1="38235" x2="69935" y2="68954"/>
                        <a14:foregroundMark x1="67974" y1="39216" x2="91830" y2="31536"/>
                        <a14:foregroundMark x1="70098" y1="58824" x2="66176" y2="73529"/>
                        <a14:foregroundMark x1="75490" y1="78431" x2="75490" y2="74837"/>
                        <a14:foregroundMark x1="20425" y1="78105" x2="21732" y2="77288"/>
                        <a14:foregroundMark x1="17810" y1="42157" x2="33007" y2="39542"/>
                        <a14:foregroundMark x1="58170" y1="50000" x2="59314" y2="51144"/>
                        <a14:foregroundMark x1="76307" y1="75490" x2="76797" y2="77288"/>
                        <a14:foregroundMark x1="76634" y1="76797" x2="76634" y2="77778"/>
                        <a14:backgroundMark x1="30392" y1="76797" x2="30392" y2="76797"/>
                        <a14:backgroundMark x1="25817" y1="78105" x2="25817" y2="78105"/>
                        <a14:backgroundMark x1="68464" y1="78431" x2="68464" y2="78431"/>
                        <a14:backgroundMark x1="64542" y1="75817" x2="64542" y2="75817"/>
                        <a14:backgroundMark x1="69444" y1="77451" x2="69444" y2="77451"/>
                        <a14:backgroundMark x1="69444" y1="77451" x2="69444" y2="77451"/>
                        <a14:backgroundMark x1="69444" y1="77451" x2="69444" y2="77451"/>
                        <a14:backgroundMark x1="27451" y1="79085" x2="27451" y2="79085"/>
                        <a14:backgroundMark x1="23366" y1="55392" x2="23366" y2="55392"/>
                        <a14:backgroundMark x1="27941" y1="55065" x2="27941" y2="55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372"/>
          <a:stretch/>
        </p:blipFill>
        <p:spPr bwMode="auto">
          <a:xfrm>
            <a:off x="1519511" y="4613499"/>
            <a:ext cx="2531591" cy="2142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Red mushroom cartoon Royalty Free Vector Image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3704" b="91852" l="5500" r="95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040" y="6251717"/>
            <a:ext cx="572481" cy="61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Carved autumn leaf. Nature bright leaves of trees. Cartoon style. 3015600  Vector Art at Vecteezy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0000" b="98061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23" r="9333"/>
          <a:stretch/>
        </p:blipFill>
        <p:spPr bwMode="auto">
          <a:xfrm>
            <a:off x="10744103" y="2338594"/>
            <a:ext cx="419851" cy="52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0" descr="Carved autumn leaf. Nature bright leaves of trees. Cartoon style. 3218131  Vector Art at Vecteezy"/>
          <p:cNvPicPr>
            <a:picLocks noChangeAspect="1" noChangeArrowheads="1"/>
          </p:cNvPicPr>
          <p:nvPr/>
        </p:nvPicPr>
        <p:blipFill rotWithShape="1"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2755" b="9673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91" r="19156"/>
          <a:stretch/>
        </p:blipFill>
        <p:spPr bwMode="auto">
          <a:xfrm rot="1402055">
            <a:off x="11593248" y="1968539"/>
            <a:ext cx="332189" cy="55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Children Playing Park Stock Vector Image by ©yusufdemirci #318430298"/>
          <p:cNvPicPr>
            <a:picLocks noChangeAspect="1" noChangeArrowheads="1"/>
          </p:cNvPicPr>
          <p:nvPr/>
        </p:nvPicPr>
        <p:blipFill rotWithShape="1"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36739" b="75258" l="2563" r="244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199" r="74324" b="23028"/>
          <a:stretch/>
        </p:blipFill>
        <p:spPr bwMode="auto">
          <a:xfrm>
            <a:off x="3415850" y="3859416"/>
            <a:ext cx="978260" cy="1061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2" descr="Kid playing football Royalty Free Vector Image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0000" b="90000" l="2800" r="98000">
                        <a14:foregroundMark x1="19500" y1="16667" x2="27900" y2="40278"/>
                        <a14:foregroundMark x1="23700" y1="49167" x2="30000" y2="66944"/>
                        <a14:foregroundMark x1="9900" y1="69630" x2="17000" y2="70185"/>
                        <a14:foregroundMark x1="31400" y1="66944" x2="35000" y2="73148"/>
                        <a14:foregroundMark x1="79000" y1="49167" x2="87800" y2="65185"/>
                        <a14:foregroundMark x1="76100" y1="41019" x2="76300" y2="43889"/>
                        <a14:foregroundMark x1="41000" y1="44907" x2="41000" y2="44907"/>
                        <a14:foregroundMark x1="40200" y1="39259" x2="40200" y2="39259"/>
                        <a14:foregroundMark x1="93200" y1="39907" x2="93200" y2="39907"/>
                        <a14:foregroundMark x1="63200" y1="47037" x2="63200" y2="47037"/>
                        <a14:foregroundMark x1="93400" y1="45463" x2="93400" y2="45463"/>
                        <a14:foregroundMark x1="28100" y1="70185" x2="32100" y2="68519"/>
                        <a14:foregroundMark x1="8700" y1="69074" x2="8900" y2="71389"/>
                        <a14:foregroundMark x1="8500" y1="71759" x2="10800" y2="74444"/>
                        <a14:foregroundMark x1="35800" y1="76944" x2="37700" y2="78333"/>
                        <a14:foregroundMark x1="35600" y1="80648" x2="38300" y2="79907"/>
                        <a14:foregroundMark x1="38100" y1="79722" x2="40200" y2="78519"/>
                        <a14:foregroundMark x1="17700" y1="52037" x2="22500" y2="51481"/>
                        <a14:foregroundMark x1="26600" y1="40648" x2="28100" y2="43519"/>
                        <a14:foregroundMark x1="7400" y1="34630" x2="19100" y2="26111"/>
                        <a14:foregroundMark x1="24600" y1="23426" x2="35800" y2="23796"/>
                        <a14:foregroundMark x1="10200" y1="74815" x2="10200" y2="73519"/>
                        <a14:foregroundMark x1="46000" y1="70556" x2="50800" y2="78148"/>
                        <a14:foregroundMark x1="45200" y1="76944" x2="55400" y2="76759"/>
                        <a14:foregroundMark x1="43300" y1="73333" x2="43300" y2="75833"/>
                        <a14:foregroundMark x1="49000" y1="69074" x2="49600" y2="71019"/>
                        <a14:foregroundMark x1="43800" y1="77963" x2="49600" y2="80463"/>
                        <a14:foregroundMark x1="50800" y1="70185" x2="53800" y2="72315"/>
                        <a14:foregroundMark x1="51900" y1="79444" x2="53600" y2="79722"/>
                        <a14:foregroundMark x1="43800" y1="72315" x2="45800" y2="70000"/>
                        <a14:foregroundMark x1="14500" y1="45833" x2="15600" y2="46667"/>
                        <a14:foregroundMark x1="18500" y1="47963" x2="18500" y2="47963"/>
                        <a14:foregroundMark x1="11400" y1="43148" x2="12200" y2="43519"/>
                        <a14:backgroundMark x1="18700" y1="57222" x2="18900" y2="55185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4055"/>
          <a:stretch/>
        </p:blipFill>
        <p:spPr bwMode="auto">
          <a:xfrm>
            <a:off x="4489779" y="3705882"/>
            <a:ext cx="1063739" cy="2053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2" descr="Kid playing football Royalty Free Vector Image"/>
          <p:cNvPicPr>
            <a:picLocks noChangeAspect="1" noChangeArrowheads="1"/>
          </p:cNvPicPr>
          <p:nvPr/>
        </p:nvPicPr>
        <p:blipFill rotWithShape="1"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10000" b="90000" l="2800" r="98000">
                        <a14:foregroundMark x1="19500" y1="16667" x2="27900" y2="40278"/>
                        <a14:foregroundMark x1="23700" y1="49167" x2="30000" y2="66944"/>
                        <a14:foregroundMark x1="9900" y1="69630" x2="17000" y2="70185"/>
                        <a14:foregroundMark x1="31400" y1="66944" x2="35000" y2="73148"/>
                        <a14:foregroundMark x1="79000" y1="49167" x2="87800" y2="65185"/>
                        <a14:foregroundMark x1="76100" y1="41019" x2="76300" y2="43889"/>
                        <a14:foregroundMark x1="41000" y1="44907" x2="41000" y2="44907"/>
                        <a14:foregroundMark x1="40200" y1="39259" x2="40200" y2="39259"/>
                        <a14:foregroundMark x1="93200" y1="39907" x2="93200" y2="39907"/>
                        <a14:foregroundMark x1="63200" y1="47037" x2="63200" y2="47037"/>
                        <a14:foregroundMark x1="93400" y1="45463" x2="93400" y2="45463"/>
                        <a14:foregroundMark x1="28100" y1="70185" x2="32100" y2="68519"/>
                        <a14:foregroundMark x1="8700" y1="69074" x2="8900" y2="71389"/>
                        <a14:foregroundMark x1="8500" y1="71759" x2="10800" y2="74444"/>
                        <a14:foregroundMark x1="35800" y1="76944" x2="37700" y2="78333"/>
                        <a14:foregroundMark x1="35600" y1="80648" x2="38300" y2="79907"/>
                        <a14:foregroundMark x1="38100" y1="79722" x2="40200" y2="78519"/>
                        <a14:foregroundMark x1="17700" y1="52037" x2="22500" y2="51481"/>
                        <a14:foregroundMark x1="26600" y1="40648" x2="28100" y2="43519"/>
                        <a14:foregroundMark x1="7400" y1="34630" x2="19100" y2="26111"/>
                        <a14:foregroundMark x1="24600" y1="23426" x2="35800" y2="23796"/>
                        <a14:foregroundMark x1="10200" y1="74815" x2="10200" y2="73519"/>
                        <a14:foregroundMark x1="46000" y1="70556" x2="50800" y2="78148"/>
                        <a14:foregroundMark x1="45200" y1="76944" x2="55400" y2="76759"/>
                        <a14:foregroundMark x1="43300" y1="73333" x2="43300" y2="75833"/>
                        <a14:foregroundMark x1="49000" y1="69074" x2="49600" y2="71019"/>
                        <a14:foregroundMark x1="43800" y1="77963" x2="49600" y2="80463"/>
                        <a14:foregroundMark x1="50800" y1="70185" x2="53800" y2="72315"/>
                        <a14:foregroundMark x1="51900" y1="79444" x2="53600" y2="79722"/>
                        <a14:foregroundMark x1="43800" y1="72315" x2="45800" y2="70000"/>
                        <a14:foregroundMark x1="14500" y1="45833" x2="15600" y2="46667"/>
                        <a14:foregroundMark x1="18500" y1="47963" x2="18500" y2="47963"/>
                        <a14:foregroundMark x1="11400" y1="43148" x2="12200" y2="43519"/>
                        <a14:backgroundMark x1="18700" y1="57222" x2="18900" y2="55185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15"/>
          <a:stretch/>
        </p:blipFill>
        <p:spPr bwMode="auto">
          <a:xfrm>
            <a:off x="6167553" y="3722240"/>
            <a:ext cx="898748" cy="22372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图片 2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463" y="368300"/>
            <a:ext cx="8329112" cy="3820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4" descr="Green bush with pink flowers Royalty Free Vector Image"/>
          <p:cNvPicPr>
            <a:picLocks noChangeAspect="1" noChangeArrowheads="1"/>
          </p:cNvPicPr>
          <p:nvPr/>
        </p:nvPicPr>
        <p:blipFill rotWithShape="1">
          <a:blip r:embed="rId35" cstate="print"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backgroundRemoval t="532" b="100000" l="0" r="100000">
                        <a14:backgroundMark x1="2100" y1="14468" x2="2100" y2="14468"/>
                        <a14:backgroundMark x1="91403" y1="5682" x2="95475" y2="17614"/>
                        <a14:backgroundMark x1="90498" y1="88636" x2="95928" y2="86932"/>
                        <a14:backgroundMark x1="4072" y1="83523" x2="18100" y2="89205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601"/>
          <a:stretch/>
        </p:blipFill>
        <p:spPr bwMode="auto">
          <a:xfrm>
            <a:off x="2770214" y="4228441"/>
            <a:ext cx="784445" cy="57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7" name="图片 5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5403" y="6301475"/>
            <a:ext cx="452861" cy="33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" name="happy-ukulele-746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13933839" y="1105228"/>
            <a:ext cx="812800" cy="812800"/>
          </a:xfrm>
          <a:prstGeom prst="rect">
            <a:avLst/>
          </a:prstGeom>
        </p:spPr>
      </p:pic>
      <p:pic>
        <p:nvPicPr>
          <p:cNvPr id="200" name="Picture 199" descr="200.gif"/>
          <p:cNvPicPr>
            <a:picLocks noChangeAspect="1"/>
          </p:cNvPicPr>
          <p:nvPr/>
        </p:nvPicPr>
        <p:blipFill>
          <a:blip r:embed="rId39" cstate="print"/>
          <a:stretch>
            <a:fillRect/>
          </a:stretch>
        </p:blipFill>
        <p:spPr>
          <a:xfrm>
            <a:off x="932781" y="857817"/>
            <a:ext cx="999691" cy="1030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7" name="Google Shape;1248;p47"/>
          <p:cNvGrpSpPr/>
          <p:nvPr/>
        </p:nvGrpSpPr>
        <p:grpSpPr>
          <a:xfrm>
            <a:off x="4660328" y="6275791"/>
            <a:ext cx="6618081" cy="636992"/>
            <a:chOff x="1610262" y="4439258"/>
            <a:chExt cx="7532671" cy="703746"/>
          </a:xfrm>
        </p:grpSpPr>
        <p:sp>
          <p:nvSpPr>
            <p:cNvPr id="149" name="Google Shape;1250;p47"/>
            <p:cNvSpPr/>
            <p:nvPr/>
          </p:nvSpPr>
          <p:spPr>
            <a:xfrm flipH="1">
              <a:off x="1610262" y="4704922"/>
              <a:ext cx="1428999" cy="438079"/>
            </a:xfrm>
            <a:custGeom>
              <a:avLst/>
              <a:gdLst/>
              <a:ahLst/>
              <a:cxnLst/>
              <a:rect l="l" t="t" r="r" b="b"/>
              <a:pathLst>
                <a:path w="13573" h="4161" extrusionOk="0">
                  <a:moveTo>
                    <a:pt x="6205" y="1"/>
                  </a:moveTo>
                  <a:cubicBezTo>
                    <a:pt x="5665" y="1"/>
                    <a:pt x="5118" y="141"/>
                    <a:pt x="4628" y="387"/>
                  </a:cubicBezTo>
                  <a:cubicBezTo>
                    <a:pt x="3878" y="929"/>
                    <a:pt x="3232" y="1679"/>
                    <a:pt x="2689" y="2429"/>
                  </a:cubicBezTo>
                  <a:cubicBezTo>
                    <a:pt x="2482" y="2119"/>
                    <a:pt x="2146" y="1783"/>
                    <a:pt x="1733" y="1576"/>
                  </a:cubicBezTo>
                  <a:cubicBezTo>
                    <a:pt x="1604" y="1545"/>
                    <a:pt x="1475" y="1533"/>
                    <a:pt x="1347" y="1533"/>
                  </a:cubicBezTo>
                  <a:cubicBezTo>
                    <a:pt x="1038" y="1533"/>
                    <a:pt x="733" y="1606"/>
                    <a:pt x="440" y="1679"/>
                  </a:cubicBezTo>
                  <a:cubicBezTo>
                    <a:pt x="337" y="1783"/>
                    <a:pt x="104" y="1886"/>
                    <a:pt x="1" y="1989"/>
                  </a:cubicBezTo>
                  <a:lnTo>
                    <a:pt x="1" y="4161"/>
                  </a:lnTo>
                  <a:lnTo>
                    <a:pt x="13572" y="4161"/>
                  </a:lnTo>
                  <a:cubicBezTo>
                    <a:pt x="13572" y="3928"/>
                    <a:pt x="13469" y="3825"/>
                    <a:pt x="13365" y="3618"/>
                  </a:cubicBezTo>
                  <a:cubicBezTo>
                    <a:pt x="13029" y="2765"/>
                    <a:pt x="12280" y="2119"/>
                    <a:pt x="11426" y="1886"/>
                  </a:cubicBezTo>
                  <a:cubicBezTo>
                    <a:pt x="11319" y="1873"/>
                    <a:pt x="11211" y="1867"/>
                    <a:pt x="11102" y="1867"/>
                  </a:cubicBezTo>
                  <a:cubicBezTo>
                    <a:pt x="10317" y="1867"/>
                    <a:pt x="9500" y="2182"/>
                    <a:pt x="8841" y="2636"/>
                  </a:cubicBezTo>
                  <a:cubicBezTo>
                    <a:pt x="8738" y="1679"/>
                    <a:pt x="8299" y="697"/>
                    <a:pt x="7446" y="283"/>
                  </a:cubicBezTo>
                  <a:cubicBezTo>
                    <a:pt x="7057" y="89"/>
                    <a:pt x="6633" y="1"/>
                    <a:pt x="62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0" name="Google Shape;1251;p47"/>
            <p:cNvSpPr/>
            <p:nvPr/>
          </p:nvSpPr>
          <p:spPr>
            <a:xfrm>
              <a:off x="8236556" y="4776621"/>
              <a:ext cx="906377" cy="366383"/>
            </a:xfrm>
            <a:custGeom>
              <a:avLst/>
              <a:gdLst/>
              <a:ahLst/>
              <a:cxnLst/>
              <a:rect l="l" t="t" r="r" b="b"/>
              <a:pathLst>
                <a:path w="8609" h="3480" extrusionOk="0">
                  <a:moveTo>
                    <a:pt x="6202" y="1"/>
                  </a:moveTo>
                  <a:cubicBezTo>
                    <a:pt x="6108" y="1"/>
                    <a:pt x="6014" y="6"/>
                    <a:pt x="5920" y="16"/>
                  </a:cubicBezTo>
                  <a:cubicBezTo>
                    <a:pt x="4834" y="16"/>
                    <a:pt x="3748" y="895"/>
                    <a:pt x="3335" y="1851"/>
                  </a:cubicBezTo>
                  <a:cubicBezTo>
                    <a:pt x="3244" y="1844"/>
                    <a:pt x="3154" y="1840"/>
                    <a:pt x="3064" y="1840"/>
                  </a:cubicBezTo>
                  <a:cubicBezTo>
                    <a:pt x="1864" y="1840"/>
                    <a:pt x="697" y="2470"/>
                    <a:pt x="0" y="3480"/>
                  </a:cubicBezTo>
                  <a:lnTo>
                    <a:pt x="8608" y="3480"/>
                  </a:lnTo>
                  <a:lnTo>
                    <a:pt x="8608" y="998"/>
                  </a:lnTo>
                  <a:cubicBezTo>
                    <a:pt x="7932" y="415"/>
                    <a:pt x="7067" y="1"/>
                    <a:pt x="62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1" name="Google Shape;1252;p47"/>
            <p:cNvSpPr/>
            <p:nvPr/>
          </p:nvSpPr>
          <p:spPr>
            <a:xfrm>
              <a:off x="2692644" y="4710185"/>
              <a:ext cx="827519" cy="432816"/>
            </a:xfrm>
            <a:custGeom>
              <a:avLst/>
              <a:gdLst/>
              <a:ahLst/>
              <a:cxnLst/>
              <a:rect l="l" t="t" r="r" b="b"/>
              <a:pathLst>
                <a:path w="7860" h="4111" extrusionOk="0">
                  <a:moveTo>
                    <a:pt x="3129" y="1"/>
                  </a:moveTo>
                  <a:cubicBezTo>
                    <a:pt x="2793" y="1"/>
                    <a:pt x="2482" y="130"/>
                    <a:pt x="2146" y="337"/>
                  </a:cubicBezTo>
                  <a:cubicBezTo>
                    <a:pt x="957" y="1190"/>
                    <a:pt x="311" y="2586"/>
                    <a:pt x="1" y="4111"/>
                  </a:cubicBezTo>
                  <a:lnTo>
                    <a:pt x="7859" y="4111"/>
                  </a:lnTo>
                  <a:cubicBezTo>
                    <a:pt x="7652" y="3568"/>
                    <a:pt x="7213" y="3128"/>
                    <a:pt x="6670" y="2922"/>
                  </a:cubicBezTo>
                  <a:cubicBezTo>
                    <a:pt x="6295" y="2702"/>
                    <a:pt x="5836" y="2592"/>
                    <a:pt x="5378" y="2592"/>
                  </a:cubicBezTo>
                  <a:cubicBezTo>
                    <a:pt x="4919" y="2592"/>
                    <a:pt x="4460" y="2702"/>
                    <a:pt x="4085" y="2922"/>
                  </a:cubicBezTo>
                  <a:cubicBezTo>
                    <a:pt x="4188" y="2379"/>
                    <a:pt x="4188" y="1733"/>
                    <a:pt x="3982" y="1086"/>
                  </a:cubicBezTo>
                  <a:cubicBezTo>
                    <a:pt x="3878" y="647"/>
                    <a:pt x="3646" y="130"/>
                    <a:pt x="3129" y="1"/>
                  </a:cubicBezTo>
                  <a:close/>
                </a:path>
              </a:pathLst>
            </a:custGeom>
            <a:solidFill>
              <a:srgbClr val="98DB7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2" name="Google Shape;1253;p47"/>
            <p:cNvSpPr/>
            <p:nvPr/>
          </p:nvSpPr>
          <p:spPr>
            <a:xfrm>
              <a:off x="6034691" y="4514222"/>
              <a:ext cx="215092" cy="511778"/>
            </a:xfrm>
            <a:custGeom>
              <a:avLst/>
              <a:gdLst/>
              <a:ahLst/>
              <a:cxnLst/>
              <a:rect l="l" t="t" r="r" b="b"/>
              <a:pathLst>
                <a:path w="2043" h="4861" extrusionOk="0">
                  <a:moveTo>
                    <a:pt x="1939" y="0"/>
                  </a:moveTo>
                  <a:cubicBezTo>
                    <a:pt x="1939" y="0"/>
                    <a:pt x="1810" y="0"/>
                    <a:pt x="1810" y="130"/>
                  </a:cubicBezTo>
                  <a:cubicBezTo>
                    <a:pt x="750" y="1422"/>
                    <a:pt x="311" y="3128"/>
                    <a:pt x="1" y="4757"/>
                  </a:cubicBezTo>
                  <a:cubicBezTo>
                    <a:pt x="1" y="4860"/>
                    <a:pt x="1" y="4860"/>
                    <a:pt x="104" y="4860"/>
                  </a:cubicBezTo>
                  <a:lnTo>
                    <a:pt x="207" y="4860"/>
                  </a:lnTo>
                  <a:cubicBezTo>
                    <a:pt x="518" y="3128"/>
                    <a:pt x="957" y="1526"/>
                    <a:pt x="1939" y="233"/>
                  </a:cubicBezTo>
                  <a:cubicBezTo>
                    <a:pt x="2043" y="130"/>
                    <a:pt x="2043" y="130"/>
                    <a:pt x="19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3" name="Google Shape;1254;p47"/>
            <p:cNvSpPr/>
            <p:nvPr/>
          </p:nvSpPr>
          <p:spPr>
            <a:xfrm>
              <a:off x="6271478" y="4527804"/>
              <a:ext cx="193299" cy="272261"/>
            </a:xfrm>
            <a:custGeom>
              <a:avLst/>
              <a:gdLst/>
              <a:ahLst/>
              <a:cxnLst/>
              <a:rect l="l" t="t" r="r" b="b"/>
              <a:pathLst>
                <a:path w="1836" h="2586" extrusionOk="0">
                  <a:moveTo>
                    <a:pt x="0" y="1"/>
                  </a:moveTo>
                  <a:lnTo>
                    <a:pt x="0" y="1"/>
                  </a:lnTo>
                  <a:cubicBezTo>
                    <a:pt x="207" y="647"/>
                    <a:pt x="543" y="1293"/>
                    <a:pt x="750" y="1940"/>
                  </a:cubicBezTo>
                  <a:cubicBezTo>
                    <a:pt x="854" y="2146"/>
                    <a:pt x="854" y="2250"/>
                    <a:pt x="983" y="2353"/>
                  </a:cubicBezTo>
                  <a:cubicBezTo>
                    <a:pt x="1086" y="2457"/>
                    <a:pt x="1190" y="2586"/>
                    <a:pt x="1293" y="2586"/>
                  </a:cubicBezTo>
                  <a:cubicBezTo>
                    <a:pt x="1500" y="2586"/>
                    <a:pt x="1732" y="2353"/>
                    <a:pt x="1732" y="2043"/>
                  </a:cubicBezTo>
                  <a:cubicBezTo>
                    <a:pt x="1836" y="1810"/>
                    <a:pt x="1629" y="1603"/>
                    <a:pt x="1500" y="1397"/>
                  </a:cubicBezTo>
                  <a:cubicBezTo>
                    <a:pt x="1190" y="854"/>
                    <a:pt x="647" y="20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4" name="Google Shape;1255;p47"/>
            <p:cNvSpPr/>
            <p:nvPr/>
          </p:nvSpPr>
          <p:spPr>
            <a:xfrm>
              <a:off x="6238840" y="4527804"/>
              <a:ext cx="111705" cy="296897"/>
            </a:xfrm>
            <a:custGeom>
              <a:avLst/>
              <a:gdLst/>
              <a:ahLst/>
              <a:cxnLst/>
              <a:rect l="l" t="t" r="r" b="b"/>
              <a:pathLst>
                <a:path w="1061" h="2820" extrusionOk="0">
                  <a:moveTo>
                    <a:pt x="104" y="1"/>
                  </a:moveTo>
                  <a:cubicBezTo>
                    <a:pt x="0" y="647"/>
                    <a:pt x="104" y="1397"/>
                    <a:pt x="104" y="2043"/>
                  </a:cubicBezTo>
                  <a:cubicBezTo>
                    <a:pt x="104" y="2250"/>
                    <a:pt x="104" y="2353"/>
                    <a:pt x="207" y="2457"/>
                  </a:cubicBezTo>
                  <a:cubicBezTo>
                    <a:pt x="207" y="2586"/>
                    <a:pt x="310" y="2689"/>
                    <a:pt x="414" y="2793"/>
                  </a:cubicBezTo>
                  <a:cubicBezTo>
                    <a:pt x="456" y="2811"/>
                    <a:pt x="498" y="2820"/>
                    <a:pt x="538" y="2820"/>
                  </a:cubicBezTo>
                  <a:cubicBezTo>
                    <a:pt x="718" y="2820"/>
                    <a:pt x="872" y="2647"/>
                    <a:pt x="957" y="2457"/>
                  </a:cubicBezTo>
                  <a:cubicBezTo>
                    <a:pt x="1060" y="2250"/>
                    <a:pt x="1060" y="2043"/>
                    <a:pt x="957" y="1810"/>
                  </a:cubicBezTo>
                  <a:cubicBezTo>
                    <a:pt x="853" y="1164"/>
                    <a:pt x="517" y="414"/>
                    <a:pt x="1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5" name="Google Shape;1256;p47"/>
            <p:cNvSpPr/>
            <p:nvPr/>
          </p:nvSpPr>
          <p:spPr>
            <a:xfrm>
              <a:off x="6135344" y="4514222"/>
              <a:ext cx="114442" cy="298476"/>
            </a:xfrm>
            <a:custGeom>
              <a:avLst/>
              <a:gdLst/>
              <a:ahLst/>
              <a:cxnLst/>
              <a:rect l="l" t="t" r="r" b="b"/>
              <a:pathLst>
                <a:path w="1087" h="2835" extrusionOk="0">
                  <a:moveTo>
                    <a:pt x="854" y="0"/>
                  </a:moveTo>
                  <a:cubicBezTo>
                    <a:pt x="544" y="647"/>
                    <a:pt x="337" y="1422"/>
                    <a:pt x="104" y="1939"/>
                  </a:cubicBezTo>
                  <a:cubicBezTo>
                    <a:pt x="104" y="2172"/>
                    <a:pt x="1" y="2275"/>
                    <a:pt x="1" y="2379"/>
                  </a:cubicBezTo>
                  <a:cubicBezTo>
                    <a:pt x="1" y="2482"/>
                    <a:pt x="1" y="2586"/>
                    <a:pt x="104" y="2715"/>
                  </a:cubicBezTo>
                  <a:cubicBezTo>
                    <a:pt x="148" y="2802"/>
                    <a:pt x="233" y="2834"/>
                    <a:pt x="333" y="2834"/>
                  </a:cubicBezTo>
                  <a:cubicBezTo>
                    <a:pt x="469" y="2834"/>
                    <a:pt x="631" y="2774"/>
                    <a:pt x="751" y="2715"/>
                  </a:cubicBezTo>
                  <a:cubicBezTo>
                    <a:pt x="854" y="2482"/>
                    <a:pt x="983" y="2275"/>
                    <a:pt x="983" y="2069"/>
                  </a:cubicBezTo>
                  <a:cubicBezTo>
                    <a:pt x="1087" y="1422"/>
                    <a:pt x="1087" y="647"/>
                    <a:pt x="8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6" name="Google Shape;1257;p47"/>
            <p:cNvSpPr/>
            <p:nvPr/>
          </p:nvSpPr>
          <p:spPr>
            <a:xfrm>
              <a:off x="5999315" y="4503377"/>
              <a:ext cx="226042" cy="261311"/>
            </a:xfrm>
            <a:custGeom>
              <a:avLst/>
              <a:gdLst/>
              <a:ahLst/>
              <a:cxnLst/>
              <a:rect l="l" t="t" r="r" b="b"/>
              <a:pathLst>
                <a:path w="2147" h="2482" extrusionOk="0">
                  <a:moveTo>
                    <a:pt x="2146" y="0"/>
                  </a:moveTo>
                  <a:cubicBezTo>
                    <a:pt x="1500" y="233"/>
                    <a:pt x="854" y="750"/>
                    <a:pt x="440" y="1293"/>
                  </a:cubicBezTo>
                  <a:cubicBezTo>
                    <a:pt x="207" y="1525"/>
                    <a:pt x="104" y="1732"/>
                    <a:pt x="104" y="1939"/>
                  </a:cubicBezTo>
                  <a:cubicBezTo>
                    <a:pt x="0" y="2172"/>
                    <a:pt x="207" y="2482"/>
                    <a:pt x="440" y="2482"/>
                  </a:cubicBezTo>
                  <a:cubicBezTo>
                    <a:pt x="647" y="2482"/>
                    <a:pt x="750" y="2482"/>
                    <a:pt x="854" y="2378"/>
                  </a:cubicBezTo>
                  <a:cubicBezTo>
                    <a:pt x="983" y="2275"/>
                    <a:pt x="983" y="2172"/>
                    <a:pt x="1086" y="1939"/>
                  </a:cubicBezTo>
                  <a:cubicBezTo>
                    <a:pt x="1396" y="1396"/>
                    <a:pt x="1939" y="646"/>
                    <a:pt x="21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7" name="Google Shape;1258;p47"/>
            <p:cNvSpPr/>
            <p:nvPr/>
          </p:nvSpPr>
          <p:spPr>
            <a:xfrm>
              <a:off x="5909506" y="4500429"/>
              <a:ext cx="294054" cy="163609"/>
            </a:xfrm>
            <a:custGeom>
              <a:avLst/>
              <a:gdLst/>
              <a:ahLst/>
              <a:cxnLst/>
              <a:rect l="l" t="t" r="r" b="b"/>
              <a:pathLst>
                <a:path w="2793" h="1554" extrusionOk="0">
                  <a:moveTo>
                    <a:pt x="2431" y="1"/>
                  </a:moveTo>
                  <a:cubicBezTo>
                    <a:pt x="1877" y="1"/>
                    <a:pt x="1279" y="174"/>
                    <a:pt x="750" y="364"/>
                  </a:cubicBezTo>
                  <a:cubicBezTo>
                    <a:pt x="414" y="468"/>
                    <a:pt x="207" y="571"/>
                    <a:pt x="104" y="778"/>
                  </a:cubicBezTo>
                  <a:cubicBezTo>
                    <a:pt x="0" y="1114"/>
                    <a:pt x="0" y="1424"/>
                    <a:pt x="207" y="1553"/>
                  </a:cubicBezTo>
                  <a:lnTo>
                    <a:pt x="647" y="1553"/>
                  </a:lnTo>
                  <a:cubicBezTo>
                    <a:pt x="750" y="1424"/>
                    <a:pt x="853" y="1424"/>
                    <a:pt x="957" y="1321"/>
                  </a:cubicBezTo>
                  <a:cubicBezTo>
                    <a:pt x="1603" y="907"/>
                    <a:pt x="2249" y="468"/>
                    <a:pt x="2792" y="28"/>
                  </a:cubicBezTo>
                  <a:cubicBezTo>
                    <a:pt x="2675" y="9"/>
                    <a:pt x="2554" y="1"/>
                    <a:pt x="24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8" name="Google Shape;1259;p47"/>
            <p:cNvSpPr/>
            <p:nvPr/>
          </p:nvSpPr>
          <p:spPr>
            <a:xfrm>
              <a:off x="6124499" y="4439258"/>
              <a:ext cx="204248" cy="142447"/>
            </a:xfrm>
            <a:custGeom>
              <a:avLst/>
              <a:gdLst/>
              <a:ahLst/>
              <a:cxnLst/>
              <a:rect l="l" t="t" r="r" b="b"/>
              <a:pathLst>
                <a:path w="1940" h="1353" extrusionOk="0">
                  <a:moveTo>
                    <a:pt x="427" y="0"/>
                  </a:moveTo>
                  <a:cubicBezTo>
                    <a:pt x="269" y="0"/>
                    <a:pt x="125" y="25"/>
                    <a:pt x="1" y="66"/>
                  </a:cubicBezTo>
                  <a:cubicBezTo>
                    <a:pt x="104" y="506"/>
                    <a:pt x="311" y="842"/>
                    <a:pt x="750" y="1049"/>
                  </a:cubicBezTo>
                  <a:cubicBezTo>
                    <a:pt x="987" y="1194"/>
                    <a:pt x="1313" y="1352"/>
                    <a:pt x="1602" y="1352"/>
                  </a:cubicBezTo>
                  <a:cubicBezTo>
                    <a:pt x="1724" y="1352"/>
                    <a:pt x="1840" y="1324"/>
                    <a:pt x="1939" y="1255"/>
                  </a:cubicBezTo>
                  <a:cubicBezTo>
                    <a:pt x="1939" y="712"/>
                    <a:pt x="1500" y="402"/>
                    <a:pt x="1190" y="195"/>
                  </a:cubicBezTo>
                  <a:cubicBezTo>
                    <a:pt x="926" y="56"/>
                    <a:pt x="662" y="0"/>
                    <a:pt x="4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9" name="Google Shape;1260;p47"/>
            <p:cNvSpPr/>
            <p:nvPr/>
          </p:nvSpPr>
          <p:spPr>
            <a:xfrm>
              <a:off x="5931300" y="4764592"/>
              <a:ext cx="136130" cy="125286"/>
            </a:xfrm>
            <a:custGeom>
              <a:avLst/>
              <a:gdLst/>
              <a:ahLst/>
              <a:cxnLst/>
              <a:rect l="l" t="t" r="r" b="b"/>
              <a:pathLst>
                <a:path w="1293" h="1190" extrusionOk="0">
                  <a:moveTo>
                    <a:pt x="0" y="1"/>
                  </a:moveTo>
                  <a:cubicBezTo>
                    <a:pt x="104" y="208"/>
                    <a:pt x="207" y="440"/>
                    <a:pt x="336" y="647"/>
                  </a:cubicBezTo>
                  <a:cubicBezTo>
                    <a:pt x="543" y="983"/>
                    <a:pt x="983" y="1190"/>
                    <a:pt x="1293" y="1190"/>
                  </a:cubicBezTo>
                  <a:cubicBezTo>
                    <a:pt x="1293" y="854"/>
                    <a:pt x="1086" y="544"/>
                    <a:pt x="853" y="337"/>
                  </a:cubicBezTo>
                  <a:cubicBezTo>
                    <a:pt x="646" y="104"/>
                    <a:pt x="336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0" name="Google Shape;1261;p47"/>
            <p:cNvSpPr/>
            <p:nvPr/>
          </p:nvSpPr>
          <p:spPr>
            <a:xfrm>
              <a:off x="4861651" y="4647568"/>
              <a:ext cx="168873" cy="419235"/>
            </a:xfrm>
            <a:custGeom>
              <a:avLst/>
              <a:gdLst/>
              <a:ahLst/>
              <a:cxnLst/>
              <a:rect l="l" t="t" r="r" b="b"/>
              <a:pathLst>
                <a:path w="1604" h="3982" extrusionOk="0">
                  <a:moveTo>
                    <a:pt x="1" y="1"/>
                  </a:moveTo>
                  <a:lnTo>
                    <a:pt x="1" y="104"/>
                  </a:lnTo>
                  <a:cubicBezTo>
                    <a:pt x="1" y="208"/>
                    <a:pt x="104" y="208"/>
                    <a:pt x="104" y="311"/>
                  </a:cubicBezTo>
                  <a:cubicBezTo>
                    <a:pt x="207" y="414"/>
                    <a:pt x="311" y="518"/>
                    <a:pt x="414" y="750"/>
                  </a:cubicBezTo>
                  <a:cubicBezTo>
                    <a:pt x="957" y="1707"/>
                    <a:pt x="1293" y="2793"/>
                    <a:pt x="1603" y="3982"/>
                  </a:cubicBezTo>
                  <a:cubicBezTo>
                    <a:pt x="1603" y="3749"/>
                    <a:pt x="1603" y="3646"/>
                    <a:pt x="1500" y="3439"/>
                  </a:cubicBezTo>
                  <a:cubicBezTo>
                    <a:pt x="1293" y="2353"/>
                    <a:pt x="854" y="1293"/>
                    <a:pt x="207" y="311"/>
                  </a:cubicBezTo>
                  <a:cubicBezTo>
                    <a:pt x="104" y="208"/>
                    <a:pt x="104" y="10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1" name="Google Shape;1262;p47"/>
            <p:cNvSpPr/>
            <p:nvPr/>
          </p:nvSpPr>
          <p:spPr>
            <a:xfrm>
              <a:off x="4872601" y="4537018"/>
              <a:ext cx="329324" cy="97070"/>
            </a:xfrm>
            <a:custGeom>
              <a:avLst/>
              <a:gdLst/>
              <a:ahLst/>
              <a:cxnLst/>
              <a:rect l="l" t="t" r="r" b="b"/>
              <a:pathLst>
                <a:path w="3128" h="922" extrusionOk="0">
                  <a:moveTo>
                    <a:pt x="2269" y="1"/>
                  </a:moveTo>
                  <a:cubicBezTo>
                    <a:pt x="2115" y="1"/>
                    <a:pt x="1964" y="26"/>
                    <a:pt x="1835" y="68"/>
                  </a:cubicBezTo>
                  <a:cubicBezTo>
                    <a:pt x="1293" y="68"/>
                    <a:pt x="646" y="275"/>
                    <a:pt x="310" y="611"/>
                  </a:cubicBezTo>
                  <a:cubicBezTo>
                    <a:pt x="0" y="818"/>
                    <a:pt x="543" y="818"/>
                    <a:pt x="646" y="818"/>
                  </a:cubicBezTo>
                  <a:cubicBezTo>
                    <a:pt x="853" y="818"/>
                    <a:pt x="1189" y="818"/>
                    <a:pt x="1396" y="922"/>
                  </a:cubicBezTo>
                  <a:cubicBezTo>
                    <a:pt x="1939" y="922"/>
                    <a:pt x="2482" y="922"/>
                    <a:pt x="2895" y="715"/>
                  </a:cubicBezTo>
                  <a:cubicBezTo>
                    <a:pt x="2999" y="611"/>
                    <a:pt x="3128" y="611"/>
                    <a:pt x="3128" y="508"/>
                  </a:cubicBezTo>
                  <a:cubicBezTo>
                    <a:pt x="3128" y="275"/>
                    <a:pt x="2999" y="172"/>
                    <a:pt x="2895" y="172"/>
                  </a:cubicBezTo>
                  <a:cubicBezTo>
                    <a:pt x="2714" y="51"/>
                    <a:pt x="2487" y="1"/>
                    <a:pt x="2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2" name="Google Shape;1263;p47"/>
            <p:cNvSpPr/>
            <p:nvPr/>
          </p:nvSpPr>
          <p:spPr>
            <a:xfrm>
              <a:off x="4633076" y="4647568"/>
              <a:ext cx="182455" cy="272261"/>
            </a:xfrm>
            <a:custGeom>
              <a:avLst/>
              <a:gdLst/>
              <a:ahLst/>
              <a:cxnLst/>
              <a:rect l="l" t="t" r="r" b="b"/>
              <a:pathLst>
                <a:path w="1733" h="2586" extrusionOk="0">
                  <a:moveTo>
                    <a:pt x="1732" y="1"/>
                  </a:moveTo>
                  <a:lnTo>
                    <a:pt x="1732" y="1"/>
                  </a:lnTo>
                  <a:cubicBezTo>
                    <a:pt x="1189" y="311"/>
                    <a:pt x="646" y="854"/>
                    <a:pt x="233" y="1397"/>
                  </a:cubicBezTo>
                  <a:cubicBezTo>
                    <a:pt x="104" y="1604"/>
                    <a:pt x="0" y="1810"/>
                    <a:pt x="0" y="2043"/>
                  </a:cubicBezTo>
                  <a:cubicBezTo>
                    <a:pt x="0" y="2353"/>
                    <a:pt x="233" y="2586"/>
                    <a:pt x="440" y="2586"/>
                  </a:cubicBezTo>
                  <a:cubicBezTo>
                    <a:pt x="646" y="2586"/>
                    <a:pt x="750" y="2457"/>
                    <a:pt x="750" y="2353"/>
                  </a:cubicBezTo>
                  <a:cubicBezTo>
                    <a:pt x="879" y="2250"/>
                    <a:pt x="983" y="2146"/>
                    <a:pt x="983" y="2043"/>
                  </a:cubicBezTo>
                  <a:cubicBezTo>
                    <a:pt x="1293" y="1397"/>
                    <a:pt x="1629" y="647"/>
                    <a:pt x="17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3" name="Google Shape;1264;p47"/>
            <p:cNvSpPr/>
            <p:nvPr/>
          </p:nvSpPr>
          <p:spPr>
            <a:xfrm>
              <a:off x="4736466" y="4647568"/>
              <a:ext cx="111705" cy="296897"/>
            </a:xfrm>
            <a:custGeom>
              <a:avLst/>
              <a:gdLst/>
              <a:ahLst/>
              <a:cxnLst/>
              <a:rect l="l" t="t" r="r" b="b"/>
              <a:pathLst>
                <a:path w="1061" h="2820" extrusionOk="0">
                  <a:moveTo>
                    <a:pt x="957" y="1"/>
                  </a:moveTo>
                  <a:cubicBezTo>
                    <a:pt x="543" y="518"/>
                    <a:pt x="207" y="1164"/>
                    <a:pt x="104" y="1810"/>
                  </a:cubicBezTo>
                  <a:cubicBezTo>
                    <a:pt x="104" y="2043"/>
                    <a:pt x="1" y="2250"/>
                    <a:pt x="104" y="2457"/>
                  </a:cubicBezTo>
                  <a:cubicBezTo>
                    <a:pt x="189" y="2647"/>
                    <a:pt x="429" y="2820"/>
                    <a:pt x="627" y="2820"/>
                  </a:cubicBezTo>
                  <a:cubicBezTo>
                    <a:pt x="671" y="2820"/>
                    <a:pt x="713" y="2811"/>
                    <a:pt x="750" y="2793"/>
                  </a:cubicBezTo>
                  <a:cubicBezTo>
                    <a:pt x="854" y="2689"/>
                    <a:pt x="957" y="2586"/>
                    <a:pt x="957" y="2457"/>
                  </a:cubicBezTo>
                  <a:lnTo>
                    <a:pt x="957" y="2146"/>
                  </a:lnTo>
                  <a:cubicBezTo>
                    <a:pt x="957" y="1397"/>
                    <a:pt x="1060" y="647"/>
                    <a:pt x="9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4" name="Google Shape;1265;p47"/>
            <p:cNvSpPr/>
            <p:nvPr/>
          </p:nvSpPr>
          <p:spPr>
            <a:xfrm>
              <a:off x="4837119" y="4647568"/>
              <a:ext cx="125391" cy="288579"/>
            </a:xfrm>
            <a:custGeom>
              <a:avLst/>
              <a:gdLst/>
              <a:ahLst/>
              <a:cxnLst/>
              <a:rect l="l" t="t" r="r" b="b"/>
              <a:pathLst>
                <a:path w="1191" h="2741" extrusionOk="0">
                  <a:moveTo>
                    <a:pt x="234" y="1"/>
                  </a:moveTo>
                  <a:cubicBezTo>
                    <a:pt x="1" y="518"/>
                    <a:pt x="1" y="1293"/>
                    <a:pt x="104" y="1940"/>
                  </a:cubicBezTo>
                  <a:cubicBezTo>
                    <a:pt x="104" y="2146"/>
                    <a:pt x="234" y="2353"/>
                    <a:pt x="440" y="2586"/>
                  </a:cubicBezTo>
                  <a:cubicBezTo>
                    <a:pt x="492" y="2689"/>
                    <a:pt x="602" y="2741"/>
                    <a:pt x="725" y="2741"/>
                  </a:cubicBezTo>
                  <a:cubicBezTo>
                    <a:pt x="848" y="2741"/>
                    <a:pt x="983" y="2689"/>
                    <a:pt x="1087" y="2586"/>
                  </a:cubicBezTo>
                  <a:cubicBezTo>
                    <a:pt x="1087" y="2586"/>
                    <a:pt x="1190" y="2353"/>
                    <a:pt x="1190" y="2250"/>
                  </a:cubicBezTo>
                  <a:cubicBezTo>
                    <a:pt x="1087" y="2146"/>
                    <a:pt x="1087" y="2043"/>
                    <a:pt x="1087" y="1940"/>
                  </a:cubicBezTo>
                  <a:cubicBezTo>
                    <a:pt x="751" y="1293"/>
                    <a:pt x="544" y="518"/>
                    <a:pt x="2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5" name="Google Shape;1266;p47"/>
            <p:cNvSpPr/>
            <p:nvPr/>
          </p:nvSpPr>
          <p:spPr>
            <a:xfrm>
              <a:off x="4861651" y="4623141"/>
              <a:ext cx="226042" cy="261311"/>
            </a:xfrm>
            <a:custGeom>
              <a:avLst/>
              <a:gdLst/>
              <a:ahLst/>
              <a:cxnLst/>
              <a:rect l="l" t="t" r="r" b="b"/>
              <a:pathLst>
                <a:path w="2147" h="2482" extrusionOk="0">
                  <a:moveTo>
                    <a:pt x="1" y="0"/>
                  </a:moveTo>
                  <a:cubicBezTo>
                    <a:pt x="311" y="750"/>
                    <a:pt x="750" y="1396"/>
                    <a:pt x="1060" y="2042"/>
                  </a:cubicBezTo>
                  <a:cubicBezTo>
                    <a:pt x="1164" y="2172"/>
                    <a:pt x="1293" y="2275"/>
                    <a:pt x="1397" y="2378"/>
                  </a:cubicBezTo>
                  <a:cubicBezTo>
                    <a:pt x="1500" y="2482"/>
                    <a:pt x="1603" y="2482"/>
                    <a:pt x="1707" y="2482"/>
                  </a:cubicBezTo>
                  <a:cubicBezTo>
                    <a:pt x="2043" y="2482"/>
                    <a:pt x="2146" y="2275"/>
                    <a:pt x="2146" y="1939"/>
                  </a:cubicBezTo>
                  <a:cubicBezTo>
                    <a:pt x="2146" y="1732"/>
                    <a:pt x="1939" y="1525"/>
                    <a:pt x="1810" y="1293"/>
                  </a:cubicBezTo>
                  <a:cubicBezTo>
                    <a:pt x="1293" y="750"/>
                    <a:pt x="647" y="233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6" name="Google Shape;1267;p47"/>
            <p:cNvSpPr/>
            <p:nvPr/>
          </p:nvSpPr>
          <p:spPr>
            <a:xfrm>
              <a:off x="4883445" y="4620193"/>
              <a:ext cx="304898" cy="171716"/>
            </a:xfrm>
            <a:custGeom>
              <a:avLst/>
              <a:gdLst/>
              <a:ahLst/>
              <a:cxnLst/>
              <a:rect l="l" t="t" r="r" b="b"/>
              <a:pathLst>
                <a:path w="2896" h="1631" extrusionOk="0">
                  <a:moveTo>
                    <a:pt x="409" y="1"/>
                  </a:moveTo>
                  <a:cubicBezTo>
                    <a:pt x="273" y="1"/>
                    <a:pt x="137" y="9"/>
                    <a:pt x="0" y="28"/>
                  </a:cubicBezTo>
                  <a:cubicBezTo>
                    <a:pt x="543" y="468"/>
                    <a:pt x="1293" y="907"/>
                    <a:pt x="1836" y="1321"/>
                  </a:cubicBezTo>
                  <a:cubicBezTo>
                    <a:pt x="1939" y="1424"/>
                    <a:pt x="2043" y="1553"/>
                    <a:pt x="2146" y="1553"/>
                  </a:cubicBezTo>
                  <a:cubicBezTo>
                    <a:pt x="2262" y="1605"/>
                    <a:pt x="2346" y="1631"/>
                    <a:pt x="2414" y="1631"/>
                  </a:cubicBezTo>
                  <a:cubicBezTo>
                    <a:pt x="2482" y="1631"/>
                    <a:pt x="2534" y="1605"/>
                    <a:pt x="2585" y="1553"/>
                  </a:cubicBezTo>
                  <a:cubicBezTo>
                    <a:pt x="2792" y="1424"/>
                    <a:pt x="2896" y="1114"/>
                    <a:pt x="2689" y="907"/>
                  </a:cubicBezTo>
                  <a:cubicBezTo>
                    <a:pt x="2585" y="674"/>
                    <a:pt x="2379" y="468"/>
                    <a:pt x="2146" y="364"/>
                  </a:cubicBezTo>
                  <a:cubicBezTo>
                    <a:pt x="1617" y="174"/>
                    <a:pt x="1019" y="1"/>
                    <a:pt x="4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7" name="Google Shape;1268;p47"/>
            <p:cNvSpPr/>
            <p:nvPr/>
          </p:nvSpPr>
          <p:spPr>
            <a:xfrm>
              <a:off x="4758260" y="4561549"/>
              <a:ext cx="215092" cy="139920"/>
            </a:xfrm>
            <a:custGeom>
              <a:avLst/>
              <a:gdLst/>
              <a:ahLst/>
              <a:cxnLst/>
              <a:rect l="l" t="t" r="r" b="b"/>
              <a:pathLst>
                <a:path w="2043" h="1329" extrusionOk="0">
                  <a:moveTo>
                    <a:pt x="1685" y="0"/>
                  </a:moveTo>
                  <a:cubicBezTo>
                    <a:pt x="1386" y="0"/>
                    <a:pt x="1093" y="79"/>
                    <a:pt x="853" y="172"/>
                  </a:cubicBezTo>
                  <a:cubicBezTo>
                    <a:pt x="440" y="378"/>
                    <a:pt x="0" y="689"/>
                    <a:pt x="0" y="1231"/>
                  </a:cubicBezTo>
                  <a:cubicBezTo>
                    <a:pt x="131" y="1300"/>
                    <a:pt x="259" y="1328"/>
                    <a:pt x="386" y="1328"/>
                  </a:cubicBezTo>
                  <a:cubicBezTo>
                    <a:pt x="687" y="1328"/>
                    <a:pt x="984" y="1170"/>
                    <a:pt x="1293" y="1025"/>
                  </a:cubicBezTo>
                  <a:cubicBezTo>
                    <a:pt x="1629" y="921"/>
                    <a:pt x="1939" y="482"/>
                    <a:pt x="2042" y="42"/>
                  </a:cubicBezTo>
                  <a:cubicBezTo>
                    <a:pt x="1924" y="13"/>
                    <a:pt x="1804" y="0"/>
                    <a:pt x="16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8" name="Google Shape;1269;p47"/>
            <p:cNvSpPr/>
            <p:nvPr/>
          </p:nvSpPr>
          <p:spPr>
            <a:xfrm>
              <a:off x="5019474" y="4884356"/>
              <a:ext cx="136236" cy="125286"/>
            </a:xfrm>
            <a:custGeom>
              <a:avLst/>
              <a:gdLst/>
              <a:ahLst/>
              <a:cxnLst/>
              <a:rect l="l" t="t" r="r" b="b"/>
              <a:pathLst>
                <a:path w="1294" h="1190" extrusionOk="0">
                  <a:moveTo>
                    <a:pt x="1293" y="1"/>
                  </a:moveTo>
                  <a:cubicBezTo>
                    <a:pt x="957" y="1"/>
                    <a:pt x="751" y="104"/>
                    <a:pt x="440" y="337"/>
                  </a:cubicBezTo>
                  <a:cubicBezTo>
                    <a:pt x="208" y="544"/>
                    <a:pt x="104" y="854"/>
                    <a:pt x="1" y="1190"/>
                  </a:cubicBezTo>
                  <a:cubicBezTo>
                    <a:pt x="440" y="1190"/>
                    <a:pt x="751" y="983"/>
                    <a:pt x="1087" y="647"/>
                  </a:cubicBezTo>
                  <a:cubicBezTo>
                    <a:pt x="1190" y="440"/>
                    <a:pt x="1293" y="208"/>
                    <a:pt x="12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9" name="Google Shape;1270;p47"/>
            <p:cNvSpPr/>
            <p:nvPr/>
          </p:nvSpPr>
          <p:spPr>
            <a:xfrm>
              <a:off x="7202229" y="4699341"/>
              <a:ext cx="68223" cy="443660"/>
            </a:xfrm>
            <a:custGeom>
              <a:avLst/>
              <a:gdLst/>
              <a:ahLst/>
              <a:cxnLst/>
              <a:rect l="l" t="t" r="r" b="b"/>
              <a:pathLst>
                <a:path w="648" h="4214" extrusionOk="0">
                  <a:moveTo>
                    <a:pt x="647" y="0"/>
                  </a:moveTo>
                  <a:lnTo>
                    <a:pt x="544" y="104"/>
                  </a:lnTo>
                  <a:cubicBezTo>
                    <a:pt x="544" y="233"/>
                    <a:pt x="544" y="336"/>
                    <a:pt x="440" y="336"/>
                  </a:cubicBezTo>
                  <a:lnTo>
                    <a:pt x="440" y="440"/>
                  </a:lnTo>
                  <a:cubicBezTo>
                    <a:pt x="130" y="1525"/>
                    <a:pt x="1" y="2585"/>
                    <a:pt x="1" y="3774"/>
                  </a:cubicBezTo>
                  <a:lnTo>
                    <a:pt x="1" y="4214"/>
                  </a:lnTo>
                  <a:cubicBezTo>
                    <a:pt x="1" y="3025"/>
                    <a:pt x="130" y="1939"/>
                    <a:pt x="440" y="879"/>
                  </a:cubicBezTo>
                  <a:cubicBezTo>
                    <a:pt x="440" y="646"/>
                    <a:pt x="440" y="543"/>
                    <a:pt x="544" y="440"/>
                  </a:cubicBezTo>
                  <a:cubicBezTo>
                    <a:pt x="544" y="336"/>
                    <a:pt x="647" y="233"/>
                    <a:pt x="647" y="104"/>
                  </a:cubicBezTo>
                  <a:lnTo>
                    <a:pt x="6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0" name="Google Shape;1271;p47"/>
            <p:cNvSpPr/>
            <p:nvPr/>
          </p:nvSpPr>
          <p:spPr>
            <a:xfrm>
              <a:off x="6919221" y="4646593"/>
              <a:ext cx="329429" cy="103598"/>
            </a:xfrm>
            <a:custGeom>
              <a:avLst/>
              <a:gdLst/>
              <a:ahLst/>
              <a:cxnLst/>
              <a:rect l="l" t="t" r="r" b="b"/>
              <a:pathLst>
                <a:path w="3129" h="984" extrusionOk="0">
                  <a:moveTo>
                    <a:pt x="1917" y="1"/>
                  </a:moveTo>
                  <a:cubicBezTo>
                    <a:pt x="1672" y="1"/>
                    <a:pt x="1421" y="32"/>
                    <a:pt x="1190" y="88"/>
                  </a:cubicBezTo>
                  <a:cubicBezTo>
                    <a:pt x="879" y="88"/>
                    <a:pt x="440" y="191"/>
                    <a:pt x="233" y="501"/>
                  </a:cubicBezTo>
                  <a:cubicBezTo>
                    <a:pt x="104" y="501"/>
                    <a:pt x="0" y="734"/>
                    <a:pt x="0" y="837"/>
                  </a:cubicBezTo>
                  <a:cubicBezTo>
                    <a:pt x="104" y="941"/>
                    <a:pt x="233" y="941"/>
                    <a:pt x="233" y="941"/>
                  </a:cubicBezTo>
                  <a:cubicBezTo>
                    <a:pt x="385" y="971"/>
                    <a:pt x="538" y="983"/>
                    <a:pt x="691" y="983"/>
                  </a:cubicBezTo>
                  <a:cubicBezTo>
                    <a:pt x="1059" y="983"/>
                    <a:pt x="1422" y="910"/>
                    <a:pt x="1732" y="837"/>
                  </a:cubicBezTo>
                  <a:cubicBezTo>
                    <a:pt x="2043" y="734"/>
                    <a:pt x="2275" y="605"/>
                    <a:pt x="2482" y="501"/>
                  </a:cubicBezTo>
                  <a:cubicBezTo>
                    <a:pt x="2689" y="398"/>
                    <a:pt x="3128" y="398"/>
                    <a:pt x="2818" y="191"/>
                  </a:cubicBezTo>
                  <a:cubicBezTo>
                    <a:pt x="2566" y="58"/>
                    <a:pt x="2247" y="1"/>
                    <a:pt x="19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1" name="Google Shape;1272;p47"/>
            <p:cNvSpPr/>
            <p:nvPr/>
          </p:nvSpPr>
          <p:spPr>
            <a:xfrm>
              <a:off x="7305725" y="4688392"/>
              <a:ext cx="236886" cy="239623"/>
            </a:xfrm>
            <a:custGeom>
              <a:avLst/>
              <a:gdLst/>
              <a:ahLst/>
              <a:cxnLst/>
              <a:rect l="l" t="t" r="r" b="b"/>
              <a:pathLst>
                <a:path w="2250" h="2276" extrusionOk="0">
                  <a:moveTo>
                    <a:pt x="0" y="1"/>
                  </a:moveTo>
                  <a:cubicBezTo>
                    <a:pt x="310" y="647"/>
                    <a:pt x="853" y="1190"/>
                    <a:pt x="1293" y="1836"/>
                  </a:cubicBezTo>
                  <a:cubicBezTo>
                    <a:pt x="1293" y="1940"/>
                    <a:pt x="1396" y="2043"/>
                    <a:pt x="1500" y="2146"/>
                  </a:cubicBezTo>
                  <a:cubicBezTo>
                    <a:pt x="1603" y="2146"/>
                    <a:pt x="1732" y="2276"/>
                    <a:pt x="1939" y="2276"/>
                  </a:cubicBezTo>
                  <a:cubicBezTo>
                    <a:pt x="2146" y="2146"/>
                    <a:pt x="2249" y="1836"/>
                    <a:pt x="2249" y="1629"/>
                  </a:cubicBezTo>
                  <a:cubicBezTo>
                    <a:pt x="2146" y="1397"/>
                    <a:pt x="2042" y="1190"/>
                    <a:pt x="1836" y="1086"/>
                  </a:cubicBezTo>
                  <a:cubicBezTo>
                    <a:pt x="1293" y="647"/>
                    <a:pt x="646" y="20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2" name="Google Shape;1273;p47"/>
            <p:cNvSpPr/>
            <p:nvPr/>
          </p:nvSpPr>
          <p:spPr>
            <a:xfrm>
              <a:off x="7283931" y="4699341"/>
              <a:ext cx="157924" cy="275103"/>
            </a:xfrm>
            <a:custGeom>
              <a:avLst/>
              <a:gdLst/>
              <a:ahLst/>
              <a:cxnLst/>
              <a:rect l="l" t="t" r="r" b="b"/>
              <a:pathLst>
                <a:path w="1500" h="2613" extrusionOk="0">
                  <a:moveTo>
                    <a:pt x="0" y="0"/>
                  </a:moveTo>
                  <a:lnTo>
                    <a:pt x="0" y="0"/>
                  </a:lnTo>
                  <a:cubicBezTo>
                    <a:pt x="104" y="646"/>
                    <a:pt x="311" y="1396"/>
                    <a:pt x="517" y="2042"/>
                  </a:cubicBezTo>
                  <a:cubicBezTo>
                    <a:pt x="517" y="2172"/>
                    <a:pt x="647" y="2275"/>
                    <a:pt x="647" y="2378"/>
                  </a:cubicBezTo>
                  <a:cubicBezTo>
                    <a:pt x="750" y="2482"/>
                    <a:pt x="853" y="2585"/>
                    <a:pt x="957" y="2585"/>
                  </a:cubicBezTo>
                  <a:cubicBezTo>
                    <a:pt x="995" y="2604"/>
                    <a:pt x="1034" y="2613"/>
                    <a:pt x="1072" y="2613"/>
                  </a:cubicBezTo>
                  <a:cubicBezTo>
                    <a:pt x="1245" y="2613"/>
                    <a:pt x="1415" y="2444"/>
                    <a:pt x="1500" y="2275"/>
                  </a:cubicBezTo>
                  <a:cubicBezTo>
                    <a:pt x="1500" y="2042"/>
                    <a:pt x="1396" y="1732"/>
                    <a:pt x="1293" y="1525"/>
                  </a:cubicBezTo>
                  <a:cubicBezTo>
                    <a:pt x="1060" y="982"/>
                    <a:pt x="517" y="336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3" name="Google Shape;1274;p47"/>
            <p:cNvSpPr/>
            <p:nvPr/>
          </p:nvSpPr>
          <p:spPr>
            <a:xfrm>
              <a:off x="7226760" y="4699341"/>
              <a:ext cx="100755" cy="300897"/>
            </a:xfrm>
            <a:custGeom>
              <a:avLst/>
              <a:gdLst/>
              <a:ahLst/>
              <a:cxnLst/>
              <a:rect l="l" t="t" r="r" b="b"/>
              <a:pathLst>
                <a:path w="957" h="2858" extrusionOk="0">
                  <a:moveTo>
                    <a:pt x="311" y="0"/>
                  </a:moveTo>
                  <a:cubicBezTo>
                    <a:pt x="104" y="646"/>
                    <a:pt x="104" y="1396"/>
                    <a:pt x="104" y="2042"/>
                  </a:cubicBezTo>
                  <a:cubicBezTo>
                    <a:pt x="1" y="2275"/>
                    <a:pt x="1" y="2378"/>
                    <a:pt x="1" y="2482"/>
                  </a:cubicBezTo>
                  <a:cubicBezTo>
                    <a:pt x="104" y="2585"/>
                    <a:pt x="104" y="2689"/>
                    <a:pt x="207" y="2818"/>
                  </a:cubicBezTo>
                  <a:cubicBezTo>
                    <a:pt x="262" y="2845"/>
                    <a:pt x="325" y="2858"/>
                    <a:pt x="391" y="2858"/>
                  </a:cubicBezTo>
                  <a:cubicBezTo>
                    <a:pt x="575" y="2858"/>
                    <a:pt x="777" y="2757"/>
                    <a:pt x="854" y="2585"/>
                  </a:cubicBezTo>
                  <a:cubicBezTo>
                    <a:pt x="957" y="2378"/>
                    <a:pt x="957" y="2172"/>
                    <a:pt x="957" y="1939"/>
                  </a:cubicBezTo>
                  <a:cubicBezTo>
                    <a:pt x="854" y="1293"/>
                    <a:pt x="750" y="543"/>
                    <a:pt x="3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4" name="Google Shape;1275;p47"/>
            <p:cNvSpPr/>
            <p:nvPr/>
          </p:nvSpPr>
          <p:spPr>
            <a:xfrm>
              <a:off x="7090731" y="4688392"/>
              <a:ext cx="168768" cy="297107"/>
            </a:xfrm>
            <a:custGeom>
              <a:avLst/>
              <a:gdLst/>
              <a:ahLst/>
              <a:cxnLst/>
              <a:rect l="l" t="t" r="r" b="b"/>
              <a:pathLst>
                <a:path w="1603" h="2822" extrusionOk="0">
                  <a:moveTo>
                    <a:pt x="1603" y="1"/>
                  </a:moveTo>
                  <a:lnTo>
                    <a:pt x="1603" y="1"/>
                  </a:lnTo>
                  <a:cubicBezTo>
                    <a:pt x="956" y="337"/>
                    <a:pt x="543" y="983"/>
                    <a:pt x="207" y="1629"/>
                  </a:cubicBezTo>
                  <a:cubicBezTo>
                    <a:pt x="103" y="1836"/>
                    <a:pt x="0" y="2146"/>
                    <a:pt x="0" y="2379"/>
                  </a:cubicBezTo>
                  <a:cubicBezTo>
                    <a:pt x="87" y="2554"/>
                    <a:pt x="249" y="2821"/>
                    <a:pt x="437" y="2821"/>
                  </a:cubicBezTo>
                  <a:cubicBezTo>
                    <a:pt x="472" y="2821"/>
                    <a:pt x="507" y="2812"/>
                    <a:pt x="543" y="2793"/>
                  </a:cubicBezTo>
                  <a:cubicBezTo>
                    <a:pt x="750" y="2793"/>
                    <a:pt x="853" y="2689"/>
                    <a:pt x="853" y="2586"/>
                  </a:cubicBezTo>
                  <a:cubicBezTo>
                    <a:pt x="956" y="2482"/>
                    <a:pt x="956" y="2276"/>
                    <a:pt x="1060" y="2146"/>
                  </a:cubicBezTo>
                  <a:cubicBezTo>
                    <a:pt x="1189" y="1500"/>
                    <a:pt x="1499" y="750"/>
                    <a:pt x="16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5" name="Google Shape;1276;p47"/>
            <p:cNvSpPr/>
            <p:nvPr/>
          </p:nvSpPr>
          <p:spPr>
            <a:xfrm>
              <a:off x="6976391" y="4688392"/>
              <a:ext cx="261311" cy="226042"/>
            </a:xfrm>
            <a:custGeom>
              <a:avLst/>
              <a:gdLst/>
              <a:ahLst/>
              <a:cxnLst/>
              <a:rect l="l" t="t" r="r" b="b"/>
              <a:pathLst>
                <a:path w="2482" h="2147" extrusionOk="0">
                  <a:moveTo>
                    <a:pt x="2482" y="1"/>
                  </a:moveTo>
                  <a:lnTo>
                    <a:pt x="2482" y="1"/>
                  </a:lnTo>
                  <a:cubicBezTo>
                    <a:pt x="1732" y="104"/>
                    <a:pt x="1086" y="440"/>
                    <a:pt x="543" y="854"/>
                  </a:cubicBezTo>
                  <a:cubicBezTo>
                    <a:pt x="336" y="1086"/>
                    <a:pt x="104" y="1190"/>
                    <a:pt x="0" y="1500"/>
                  </a:cubicBezTo>
                  <a:cubicBezTo>
                    <a:pt x="0" y="1733"/>
                    <a:pt x="104" y="2043"/>
                    <a:pt x="336" y="2146"/>
                  </a:cubicBezTo>
                  <a:cubicBezTo>
                    <a:pt x="440" y="2146"/>
                    <a:pt x="647" y="2043"/>
                    <a:pt x="750" y="2043"/>
                  </a:cubicBezTo>
                  <a:cubicBezTo>
                    <a:pt x="853" y="1940"/>
                    <a:pt x="983" y="1836"/>
                    <a:pt x="1086" y="1733"/>
                  </a:cubicBezTo>
                  <a:cubicBezTo>
                    <a:pt x="1500" y="1190"/>
                    <a:pt x="2042" y="647"/>
                    <a:pt x="2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6" name="Google Shape;1277;p47"/>
            <p:cNvSpPr/>
            <p:nvPr/>
          </p:nvSpPr>
          <p:spPr>
            <a:xfrm>
              <a:off x="7134214" y="4635222"/>
              <a:ext cx="239623" cy="110441"/>
            </a:xfrm>
            <a:custGeom>
              <a:avLst/>
              <a:gdLst/>
              <a:ahLst/>
              <a:cxnLst/>
              <a:rect l="l" t="t" r="r" b="b"/>
              <a:pathLst>
                <a:path w="2276" h="1049" extrusionOk="0">
                  <a:moveTo>
                    <a:pt x="734" y="0"/>
                  </a:moveTo>
                  <a:cubicBezTo>
                    <a:pt x="478" y="0"/>
                    <a:pt x="202" y="56"/>
                    <a:pt x="1" y="196"/>
                  </a:cubicBezTo>
                  <a:cubicBezTo>
                    <a:pt x="233" y="506"/>
                    <a:pt x="543" y="945"/>
                    <a:pt x="983" y="945"/>
                  </a:cubicBezTo>
                  <a:cubicBezTo>
                    <a:pt x="1203" y="997"/>
                    <a:pt x="1442" y="1049"/>
                    <a:pt x="1668" y="1049"/>
                  </a:cubicBezTo>
                  <a:cubicBezTo>
                    <a:pt x="1894" y="1049"/>
                    <a:pt x="2107" y="997"/>
                    <a:pt x="2275" y="842"/>
                  </a:cubicBezTo>
                  <a:cubicBezTo>
                    <a:pt x="2172" y="402"/>
                    <a:pt x="1629" y="66"/>
                    <a:pt x="1190" y="66"/>
                  </a:cubicBezTo>
                  <a:cubicBezTo>
                    <a:pt x="1066" y="25"/>
                    <a:pt x="904" y="0"/>
                    <a:pt x="7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7" name="Google Shape;1278;p47"/>
            <p:cNvSpPr/>
            <p:nvPr/>
          </p:nvSpPr>
          <p:spPr>
            <a:xfrm>
              <a:off x="7033561" y="5006882"/>
              <a:ext cx="168768" cy="94017"/>
            </a:xfrm>
            <a:custGeom>
              <a:avLst/>
              <a:gdLst/>
              <a:ahLst/>
              <a:cxnLst/>
              <a:rect l="l" t="t" r="r" b="b"/>
              <a:pathLst>
                <a:path w="1603" h="893" extrusionOk="0">
                  <a:moveTo>
                    <a:pt x="0" y="0"/>
                  </a:moveTo>
                  <a:cubicBezTo>
                    <a:pt x="104" y="207"/>
                    <a:pt x="310" y="414"/>
                    <a:pt x="440" y="543"/>
                  </a:cubicBezTo>
                  <a:cubicBezTo>
                    <a:pt x="672" y="776"/>
                    <a:pt x="978" y="892"/>
                    <a:pt x="1290" y="892"/>
                  </a:cubicBezTo>
                  <a:cubicBezTo>
                    <a:pt x="1394" y="892"/>
                    <a:pt x="1499" y="879"/>
                    <a:pt x="1603" y="853"/>
                  </a:cubicBezTo>
                  <a:cubicBezTo>
                    <a:pt x="1499" y="543"/>
                    <a:pt x="1189" y="310"/>
                    <a:pt x="957" y="104"/>
                  </a:cubicBezTo>
                  <a:cubicBezTo>
                    <a:pt x="646" y="0"/>
                    <a:pt x="31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812544" y="4901491"/>
            <a:ext cx="1296011" cy="1868728"/>
            <a:chOff x="7388780" y="3578866"/>
            <a:chExt cx="1003694" cy="146818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1275738">
              <a:off x="7388780" y="3578866"/>
              <a:ext cx="1003694" cy="1468183"/>
            </a:xfrm>
            <a:prstGeom prst="rect">
              <a:avLst/>
            </a:prstGeom>
          </p:spPr>
        </p:pic>
        <p:sp>
          <p:nvSpPr>
            <p:cNvPr id="105" name="Google Shape;2717;p75"/>
            <p:cNvSpPr/>
            <p:nvPr/>
          </p:nvSpPr>
          <p:spPr>
            <a:xfrm rot="3159552">
              <a:off x="8048276" y="3595884"/>
              <a:ext cx="203465" cy="255146"/>
            </a:xfrm>
            <a:custGeom>
              <a:avLst/>
              <a:gdLst/>
              <a:ahLst/>
              <a:cxnLst/>
              <a:rect l="l" t="t" r="r" b="b"/>
              <a:pathLst>
                <a:path w="1940" h="2689" extrusionOk="0">
                  <a:moveTo>
                    <a:pt x="1836" y="0"/>
                  </a:moveTo>
                  <a:lnTo>
                    <a:pt x="1836" y="0"/>
                  </a:lnTo>
                  <a:cubicBezTo>
                    <a:pt x="1190" y="104"/>
                    <a:pt x="751" y="543"/>
                    <a:pt x="415" y="1086"/>
                  </a:cubicBezTo>
                  <a:cubicBezTo>
                    <a:pt x="208" y="1629"/>
                    <a:pt x="1" y="2146"/>
                    <a:pt x="1" y="2689"/>
                  </a:cubicBezTo>
                  <a:cubicBezTo>
                    <a:pt x="647" y="2482"/>
                    <a:pt x="1294" y="2146"/>
                    <a:pt x="1604" y="1629"/>
                  </a:cubicBezTo>
                  <a:cubicBezTo>
                    <a:pt x="1940" y="1086"/>
                    <a:pt x="1707" y="543"/>
                    <a:pt x="18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98" name="Rectangle 197"/>
          <p:cNvSpPr/>
          <p:nvPr/>
        </p:nvSpPr>
        <p:spPr>
          <a:xfrm>
            <a:off x="5071221" y="1243047"/>
            <a:ext cx="265329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58303">
              <a:buClr>
                <a:srgbClr val="000000"/>
              </a:buClr>
              <a:defRPr/>
            </a:pPr>
            <a:r>
              <a:rPr lang="en-US" sz="4000" b="1" kern="0" dirty="0">
                <a:ln w="19050">
                  <a:solidFill>
                    <a:srgbClr val="1F497D">
                      <a:tint val="1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Gill Sans Ultra Bold" panose="020B0A02020104020203" pitchFamily="34" charset="0"/>
                <a:cs typeface="Arial"/>
                <a:sym typeface="Arial"/>
              </a:rPr>
              <a:t>Unit 11</a:t>
            </a:r>
            <a:endParaRPr lang="en-US" sz="4400" b="1" kern="0" dirty="0">
              <a:ln w="19050">
                <a:solidFill>
                  <a:srgbClr val="1F497D">
                    <a:tint val="1000"/>
                  </a:srgbClr>
                </a:solidFill>
                <a:prstDash val="solid"/>
              </a:ln>
              <a:solidFill>
                <a:srgbClr val="002060"/>
              </a:solidFill>
              <a:effectLst>
                <a:glow rad="101600">
                  <a:srgbClr val="4BACC6">
                    <a:satMod val="175000"/>
                    <a:alpha val="40000"/>
                  </a:srgb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Gill Sans Ultra Bold" panose="020B0A02020104020203" pitchFamily="34" charset="0"/>
              <a:cs typeface="Arial"/>
              <a:sym typeface="Arial"/>
            </a:endParaRPr>
          </a:p>
          <a:p>
            <a:pPr algn="ctr" defTabSz="1258303">
              <a:buClr>
                <a:srgbClr val="000000"/>
              </a:buClr>
              <a:defRPr/>
            </a:pPr>
            <a:r>
              <a:rPr lang="en-US" sz="4400" b="1" kern="0" dirty="0">
                <a:ln w="19050">
                  <a:solidFill>
                    <a:srgbClr val="1F497D">
                      <a:tint val="1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glow rad="101600">
                    <a:srgbClr val="4BACC6">
                      <a:satMod val="175000"/>
                      <a:alpha val="40000"/>
                    </a:srgb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Gill Sans Ultra Bold" panose="020B0A02020104020203" pitchFamily="34" charset="0"/>
                <a:cs typeface="Arial"/>
                <a:sym typeface="Arial"/>
              </a:rPr>
              <a:t>My day</a:t>
            </a:r>
            <a:endParaRPr lang="en-US" sz="4000" b="1" kern="0" dirty="0">
              <a:ln w="19050">
                <a:solidFill>
                  <a:srgbClr val="1F497D">
                    <a:tint val="1000"/>
                  </a:srgbClr>
                </a:solidFill>
                <a:prstDash val="solid"/>
              </a:ln>
              <a:solidFill>
                <a:srgbClr val="006600"/>
              </a:solidFill>
              <a:effectLst>
                <a:glow rad="101600">
                  <a:srgbClr val="4BACC6">
                    <a:satMod val="175000"/>
                    <a:alpha val="40000"/>
                  </a:srgb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Gill Sans Ultra Bold" panose="020B0A02020104020203" pitchFamily="34" charset="0"/>
              <a:cs typeface="Arial"/>
              <a:sym typeface="Arial"/>
            </a:endParaRPr>
          </a:p>
        </p:txBody>
      </p:sp>
      <p:pic>
        <p:nvPicPr>
          <p:cNvPr id="14" name="Picture 14" descr="Tree branch with dry leaves Royalty Free Vector Image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BEBA8EAE-BF5A-486C-A8C5-ECC9F3942E4B}">
                <a14:imgProps xmlns:a14="http://schemas.microsoft.com/office/drawing/2010/main">
                  <a14:imgLayer r:embed="rId43">
                    <a14:imgEffect>
                      <a14:backgroundRemoval t="0" b="89735" l="0" r="100000">
                        <a14:foregroundMark x1="60400" y1="23068" x2="65400" y2="22145"/>
                        <a14:foregroundMark x1="73200" y1="20531" x2="74600" y2="23299"/>
                        <a14:foregroundMark x1="84800" y1="14764" x2="92800" y2="15456"/>
                        <a14:foregroundMark x1="86400" y1="32065" x2="86400" y2="32065"/>
                        <a14:foregroundMark x1="90400" y1="34371" x2="90400" y2="34371"/>
                        <a14:foregroundMark x1="6000" y1="17070" x2="10000" y2="20761"/>
                        <a14:foregroundMark x1="48000" y1="37370" x2="48000" y2="37370"/>
                        <a14:backgroundMark x1="58000" y1="39446" x2="58000" y2="39446"/>
                        <a14:backgroundMark x1="62800" y1="28143" x2="62800" y2="28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96705" flipH="1">
            <a:off x="10229378" y="513508"/>
            <a:ext cx="3003813" cy="260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ectangle 59"/>
          <p:cNvSpPr/>
          <p:nvPr/>
        </p:nvSpPr>
        <p:spPr>
          <a:xfrm>
            <a:off x="4359252" y="2618555"/>
            <a:ext cx="3914854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667" b="1" kern="0" dirty="0">
                <a:solidFill>
                  <a:srgbClr val="FF0000"/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latin typeface="Comic Sans MS" panose="030F0702030302020204" pitchFamily="66" charset="0"/>
                <a:cs typeface="Arial"/>
                <a:sym typeface="Arial"/>
              </a:rPr>
              <a:t>Lesson 3 – Task 7,8,9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AA6A5C56-CAB9-4241-A392-7CF695491318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9045" y="134945"/>
            <a:ext cx="973363" cy="4667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867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33" fill="hold"/>
                                        <p:tgtEl>
                                          <p:spTgt spid="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44444E-6 L 0.02057 0.00787 " pathEditMode="relative" rAng="0" ptsTypes="AA">
                                      <p:cBhvr>
                                        <p:cTn id="8" dur="1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" y="39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0.02526 -1.85185E-6 " pathEditMode="relative" rAng="0" ptsTypes="AA">
                                      <p:cBhvr>
                                        <p:cTn id="10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06 -0.00579 L -0.0625 0.0002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8" y="30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-0.00017 0.00031 C -0.00173 0.0074 -0.00416 0.01419 -0.00503 0.02222 C -0.0059 0.03024 -0.00538 0.03889 -0.0059 0.04753 C -0.00625 0.05771 -0.00659 0.06759 -0.00694 0.07808 C -0.00902 0.09382 -0.01059 0.10956 -0.01284 0.12531 C -0.01319 0.12839 -0.01371 0.1321 -0.0151 0.13487 C -0.01632 0.13765 -0.0184 0.13858 -0.01996 0.14105 C -0.03177 0.16111 -0.02222 0.14815 -0.03402 0.17037 C -0.0368 0.175 -0.03975 0.1787 -0.0427 0.18364 C -0.04427 0.18642 -0.04583 0.1895 -0.04757 0.19228 C -0.05538 0.21913 -0.04375 0.17315 -0.04288 0.20432 C -0.04184 0.23889 -0.04375 0.24012 -0.05191 0.25555 C -0.05312 0.26481 -0.05416 0.27376 -0.05572 0.28271 C -0.05625 0.28611 -0.05711 0.28889 -0.05798 0.29259 C -0.05902 0.29784 -0.06007 0.3037 -0.06093 0.30895 C -0.06857 0.36234 -0.06232 0.32747 -0.06822 0.35895 C -0.06996 0.37222 -0.07135 0.38549 -0.07326 0.39876 C -0.07326 0.39907 -0.07691 0.41389 -0.0776 0.41543 C -0.08038 0.41882 -0.0842 0.41913 -0.08697 0.42315 L -0.0901 0.42747 L -0.09027 0.42777 " pathEditMode="relative" rAng="540000" ptsTypes="AAAAAAAAAAAAAAAAAAAAAA">
                                      <p:cBhvr>
                                        <p:cTn id="35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4" y="2138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L -3.33333E-6 6.41975E-6 C -0.00052 0.00927 -0.00035 0.01852 -0.00156 0.02778 C -0.00191 0.03087 -0.00364 0.03272 -0.00434 0.0355 C -0.00555 0.03951 -0.00608 0.04414 -0.00729 0.04815 C -0.00799 0.05093 -0.0092 0.05309 -0.01007 0.05587 C -0.01736 0.0784 -0.00885 0.05494 -0.0158 0.07346 C -0.01441 0.07686 -0.01302 0.08056 -0.01146 0.08365 C -0.00972 0.08735 -0.00625 0.0892 -0.00573 0.09383 C -0.00382 0.11513 -0.00677 0.12686 -0.01007 0.14476 C -0.01215 0.15587 -0.01076 0.15001 -0.01441 0.16235 C -0.01892 0.20309 -0.01667 0.17809 -0.01441 0.26389 C -0.01406 0.27778 -0.01337 0.27902 -0.01146 0.28951 C -0.01198 0.2997 -0.01215 0.30988 -0.01302 0.31976 C -0.01319 0.32254 -0.01406 0.32501 -0.01441 0.32748 C -0.0151 0.33427 -0.01545 0.34106 -0.0158 0.34785 C -0.01788 0.3818 -0.0151 0.36636 -0.02014 0.38859 C -0.02257 0.41914 -0.02031 0.39476 -0.02292 0.41636 C -0.02378 0.42346 -0.02361 0.43149 -0.02726 0.43673 C -0.02847 0.43828 -0.03003 0.43828 -0.03142 0.4392 C -0.03333 0.44445 -0.03576 0.44908 -0.03715 0.45464 C -0.03854 0.45927 -0.03906 0.46482 -0.0401 0.46976 C -0.04062 0.47223 -0.0408 0.47501 -0.04149 0.47748 C -0.04531 0.49075 -0.04601 0.49198 -0.04861 0.50525 C -0.04965 0.51019 -0.05035 0.51575 -0.05156 0.52068 C -0.05278 0.52593 -0.05451 0.53056 -0.05573 0.53581 C -0.05677 0.53982 -0.05781 0.54414 -0.05868 0.54846 C -0.0592 0.55093 -0.0592 0.55402 -0.06007 0.55618 C -0.06111 0.55834 -0.06285 0.55957 -0.06441 0.56112 C -0.0658 0.56019 -0.06719 0.55865 -0.06858 0.55865 C -0.07205 0.55865 -0.07535 0.55957 -0.07864 0.56112 C -0.08212 0.56297 -0.0875 0.57007 -0.0901 0.57377 C -0.09305 0.57871 -0.09531 0.58519 -0.09861 0.5892 L -0.10295 0.59414 C -0.10364 0.59877 -0.10399 0.6068 -0.10868 0.60433 C -0.11094 0.60309 -0.11424 0.59661 -0.11424 0.59661 L -0.11424 0.59661 " pathEditMode="relative" ptsTypes="AAAAAAAAAAAAAAAAAAAAAAAAAAAAAAAAAAAAA">
                                      <p:cBhvr>
                                        <p:cTn id="37" dur="3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4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9"/>
                </p:tgtEl>
              </p:cMediaNode>
            </p:audio>
          </p:childTnLst>
        </p:cTn>
      </p:par>
    </p:tnLst>
    <p:bldLst>
      <p:bldP spid="198" grpId="0"/>
      <p:bldP spid="198" grpId="1"/>
      <p:bldP spid="60" grpId="0"/>
      <p:bldP spid="6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icture 16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8"/>
            <a:ext cx="12192000" cy="6681259"/>
          </a:xfrm>
          <a:prstGeom prst="rect">
            <a:avLst/>
          </a:prstGeom>
        </p:spPr>
      </p:pic>
      <p:pic>
        <p:nvPicPr>
          <p:cNvPr id="159" name="Picture 158" descr="Untitled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" y="1005877"/>
            <a:ext cx="12191999" cy="5852123"/>
          </a:xfrm>
          <a:prstGeom prst="rect">
            <a:avLst/>
          </a:prstGeom>
        </p:spPr>
      </p:pic>
      <p:pic>
        <p:nvPicPr>
          <p:cNvPr id="164" name="图片 6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055" y="3995781"/>
            <a:ext cx="4839995" cy="1525561"/>
          </a:xfrm>
          <a:prstGeom prst="rect">
            <a:avLst/>
          </a:prstGeom>
        </p:spPr>
      </p:pic>
      <p:pic>
        <p:nvPicPr>
          <p:cNvPr id="166" name="Picture 165" descr="24155454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400" t="8519" r="10000" b="17407"/>
          <a:stretch>
            <a:fillRect/>
          </a:stretch>
        </p:blipFill>
        <p:spPr>
          <a:xfrm>
            <a:off x="1294993" y="1801817"/>
            <a:ext cx="3005328" cy="2946400"/>
          </a:xfrm>
          <a:prstGeom prst="rect">
            <a:avLst/>
          </a:prstGeom>
        </p:spPr>
      </p:pic>
      <p:pic>
        <p:nvPicPr>
          <p:cNvPr id="167" name="Picture 166" descr="200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203200" y="685804"/>
            <a:ext cx="1320800" cy="1361649"/>
          </a:xfrm>
          <a:prstGeom prst="rect">
            <a:avLst/>
          </a:prstGeom>
        </p:spPr>
      </p:pic>
      <p:pic>
        <p:nvPicPr>
          <p:cNvPr id="171" name="Picture 170" descr="24155454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400" t="8519" r="10000" b="17407"/>
          <a:stretch>
            <a:fillRect/>
          </a:stretch>
        </p:blipFill>
        <p:spPr>
          <a:xfrm>
            <a:off x="9956800" y="3225800"/>
            <a:ext cx="1625600" cy="1593725"/>
          </a:xfrm>
          <a:prstGeom prst="rect">
            <a:avLst/>
          </a:prstGeom>
        </p:spPr>
      </p:pic>
      <p:pic>
        <p:nvPicPr>
          <p:cNvPr id="172" name="Picture 171" descr="Bee_inkinch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930402" y="4713189"/>
            <a:ext cx="4097335" cy="2144815"/>
          </a:xfrm>
          <a:prstGeom prst="rect">
            <a:avLst/>
          </a:prstGeom>
        </p:spPr>
      </p:pic>
      <p:pic>
        <p:nvPicPr>
          <p:cNvPr id="173" name="Picture 172" descr="Bee_inkinch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90986" y="4547935"/>
            <a:ext cx="4470615" cy="2340212"/>
          </a:xfrm>
          <a:prstGeom prst="rect">
            <a:avLst/>
          </a:prstGeom>
        </p:spPr>
      </p:pic>
      <p:pic>
        <p:nvPicPr>
          <p:cNvPr id="174" name="Picture 173" descr="sunflower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805772" y="5320274"/>
            <a:ext cx="1896529" cy="1537727"/>
          </a:xfrm>
          <a:prstGeom prst="rect">
            <a:avLst/>
          </a:prstGeom>
        </p:spPr>
      </p:pic>
      <p:pic>
        <p:nvPicPr>
          <p:cNvPr id="175" name="Picture 174" descr="sunflower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flipH="1">
            <a:off x="7010402" y="5156200"/>
            <a:ext cx="2098887" cy="1701800"/>
          </a:xfrm>
          <a:prstGeom prst="rect">
            <a:avLst/>
          </a:prstGeom>
        </p:spPr>
      </p:pic>
      <p:pic>
        <p:nvPicPr>
          <p:cNvPr id="176" name="Picture 175" descr="sunflower.g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89600" y="5375189"/>
            <a:ext cx="1828800" cy="1482811"/>
          </a:xfrm>
          <a:prstGeom prst="rect">
            <a:avLst/>
          </a:prstGeom>
        </p:spPr>
      </p:pic>
      <p:grpSp>
        <p:nvGrpSpPr>
          <p:cNvPr id="10" name="组合 5"/>
          <p:cNvGrpSpPr/>
          <p:nvPr/>
        </p:nvGrpSpPr>
        <p:grpSpPr>
          <a:xfrm>
            <a:off x="-6351" y="4314827"/>
            <a:ext cx="12204701" cy="2527300"/>
            <a:chOff x="-6350" y="6061075"/>
            <a:chExt cx="12204701" cy="2527300"/>
          </a:xfrm>
        </p:grpSpPr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379538" y="7564438"/>
              <a:ext cx="36513" cy="1017588"/>
            </a:xfrm>
            <a:custGeom>
              <a:avLst/>
              <a:gdLst>
                <a:gd name="T0" fmla="*/ 6 w 6"/>
                <a:gd name="T1" fmla="*/ 3 h 165"/>
                <a:gd name="T2" fmla="*/ 3 w 6"/>
                <a:gd name="T3" fmla="*/ 0 h 165"/>
                <a:gd name="T4" fmla="*/ 0 w 6"/>
                <a:gd name="T5" fmla="*/ 3 h 165"/>
                <a:gd name="T6" fmla="*/ 0 w 6"/>
                <a:gd name="T7" fmla="*/ 165 h 165"/>
                <a:gd name="T8" fmla="*/ 6 w 6"/>
                <a:gd name="T9" fmla="*/ 165 h 165"/>
                <a:gd name="T10" fmla="*/ 6 w 6"/>
                <a:gd name="T11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5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6" y="165"/>
                    <a:pt x="6" y="165"/>
                    <a:pt x="6" y="165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622300" y="6935788"/>
              <a:ext cx="36513" cy="1646238"/>
            </a:xfrm>
            <a:custGeom>
              <a:avLst/>
              <a:gdLst>
                <a:gd name="T0" fmla="*/ 6 w 6"/>
                <a:gd name="T1" fmla="*/ 4 h 267"/>
                <a:gd name="T2" fmla="*/ 3 w 6"/>
                <a:gd name="T3" fmla="*/ 0 h 267"/>
                <a:gd name="T4" fmla="*/ 0 w 6"/>
                <a:gd name="T5" fmla="*/ 4 h 267"/>
                <a:gd name="T6" fmla="*/ 0 w 6"/>
                <a:gd name="T7" fmla="*/ 267 h 267"/>
                <a:gd name="T8" fmla="*/ 6 w 6"/>
                <a:gd name="T9" fmla="*/ 267 h 267"/>
                <a:gd name="T10" fmla="*/ 6 w 6"/>
                <a:gd name="T11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6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6" y="267"/>
                    <a:pt x="6" y="267"/>
                    <a:pt x="6" y="267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1681163" y="6492875"/>
              <a:ext cx="36513" cy="2089150"/>
            </a:xfrm>
            <a:custGeom>
              <a:avLst/>
              <a:gdLst>
                <a:gd name="T0" fmla="*/ 6 w 6"/>
                <a:gd name="T1" fmla="*/ 6 h 339"/>
                <a:gd name="T2" fmla="*/ 3 w 6"/>
                <a:gd name="T3" fmla="*/ 0 h 339"/>
                <a:gd name="T4" fmla="*/ 0 w 6"/>
                <a:gd name="T5" fmla="*/ 6 h 339"/>
                <a:gd name="T6" fmla="*/ 0 w 6"/>
                <a:gd name="T7" fmla="*/ 339 h 339"/>
                <a:gd name="T8" fmla="*/ 6 w 6"/>
                <a:gd name="T9" fmla="*/ 339 h 339"/>
                <a:gd name="T10" fmla="*/ 6 w 6"/>
                <a:gd name="T11" fmla="*/ 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39">
                  <a:moveTo>
                    <a:pt x="6" y="6"/>
                  </a:moveTo>
                  <a:cubicBezTo>
                    <a:pt x="6" y="3"/>
                    <a:pt x="5" y="0"/>
                    <a:pt x="3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6" y="339"/>
                    <a:pt x="6" y="339"/>
                    <a:pt x="6" y="33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2339975" y="6683375"/>
              <a:ext cx="36513" cy="1898650"/>
            </a:xfrm>
            <a:custGeom>
              <a:avLst/>
              <a:gdLst>
                <a:gd name="T0" fmla="*/ 6 w 6"/>
                <a:gd name="T1" fmla="*/ 4 h 308"/>
                <a:gd name="T2" fmla="*/ 3 w 6"/>
                <a:gd name="T3" fmla="*/ 0 h 308"/>
                <a:gd name="T4" fmla="*/ 0 w 6"/>
                <a:gd name="T5" fmla="*/ 4 h 308"/>
                <a:gd name="T6" fmla="*/ 0 w 6"/>
                <a:gd name="T7" fmla="*/ 308 h 308"/>
                <a:gd name="T8" fmla="*/ 6 w 6"/>
                <a:gd name="T9" fmla="*/ 308 h 308"/>
                <a:gd name="T10" fmla="*/ 6 w 6"/>
                <a:gd name="T11" fmla="*/ 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08">
                  <a:moveTo>
                    <a:pt x="6" y="4"/>
                  </a:move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6" y="308"/>
                    <a:pt x="6" y="308"/>
                    <a:pt x="6" y="308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2611438" y="7485063"/>
              <a:ext cx="30163" cy="1096963"/>
            </a:xfrm>
            <a:custGeom>
              <a:avLst/>
              <a:gdLst>
                <a:gd name="T0" fmla="*/ 5 w 5"/>
                <a:gd name="T1" fmla="*/ 3 h 178"/>
                <a:gd name="T2" fmla="*/ 2 w 5"/>
                <a:gd name="T3" fmla="*/ 0 h 178"/>
                <a:gd name="T4" fmla="*/ 0 w 5"/>
                <a:gd name="T5" fmla="*/ 3 h 178"/>
                <a:gd name="T6" fmla="*/ 0 w 5"/>
                <a:gd name="T7" fmla="*/ 178 h 178"/>
                <a:gd name="T8" fmla="*/ 5 w 5"/>
                <a:gd name="T9" fmla="*/ 178 h 178"/>
                <a:gd name="T10" fmla="*/ 5 w 5"/>
                <a:gd name="T11" fmla="*/ 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8">
                  <a:moveTo>
                    <a:pt x="5" y="3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" y="178"/>
                    <a:pt x="5" y="178"/>
                    <a:pt x="5" y="178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836613" y="6819900"/>
              <a:ext cx="1158875" cy="1077913"/>
            </a:xfrm>
            <a:custGeom>
              <a:avLst/>
              <a:gdLst>
                <a:gd name="T0" fmla="*/ 85 w 188"/>
                <a:gd name="T1" fmla="*/ 70 h 175"/>
                <a:gd name="T2" fmla="*/ 79 w 188"/>
                <a:gd name="T3" fmla="*/ 5 h 175"/>
                <a:gd name="T4" fmla="*/ 98 w 188"/>
                <a:gd name="T5" fmla="*/ 65 h 175"/>
                <a:gd name="T6" fmla="*/ 149 w 188"/>
                <a:gd name="T7" fmla="*/ 44 h 175"/>
                <a:gd name="T8" fmla="*/ 117 w 188"/>
                <a:gd name="T9" fmla="*/ 81 h 175"/>
                <a:gd name="T10" fmla="*/ 178 w 188"/>
                <a:gd name="T11" fmla="*/ 99 h 175"/>
                <a:gd name="T12" fmla="*/ 113 w 188"/>
                <a:gd name="T13" fmla="*/ 100 h 175"/>
                <a:gd name="T14" fmla="*/ 139 w 188"/>
                <a:gd name="T15" fmla="*/ 151 h 175"/>
                <a:gd name="T16" fmla="*/ 98 w 188"/>
                <a:gd name="T17" fmla="*/ 115 h 175"/>
                <a:gd name="T18" fmla="*/ 90 w 188"/>
                <a:gd name="T19" fmla="*/ 171 h 175"/>
                <a:gd name="T20" fmla="*/ 73 w 188"/>
                <a:gd name="T21" fmla="*/ 120 h 175"/>
                <a:gd name="T22" fmla="*/ 19 w 188"/>
                <a:gd name="T23" fmla="*/ 131 h 175"/>
                <a:gd name="T24" fmla="*/ 59 w 188"/>
                <a:gd name="T25" fmla="*/ 104 h 175"/>
                <a:gd name="T26" fmla="*/ 11 w 188"/>
                <a:gd name="T27" fmla="*/ 67 h 175"/>
                <a:gd name="T28" fmla="*/ 70 w 188"/>
                <a:gd name="T29" fmla="*/ 7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175">
                  <a:moveTo>
                    <a:pt x="85" y="70"/>
                  </a:moveTo>
                  <a:cubicBezTo>
                    <a:pt x="59" y="74"/>
                    <a:pt x="51" y="9"/>
                    <a:pt x="79" y="5"/>
                  </a:cubicBezTo>
                  <a:cubicBezTo>
                    <a:pt x="111" y="0"/>
                    <a:pt x="102" y="49"/>
                    <a:pt x="98" y="65"/>
                  </a:cubicBezTo>
                  <a:cubicBezTo>
                    <a:pt x="106" y="52"/>
                    <a:pt x="139" y="15"/>
                    <a:pt x="149" y="44"/>
                  </a:cubicBezTo>
                  <a:cubicBezTo>
                    <a:pt x="156" y="63"/>
                    <a:pt x="128" y="72"/>
                    <a:pt x="117" y="81"/>
                  </a:cubicBezTo>
                  <a:cubicBezTo>
                    <a:pt x="131" y="67"/>
                    <a:pt x="188" y="74"/>
                    <a:pt x="178" y="99"/>
                  </a:cubicBezTo>
                  <a:cubicBezTo>
                    <a:pt x="169" y="119"/>
                    <a:pt x="127" y="105"/>
                    <a:pt x="113" y="100"/>
                  </a:cubicBezTo>
                  <a:cubicBezTo>
                    <a:pt x="129" y="109"/>
                    <a:pt x="171" y="135"/>
                    <a:pt x="139" y="151"/>
                  </a:cubicBezTo>
                  <a:cubicBezTo>
                    <a:pt x="113" y="165"/>
                    <a:pt x="105" y="132"/>
                    <a:pt x="98" y="115"/>
                  </a:cubicBezTo>
                  <a:cubicBezTo>
                    <a:pt x="102" y="131"/>
                    <a:pt x="114" y="166"/>
                    <a:pt x="90" y="171"/>
                  </a:cubicBezTo>
                  <a:cubicBezTo>
                    <a:pt x="66" y="175"/>
                    <a:pt x="57" y="134"/>
                    <a:pt x="73" y="120"/>
                  </a:cubicBezTo>
                  <a:cubicBezTo>
                    <a:pt x="64" y="130"/>
                    <a:pt x="30" y="151"/>
                    <a:pt x="19" y="131"/>
                  </a:cubicBezTo>
                  <a:cubicBezTo>
                    <a:pt x="7" y="108"/>
                    <a:pt x="49" y="108"/>
                    <a:pt x="59" y="104"/>
                  </a:cubicBezTo>
                  <a:cubicBezTo>
                    <a:pt x="44" y="106"/>
                    <a:pt x="0" y="88"/>
                    <a:pt x="11" y="67"/>
                  </a:cubicBezTo>
                  <a:cubicBezTo>
                    <a:pt x="21" y="46"/>
                    <a:pt x="66" y="70"/>
                    <a:pt x="70" y="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1157288" y="7164388"/>
              <a:ext cx="48101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8" name="Oval 14"/>
            <p:cNvSpPr>
              <a:spLocks noChangeArrowheads="1"/>
            </p:cNvSpPr>
            <p:nvPr/>
          </p:nvSpPr>
          <p:spPr bwMode="auto">
            <a:xfrm>
              <a:off x="1231900" y="7288213"/>
              <a:ext cx="1746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9" name="Oval 15"/>
            <p:cNvSpPr>
              <a:spLocks noChangeArrowheads="1"/>
            </p:cNvSpPr>
            <p:nvPr/>
          </p:nvSpPr>
          <p:spPr bwMode="auto">
            <a:xfrm>
              <a:off x="1416050" y="72453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0" name="Oval 16"/>
            <p:cNvSpPr>
              <a:spLocks noChangeArrowheads="1"/>
            </p:cNvSpPr>
            <p:nvPr/>
          </p:nvSpPr>
          <p:spPr bwMode="auto">
            <a:xfrm>
              <a:off x="1373188" y="7331075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1" name="Oval 17"/>
            <p:cNvSpPr>
              <a:spLocks noChangeArrowheads="1"/>
            </p:cNvSpPr>
            <p:nvPr/>
          </p:nvSpPr>
          <p:spPr bwMode="auto">
            <a:xfrm>
              <a:off x="1557338" y="73310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1501775" y="7459663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3" name="Oval 19"/>
            <p:cNvSpPr>
              <a:spLocks noChangeArrowheads="1"/>
            </p:cNvSpPr>
            <p:nvPr/>
          </p:nvSpPr>
          <p:spPr bwMode="auto">
            <a:xfrm>
              <a:off x="1255713" y="7429500"/>
              <a:ext cx="190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1422400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5" name="Oval 21"/>
            <p:cNvSpPr>
              <a:spLocks noChangeArrowheads="1"/>
            </p:cNvSpPr>
            <p:nvPr/>
          </p:nvSpPr>
          <p:spPr bwMode="auto">
            <a:xfrm>
              <a:off x="1392238" y="7559675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301625" y="6456363"/>
              <a:ext cx="720725" cy="671513"/>
            </a:xfrm>
            <a:custGeom>
              <a:avLst/>
              <a:gdLst>
                <a:gd name="T0" fmla="*/ 52 w 117"/>
                <a:gd name="T1" fmla="*/ 43 h 109"/>
                <a:gd name="T2" fmla="*/ 49 w 117"/>
                <a:gd name="T3" fmla="*/ 2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0 w 117"/>
                <a:gd name="T11" fmla="*/ 61 h 109"/>
                <a:gd name="T12" fmla="*/ 70 w 117"/>
                <a:gd name="T13" fmla="*/ 62 h 109"/>
                <a:gd name="T14" fmla="*/ 86 w 117"/>
                <a:gd name="T15" fmla="*/ 94 h 109"/>
                <a:gd name="T16" fmla="*/ 60 w 117"/>
                <a:gd name="T17" fmla="*/ 71 h 109"/>
                <a:gd name="T18" fmla="*/ 56 w 117"/>
                <a:gd name="T19" fmla="*/ 106 h 109"/>
                <a:gd name="T20" fmla="*/ 45 w 117"/>
                <a:gd name="T21" fmla="*/ 74 h 109"/>
                <a:gd name="T22" fmla="*/ 11 w 117"/>
                <a:gd name="T23" fmla="*/ 81 h 109"/>
                <a:gd name="T24" fmla="*/ 37 w 117"/>
                <a:gd name="T25" fmla="*/ 64 h 109"/>
                <a:gd name="T26" fmla="*/ 6 w 117"/>
                <a:gd name="T27" fmla="*/ 41 h 109"/>
                <a:gd name="T28" fmla="*/ 43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2" y="43"/>
                  </a:moveTo>
                  <a:cubicBezTo>
                    <a:pt x="36" y="45"/>
                    <a:pt x="31" y="5"/>
                    <a:pt x="49" y="2"/>
                  </a:cubicBezTo>
                  <a:cubicBezTo>
                    <a:pt x="69" y="0"/>
                    <a:pt x="63" y="30"/>
                    <a:pt x="61" y="40"/>
                  </a:cubicBezTo>
                  <a:cubicBezTo>
                    <a:pt x="66" y="32"/>
                    <a:pt x="86" y="9"/>
                    <a:pt x="93" y="27"/>
                  </a:cubicBezTo>
                  <a:cubicBezTo>
                    <a:pt x="97" y="38"/>
                    <a:pt x="79" y="44"/>
                    <a:pt x="73" y="50"/>
                  </a:cubicBezTo>
                  <a:cubicBezTo>
                    <a:pt x="81" y="41"/>
                    <a:pt x="117" y="46"/>
                    <a:pt x="110" y="61"/>
                  </a:cubicBezTo>
                  <a:cubicBezTo>
                    <a:pt x="105" y="73"/>
                    <a:pt x="79" y="65"/>
                    <a:pt x="70" y="62"/>
                  </a:cubicBezTo>
                  <a:cubicBezTo>
                    <a:pt x="80" y="67"/>
                    <a:pt x="106" y="83"/>
                    <a:pt x="86" y="94"/>
                  </a:cubicBezTo>
                  <a:cubicBezTo>
                    <a:pt x="70" y="102"/>
                    <a:pt x="65" y="81"/>
                    <a:pt x="60" y="71"/>
                  </a:cubicBezTo>
                  <a:cubicBezTo>
                    <a:pt x="63" y="81"/>
                    <a:pt x="71" y="103"/>
                    <a:pt x="56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3"/>
                    <a:pt x="11" y="81"/>
                  </a:cubicBezTo>
                  <a:cubicBezTo>
                    <a:pt x="4" y="67"/>
                    <a:pt x="30" y="66"/>
                    <a:pt x="37" y="64"/>
                  </a:cubicBezTo>
                  <a:cubicBezTo>
                    <a:pt x="27" y="65"/>
                    <a:pt x="0" y="54"/>
                    <a:pt x="6" y="41"/>
                  </a:cubicBezTo>
                  <a:cubicBezTo>
                    <a:pt x="13" y="28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7" name="Oval 23"/>
            <p:cNvSpPr>
              <a:spLocks noChangeArrowheads="1"/>
            </p:cNvSpPr>
            <p:nvPr/>
          </p:nvSpPr>
          <p:spPr bwMode="auto">
            <a:xfrm>
              <a:off x="498475" y="6665913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8" name="Oval 24"/>
            <p:cNvSpPr>
              <a:spLocks noChangeArrowheads="1"/>
            </p:cNvSpPr>
            <p:nvPr/>
          </p:nvSpPr>
          <p:spPr bwMode="auto">
            <a:xfrm>
              <a:off x="547688" y="6745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9" name="Oval 25"/>
            <p:cNvSpPr>
              <a:spLocks noChangeArrowheads="1"/>
            </p:cNvSpPr>
            <p:nvPr/>
          </p:nvSpPr>
          <p:spPr bwMode="auto">
            <a:xfrm>
              <a:off x="658813" y="6715125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0" name="Oval 26"/>
            <p:cNvSpPr>
              <a:spLocks noChangeArrowheads="1"/>
            </p:cNvSpPr>
            <p:nvPr/>
          </p:nvSpPr>
          <p:spPr bwMode="auto">
            <a:xfrm>
              <a:off x="633413" y="6770688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1" name="Oval 27"/>
            <p:cNvSpPr>
              <a:spLocks noChangeArrowheads="1"/>
            </p:cNvSpPr>
            <p:nvPr/>
          </p:nvSpPr>
          <p:spPr bwMode="auto">
            <a:xfrm>
              <a:off x="744538" y="677068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2" name="Oval 28"/>
            <p:cNvSpPr>
              <a:spLocks noChangeArrowheads="1"/>
            </p:cNvSpPr>
            <p:nvPr/>
          </p:nvSpPr>
          <p:spPr bwMode="auto">
            <a:xfrm>
              <a:off x="714375" y="6850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3" name="Oval 29"/>
            <p:cNvSpPr>
              <a:spLocks noChangeArrowheads="1"/>
            </p:cNvSpPr>
            <p:nvPr/>
          </p:nvSpPr>
          <p:spPr bwMode="auto">
            <a:xfrm>
              <a:off x="560388" y="68310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4" name="Oval 30"/>
            <p:cNvSpPr>
              <a:spLocks noChangeArrowheads="1"/>
            </p:cNvSpPr>
            <p:nvPr/>
          </p:nvSpPr>
          <p:spPr bwMode="auto">
            <a:xfrm>
              <a:off x="665163" y="684371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5" name="Oval 31"/>
            <p:cNvSpPr>
              <a:spLocks noChangeArrowheads="1"/>
            </p:cNvSpPr>
            <p:nvPr/>
          </p:nvSpPr>
          <p:spPr bwMode="auto">
            <a:xfrm>
              <a:off x="646113" y="69119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2278063" y="7108825"/>
              <a:ext cx="720725" cy="671513"/>
            </a:xfrm>
            <a:custGeom>
              <a:avLst/>
              <a:gdLst>
                <a:gd name="T0" fmla="*/ 53 w 117"/>
                <a:gd name="T1" fmla="*/ 43 h 109"/>
                <a:gd name="T2" fmla="*/ 50 w 117"/>
                <a:gd name="T3" fmla="*/ 3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1 w 117"/>
                <a:gd name="T11" fmla="*/ 61 h 109"/>
                <a:gd name="T12" fmla="*/ 71 w 117"/>
                <a:gd name="T13" fmla="*/ 62 h 109"/>
                <a:gd name="T14" fmla="*/ 87 w 117"/>
                <a:gd name="T15" fmla="*/ 94 h 109"/>
                <a:gd name="T16" fmla="*/ 61 w 117"/>
                <a:gd name="T17" fmla="*/ 71 h 109"/>
                <a:gd name="T18" fmla="*/ 56 w 117"/>
                <a:gd name="T19" fmla="*/ 106 h 109"/>
                <a:gd name="T20" fmla="*/ 46 w 117"/>
                <a:gd name="T21" fmla="*/ 74 h 109"/>
                <a:gd name="T22" fmla="*/ 12 w 117"/>
                <a:gd name="T23" fmla="*/ 81 h 109"/>
                <a:gd name="T24" fmla="*/ 37 w 117"/>
                <a:gd name="T25" fmla="*/ 64 h 109"/>
                <a:gd name="T26" fmla="*/ 7 w 117"/>
                <a:gd name="T27" fmla="*/ 41 h 109"/>
                <a:gd name="T28" fmla="*/ 44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3" y="43"/>
                  </a:moveTo>
                  <a:cubicBezTo>
                    <a:pt x="37" y="46"/>
                    <a:pt x="32" y="5"/>
                    <a:pt x="50" y="3"/>
                  </a:cubicBezTo>
                  <a:cubicBezTo>
                    <a:pt x="69" y="0"/>
                    <a:pt x="64" y="30"/>
                    <a:pt x="61" y="40"/>
                  </a:cubicBezTo>
                  <a:cubicBezTo>
                    <a:pt x="66" y="32"/>
                    <a:pt x="87" y="9"/>
                    <a:pt x="93" y="27"/>
                  </a:cubicBezTo>
                  <a:cubicBezTo>
                    <a:pt x="97" y="39"/>
                    <a:pt x="80" y="44"/>
                    <a:pt x="73" y="50"/>
                  </a:cubicBezTo>
                  <a:cubicBezTo>
                    <a:pt x="82" y="41"/>
                    <a:pt x="117" y="46"/>
                    <a:pt x="111" y="61"/>
                  </a:cubicBezTo>
                  <a:cubicBezTo>
                    <a:pt x="105" y="74"/>
                    <a:pt x="79" y="65"/>
                    <a:pt x="71" y="62"/>
                  </a:cubicBezTo>
                  <a:cubicBezTo>
                    <a:pt x="80" y="67"/>
                    <a:pt x="107" y="84"/>
                    <a:pt x="87" y="94"/>
                  </a:cubicBezTo>
                  <a:cubicBezTo>
                    <a:pt x="70" y="102"/>
                    <a:pt x="66" y="82"/>
                    <a:pt x="61" y="71"/>
                  </a:cubicBezTo>
                  <a:cubicBezTo>
                    <a:pt x="64" y="81"/>
                    <a:pt x="71" y="103"/>
                    <a:pt x="56" y="106"/>
                  </a:cubicBezTo>
                  <a:cubicBezTo>
                    <a:pt x="41" y="109"/>
                    <a:pt x="35" y="83"/>
                    <a:pt x="46" y="74"/>
                  </a:cubicBezTo>
                  <a:cubicBezTo>
                    <a:pt x="40" y="81"/>
                    <a:pt x="18" y="94"/>
                    <a:pt x="12" y="81"/>
                  </a:cubicBezTo>
                  <a:cubicBezTo>
                    <a:pt x="4" y="67"/>
                    <a:pt x="30" y="67"/>
                    <a:pt x="37" y="64"/>
                  </a:cubicBezTo>
                  <a:cubicBezTo>
                    <a:pt x="28" y="66"/>
                    <a:pt x="0" y="55"/>
                    <a:pt x="7" y="41"/>
                  </a:cubicBezTo>
                  <a:cubicBezTo>
                    <a:pt x="13" y="28"/>
                    <a:pt x="41" y="43"/>
                    <a:pt x="44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7" name="Oval 33"/>
            <p:cNvSpPr>
              <a:spLocks noChangeArrowheads="1"/>
            </p:cNvSpPr>
            <p:nvPr/>
          </p:nvSpPr>
          <p:spPr bwMode="auto">
            <a:xfrm>
              <a:off x="2481263" y="73247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8" name="Oval 34"/>
            <p:cNvSpPr>
              <a:spLocks noChangeArrowheads="1"/>
            </p:cNvSpPr>
            <p:nvPr/>
          </p:nvSpPr>
          <p:spPr bwMode="auto">
            <a:xfrm>
              <a:off x="2524125" y="739933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9" name="Oval 35"/>
            <p:cNvSpPr>
              <a:spLocks noChangeArrowheads="1"/>
            </p:cNvSpPr>
            <p:nvPr/>
          </p:nvSpPr>
          <p:spPr bwMode="auto">
            <a:xfrm>
              <a:off x="2641600" y="7373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0" name="Oval 36"/>
            <p:cNvSpPr>
              <a:spLocks noChangeArrowheads="1"/>
            </p:cNvSpPr>
            <p:nvPr/>
          </p:nvSpPr>
          <p:spPr bwMode="auto">
            <a:xfrm>
              <a:off x="2611438" y="74295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1" name="Oval 37"/>
            <p:cNvSpPr>
              <a:spLocks noChangeArrowheads="1"/>
            </p:cNvSpPr>
            <p:nvPr/>
          </p:nvSpPr>
          <p:spPr bwMode="auto">
            <a:xfrm>
              <a:off x="2727325" y="7423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2" name="Oval 38"/>
            <p:cNvSpPr>
              <a:spLocks noChangeArrowheads="1"/>
            </p:cNvSpPr>
            <p:nvPr/>
          </p:nvSpPr>
          <p:spPr bwMode="auto">
            <a:xfrm>
              <a:off x="2697163" y="75088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3" name="Oval 39"/>
            <p:cNvSpPr>
              <a:spLocks noChangeArrowheads="1"/>
            </p:cNvSpPr>
            <p:nvPr/>
          </p:nvSpPr>
          <p:spPr bwMode="auto">
            <a:xfrm>
              <a:off x="2543175" y="7485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4" name="Oval 40"/>
            <p:cNvSpPr>
              <a:spLocks noChangeArrowheads="1"/>
            </p:cNvSpPr>
            <p:nvPr/>
          </p:nvSpPr>
          <p:spPr bwMode="auto">
            <a:xfrm>
              <a:off x="2641600" y="7504113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5" name="Oval 41"/>
            <p:cNvSpPr>
              <a:spLocks noChangeArrowheads="1"/>
            </p:cNvSpPr>
            <p:nvPr/>
          </p:nvSpPr>
          <p:spPr bwMode="auto">
            <a:xfrm>
              <a:off x="2622550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6" name="Freeform 42"/>
            <p:cNvSpPr>
              <a:spLocks/>
            </p:cNvSpPr>
            <p:nvPr/>
          </p:nvSpPr>
          <p:spPr bwMode="auto">
            <a:xfrm>
              <a:off x="2130425" y="6516688"/>
              <a:ext cx="498475" cy="468313"/>
            </a:xfrm>
            <a:custGeom>
              <a:avLst/>
              <a:gdLst>
                <a:gd name="T0" fmla="*/ 36 w 81"/>
                <a:gd name="T1" fmla="*/ 30 h 76"/>
                <a:gd name="T2" fmla="*/ 34 w 81"/>
                <a:gd name="T3" fmla="*/ 2 h 76"/>
                <a:gd name="T4" fmla="*/ 42 w 81"/>
                <a:gd name="T5" fmla="*/ 28 h 76"/>
                <a:gd name="T6" fmla="*/ 65 w 81"/>
                <a:gd name="T7" fmla="*/ 19 h 76"/>
                <a:gd name="T8" fmla="*/ 50 w 81"/>
                <a:gd name="T9" fmla="*/ 35 h 76"/>
                <a:gd name="T10" fmla="*/ 77 w 81"/>
                <a:gd name="T11" fmla="*/ 42 h 76"/>
                <a:gd name="T12" fmla="*/ 49 w 81"/>
                <a:gd name="T13" fmla="*/ 43 h 76"/>
                <a:gd name="T14" fmla="*/ 60 w 81"/>
                <a:gd name="T15" fmla="*/ 65 h 76"/>
                <a:gd name="T16" fmla="*/ 42 w 81"/>
                <a:gd name="T17" fmla="*/ 50 h 76"/>
                <a:gd name="T18" fmla="*/ 39 w 81"/>
                <a:gd name="T19" fmla="*/ 74 h 76"/>
                <a:gd name="T20" fmla="*/ 31 w 81"/>
                <a:gd name="T21" fmla="*/ 52 h 76"/>
                <a:gd name="T22" fmla="*/ 8 w 81"/>
                <a:gd name="T23" fmla="*/ 56 h 76"/>
                <a:gd name="T24" fmla="*/ 25 w 81"/>
                <a:gd name="T25" fmla="*/ 45 h 76"/>
                <a:gd name="T26" fmla="*/ 4 w 81"/>
                <a:gd name="T27" fmla="*/ 29 h 76"/>
                <a:gd name="T28" fmla="*/ 30 w 81"/>
                <a:gd name="T29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6">
                  <a:moveTo>
                    <a:pt x="36" y="30"/>
                  </a:moveTo>
                  <a:cubicBezTo>
                    <a:pt x="25" y="32"/>
                    <a:pt x="21" y="4"/>
                    <a:pt x="34" y="2"/>
                  </a:cubicBezTo>
                  <a:cubicBezTo>
                    <a:pt x="48" y="0"/>
                    <a:pt x="44" y="21"/>
                    <a:pt x="42" y="28"/>
                  </a:cubicBezTo>
                  <a:cubicBezTo>
                    <a:pt x="46" y="22"/>
                    <a:pt x="60" y="6"/>
                    <a:pt x="65" y="19"/>
                  </a:cubicBezTo>
                  <a:cubicBezTo>
                    <a:pt x="67" y="27"/>
                    <a:pt x="55" y="31"/>
                    <a:pt x="50" y="35"/>
                  </a:cubicBezTo>
                  <a:cubicBezTo>
                    <a:pt x="56" y="29"/>
                    <a:pt x="81" y="32"/>
                    <a:pt x="77" y="42"/>
                  </a:cubicBezTo>
                  <a:cubicBezTo>
                    <a:pt x="73" y="51"/>
                    <a:pt x="55" y="45"/>
                    <a:pt x="49" y="43"/>
                  </a:cubicBezTo>
                  <a:cubicBezTo>
                    <a:pt x="56" y="47"/>
                    <a:pt x="74" y="58"/>
                    <a:pt x="60" y="65"/>
                  </a:cubicBezTo>
                  <a:cubicBezTo>
                    <a:pt x="48" y="71"/>
                    <a:pt x="45" y="57"/>
                    <a:pt x="42" y="50"/>
                  </a:cubicBezTo>
                  <a:cubicBezTo>
                    <a:pt x="44" y="57"/>
                    <a:pt x="49" y="72"/>
                    <a:pt x="39" y="74"/>
                  </a:cubicBezTo>
                  <a:cubicBezTo>
                    <a:pt x="28" y="76"/>
                    <a:pt x="24" y="58"/>
                    <a:pt x="31" y="52"/>
                  </a:cubicBezTo>
                  <a:cubicBezTo>
                    <a:pt x="27" y="56"/>
                    <a:pt x="12" y="65"/>
                    <a:pt x="8" y="56"/>
                  </a:cubicBezTo>
                  <a:cubicBezTo>
                    <a:pt x="2" y="47"/>
                    <a:pt x="21" y="46"/>
                    <a:pt x="25" y="45"/>
                  </a:cubicBezTo>
                  <a:cubicBezTo>
                    <a:pt x="19" y="46"/>
                    <a:pt x="0" y="38"/>
                    <a:pt x="4" y="29"/>
                  </a:cubicBezTo>
                  <a:cubicBezTo>
                    <a:pt x="9" y="20"/>
                    <a:pt x="28" y="30"/>
                    <a:pt x="30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7" name="Oval 43"/>
            <p:cNvSpPr>
              <a:spLocks noChangeArrowheads="1"/>
            </p:cNvSpPr>
            <p:nvPr/>
          </p:nvSpPr>
          <p:spPr bwMode="auto">
            <a:xfrm>
              <a:off x="2265363" y="6665913"/>
              <a:ext cx="209550" cy="209550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8" name="Oval 44"/>
            <p:cNvSpPr>
              <a:spLocks noChangeArrowheads="1"/>
            </p:cNvSpPr>
            <p:nvPr/>
          </p:nvSpPr>
          <p:spPr bwMode="auto">
            <a:xfrm>
              <a:off x="2303463" y="6719888"/>
              <a:ext cx="1588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9" name="Oval 45"/>
            <p:cNvSpPr>
              <a:spLocks noChangeArrowheads="1"/>
            </p:cNvSpPr>
            <p:nvPr/>
          </p:nvSpPr>
          <p:spPr bwMode="auto">
            <a:xfrm>
              <a:off x="2376488" y="670242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0" name="Oval 46"/>
            <p:cNvSpPr>
              <a:spLocks noChangeArrowheads="1"/>
            </p:cNvSpPr>
            <p:nvPr/>
          </p:nvSpPr>
          <p:spPr bwMode="auto">
            <a:xfrm>
              <a:off x="2357438" y="6738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1" name="Oval 47"/>
            <p:cNvSpPr>
              <a:spLocks noChangeArrowheads="1"/>
            </p:cNvSpPr>
            <p:nvPr/>
          </p:nvSpPr>
          <p:spPr bwMode="auto">
            <a:xfrm>
              <a:off x="2438400" y="67325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2" name="Oval 48"/>
            <p:cNvSpPr>
              <a:spLocks noChangeArrowheads="1"/>
            </p:cNvSpPr>
            <p:nvPr/>
          </p:nvSpPr>
          <p:spPr bwMode="auto">
            <a:xfrm>
              <a:off x="2419350" y="6794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3" name="Oval 49"/>
            <p:cNvSpPr>
              <a:spLocks noChangeArrowheads="1"/>
            </p:cNvSpPr>
            <p:nvPr/>
          </p:nvSpPr>
          <p:spPr bwMode="auto">
            <a:xfrm>
              <a:off x="2308225" y="67818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4" name="Oval 50"/>
            <p:cNvSpPr>
              <a:spLocks noChangeArrowheads="1"/>
            </p:cNvSpPr>
            <p:nvPr/>
          </p:nvSpPr>
          <p:spPr bwMode="auto">
            <a:xfrm>
              <a:off x="2382838" y="6788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5" name="Oval 51"/>
            <p:cNvSpPr>
              <a:spLocks noChangeArrowheads="1"/>
            </p:cNvSpPr>
            <p:nvPr/>
          </p:nvSpPr>
          <p:spPr bwMode="auto">
            <a:xfrm>
              <a:off x="2370138" y="6837363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6" name="Freeform 52"/>
            <p:cNvSpPr>
              <a:spLocks/>
            </p:cNvSpPr>
            <p:nvPr/>
          </p:nvSpPr>
          <p:spPr bwMode="auto">
            <a:xfrm>
              <a:off x="1298575" y="6061075"/>
              <a:ext cx="690563" cy="647700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2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8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2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8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8"/>
                    <a:pt x="58" y="68"/>
                  </a:cubicBezTo>
                  <a:cubicBezTo>
                    <a:pt x="60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4"/>
                    <a:pt x="29" y="64"/>
                    <a:pt x="35" y="62"/>
                  </a:cubicBezTo>
                  <a:cubicBezTo>
                    <a:pt x="26" y="63"/>
                    <a:pt x="0" y="52"/>
                    <a:pt x="6" y="40"/>
                  </a:cubicBezTo>
                  <a:cubicBezTo>
                    <a:pt x="12" y="27"/>
                    <a:pt x="39" y="41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7" name="Oval 53"/>
            <p:cNvSpPr>
              <a:spLocks noChangeArrowheads="1"/>
            </p:cNvSpPr>
            <p:nvPr/>
          </p:nvSpPr>
          <p:spPr bwMode="auto">
            <a:xfrm>
              <a:off x="1490663" y="6264275"/>
              <a:ext cx="28257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8" name="Oval 54"/>
            <p:cNvSpPr>
              <a:spLocks noChangeArrowheads="1"/>
            </p:cNvSpPr>
            <p:nvPr/>
          </p:nvSpPr>
          <p:spPr bwMode="auto">
            <a:xfrm>
              <a:off x="1533525" y="63388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9" name="Oval 55"/>
            <p:cNvSpPr>
              <a:spLocks noChangeArrowheads="1"/>
            </p:cNvSpPr>
            <p:nvPr/>
          </p:nvSpPr>
          <p:spPr bwMode="auto">
            <a:xfrm>
              <a:off x="1644650" y="6313488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0" name="Oval 56"/>
            <p:cNvSpPr>
              <a:spLocks noChangeArrowheads="1"/>
            </p:cNvSpPr>
            <p:nvPr/>
          </p:nvSpPr>
          <p:spPr bwMode="auto">
            <a:xfrm>
              <a:off x="1619250" y="636270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1" name="Oval 57"/>
            <p:cNvSpPr>
              <a:spLocks noChangeArrowheads="1"/>
            </p:cNvSpPr>
            <p:nvPr/>
          </p:nvSpPr>
          <p:spPr bwMode="auto">
            <a:xfrm>
              <a:off x="1724025" y="636270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2" name="Oval 58"/>
            <p:cNvSpPr>
              <a:spLocks noChangeArrowheads="1"/>
            </p:cNvSpPr>
            <p:nvPr/>
          </p:nvSpPr>
          <p:spPr bwMode="auto">
            <a:xfrm>
              <a:off x="1693863" y="644366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3" name="Oval 59"/>
            <p:cNvSpPr>
              <a:spLocks noChangeArrowheads="1"/>
            </p:cNvSpPr>
            <p:nvPr/>
          </p:nvSpPr>
          <p:spPr bwMode="auto">
            <a:xfrm>
              <a:off x="1544638" y="64246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4" name="Oval 60"/>
            <p:cNvSpPr>
              <a:spLocks noChangeArrowheads="1"/>
            </p:cNvSpPr>
            <p:nvPr/>
          </p:nvSpPr>
          <p:spPr bwMode="auto">
            <a:xfrm>
              <a:off x="1644650" y="64373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5" name="Oval 61"/>
            <p:cNvSpPr>
              <a:spLocks noChangeArrowheads="1"/>
            </p:cNvSpPr>
            <p:nvPr/>
          </p:nvSpPr>
          <p:spPr bwMode="auto">
            <a:xfrm>
              <a:off x="1625600" y="6499225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6" name="Freeform 62"/>
            <p:cNvSpPr>
              <a:spLocks/>
            </p:cNvSpPr>
            <p:nvPr/>
          </p:nvSpPr>
          <p:spPr bwMode="auto">
            <a:xfrm>
              <a:off x="930275" y="7910513"/>
              <a:ext cx="455613" cy="393700"/>
            </a:xfrm>
            <a:custGeom>
              <a:avLst/>
              <a:gdLst>
                <a:gd name="T0" fmla="*/ 0 w 74"/>
                <a:gd name="T1" fmla="*/ 7 h 64"/>
                <a:gd name="T2" fmla="*/ 74 w 74"/>
                <a:gd name="T3" fmla="*/ 64 h 64"/>
                <a:gd name="T4" fmla="*/ 0 w 74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7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7" name="Freeform 63"/>
            <p:cNvSpPr>
              <a:spLocks/>
            </p:cNvSpPr>
            <p:nvPr/>
          </p:nvSpPr>
          <p:spPr bwMode="auto">
            <a:xfrm>
              <a:off x="904875" y="7953375"/>
              <a:ext cx="481013" cy="431800"/>
            </a:xfrm>
            <a:custGeom>
              <a:avLst/>
              <a:gdLst>
                <a:gd name="T0" fmla="*/ 4 w 78"/>
                <a:gd name="T1" fmla="*/ 0 h 70"/>
                <a:gd name="T2" fmla="*/ 0 w 78"/>
                <a:gd name="T3" fmla="*/ 1 h 70"/>
                <a:gd name="T4" fmla="*/ 78 w 78"/>
                <a:gd name="T5" fmla="*/ 58 h 70"/>
                <a:gd name="T6" fmla="*/ 78 w 78"/>
                <a:gd name="T7" fmla="*/ 57 h 70"/>
                <a:gd name="T8" fmla="*/ 4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4" y="0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16" y="70"/>
                    <a:pt x="78" y="58"/>
                  </a:cubicBezTo>
                  <a:cubicBezTo>
                    <a:pt x="78" y="58"/>
                    <a:pt x="78" y="57"/>
                    <a:pt x="78" y="5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153988" y="7183438"/>
              <a:ext cx="455613" cy="393700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>
              <a:off x="128588" y="7232650"/>
              <a:ext cx="487363" cy="425450"/>
            </a:xfrm>
            <a:custGeom>
              <a:avLst/>
              <a:gdLst>
                <a:gd name="T0" fmla="*/ 4 w 79"/>
                <a:gd name="T1" fmla="*/ 0 h 69"/>
                <a:gd name="T2" fmla="*/ 0 w 79"/>
                <a:gd name="T3" fmla="*/ 1 h 69"/>
                <a:gd name="T4" fmla="*/ 79 w 79"/>
                <a:gd name="T5" fmla="*/ 57 h 69"/>
                <a:gd name="T6" fmla="*/ 78 w 79"/>
                <a:gd name="T7" fmla="*/ 56 h 69"/>
                <a:gd name="T8" fmla="*/ 4 w 7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9">
                  <a:moveTo>
                    <a:pt x="4" y="0"/>
                  </a:moveTo>
                  <a:cubicBezTo>
                    <a:pt x="3" y="0"/>
                    <a:pt x="2" y="0"/>
                    <a:pt x="0" y="1"/>
                  </a:cubicBezTo>
                  <a:cubicBezTo>
                    <a:pt x="0" y="1"/>
                    <a:pt x="16" y="69"/>
                    <a:pt x="79" y="57"/>
                  </a:cubicBezTo>
                  <a:cubicBezTo>
                    <a:pt x="79" y="57"/>
                    <a:pt x="79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0" name="Freeform 66"/>
            <p:cNvSpPr>
              <a:spLocks/>
            </p:cNvSpPr>
            <p:nvPr/>
          </p:nvSpPr>
          <p:spPr bwMode="auto">
            <a:xfrm>
              <a:off x="1884363" y="7239000"/>
              <a:ext cx="461963" cy="393700"/>
            </a:xfrm>
            <a:custGeom>
              <a:avLst/>
              <a:gdLst>
                <a:gd name="T0" fmla="*/ 0 w 75"/>
                <a:gd name="T1" fmla="*/ 7 h 64"/>
                <a:gd name="T2" fmla="*/ 75 w 75"/>
                <a:gd name="T3" fmla="*/ 64 h 64"/>
                <a:gd name="T4" fmla="*/ 0 w 75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64">
                  <a:moveTo>
                    <a:pt x="0" y="7"/>
                  </a:moveTo>
                  <a:cubicBezTo>
                    <a:pt x="75" y="64"/>
                    <a:pt x="75" y="64"/>
                    <a:pt x="75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1" name="Freeform 67"/>
            <p:cNvSpPr>
              <a:spLocks/>
            </p:cNvSpPr>
            <p:nvPr/>
          </p:nvSpPr>
          <p:spPr bwMode="auto">
            <a:xfrm>
              <a:off x="1865313" y="7281863"/>
              <a:ext cx="481013" cy="431800"/>
            </a:xfrm>
            <a:custGeom>
              <a:avLst/>
              <a:gdLst>
                <a:gd name="T0" fmla="*/ 3 w 78"/>
                <a:gd name="T1" fmla="*/ 0 h 70"/>
                <a:gd name="T2" fmla="*/ 0 w 78"/>
                <a:gd name="T3" fmla="*/ 1 h 70"/>
                <a:gd name="T4" fmla="*/ 78 w 78"/>
                <a:gd name="T5" fmla="*/ 57 h 70"/>
                <a:gd name="T6" fmla="*/ 78 w 78"/>
                <a:gd name="T7" fmla="*/ 57 h 70"/>
                <a:gd name="T8" fmla="*/ 3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5" y="70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2" name="Freeform 68"/>
            <p:cNvSpPr>
              <a:spLocks/>
            </p:cNvSpPr>
            <p:nvPr/>
          </p:nvSpPr>
          <p:spPr bwMode="auto">
            <a:xfrm>
              <a:off x="646113" y="7423150"/>
              <a:ext cx="406400" cy="406400"/>
            </a:xfrm>
            <a:custGeom>
              <a:avLst/>
              <a:gdLst>
                <a:gd name="T0" fmla="*/ 66 w 66"/>
                <a:gd name="T1" fmla="*/ 0 h 66"/>
                <a:gd name="T2" fmla="*/ 0 w 66"/>
                <a:gd name="T3" fmla="*/ 66 h 66"/>
                <a:gd name="T4" fmla="*/ 66 w 66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6">
                  <a:moveTo>
                    <a:pt x="6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" y="59"/>
                    <a:pt x="7" y="0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3" name="Freeform 69"/>
            <p:cNvSpPr>
              <a:spLocks/>
            </p:cNvSpPr>
            <p:nvPr/>
          </p:nvSpPr>
          <p:spPr bwMode="auto">
            <a:xfrm>
              <a:off x="646113" y="7423150"/>
              <a:ext cx="425450" cy="431800"/>
            </a:xfrm>
            <a:custGeom>
              <a:avLst/>
              <a:gdLst>
                <a:gd name="T0" fmla="*/ 66 w 69"/>
                <a:gd name="T1" fmla="*/ 0 h 70"/>
                <a:gd name="T2" fmla="*/ 69 w 69"/>
                <a:gd name="T3" fmla="*/ 0 h 70"/>
                <a:gd name="T4" fmla="*/ 0 w 69"/>
                <a:gd name="T5" fmla="*/ 67 h 70"/>
                <a:gd name="T6" fmla="*/ 0 w 69"/>
                <a:gd name="T7" fmla="*/ 66 h 70"/>
                <a:gd name="T8" fmla="*/ 66 w 69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0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0"/>
                    <a:pt x="0" y="67"/>
                  </a:cubicBezTo>
                  <a:cubicBezTo>
                    <a:pt x="0" y="67"/>
                    <a:pt x="0" y="67"/>
                    <a:pt x="0" y="66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1724025" y="6627813"/>
              <a:ext cx="406400" cy="412750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67 h 67"/>
                <a:gd name="T4" fmla="*/ 66 w 6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0"/>
                    <a:pt x="7" y="1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1724025" y="6627813"/>
              <a:ext cx="425450" cy="438150"/>
            </a:xfrm>
            <a:custGeom>
              <a:avLst/>
              <a:gdLst>
                <a:gd name="T0" fmla="*/ 66 w 69"/>
                <a:gd name="T1" fmla="*/ 0 h 71"/>
                <a:gd name="T2" fmla="*/ 69 w 69"/>
                <a:gd name="T3" fmla="*/ 0 h 71"/>
                <a:gd name="T4" fmla="*/ 0 w 69"/>
                <a:gd name="T5" fmla="*/ 67 h 71"/>
                <a:gd name="T6" fmla="*/ 0 w 69"/>
                <a:gd name="T7" fmla="*/ 67 h 71"/>
                <a:gd name="T8" fmla="*/ 66 w 69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1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1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2635250" y="7664450"/>
              <a:ext cx="523875" cy="528638"/>
            </a:xfrm>
            <a:custGeom>
              <a:avLst/>
              <a:gdLst>
                <a:gd name="T0" fmla="*/ 85 w 85"/>
                <a:gd name="T1" fmla="*/ 0 h 86"/>
                <a:gd name="T2" fmla="*/ 0 w 85"/>
                <a:gd name="T3" fmla="*/ 86 h 86"/>
                <a:gd name="T4" fmla="*/ 85 w 85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6">
                  <a:moveTo>
                    <a:pt x="85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7" name="Freeform 73"/>
            <p:cNvSpPr>
              <a:spLocks/>
            </p:cNvSpPr>
            <p:nvPr/>
          </p:nvSpPr>
          <p:spPr bwMode="auto">
            <a:xfrm>
              <a:off x="2635250" y="7664450"/>
              <a:ext cx="554038" cy="560388"/>
            </a:xfrm>
            <a:custGeom>
              <a:avLst/>
              <a:gdLst>
                <a:gd name="T0" fmla="*/ 85 w 90"/>
                <a:gd name="T1" fmla="*/ 0 h 91"/>
                <a:gd name="T2" fmla="*/ 90 w 90"/>
                <a:gd name="T3" fmla="*/ 0 h 91"/>
                <a:gd name="T4" fmla="*/ 0 w 90"/>
                <a:gd name="T5" fmla="*/ 86 h 91"/>
                <a:gd name="T6" fmla="*/ 0 w 90"/>
                <a:gd name="T7" fmla="*/ 86 h 91"/>
                <a:gd name="T8" fmla="*/ 85 w 90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1">
                  <a:moveTo>
                    <a:pt x="85" y="0"/>
                  </a:moveTo>
                  <a:cubicBezTo>
                    <a:pt x="86" y="0"/>
                    <a:pt x="88" y="0"/>
                    <a:pt x="90" y="0"/>
                  </a:cubicBezTo>
                  <a:cubicBezTo>
                    <a:pt x="90" y="0"/>
                    <a:pt x="82" y="91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8" name="Freeform 74"/>
            <p:cNvSpPr>
              <a:spLocks/>
            </p:cNvSpPr>
            <p:nvPr/>
          </p:nvSpPr>
          <p:spPr bwMode="auto">
            <a:xfrm>
              <a:off x="10972800" y="7404100"/>
              <a:ext cx="30163" cy="1177925"/>
            </a:xfrm>
            <a:custGeom>
              <a:avLst/>
              <a:gdLst>
                <a:gd name="T0" fmla="*/ 5 w 5"/>
                <a:gd name="T1" fmla="*/ 5 h 191"/>
                <a:gd name="T2" fmla="*/ 2 w 5"/>
                <a:gd name="T3" fmla="*/ 0 h 191"/>
                <a:gd name="T4" fmla="*/ 0 w 5"/>
                <a:gd name="T5" fmla="*/ 5 h 191"/>
                <a:gd name="T6" fmla="*/ 0 w 5"/>
                <a:gd name="T7" fmla="*/ 191 h 191"/>
                <a:gd name="T8" fmla="*/ 5 w 5"/>
                <a:gd name="T9" fmla="*/ 191 h 191"/>
                <a:gd name="T10" fmla="*/ 5 w 5"/>
                <a:gd name="T11" fmla="*/ 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91">
                  <a:moveTo>
                    <a:pt x="5" y="5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5" y="191"/>
                    <a:pt x="5" y="191"/>
                    <a:pt x="5" y="191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9" name="Freeform 75"/>
            <p:cNvSpPr>
              <a:spLocks/>
            </p:cNvSpPr>
            <p:nvPr/>
          </p:nvSpPr>
          <p:spPr bwMode="auto">
            <a:xfrm>
              <a:off x="11858625" y="7521575"/>
              <a:ext cx="38100" cy="1060450"/>
            </a:xfrm>
            <a:custGeom>
              <a:avLst/>
              <a:gdLst>
                <a:gd name="T0" fmla="*/ 6 w 6"/>
                <a:gd name="T1" fmla="*/ 4 h 172"/>
                <a:gd name="T2" fmla="*/ 3 w 6"/>
                <a:gd name="T3" fmla="*/ 0 h 172"/>
                <a:gd name="T4" fmla="*/ 0 w 6"/>
                <a:gd name="T5" fmla="*/ 4 h 172"/>
                <a:gd name="T6" fmla="*/ 0 w 6"/>
                <a:gd name="T7" fmla="*/ 172 h 172"/>
                <a:gd name="T8" fmla="*/ 6 w 6"/>
                <a:gd name="T9" fmla="*/ 172 h 172"/>
                <a:gd name="T10" fmla="*/ 6 w 6"/>
                <a:gd name="T11" fmla="*/ 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72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6" y="172"/>
                    <a:pt x="6" y="172"/>
                    <a:pt x="6" y="172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0" name="Freeform 76"/>
            <p:cNvSpPr>
              <a:spLocks/>
            </p:cNvSpPr>
            <p:nvPr/>
          </p:nvSpPr>
          <p:spPr bwMode="auto">
            <a:xfrm>
              <a:off x="10042525" y="7472363"/>
              <a:ext cx="36513" cy="1109663"/>
            </a:xfrm>
            <a:custGeom>
              <a:avLst/>
              <a:gdLst>
                <a:gd name="T0" fmla="*/ 6 w 6"/>
                <a:gd name="T1" fmla="*/ 4 h 180"/>
                <a:gd name="T2" fmla="*/ 3 w 6"/>
                <a:gd name="T3" fmla="*/ 0 h 180"/>
                <a:gd name="T4" fmla="*/ 0 w 6"/>
                <a:gd name="T5" fmla="*/ 4 h 180"/>
                <a:gd name="T6" fmla="*/ 0 w 6"/>
                <a:gd name="T7" fmla="*/ 180 h 180"/>
                <a:gd name="T8" fmla="*/ 6 w 6"/>
                <a:gd name="T9" fmla="*/ 180 h 180"/>
                <a:gd name="T10" fmla="*/ 6 w 6"/>
                <a:gd name="T11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0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6" y="180"/>
                    <a:pt x="6" y="180"/>
                    <a:pt x="6" y="180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1" name="Freeform 77"/>
            <p:cNvSpPr>
              <a:spLocks/>
            </p:cNvSpPr>
            <p:nvPr/>
          </p:nvSpPr>
          <p:spPr bwMode="auto">
            <a:xfrm>
              <a:off x="11606213" y="6899275"/>
              <a:ext cx="38100" cy="1682750"/>
            </a:xfrm>
            <a:custGeom>
              <a:avLst/>
              <a:gdLst>
                <a:gd name="T0" fmla="*/ 6 w 6"/>
                <a:gd name="T1" fmla="*/ 4 h 273"/>
                <a:gd name="T2" fmla="*/ 3 w 6"/>
                <a:gd name="T3" fmla="*/ 0 h 273"/>
                <a:gd name="T4" fmla="*/ 0 w 6"/>
                <a:gd name="T5" fmla="*/ 4 h 273"/>
                <a:gd name="T6" fmla="*/ 0 w 6"/>
                <a:gd name="T7" fmla="*/ 273 h 273"/>
                <a:gd name="T8" fmla="*/ 6 w 6"/>
                <a:gd name="T9" fmla="*/ 273 h 273"/>
                <a:gd name="T10" fmla="*/ 6 w 6"/>
                <a:gd name="T11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73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6" y="273"/>
                    <a:pt x="6" y="273"/>
                    <a:pt x="6" y="273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2" name="Freeform 78"/>
            <p:cNvSpPr>
              <a:spLocks/>
            </p:cNvSpPr>
            <p:nvPr/>
          </p:nvSpPr>
          <p:spPr bwMode="auto">
            <a:xfrm>
              <a:off x="11274425" y="6486525"/>
              <a:ext cx="714375" cy="671513"/>
            </a:xfrm>
            <a:custGeom>
              <a:avLst/>
              <a:gdLst>
                <a:gd name="T0" fmla="*/ 52 w 116"/>
                <a:gd name="T1" fmla="*/ 44 h 109"/>
                <a:gd name="T2" fmla="*/ 49 w 116"/>
                <a:gd name="T3" fmla="*/ 3 h 109"/>
                <a:gd name="T4" fmla="*/ 61 w 116"/>
                <a:gd name="T5" fmla="*/ 40 h 109"/>
                <a:gd name="T6" fmla="*/ 92 w 116"/>
                <a:gd name="T7" fmla="*/ 27 h 109"/>
                <a:gd name="T8" fmla="*/ 72 w 116"/>
                <a:gd name="T9" fmla="*/ 50 h 109"/>
                <a:gd name="T10" fmla="*/ 110 w 116"/>
                <a:gd name="T11" fmla="*/ 61 h 109"/>
                <a:gd name="T12" fmla="*/ 70 w 116"/>
                <a:gd name="T13" fmla="*/ 62 h 109"/>
                <a:gd name="T14" fmla="*/ 86 w 116"/>
                <a:gd name="T15" fmla="*/ 94 h 109"/>
                <a:gd name="T16" fmla="*/ 60 w 116"/>
                <a:gd name="T17" fmla="*/ 71 h 109"/>
                <a:gd name="T18" fmla="*/ 55 w 116"/>
                <a:gd name="T19" fmla="*/ 106 h 109"/>
                <a:gd name="T20" fmla="*/ 45 w 116"/>
                <a:gd name="T21" fmla="*/ 74 h 109"/>
                <a:gd name="T22" fmla="*/ 11 w 116"/>
                <a:gd name="T23" fmla="*/ 81 h 109"/>
                <a:gd name="T24" fmla="*/ 36 w 116"/>
                <a:gd name="T25" fmla="*/ 65 h 109"/>
                <a:gd name="T26" fmla="*/ 6 w 116"/>
                <a:gd name="T27" fmla="*/ 42 h 109"/>
                <a:gd name="T28" fmla="*/ 43 w 116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09">
                  <a:moveTo>
                    <a:pt x="52" y="44"/>
                  </a:moveTo>
                  <a:cubicBezTo>
                    <a:pt x="36" y="46"/>
                    <a:pt x="31" y="6"/>
                    <a:pt x="49" y="3"/>
                  </a:cubicBezTo>
                  <a:cubicBezTo>
                    <a:pt x="68" y="0"/>
                    <a:pt x="63" y="30"/>
                    <a:pt x="61" y="40"/>
                  </a:cubicBezTo>
                  <a:cubicBezTo>
                    <a:pt x="65" y="32"/>
                    <a:pt x="86" y="9"/>
                    <a:pt x="92" y="27"/>
                  </a:cubicBezTo>
                  <a:cubicBezTo>
                    <a:pt x="96" y="39"/>
                    <a:pt x="79" y="45"/>
                    <a:pt x="72" y="50"/>
                  </a:cubicBezTo>
                  <a:cubicBezTo>
                    <a:pt x="81" y="42"/>
                    <a:pt x="116" y="46"/>
                    <a:pt x="110" y="61"/>
                  </a:cubicBezTo>
                  <a:cubicBezTo>
                    <a:pt x="105" y="74"/>
                    <a:pt x="78" y="65"/>
                    <a:pt x="70" y="62"/>
                  </a:cubicBezTo>
                  <a:cubicBezTo>
                    <a:pt x="80" y="68"/>
                    <a:pt x="106" y="84"/>
                    <a:pt x="86" y="94"/>
                  </a:cubicBezTo>
                  <a:cubicBezTo>
                    <a:pt x="69" y="103"/>
                    <a:pt x="65" y="82"/>
                    <a:pt x="60" y="71"/>
                  </a:cubicBezTo>
                  <a:cubicBezTo>
                    <a:pt x="63" y="82"/>
                    <a:pt x="70" y="103"/>
                    <a:pt x="55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4"/>
                    <a:pt x="11" y="81"/>
                  </a:cubicBezTo>
                  <a:cubicBezTo>
                    <a:pt x="3" y="67"/>
                    <a:pt x="30" y="67"/>
                    <a:pt x="36" y="65"/>
                  </a:cubicBezTo>
                  <a:cubicBezTo>
                    <a:pt x="27" y="66"/>
                    <a:pt x="0" y="55"/>
                    <a:pt x="6" y="42"/>
                  </a:cubicBezTo>
                  <a:cubicBezTo>
                    <a:pt x="13" y="29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3" name="Oval 79"/>
            <p:cNvSpPr>
              <a:spLocks noChangeArrowheads="1"/>
            </p:cNvSpPr>
            <p:nvPr/>
          </p:nvSpPr>
          <p:spPr bwMode="auto">
            <a:xfrm>
              <a:off x="11471275" y="67024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4" name="Oval 80"/>
            <p:cNvSpPr>
              <a:spLocks noChangeArrowheads="1"/>
            </p:cNvSpPr>
            <p:nvPr/>
          </p:nvSpPr>
          <p:spPr bwMode="auto">
            <a:xfrm>
              <a:off x="11514138" y="677545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5" name="Oval 81"/>
            <p:cNvSpPr>
              <a:spLocks noChangeArrowheads="1"/>
            </p:cNvSpPr>
            <p:nvPr/>
          </p:nvSpPr>
          <p:spPr bwMode="auto">
            <a:xfrm>
              <a:off x="11631613" y="67516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6" name="Oval 82"/>
            <p:cNvSpPr>
              <a:spLocks noChangeArrowheads="1"/>
            </p:cNvSpPr>
            <p:nvPr/>
          </p:nvSpPr>
          <p:spPr bwMode="auto">
            <a:xfrm>
              <a:off x="11606213" y="68072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7" name="Oval 83"/>
            <p:cNvSpPr>
              <a:spLocks noChangeArrowheads="1"/>
            </p:cNvSpPr>
            <p:nvPr/>
          </p:nvSpPr>
          <p:spPr bwMode="auto">
            <a:xfrm>
              <a:off x="11717338" y="680085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8" name="Oval 84"/>
            <p:cNvSpPr>
              <a:spLocks noChangeArrowheads="1"/>
            </p:cNvSpPr>
            <p:nvPr/>
          </p:nvSpPr>
          <p:spPr bwMode="auto">
            <a:xfrm>
              <a:off x="11687175" y="68865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9" name="Oval 85"/>
            <p:cNvSpPr>
              <a:spLocks noChangeArrowheads="1"/>
            </p:cNvSpPr>
            <p:nvPr/>
          </p:nvSpPr>
          <p:spPr bwMode="auto">
            <a:xfrm>
              <a:off x="11533188" y="68627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0" name="Oval 86"/>
            <p:cNvSpPr>
              <a:spLocks noChangeArrowheads="1"/>
            </p:cNvSpPr>
            <p:nvPr/>
          </p:nvSpPr>
          <p:spPr bwMode="auto">
            <a:xfrm>
              <a:off x="11631613" y="6880225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1" name="Oval 87"/>
            <p:cNvSpPr>
              <a:spLocks noChangeArrowheads="1"/>
            </p:cNvSpPr>
            <p:nvPr/>
          </p:nvSpPr>
          <p:spPr bwMode="auto">
            <a:xfrm>
              <a:off x="11612563" y="6948488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2" name="Freeform 88"/>
            <p:cNvSpPr>
              <a:spLocks/>
            </p:cNvSpPr>
            <p:nvPr/>
          </p:nvSpPr>
          <p:spPr bwMode="auto">
            <a:xfrm>
              <a:off x="11982450" y="7435850"/>
              <a:ext cx="12700" cy="1270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3" name="Freeform 89"/>
            <p:cNvSpPr>
              <a:spLocks/>
            </p:cNvSpPr>
            <p:nvPr/>
          </p:nvSpPr>
          <p:spPr bwMode="auto">
            <a:xfrm>
              <a:off x="11552238" y="7151688"/>
              <a:ext cx="646113" cy="641350"/>
            </a:xfrm>
            <a:custGeom>
              <a:avLst/>
              <a:gdLst>
                <a:gd name="T0" fmla="*/ 72 w 105"/>
                <a:gd name="T1" fmla="*/ 46 h 104"/>
                <a:gd name="T2" fmla="*/ 70 w 105"/>
                <a:gd name="T3" fmla="*/ 48 h 104"/>
                <a:gd name="T4" fmla="*/ 72 w 105"/>
                <a:gd name="T5" fmla="*/ 46 h 104"/>
                <a:gd name="T6" fmla="*/ 90 w 105"/>
                <a:gd name="T7" fmla="*/ 26 h 104"/>
                <a:gd name="T8" fmla="*/ 59 w 105"/>
                <a:gd name="T9" fmla="*/ 38 h 104"/>
                <a:gd name="T10" fmla="*/ 48 w 105"/>
                <a:gd name="T11" fmla="*/ 2 h 104"/>
                <a:gd name="T12" fmla="*/ 51 w 105"/>
                <a:gd name="T13" fmla="*/ 42 h 104"/>
                <a:gd name="T14" fmla="*/ 42 w 105"/>
                <a:gd name="T15" fmla="*/ 46 h 104"/>
                <a:gd name="T16" fmla="*/ 7 w 105"/>
                <a:gd name="T17" fmla="*/ 40 h 104"/>
                <a:gd name="T18" fmla="*/ 36 w 105"/>
                <a:gd name="T19" fmla="*/ 62 h 104"/>
                <a:gd name="T20" fmla="*/ 11 w 105"/>
                <a:gd name="T21" fmla="*/ 78 h 104"/>
                <a:gd name="T22" fmla="*/ 44 w 105"/>
                <a:gd name="T23" fmla="*/ 71 h 104"/>
                <a:gd name="T24" fmla="*/ 54 w 105"/>
                <a:gd name="T25" fmla="*/ 102 h 104"/>
                <a:gd name="T26" fmla="*/ 59 w 105"/>
                <a:gd name="T27" fmla="*/ 68 h 104"/>
                <a:gd name="T28" fmla="*/ 83 w 105"/>
                <a:gd name="T29" fmla="*/ 90 h 104"/>
                <a:gd name="T30" fmla="*/ 68 w 105"/>
                <a:gd name="T31" fmla="*/ 59 h 104"/>
                <a:gd name="T32" fmla="*/ 105 w 105"/>
                <a:gd name="T33" fmla="*/ 61 h 104"/>
                <a:gd name="T34" fmla="*/ 105 w 105"/>
                <a:gd name="T35" fmla="*/ 50 h 104"/>
                <a:gd name="T36" fmla="*/ 72 w 105"/>
                <a:gd name="T37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04">
                  <a:moveTo>
                    <a:pt x="72" y="46"/>
                  </a:moveTo>
                  <a:cubicBezTo>
                    <a:pt x="71" y="47"/>
                    <a:pt x="71" y="48"/>
                    <a:pt x="70" y="48"/>
                  </a:cubicBezTo>
                  <a:cubicBezTo>
                    <a:pt x="71" y="47"/>
                    <a:pt x="71" y="47"/>
                    <a:pt x="72" y="46"/>
                  </a:cubicBezTo>
                  <a:cubicBezTo>
                    <a:pt x="79" y="41"/>
                    <a:pt x="93" y="36"/>
                    <a:pt x="90" y="26"/>
                  </a:cubicBezTo>
                  <a:cubicBezTo>
                    <a:pt x="84" y="8"/>
                    <a:pt x="63" y="30"/>
                    <a:pt x="59" y="38"/>
                  </a:cubicBezTo>
                  <a:cubicBezTo>
                    <a:pt x="61" y="29"/>
                    <a:pt x="66" y="0"/>
                    <a:pt x="48" y="2"/>
                  </a:cubicBezTo>
                  <a:cubicBezTo>
                    <a:pt x="30" y="5"/>
                    <a:pt x="35" y="44"/>
                    <a:pt x="51" y="42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9" y="41"/>
                    <a:pt x="13" y="27"/>
                    <a:pt x="7" y="40"/>
                  </a:cubicBezTo>
                  <a:cubicBezTo>
                    <a:pt x="0" y="52"/>
                    <a:pt x="27" y="63"/>
                    <a:pt x="36" y="62"/>
                  </a:cubicBezTo>
                  <a:cubicBezTo>
                    <a:pt x="29" y="64"/>
                    <a:pt x="4" y="64"/>
                    <a:pt x="11" y="78"/>
                  </a:cubicBezTo>
                  <a:cubicBezTo>
                    <a:pt x="18" y="90"/>
                    <a:pt x="38" y="78"/>
                    <a:pt x="44" y="71"/>
                  </a:cubicBezTo>
                  <a:cubicBezTo>
                    <a:pt x="34" y="79"/>
                    <a:pt x="40" y="104"/>
                    <a:pt x="54" y="102"/>
                  </a:cubicBezTo>
                  <a:cubicBezTo>
                    <a:pt x="68" y="99"/>
                    <a:pt x="61" y="78"/>
                    <a:pt x="59" y="68"/>
                  </a:cubicBezTo>
                  <a:cubicBezTo>
                    <a:pt x="63" y="78"/>
                    <a:pt x="67" y="98"/>
                    <a:pt x="83" y="90"/>
                  </a:cubicBezTo>
                  <a:cubicBezTo>
                    <a:pt x="103" y="80"/>
                    <a:pt x="77" y="65"/>
                    <a:pt x="68" y="59"/>
                  </a:cubicBezTo>
                  <a:cubicBezTo>
                    <a:pt x="75" y="62"/>
                    <a:pt x="97" y="69"/>
                    <a:pt x="105" y="61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98" y="43"/>
                    <a:pt x="80" y="42"/>
                    <a:pt x="72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4" name="Oval 90"/>
            <p:cNvSpPr>
              <a:spLocks noChangeArrowheads="1"/>
            </p:cNvSpPr>
            <p:nvPr/>
          </p:nvSpPr>
          <p:spPr bwMode="auto">
            <a:xfrm>
              <a:off x="11742738" y="7354888"/>
              <a:ext cx="28892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5" name="Oval 91"/>
            <p:cNvSpPr>
              <a:spLocks noChangeArrowheads="1"/>
            </p:cNvSpPr>
            <p:nvPr/>
          </p:nvSpPr>
          <p:spPr bwMode="auto">
            <a:xfrm>
              <a:off x="11791950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6" name="Oval 92"/>
            <p:cNvSpPr>
              <a:spLocks noChangeArrowheads="1"/>
            </p:cNvSpPr>
            <p:nvPr/>
          </p:nvSpPr>
          <p:spPr bwMode="auto">
            <a:xfrm>
              <a:off x="11896725" y="74041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7" name="Oval 93"/>
            <p:cNvSpPr>
              <a:spLocks noChangeArrowheads="1"/>
            </p:cNvSpPr>
            <p:nvPr/>
          </p:nvSpPr>
          <p:spPr bwMode="auto">
            <a:xfrm>
              <a:off x="11871325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8" name="Oval 94"/>
            <p:cNvSpPr>
              <a:spLocks noChangeArrowheads="1"/>
            </p:cNvSpPr>
            <p:nvPr/>
          </p:nvSpPr>
          <p:spPr bwMode="auto">
            <a:xfrm>
              <a:off x="11982450" y="7454900"/>
              <a:ext cx="635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9" name="Oval 95"/>
            <p:cNvSpPr>
              <a:spLocks noChangeArrowheads="1"/>
            </p:cNvSpPr>
            <p:nvPr/>
          </p:nvSpPr>
          <p:spPr bwMode="auto">
            <a:xfrm>
              <a:off x="11952288" y="75342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0" name="Oval 96"/>
            <p:cNvSpPr>
              <a:spLocks noChangeArrowheads="1"/>
            </p:cNvSpPr>
            <p:nvPr/>
          </p:nvSpPr>
          <p:spPr bwMode="auto">
            <a:xfrm>
              <a:off x="11804650" y="75152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1" name="Oval 97"/>
            <p:cNvSpPr>
              <a:spLocks noChangeArrowheads="1"/>
            </p:cNvSpPr>
            <p:nvPr/>
          </p:nvSpPr>
          <p:spPr bwMode="auto">
            <a:xfrm>
              <a:off x="11903075" y="75279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2" name="Oval 98"/>
            <p:cNvSpPr>
              <a:spLocks noChangeArrowheads="1"/>
            </p:cNvSpPr>
            <p:nvPr/>
          </p:nvSpPr>
          <p:spPr bwMode="auto">
            <a:xfrm>
              <a:off x="11884025" y="7589838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3" name="Freeform 99"/>
            <p:cNvSpPr>
              <a:spLocks/>
            </p:cNvSpPr>
            <p:nvPr/>
          </p:nvSpPr>
          <p:spPr bwMode="auto">
            <a:xfrm>
              <a:off x="9672638" y="7127875"/>
              <a:ext cx="690563" cy="646113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3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9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3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9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9"/>
                    <a:pt x="58" y="69"/>
                  </a:cubicBezTo>
                  <a:cubicBezTo>
                    <a:pt x="61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5"/>
                    <a:pt x="29" y="64"/>
                    <a:pt x="35" y="62"/>
                  </a:cubicBezTo>
                  <a:cubicBezTo>
                    <a:pt x="26" y="63"/>
                    <a:pt x="0" y="53"/>
                    <a:pt x="6" y="40"/>
                  </a:cubicBezTo>
                  <a:cubicBezTo>
                    <a:pt x="12" y="27"/>
                    <a:pt x="39" y="42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4" name="Oval 100"/>
            <p:cNvSpPr>
              <a:spLocks noChangeArrowheads="1"/>
            </p:cNvSpPr>
            <p:nvPr/>
          </p:nvSpPr>
          <p:spPr bwMode="auto">
            <a:xfrm>
              <a:off x="9864725" y="7331075"/>
              <a:ext cx="282575" cy="2825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5" name="Oval 101"/>
            <p:cNvSpPr>
              <a:spLocks noChangeArrowheads="1"/>
            </p:cNvSpPr>
            <p:nvPr/>
          </p:nvSpPr>
          <p:spPr bwMode="auto">
            <a:xfrm>
              <a:off x="9907588" y="74041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6" name="Oval 102"/>
            <p:cNvSpPr>
              <a:spLocks noChangeArrowheads="1"/>
            </p:cNvSpPr>
            <p:nvPr/>
          </p:nvSpPr>
          <p:spPr bwMode="auto">
            <a:xfrm>
              <a:off x="10018713" y="7380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7" name="Oval 103"/>
            <p:cNvSpPr>
              <a:spLocks noChangeArrowheads="1"/>
            </p:cNvSpPr>
            <p:nvPr/>
          </p:nvSpPr>
          <p:spPr bwMode="auto">
            <a:xfrm>
              <a:off x="9993313" y="74358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8" name="Oval 104"/>
            <p:cNvSpPr>
              <a:spLocks noChangeArrowheads="1"/>
            </p:cNvSpPr>
            <p:nvPr/>
          </p:nvSpPr>
          <p:spPr bwMode="auto">
            <a:xfrm>
              <a:off x="10104438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9" name="Oval 105"/>
            <p:cNvSpPr>
              <a:spLocks noChangeArrowheads="1"/>
            </p:cNvSpPr>
            <p:nvPr/>
          </p:nvSpPr>
          <p:spPr bwMode="auto">
            <a:xfrm>
              <a:off x="10067925" y="7508875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0" name="Oval 106"/>
            <p:cNvSpPr>
              <a:spLocks noChangeArrowheads="1"/>
            </p:cNvSpPr>
            <p:nvPr/>
          </p:nvSpPr>
          <p:spPr bwMode="auto">
            <a:xfrm>
              <a:off x="9920288" y="74914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1" name="Oval 107"/>
            <p:cNvSpPr>
              <a:spLocks noChangeArrowheads="1"/>
            </p:cNvSpPr>
            <p:nvPr/>
          </p:nvSpPr>
          <p:spPr bwMode="auto">
            <a:xfrm>
              <a:off x="10018713" y="7504113"/>
              <a:ext cx="1111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2" name="Oval 108"/>
            <p:cNvSpPr>
              <a:spLocks noChangeArrowheads="1"/>
            </p:cNvSpPr>
            <p:nvPr/>
          </p:nvSpPr>
          <p:spPr bwMode="auto">
            <a:xfrm>
              <a:off x="9999663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3" name="Freeform 109"/>
            <p:cNvSpPr>
              <a:spLocks/>
            </p:cNvSpPr>
            <p:nvPr/>
          </p:nvSpPr>
          <p:spPr bwMode="auto">
            <a:xfrm>
              <a:off x="9593263" y="7639050"/>
              <a:ext cx="455613" cy="395288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2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4" name="Freeform 110"/>
            <p:cNvSpPr>
              <a:spLocks/>
            </p:cNvSpPr>
            <p:nvPr/>
          </p:nvSpPr>
          <p:spPr bwMode="auto">
            <a:xfrm>
              <a:off x="9569450" y="7688263"/>
              <a:ext cx="479425" cy="425450"/>
            </a:xfrm>
            <a:custGeom>
              <a:avLst/>
              <a:gdLst>
                <a:gd name="T0" fmla="*/ 4 w 78"/>
                <a:gd name="T1" fmla="*/ 0 h 69"/>
                <a:gd name="T2" fmla="*/ 0 w 78"/>
                <a:gd name="T3" fmla="*/ 0 h 69"/>
                <a:gd name="T4" fmla="*/ 78 w 78"/>
                <a:gd name="T5" fmla="*/ 57 h 69"/>
                <a:gd name="T6" fmla="*/ 78 w 78"/>
                <a:gd name="T7" fmla="*/ 56 h 69"/>
                <a:gd name="T8" fmla="*/ 4 w 7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9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5" y="69"/>
                    <a:pt x="78" y="57"/>
                  </a:cubicBezTo>
                  <a:cubicBezTo>
                    <a:pt x="78" y="57"/>
                    <a:pt x="78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5" name="Freeform 111"/>
            <p:cNvSpPr>
              <a:spLocks/>
            </p:cNvSpPr>
            <p:nvPr/>
          </p:nvSpPr>
          <p:spPr bwMode="auto">
            <a:xfrm>
              <a:off x="11107738" y="7540625"/>
              <a:ext cx="487363" cy="419100"/>
            </a:xfrm>
            <a:custGeom>
              <a:avLst/>
              <a:gdLst>
                <a:gd name="T0" fmla="*/ 0 w 79"/>
                <a:gd name="T1" fmla="*/ 8 h 68"/>
                <a:gd name="T2" fmla="*/ 79 w 79"/>
                <a:gd name="T3" fmla="*/ 68 h 68"/>
                <a:gd name="T4" fmla="*/ 0 w 79"/>
                <a:gd name="T5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68">
                  <a:moveTo>
                    <a:pt x="0" y="8"/>
                  </a:moveTo>
                  <a:cubicBezTo>
                    <a:pt x="79" y="68"/>
                    <a:pt x="79" y="68"/>
                    <a:pt x="79" y="68"/>
                  </a:cubicBezTo>
                  <a:cubicBezTo>
                    <a:pt x="78" y="61"/>
                    <a:pt x="62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6" name="Freeform 112"/>
            <p:cNvSpPr>
              <a:spLocks/>
            </p:cNvSpPr>
            <p:nvPr/>
          </p:nvSpPr>
          <p:spPr bwMode="auto">
            <a:xfrm>
              <a:off x="11083925" y="7589838"/>
              <a:ext cx="517525" cy="455613"/>
            </a:xfrm>
            <a:custGeom>
              <a:avLst/>
              <a:gdLst>
                <a:gd name="T0" fmla="*/ 4 w 84"/>
                <a:gd name="T1" fmla="*/ 0 h 74"/>
                <a:gd name="T2" fmla="*/ 0 w 84"/>
                <a:gd name="T3" fmla="*/ 1 h 74"/>
                <a:gd name="T4" fmla="*/ 84 w 84"/>
                <a:gd name="T5" fmla="*/ 61 h 74"/>
                <a:gd name="T6" fmla="*/ 83 w 84"/>
                <a:gd name="T7" fmla="*/ 60 h 74"/>
                <a:gd name="T8" fmla="*/ 4 w 8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16" y="74"/>
                    <a:pt x="84" y="61"/>
                  </a:cubicBezTo>
                  <a:cubicBezTo>
                    <a:pt x="84" y="61"/>
                    <a:pt x="84" y="61"/>
                    <a:pt x="83" y="6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7" name="Freeform 113"/>
            <p:cNvSpPr>
              <a:spLocks/>
            </p:cNvSpPr>
            <p:nvPr/>
          </p:nvSpPr>
          <p:spPr bwMode="auto">
            <a:xfrm>
              <a:off x="12057063" y="7700963"/>
              <a:ext cx="141288" cy="357188"/>
            </a:xfrm>
            <a:custGeom>
              <a:avLst/>
              <a:gdLst>
                <a:gd name="T0" fmla="*/ 0 w 23"/>
                <a:gd name="T1" fmla="*/ 58 h 58"/>
                <a:gd name="T2" fmla="*/ 23 w 23"/>
                <a:gd name="T3" fmla="*/ 35 h 58"/>
                <a:gd name="T4" fmla="*/ 23 w 23"/>
                <a:gd name="T5" fmla="*/ 0 h 58"/>
                <a:gd name="T6" fmla="*/ 0 w 23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8">
                  <a:moveTo>
                    <a:pt x="0" y="58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4" y="23"/>
                    <a:pt x="1" y="52"/>
                    <a:pt x="0" y="5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8" name="Freeform 114"/>
            <p:cNvSpPr>
              <a:spLocks/>
            </p:cNvSpPr>
            <p:nvPr/>
          </p:nvSpPr>
          <p:spPr bwMode="auto">
            <a:xfrm>
              <a:off x="12057063" y="7916863"/>
              <a:ext cx="141288" cy="147638"/>
            </a:xfrm>
            <a:custGeom>
              <a:avLst/>
              <a:gdLst>
                <a:gd name="T0" fmla="*/ 0 w 23"/>
                <a:gd name="T1" fmla="*/ 23 h 24"/>
                <a:gd name="T2" fmla="*/ 0 w 23"/>
                <a:gd name="T3" fmla="*/ 24 h 24"/>
                <a:gd name="T4" fmla="*/ 23 w 23"/>
                <a:gd name="T5" fmla="*/ 22 h 24"/>
                <a:gd name="T6" fmla="*/ 23 w 23"/>
                <a:gd name="T7" fmla="*/ 0 h 24"/>
                <a:gd name="T8" fmla="*/ 0 w 23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0" y="23"/>
                  </a:moveTo>
                  <a:cubicBezTo>
                    <a:pt x="0" y="23"/>
                    <a:pt x="0" y="24"/>
                    <a:pt x="0" y="24"/>
                  </a:cubicBezTo>
                  <a:cubicBezTo>
                    <a:pt x="8" y="24"/>
                    <a:pt x="16" y="24"/>
                    <a:pt x="23" y="22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9" name="Freeform 115"/>
            <p:cNvSpPr>
              <a:spLocks/>
            </p:cNvSpPr>
            <p:nvPr/>
          </p:nvSpPr>
          <p:spPr bwMode="auto">
            <a:xfrm>
              <a:off x="11034713" y="8051800"/>
              <a:ext cx="517525" cy="523875"/>
            </a:xfrm>
            <a:custGeom>
              <a:avLst/>
              <a:gdLst>
                <a:gd name="T0" fmla="*/ 84 w 84"/>
                <a:gd name="T1" fmla="*/ 0 h 85"/>
                <a:gd name="T2" fmla="*/ 0 w 84"/>
                <a:gd name="T3" fmla="*/ 85 h 85"/>
                <a:gd name="T4" fmla="*/ 84 w 84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85">
                  <a:moveTo>
                    <a:pt x="84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0" y="76"/>
                    <a:pt x="9" y="1"/>
                    <a:pt x="84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0" name="Freeform 116"/>
            <p:cNvSpPr>
              <a:spLocks/>
            </p:cNvSpPr>
            <p:nvPr/>
          </p:nvSpPr>
          <p:spPr bwMode="auto">
            <a:xfrm>
              <a:off x="11034713" y="8051800"/>
              <a:ext cx="547688" cy="530225"/>
            </a:xfrm>
            <a:custGeom>
              <a:avLst/>
              <a:gdLst>
                <a:gd name="T0" fmla="*/ 89 w 89"/>
                <a:gd name="T1" fmla="*/ 0 h 86"/>
                <a:gd name="T2" fmla="*/ 84 w 89"/>
                <a:gd name="T3" fmla="*/ 0 h 86"/>
                <a:gd name="T4" fmla="*/ 0 w 89"/>
                <a:gd name="T5" fmla="*/ 85 h 86"/>
                <a:gd name="T6" fmla="*/ 0 w 89"/>
                <a:gd name="T7" fmla="*/ 86 h 86"/>
                <a:gd name="T8" fmla="*/ 16 w 89"/>
                <a:gd name="T9" fmla="*/ 86 h 86"/>
                <a:gd name="T10" fmla="*/ 89 w 89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6">
                  <a:moveTo>
                    <a:pt x="89" y="0"/>
                  </a:moveTo>
                  <a:cubicBezTo>
                    <a:pt x="87" y="0"/>
                    <a:pt x="86" y="0"/>
                    <a:pt x="84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83" y="78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1" name="Freeform 117"/>
            <p:cNvSpPr>
              <a:spLocks/>
            </p:cNvSpPr>
            <p:nvPr/>
          </p:nvSpPr>
          <p:spPr bwMode="auto">
            <a:xfrm>
              <a:off x="11034713" y="8582025"/>
              <a:ext cx="98425" cy="6350"/>
            </a:xfrm>
            <a:custGeom>
              <a:avLst/>
              <a:gdLst>
                <a:gd name="T0" fmla="*/ 0 w 16"/>
                <a:gd name="T1" fmla="*/ 0 h 1"/>
                <a:gd name="T2" fmla="*/ 0 w 16"/>
                <a:gd name="T3" fmla="*/ 0 h 1"/>
                <a:gd name="T4" fmla="*/ 16 w 16"/>
                <a:gd name="T5" fmla="*/ 0 h 1"/>
                <a:gd name="T6" fmla="*/ 0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1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2" name="Freeform 118"/>
            <p:cNvSpPr>
              <a:spLocks/>
            </p:cNvSpPr>
            <p:nvPr/>
          </p:nvSpPr>
          <p:spPr bwMode="auto">
            <a:xfrm>
              <a:off x="10123488" y="7983538"/>
              <a:ext cx="522288" cy="525463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85 w 85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3" name="Freeform 119"/>
            <p:cNvSpPr>
              <a:spLocks/>
            </p:cNvSpPr>
            <p:nvPr/>
          </p:nvSpPr>
          <p:spPr bwMode="auto">
            <a:xfrm>
              <a:off x="10123488" y="7983538"/>
              <a:ext cx="547688" cy="561975"/>
            </a:xfrm>
            <a:custGeom>
              <a:avLst/>
              <a:gdLst>
                <a:gd name="T0" fmla="*/ 85 w 89"/>
                <a:gd name="T1" fmla="*/ 0 h 91"/>
                <a:gd name="T2" fmla="*/ 89 w 89"/>
                <a:gd name="T3" fmla="*/ 0 h 91"/>
                <a:gd name="T4" fmla="*/ 0 w 89"/>
                <a:gd name="T5" fmla="*/ 86 h 91"/>
                <a:gd name="T6" fmla="*/ 0 w 89"/>
                <a:gd name="T7" fmla="*/ 85 h 91"/>
                <a:gd name="T8" fmla="*/ 85 w 89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1">
                  <a:moveTo>
                    <a:pt x="85" y="0"/>
                  </a:moveTo>
                  <a:cubicBezTo>
                    <a:pt x="86" y="0"/>
                    <a:pt x="88" y="0"/>
                    <a:pt x="89" y="0"/>
                  </a:cubicBezTo>
                  <a:cubicBezTo>
                    <a:pt x="89" y="0"/>
                    <a:pt x="82" y="91"/>
                    <a:pt x="0" y="86"/>
                  </a:cubicBezTo>
                  <a:cubicBezTo>
                    <a:pt x="0" y="86"/>
                    <a:pt x="0" y="86"/>
                    <a:pt x="0" y="85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4" name="Freeform 120"/>
            <p:cNvSpPr>
              <a:spLocks/>
            </p:cNvSpPr>
            <p:nvPr/>
          </p:nvSpPr>
          <p:spPr bwMode="auto">
            <a:xfrm>
              <a:off x="10393363" y="6813550"/>
              <a:ext cx="1152525" cy="1071563"/>
            </a:xfrm>
            <a:custGeom>
              <a:avLst/>
              <a:gdLst>
                <a:gd name="T0" fmla="*/ 84 w 187"/>
                <a:gd name="T1" fmla="*/ 69 h 174"/>
                <a:gd name="T2" fmla="*/ 79 w 187"/>
                <a:gd name="T3" fmla="*/ 4 h 174"/>
                <a:gd name="T4" fmla="*/ 98 w 187"/>
                <a:gd name="T5" fmla="*/ 64 h 174"/>
                <a:gd name="T6" fmla="*/ 148 w 187"/>
                <a:gd name="T7" fmla="*/ 43 h 174"/>
                <a:gd name="T8" fmla="*/ 116 w 187"/>
                <a:gd name="T9" fmla="*/ 80 h 174"/>
                <a:gd name="T10" fmla="*/ 176 w 187"/>
                <a:gd name="T11" fmla="*/ 97 h 174"/>
                <a:gd name="T12" fmla="*/ 113 w 187"/>
                <a:gd name="T13" fmla="*/ 99 h 174"/>
                <a:gd name="T14" fmla="*/ 138 w 187"/>
                <a:gd name="T15" fmla="*/ 149 h 174"/>
                <a:gd name="T16" fmla="*/ 97 w 187"/>
                <a:gd name="T17" fmla="*/ 114 h 174"/>
                <a:gd name="T18" fmla="*/ 89 w 187"/>
                <a:gd name="T19" fmla="*/ 169 h 174"/>
                <a:gd name="T20" fmla="*/ 73 w 187"/>
                <a:gd name="T21" fmla="*/ 118 h 174"/>
                <a:gd name="T22" fmla="*/ 19 w 187"/>
                <a:gd name="T23" fmla="*/ 129 h 174"/>
                <a:gd name="T24" fmla="*/ 59 w 187"/>
                <a:gd name="T25" fmla="*/ 102 h 174"/>
                <a:gd name="T26" fmla="*/ 11 w 187"/>
                <a:gd name="T27" fmla="*/ 66 h 174"/>
                <a:gd name="T28" fmla="*/ 70 w 187"/>
                <a:gd name="T29" fmla="*/ 7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4">
                  <a:moveTo>
                    <a:pt x="84" y="69"/>
                  </a:moveTo>
                  <a:cubicBezTo>
                    <a:pt x="58" y="73"/>
                    <a:pt x="50" y="9"/>
                    <a:pt x="79" y="4"/>
                  </a:cubicBezTo>
                  <a:cubicBezTo>
                    <a:pt x="110" y="0"/>
                    <a:pt x="101" y="48"/>
                    <a:pt x="98" y="64"/>
                  </a:cubicBezTo>
                  <a:cubicBezTo>
                    <a:pt x="105" y="51"/>
                    <a:pt x="138" y="14"/>
                    <a:pt x="148" y="43"/>
                  </a:cubicBezTo>
                  <a:cubicBezTo>
                    <a:pt x="155" y="62"/>
                    <a:pt x="127" y="71"/>
                    <a:pt x="116" y="80"/>
                  </a:cubicBezTo>
                  <a:cubicBezTo>
                    <a:pt x="130" y="66"/>
                    <a:pt x="187" y="73"/>
                    <a:pt x="176" y="97"/>
                  </a:cubicBezTo>
                  <a:cubicBezTo>
                    <a:pt x="168" y="118"/>
                    <a:pt x="126" y="104"/>
                    <a:pt x="113" y="99"/>
                  </a:cubicBezTo>
                  <a:cubicBezTo>
                    <a:pt x="128" y="108"/>
                    <a:pt x="170" y="133"/>
                    <a:pt x="138" y="149"/>
                  </a:cubicBezTo>
                  <a:cubicBezTo>
                    <a:pt x="112" y="163"/>
                    <a:pt x="104" y="130"/>
                    <a:pt x="97" y="114"/>
                  </a:cubicBezTo>
                  <a:cubicBezTo>
                    <a:pt x="101" y="130"/>
                    <a:pt x="113" y="164"/>
                    <a:pt x="89" y="169"/>
                  </a:cubicBezTo>
                  <a:cubicBezTo>
                    <a:pt x="66" y="174"/>
                    <a:pt x="56" y="132"/>
                    <a:pt x="73" y="118"/>
                  </a:cubicBezTo>
                  <a:cubicBezTo>
                    <a:pt x="63" y="129"/>
                    <a:pt x="29" y="149"/>
                    <a:pt x="19" y="129"/>
                  </a:cubicBezTo>
                  <a:cubicBezTo>
                    <a:pt x="7" y="107"/>
                    <a:pt x="48" y="106"/>
                    <a:pt x="59" y="102"/>
                  </a:cubicBezTo>
                  <a:cubicBezTo>
                    <a:pt x="44" y="105"/>
                    <a:pt x="0" y="87"/>
                    <a:pt x="11" y="66"/>
                  </a:cubicBezTo>
                  <a:cubicBezTo>
                    <a:pt x="21" y="45"/>
                    <a:pt x="65" y="69"/>
                    <a:pt x="70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5" name="Oval 121"/>
            <p:cNvSpPr>
              <a:spLocks noChangeArrowheads="1"/>
            </p:cNvSpPr>
            <p:nvPr/>
          </p:nvSpPr>
          <p:spPr bwMode="auto">
            <a:xfrm>
              <a:off x="10714038" y="7151688"/>
              <a:ext cx="47466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6" name="Oval 122"/>
            <p:cNvSpPr>
              <a:spLocks noChangeArrowheads="1"/>
            </p:cNvSpPr>
            <p:nvPr/>
          </p:nvSpPr>
          <p:spPr bwMode="auto">
            <a:xfrm>
              <a:off x="10788650" y="7275513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7" name="Oval 123"/>
            <p:cNvSpPr>
              <a:spLocks noChangeArrowheads="1"/>
            </p:cNvSpPr>
            <p:nvPr/>
          </p:nvSpPr>
          <p:spPr bwMode="auto">
            <a:xfrm>
              <a:off x="10966450" y="723265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8" name="Oval 124"/>
            <p:cNvSpPr>
              <a:spLocks noChangeArrowheads="1"/>
            </p:cNvSpPr>
            <p:nvPr/>
          </p:nvSpPr>
          <p:spPr bwMode="auto">
            <a:xfrm>
              <a:off x="10929938" y="73183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9" name="Oval 125"/>
            <p:cNvSpPr>
              <a:spLocks noChangeArrowheads="1"/>
            </p:cNvSpPr>
            <p:nvPr/>
          </p:nvSpPr>
          <p:spPr bwMode="auto">
            <a:xfrm>
              <a:off x="11107738" y="7312025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0" name="Oval 126"/>
            <p:cNvSpPr>
              <a:spLocks noChangeArrowheads="1"/>
            </p:cNvSpPr>
            <p:nvPr/>
          </p:nvSpPr>
          <p:spPr bwMode="auto">
            <a:xfrm>
              <a:off x="11058525" y="74485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1" name="Oval 127"/>
            <p:cNvSpPr>
              <a:spLocks noChangeArrowheads="1"/>
            </p:cNvSpPr>
            <p:nvPr/>
          </p:nvSpPr>
          <p:spPr bwMode="auto">
            <a:xfrm>
              <a:off x="10812463" y="741680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2" name="Oval 128"/>
            <p:cNvSpPr>
              <a:spLocks noChangeArrowheads="1"/>
            </p:cNvSpPr>
            <p:nvPr/>
          </p:nvSpPr>
          <p:spPr bwMode="auto">
            <a:xfrm>
              <a:off x="10972800" y="7435850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3" name="Oval 129"/>
            <p:cNvSpPr>
              <a:spLocks noChangeArrowheads="1"/>
            </p:cNvSpPr>
            <p:nvPr/>
          </p:nvSpPr>
          <p:spPr bwMode="auto">
            <a:xfrm>
              <a:off x="10942638" y="7540625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4" name="Rectangle 130"/>
            <p:cNvSpPr>
              <a:spLocks noChangeArrowheads="1"/>
            </p:cNvSpPr>
            <p:nvPr/>
          </p:nvSpPr>
          <p:spPr bwMode="auto">
            <a:xfrm>
              <a:off x="-6350" y="8175625"/>
              <a:ext cx="12204700" cy="18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5" name="Freeform 131"/>
            <p:cNvSpPr>
              <a:spLocks/>
            </p:cNvSpPr>
            <p:nvPr/>
          </p:nvSpPr>
          <p:spPr bwMode="auto">
            <a:xfrm>
              <a:off x="28257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6" name="Freeform 132"/>
            <p:cNvSpPr>
              <a:spLocks/>
            </p:cNvSpPr>
            <p:nvPr/>
          </p:nvSpPr>
          <p:spPr bwMode="auto">
            <a:xfrm>
              <a:off x="96043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5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7" name="Freeform 133"/>
            <p:cNvSpPr>
              <a:spLocks/>
            </p:cNvSpPr>
            <p:nvPr/>
          </p:nvSpPr>
          <p:spPr bwMode="auto">
            <a:xfrm>
              <a:off x="1644650" y="7799388"/>
              <a:ext cx="184151" cy="782639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8" name="Freeform 134"/>
            <p:cNvSpPr>
              <a:spLocks/>
            </p:cNvSpPr>
            <p:nvPr/>
          </p:nvSpPr>
          <p:spPr bwMode="auto">
            <a:xfrm>
              <a:off x="232092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9" name="Freeform 135"/>
            <p:cNvSpPr>
              <a:spLocks/>
            </p:cNvSpPr>
            <p:nvPr/>
          </p:nvSpPr>
          <p:spPr bwMode="auto">
            <a:xfrm>
              <a:off x="299878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0" name="Freeform 136"/>
            <p:cNvSpPr>
              <a:spLocks/>
            </p:cNvSpPr>
            <p:nvPr/>
          </p:nvSpPr>
          <p:spPr bwMode="auto">
            <a:xfrm>
              <a:off x="36814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1" name="Freeform 137"/>
            <p:cNvSpPr>
              <a:spLocks/>
            </p:cNvSpPr>
            <p:nvPr/>
          </p:nvSpPr>
          <p:spPr bwMode="auto">
            <a:xfrm>
              <a:off x="43592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2" name="Freeform 138"/>
            <p:cNvSpPr>
              <a:spLocks/>
            </p:cNvSpPr>
            <p:nvPr/>
          </p:nvSpPr>
          <p:spPr bwMode="auto">
            <a:xfrm>
              <a:off x="504348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3" name="Freeform 139"/>
            <p:cNvSpPr>
              <a:spLocks/>
            </p:cNvSpPr>
            <p:nvPr/>
          </p:nvSpPr>
          <p:spPr bwMode="auto">
            <a:xfrm>
              <a:off x="571976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4" name="Freeform 140"/>
            <p:cNvSpPr>
              <a:spLocks/>
            </p:cNvSpPr>
            <p:nvPr/>
          </p:nvSpPr>
          <p:spPr bwMode="auto">
            <a:xfrm>
              <a:off x="639762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5" name="Freeform 141"/>
            <p:cNvSpPr>
              <a:spLocks/>
            </p:cNvSpPr>
            <p:nvPr/>
          </p:nvSpPr>
          <p:spPr bwMode="auto">
            <a:xfrm>
              <a:off x="708183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6" name="Freeform 142"/>
            <p:cNvSpPr>
              <a:spLocks/>
            </p:cNvSpPr>
            <p:nvPr/>
          </p:nvSpPr>
          <p:spPr bwMode="auto">
            <a:xfrm>
              <a:off x="77581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7" name="Freeform 143"/>
            <p:cNvSpPr>
              <a:spLocks/>
            </p:cNvSpPr>
            <p:nvPr/>
          </p:nvSpPr>
          <p:spPr bwMode="auto">
            <a:xfrm>
              <a:off x="84359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8" name="Freeform 144"/>
            <p:cNvSpPr>
              <a:spLocks/>
            </p:cNvSpPr>
            <p:nvPr/>
          </p:nvSpPr>
          <p:spPr bwMode="auto">
            <a:xfrm>
              <a:off x="911860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9" name="Freeform 145"/>
            <p:cNvSpPr>
              <a:spLocks/>
            </p:cNvSpPr>
            <p:nvPr/>
          </p:nvSpPr>
          <p:spPr bwMode="auto">
            <a:xfrm>
              <a:off x="979646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0" name="Freeform 146"/>
            <p:cNvSpPr>
              <a:spLocks/>
            </p:cNvSpPr>
            <p:nvPr/>
          </p:nvSpPr>
          <p:spPr bwMode="auto">
            <a:xfrm>
              <a:off x="10474325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1" name="Freeform 147"/>
            <p:cNvSpPr>
              <a:spLocks/>
            </p:cNvSpPr>
            <p:nvPr/>
          </p:nvSpPr>
          <p:spPr bwMode="auto">
            <a:xfrm>
              <a:off x="1115695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2" name="Freeform 148"/>
            <p:cNvSpPr>
              <a:spLocks/>
            </p:cNvSpPr>
            <p:nvPr/>
          </p:nvSpPr>
          <p:spPr bwMode="auto">
            <a:xfrm>
              <a:off x="1183481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</p:grpSp>
      <p:pic>
        <p:nvPicPr>
          <p:cNvPr id="162" name="图片 9">
            <a:extLst>
              <a:ext uri="{FF2B5EF4-FFF2-40B4-BE49-F238E27FC236}">
                <a16:creationId xmlns:a16="http://schemas.microsoft.com/office/drawing/2014/main" id="{2865A210-1A75-44C2-A563-954401F77F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8652">
            <a:off x="2158134" y="-38202"/>
            <a:ext cx="8177988" cy="3710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5" name="Picture 5" descr="C:\Users\Administrator\Desktop\小鸟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92531" y="1478981"/>
            <a:ext cx="1434357" cy="1524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" name="文本框 4"/>
          <p:cNvSpPr txBox="1">
            <a:spLocks noChangeArrowheads="1"/>
          </p:cNvSpPr>
          <p:nvPr/>
        </p:nvSpPr>
        <p:spPr bwMode="auto">
          <a:xfrm>
            <a:off x="2548661" y="1587697"/>
            <a:ext cx="7247801" cy="1439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4800" b="1" dirty="0">
                <a:solidFill>
                  <a:srgbClr val="FF0000"/>
                </a:solidFill>
                <a:latin typeface="Comic Sans MS" panose="030F0702030302020204" pitchFamily="66" charset="0"/>
                <a:ea typeface="幼圆" panose="02010509060101010101" charset="-122"/>
                <a:cs typeface="Arial" panose="020B0604020202020204" pitchFamily="34" charset="0"/>
                <a:sym typeface="+mn-lt"/>
              </a:rPr>
              <a:t>1 Warm up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4000" b="1" dirty="0">
                <a:latin typeface="Comic Sans MS" panose="030F0702030302020204" pitchFamily="66" charset="0"/>
                <a:ea typeface="幼圆" panose="02010509060101010101" charset="-122"/>
                <a:cs typeface="Arial" panose="020B0604020202020204" pitchFamily="34" charset="0"/>
                <a:sym typeface="+mn-lt"/>
              </a:rPr>
              <a:t>What letter is missing?</a:t>
            </a:r>
            <a:endParaRPr lang="zh-CN" altLang="en-US" sz="4000" b="1" dirty="0">
              <a:latin typeface="Comic Sans MS" panose="030F0702030302020204" pitchFamily="66" charset="0"/>
              <a:ea typeface="幼圆" panose="02010509060101010101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163" name="Picture 162">
            <a:extLst>
              <a:ext uri="{FF2B5EF4-FFF2-40B4-BE49-F238E27FC236}">
                <a16:creationId xmlns:a16="http://schemas.microsoft.com/office/drawing/2014/main" id="{AA6A5C56-CAB9-4241-A392-7CF69549131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9045" y="134945"/>
            <a:ext cx="973363" cy="4667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68892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4" name="magic-chime-06.wav"/>
          </p:stSnd>
        </p:sndAc>
      </p:transition>
    </mc:Choice>
    <mc:Fallback xmlns="">
      <p:transition spd="slow">
        <p:fade/>
        <p:sndAc>
          <p:stSnd>
            <p:snd r:embed="rId19" name="magic-chime-06.wav"/>
          </p:stSnd>
        </p:sndAc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0" presetClass="path" presetSubtype="0" repeatCount="indefinite" accel="50000" fill="hold" nodeType="withEffect" p14:presetBounceEnd="43000">
                                      <p:stCondLst>
                                        <p:cond delay="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5.55556E-7 1.35802E-6 C -0.01233 0.00154 -0.02309 0.00741 -0.03542 0.00926 C -0.04809 0.01543 -0.05972 0.01697 -0.07292 0.01852 C -0.18837 0.01574 -0.19062 0.03302 -0.25625 0.0037 C -0.26302 -0.00432 -0.26458 -0.01111 -0.27083 -0.02222 C -0.28073 -0.03982 -0.29132 -0.05864 -0.30521 -0.06482 C -0.34097 -0.1071 -0.42309 -0.09012 -0.44896 -0.09074 C -0.45955 -0.09537 -0.47049 -0.09722 -0.48125 -0.10185 C -0.48802 -0.10494 -0.4941 -0.10895 -0.50104 -0.11111 C -0.51059 -0.1179 -0.52118 -0.12469 -0.53125 -0.12778 C -0.54705 -0.14198 -0.56319 -0.15309 -0.58021 -0.16111 C -0.58628 -0.16389 -0.59132 -0.17006 -0.59687 -0.17408 C -0.6099 -0.18364 -0.62552 -0.19043 -0.63958 -0.19445 C -0.67187 -0.1929 -0.70312 -0.19074 -0.73542 -0.19259 C -0.74983 -0.20124 -0.76441 -0.20833 -0.77812 -0.22037 C -0.7842 -0.22593 -0.79028 -0.2321 -0.79705 -0.23519 C -0.81007 -0.24908 -0.79462 -0.23395 -0.80729 -0.24259 C -0.81302 -0.2463 -0.8184 -0.25309 -0.82413 -0.25741 C -0.83003 -0.26204 -0.82622 -0.25648 -0.83125 -0.26111 C -0.84097 -0.26975 -0.85104 -0.27809 -0.86146 -0.28333 C -0.87083 -0.29445 -0.88108 -0.30556 -0.89184 -0.31296 C -0.89965 -0.32716 -0.91215 -0.33457 -0.91875 -0.35185 C -0.92014 -0.35556 -0.92205 -0.35895 -0.92292 -0.36296 C -0.92361 -0.36605 -0.92396 -0.36945 -0.925 -0.37222 C -0.9276 -0.37963 -0.9316 -0.38519 -0.93438 -0.39259 C -0.94045 -0.40864 -0.94549 -0.4179 -0.95313 -0.43148 " pathEditMode="relative" ptsTypes="fffffffffffffffffffffffffA" p14:bounceEnd="43000">
                                          <p:cBhvr>
                                            <p:cTn id="16" dur="6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0" presetClass="path" presetSubtype="0" repeatCount="indefinite" accel="50000" fill="hold" nodeType="withEffect">
                                      <p:stCondLst>
                                        <p:cond delay="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5.55556E-7 1.35802E-6 C -0.01233 0.00154 -0.02309 0.00741 -0.03542 0.00926 C -0.04809 0.01543 -0.05972 0.01697 -0.07292 0.01852 C -0.18837 0.01574 -0.19062 0.03302 -0.25625 0.0037 C -0.26302 -0.00432 -0.26458 -0.01111 -0.27083 -0.02222 C -0.28073 -0.03982 -0.29132 -0.05864 -0.30521 -0.06482 C -0.34097 -0.1071 -0.42309 -0.09012 -0.44896 -0.09074 C -0.45955 -0.09537 -0.47049 -0.09722 -0.48125 -0.10185 C -0.48802 -0.10494 -0.4941 -0.10895 -0.50104 -0.11111 C -0.51059 -0.1179 -0.52118 -0.12469 -0.53125 -0.12778 C -0.54705 -0.14198 -0.56319 -0.15309 -0.58021 -0.16111 C -0.58628 -0.16389 -0.59132 -0.17006 -0.59687 -0.17408 C -0.6099 -0.18364 -0.62552 -0.19043 -0.63958 -0.19445 C -0.67187 -0.1929 -0.70312 -0.19074 -0.73542 -0.19259 C -0.74983 -0.20124 -0.76441 -0.20833 -0.77812 -0.22037 C -0.7842 -0.22593 -0.79028 -0.2321 -0.79705 -0.23519 C -0.81007 -0.24908 -0.79462 -0.23395 -0.80729 -0.24259 C -0.81302 -0.2463 -0.8184 -0.25309 -0.82413 -0.25741 C -0.83003 -0.26204 -0.82622 -0.25648 -0.83125 -0.26111 C -0.84097 -0.26975 -0.85104 -0.27809 -0.86146 -0.28333 C -0.87083 -0.29445 -0.88108 -0.30556 -0.89184 -0.31296 C -0.89965 -0.32716 -0.91215 -0.33457 -0.91875 -0.35185 C -0.92014 -0.35556 -0.92205 -0.35895 -0.92292 -0.36296 C -0.92361 -0.36605 -0.92396 -0.36945 -0.925 -0.37222 C -0.9276 -0.37963 -0.9316 -0.38519 -0.93438 -0.39259 C -0.94045 -0.40864 -0.94549 -0.4179 -0.95313 -0.43148 " pathEditMode="relative" ptsTypes="fffffffffffffffffffffffffA">
                                          <p:cBhvr>
                                            <p:cTn id="16" dur="6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8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162853" y="507995"/>
            <a:ext cx="4363271" cy="37156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	  </a:t>
            </a:r>
            <a:r>
              <a:rPr lang="en-US" sz="5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r_ce</a:t>
            </a:r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Anemone, Cartoon, Fish, Se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34" y="4731656"/>
            <a:ext cx="2890811" cy="14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nemone, Cartoon, Fish, Se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021" y="4731656"/>
            <a:ext cx="2890811" cy="14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nemone, Cartoon, Fish, Se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463" y="4731656"/>
            <a:ext cx="2890811" cy="14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ice, Chopsticks, Bowl, Food, Chinese, Dish, Asia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249" y="629608"/>
            <a:ext cx="3170718" cy="2567961"/>
          </a:xfrm>
          <a:prstGeom prst="rect">
            <a:avLst/>
          </a:prstGeom>
          <a:noFill/>
          <a:ln w="28575">
            <a:noFill/>
          </a:ln>
        </p:spPr>
      </p:pic>
      <p:sp>
        <p:nvSpPr>
          <p:cNvPr id="10" name="Rectangle 9"/>
          <p:cNvSpPr/>
          <p:nvPr/>
        </p:nvSpPr>
        <p:spPr>
          <a:xfrm>
            <a:off x="1910257" y="5119270"/>
            <a:ext cx="361782" cy="59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</a:t>
            </a:r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79504" y="5119269"/>
            <a:ext cx="364984" cy="59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22465" y="5119268"/>
            <a:ext cx="349403" cy="59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u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83657" y="6183084"/>
            <a:ext cx="767756" cy="591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93908" y="6183083"/>
            <a:ext cx="767756" cy="591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587990" y="6183082"/>
            <a:ext cx="767756" cy="591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7305502"/>
      </p:ext>
    </p:extLst>
  </p:cSld>
  <p:clrMapOvr>
    <a:masterClrMapping/>
  </p:clrMapOvr>
  <p:transition spd="slow">
    <p:push dir="u"/>
    <p:sndAc>
      <p:stSnd>
        <p:snd r:embed="rId4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74 L 0.32605 -0.27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06" y="-133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162853" y="507995"/>
            <a:ext cx="4363271" cy="37156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	  _</a:t>
            </a:r>
            <a:r>
              <a:rPr lang="en-US" sz="5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elly</a:t>
            </a:r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Anemone, Cartoon, Fish, Se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34" y="4731656"/>
            <a:ext cx="2890811" cy="14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nemone, Cartoon, Fish, Se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021" y="4731656"/>
            <a:ext cx="2890811" cy="14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nemone, Cartoon, Fish, Se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463" y="4731656"/>
            <a:ext cx="2890811" cy="14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982706" y="5104859"/>
            <a:ext cx="361782" cy="59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j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85043" y="5100584"/>
            <a:ext cx="364984" cy="59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22465" y="5119268"/>
            <a:ext cx="349403" cy="59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v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83657" y="6183084"/>
            <a:ext cx="767756" cy="591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93908" y="6183083"/>
            <a:ext cx="767756" cy="591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587990" y="6183082"/>
            <a:ext cx="767756" cy="591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3</a:t>
            </a:r>
          </a:p>
        </p:txBody>
      </p:sp>
      <p:pic>
        <p:nvPicPr>
          <p:cNvPr id="2050" name="Picture 2" descr="Jelly, Red, Food, Sweet, Jello, Dessert, Deliciou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921" y="1123612"/>
            <a:ext cx="2737911" cy="199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0017473"/>
      </p:ext>
    </p:extLst>
  </p:cSld>
  <p:clrMapOvr>
    <a:masterClrMapping/>
  </p:clrMapOvr>
  <p:transition spd="slow">
    <p:push dir="u"/>
    <p:sndAc>
      <p:stSnd>
        <p:snd r:embed="rId4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741 L -0.03034 -0.278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9" y="-1358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162853" y="507995"/>
            <a:ext cx="4363271" cy="37156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	   </a:t>
            </a:r>
            <a:r>
              <a:rPr lang="en-US" sz="5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k_te</a:t>
            </a:r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Anemone, Cartoon, Fish, Se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34" y="4731656"/>
            <a:ext cx="2890811" cy="14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nemone, Cartoon, Fish, Se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021" y="4731656"/>
            <a:ext cx="2890811" cy="14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nemone, Cartoon, Fish, Se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463" y="4731656"/>
            <a:ext cx="2890811" cy="14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9797166" y="5104859"/>
            <a:ext cx="387097" cy="587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i</a:t>
            </a:r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85043" y="5100584"/>
            <a:ext cx="364984" cy="59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95085" y="5100584"/>
            <a:ext cx="349403" cy="59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83657" y="6183084"/>
            <a:ext cx="767756" cy="591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93908" y="6183083"/>
            <a:ext cx="767756" cy="591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587990" y="6183082"/>
            <a:ext cx="767756" cy="591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3</a:t>
            </a:r>
          </a:p>
        </p:txBody>
      </p:sp>
      <p:pic>
        <p:nvPicPr>
          <p:cNvPr id="3076" name="Picture 4" descr="Kite, Fly, Autumn, Fall, Color, Game, Play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646" y="850961"/>
            <a:ext cx="3735683" cy="224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7781738"/>
      </p:ext>
    </p:extLst>
  </p:cSld>
  <p:clrMapOvr>
    <a:masterClrMapping/>
  </p:clrMapOvr>
  <p:transition spd="slow">
    <p:push dir="u"/>
    <p:sndAc>
      <p:stSnd>
        <p:snd r:embed="rId4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741 L -0.30573 -0.281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13" y="-137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emone, Cartoon, Fish, Se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34" y="4731656"/>
            <a:ext cx="2890811" cy="14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nemone, Cartoon, Fish, Se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021" y="4731656"/>
            <a:ext cx="2890811" cy="14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nemone, Cartoon, Fish, Se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463" y="4731656"/>
            <a:ext cx="2890811" cy="14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885043" y="5100584"/>
            <a:ext cx="364984" cy="59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22465" y="5119268"/>
            <a:ext cx="349403" cy="59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83657" y="6183084"/>
            <a:ext cx="767756" cy="591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93908" y="6183083"/>
            <a:ext cx="767756" cy="591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587990" y="6183082"/>
            <a:ext cx="767756" cy="591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62853" y="507995"/>
            <a:ext cx="4363271" cy="37156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	 _</a:t>
            </a:r>
            <a:r>
              <a:rPr lang="en-US" sz="5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ellow</a:t>
            </a:r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4724182" y="961016"/>
            <a:ext cx="3240612" cy="2175095"/>
          </a:xfrm>
          <a:custGeom>
            <a:avLst/>
            <a:gdLst>
              <a:gd name="connsiteX0" fmla="*/ 1084881 w 3240612"/>
              <a:gd name="connsiteY0" fmla="*/ 123986 h 2175095"/>
              <a:gd name="connsiteX1" fmla="*/ 1084881 w 3240612"/>
              <a:gd name="connsiteY1" fmla="*/ 123986 h 2175095"/>
              <a:gd name="connsiteX2" fmla="*/ 945397 w 3240612"/>
              <a:gd name="connsiteY2" fmla="*/ 170481 h 2175095"/>
              <a:gd name="connsiteX3" fmla="*/ 743919 w 3240612"/>
              <a:gd name="connsiteY3" fmla="*/ 325464 h 2175095"/>
              <a:gd name="connsiteX4" fmla="*/ 418454 w 3240612"/>
              <a:gd name="connsiteY4" fmla="*/ 526942 h 2175095"/>
              <a:gd name="connsiteX5" fmla="*/ 387458 w 3240612"/>
              <a:gd name="connsiteY5" fmla="*/ 573437 h 2175095"/>
              <a:gd name="connsiteX6" fmla="*/ 340963 w 3240612"/>
              <a:gd name="connsiteY6" fmla="*/ 619932 h 2175095"/>
              <a:gd name="connsiteX7" fmla="*/ 216976 w 3240612"/>
              <a:gd name="connsiteY7" fmla="*/ 805912 h 2175095"/>
              <a:gd name="connsiteX8" fmla="*/ 61993 w 3240612"/>
              <a:gd name="connsiteY8" fmla="*/ 1053884 h 2175095"/>
              <a:gd name="connsiteX9" fmla="*/ 46495 w 3240612"/>
              <a:gd name="connsiteY9" fmla="*/ 1100379 h 2175095"/>
              <a:gd name="connsiteX10" fmla="*/ 0 w 3240612"/>
              <a:gd name="connsiteY10" fmla="*/ 1239864 h 2175095"/>
              <a:gd name="connsiteX11" fmla="*/ 30997 w 3240612"/>
              <a:gd name="connsiteY11" fmla="*/ 1332854 h 2175095"/>
              <a:gd name="connsiteX12" fmla="*/ 139485 w 3240612"/>
              <a:gd name="connsiteY12" fmla="*/ 1410345 h 2175095"/>
              <a:gd name="connsiteX13" fmla="*/ 263471 w 3240612"/>
              <a:gd name="connsiteY13" fmla="*/ 1456840 h 2175095"/>
              <a:gd name="connsiteX14" fmla="*/ 681926 w 3240612"/>
              <a:gd name="connsiteY14" fmla="*/ 1441342 h 2175095"/>
              <a:gd name="connsiteX15" fmla="*/ 836909 w 3240612"/>
              <a:gd name="connsiteY15" fmla="*/ 1379349 h 2175095"/>
              <a:gd name="connsiteX16" fmla="*/ 929898 w 3240612"/>
              <a:gd name="connsiteY16" fmla="*/ 1348352 h 2175095"/>
              <a:gd name="connsiteX17" fmla="*/ 991892 w 3240612"/>
              <a:gd name="connsiteY17" fmla="*/ 1286359 h 2175095"/>
              <a:gd name="connsiteX18" fmla="*/ 1100380 w 3240612"/>
              <a:gd name="connsiteY18" fmla="*/ 1224366 h 2175095"/>
              <a:gd name="connsiteX19" fmla="*/ 1193370 w 3240612"/>
              <a:gd name="connsiteY19" fmla="*/ 1239864 h 2175095"/>
              <a:gd name="connsiteX20" fmla="*/ 1286359 w 3240612"/>
              <a:gd name="connsiteY20" fmla="*/ 1394847 h 2175095"/>
              <a:gd name="connsiteX21" fmla="*/ 1332854 w 3240612"/>
              <a:gd name="connsiteY21" fmla="*/ 1627322 h 2175095"/>
              <a:gd name="connsiteX22" fmla="*/ 1394848 w 3240612"/>
              <a:gd name="connsiteY22" fmla="*/ 1720312 h 2175095"/>
              <a:gd name="connsiteX23" fmla="*/ 1441342 w 3240612"/>
              <a:gd name="connsiteY23" fmla="*/ 1859796 h 2175095"/>
              <a:gd name="connsiteX24" fmla="*/ 1596326 w 3240612"/>
              <a:gd name="connsiteY24" fmla="*/ 2014779 h 2175095"/>
              <a:gd name="connsiteX25" fmla="*/ 1673817 w 3240612"/>
              <a:gd name="connsiteY25" fmla="*/ 2092271 h 2175095"/>
              <a:gd name="connsiteX26" fmla="*/ 1797803 w 3240612"/>
              <a:gd name="connsiteY26" fmla="*/ 2169762 h 2175095"/>
              <a:gd name="connsiteX27" fmla="*/ 2247254 w 3240612"/>
              <a:gd name="connsiteY27" fmla="*/ 2076773 h 2175095"/>
              <a:gd name="connsiteX28" fmla="*/ 2262753 w 3240612"/>
              <a:gd name="connsiteY28" fmla="*/ 2014779 h 2175095"/>
              <a:gd name="connsiteX29" fmla="*/ 2231756 w 3240612"/>
              <a:gd name="connsiteY29" fmla="*/ 1875295 h 2175095"/>
              <a:gd name="connsiteX30" fmla="*/ 2154265 w 3240612"/>
              <a:gd name="connsiteY30" fmla="*/ 1782305 h 2175095"/>
              <a:gd name="connsiteX31" fmla="*/ 2123268 w 3240612"/>
              <a:gd name="connsiteY31" fmla="*/ 1720312 h 2175095"/>
              <a:gd name="connsiteX32" fmla="*/ 2092271 w 3240612"/>
              <a:gd name="connsiteY32" fmla="*/ 1673817 h 2175095"/>
              <a:gd name="connsiteX33" fmla="*/ 2076773 w 3240612"/>
              <a:gd name="connsiteY33" fmla="*/ 1627322 h 2175095"/>
              <a:gd name="connsiteX34" fmla="*/ 1999281 w 3240612"/>
              <a:gd name="connsiteY34" fmla="*/ 1534332 h 2175095"/>
              <a:gd name="connsiteX35" fmla="*/ 2541722 w 3240612"/>
              <a:gd name="connsiteY35" fmla="*/ 1503335 h 2175095"/>
              <a:gd name="connsiteX36" fmla="*/ 2603715 w 3240612"/>
              <a:gd name="connsiteY36" fmla="*/ 1487837 h 2175095"/>
              <a:gd name="connsiteX37" fmla="*/ 2758698 w 3240612"/>
              <a:gd name="connsiteY37" fmla="*/ 1472339 h 2175095"/>
              <a:gd name="connsiteX38" fmla="*/ 2898183 w 3240612"/>
              <a:gd name="connsiteY38" fmla="*/ 1441342 h 2175095"/>
              <a:gd name="connsiteX39" fmla="*/ 3099661 w 3240612"/>
              <a:gd name="connsiteY39" fmla="*/ 1410345 h 2175095"/>
              <a:gd name="connsiteX40" fmla="*/ 3192651 w 3240612"/>
              <a:gd name="connsiteY40" fmla="*/ 1394847 h 2175095"/>
              <a:gd name="connsiteX41" fmla="*/ 3239146 w 3240612"/>
              <a:gd name="connsiteY41" fmla="*/ 1363851 h 2175095"/>
              <a:gd name="connsiteX42" fmla="*/ 3223648 w 3240612"/>
              <a:gd name="connsiteY42" fmla="*/ 1317356 h 2175095"/>
              <a:gd name="connsiteX43" fmla="*/ 3115159 w 3240612"/>
              <a:gd name="connsiteY43" fmla="*/ 1177871 h 2175095"/>
              <a:gd name="connsiteX44" fmla="*/ 3068665 w 3240612"/>
              <a:gd name="connsiteY44" fmla="*/ 1146874 h 2175095"/>
              <a:gd name="connsiteX45" fmla="*/ 3006671 w 3240612"/>
              <a:gd name="connsiteY45" fmla="*/ 1084881 h 2175095"/>
              <a:gd name="connsiteX46" fmla="*/ 2944678 w 3240612"/>
              <a:gd name="connsiteY46" fmla="*/ 1038386 h 2175095"/>
              <a:gd name="connsiteX47" fmla="*/ 2851688 w 3240612"/>
              <a:gd name="connsiteY47" fmla="*/ 960895 h 2175095"/>
              <a:gd name="connsiteX48" fmla="*/ 2789695 w 3240612"/>
              <a:gd name="connsiteY48" fmla="*/ 929898 h 2175095"/>
              <a:gd name="connsiteX49" fmla="*/ 2712203 w 3240612"/>
              <a:gd name="connsiteY49" fmla="*/ 883403 h 2175095"/>
              <a:gd name="connsiteX50" fmla="*/ 2634712 w 3240612"/>
              <a:gd name="connsiteY50" fmla="*/ 867905 h 2175095"/>
              <a:gd name="connsiteX51" fmla="*/ 2355742 w 3240612"/>
              <a:gd name="connsiteY51" fmla="*/ 836908 h 2175095"/>
              <a:gd name="connsiteX52" fmla="*/ 2355742 w 3240612"/>
              <a:gd name="connsiteY52" fmla="*/ 464949 h 2175095"/>
              <a:gd name="connsiteX53" fmla="*/ 2324746 w 3240612"/>
              <a:gd name="connsiteY53" fmla="*/ 294467 h 2175095"/>
              <a:gd name="connsiteX54" fmla="*/ 2293749 w 3240612"/>
              <a:gd name="connsiteY54" fmla="*/ 247973 h 2175095"/>
              <a:gd name="connsiteX55" fmla="*/ 2262753 w 3240612"/>
              <a:gd name="connsiteY55" fmla="*/ 123986 h 2175095"/>
              <a:gd name="connsiteX56" fmla="*/ 2200759 w 3240612"/>
              <a:gd name="connsiteY56" fmla="*/ 77491 h 2175095"/>
              <a:gd name="connsiteX57" fmla="*/ 2092271 w 3240612"/>
              <a:gd name="connsiteY57" fmla="*/ 15498 h 2175095"/>
              <a:gd name="connsiteX58" fmla="*/ 2030278 w 3240612"/>
              <a:gd name="connsiteY58" fmla="*/ 0 h 2175095"/>
              <a:gd name="connsiteX59" fmla="*/ 1890793 w 3240612"/>
              <a:gd name="connsiteY59" fmla="*/ 15498 h 2175095"/>
              <a:gd name="connsiteX60" fmla="*/ 1844298 w 3240612"/>
              <a:gd name="connsiteY60" fmla="*/ 46495 h 2175095"/>
              <a:gd name="connsiteX61" fmla="*/ 1735810 w 3240612"/>
              <a:gd name="connsiteY61" fmla="*/ 201478 h 2175095"/>
              <a:gd name="connsiteX62" fmla="*/ 1704814 w 3240612"/>
              <a:gd name="connsiteY62" fmla="*/ 278969 h 2175095"/>
              <a:gd name="connsiteX63" fmla="*/ 1642820 w 3240612"/>
              <a:gd name="connsiteY63" fmla="*/ 402956 h 2175095"/>
              <a:gd name="connsiteX64" fmla="*/ 1627322 w 3240612"/>
              <a:gd name="connsiteY64" fmla="*/ 449451 h 2175095"/>
              <a:gd name="connsiteX65" fmla="*/ 1611824 w 3240612"/>
              <a:gd name="connsiteY65" fmla="*/ 526942 h 2175095"/>
              <a:gd name="connsiteX66" fmla="*/ 1580827 w 3240612"/>
              <a:gd name="connsiteY66" fmla="*/ 573437 h 2175095"/>
              <a:gd name="connsiteX67" fmla="*/ 1472339 w 3240612"/>
              <a:gd name="connsiteY67" fmla="*/ 433952 h 2175095"/>
              <a:gd name="connsiteX68" fmla="*/ 1410346 w 3240612"/>
              <a:gd name="connsiteY68" fmla="*/ 325464 h 2175095"/>
              <a:gd name="connsiteX69" fmla="*/ 1379349 w 3240612"/>
              <a:gd name="connsiteY69" fmla="*/ 278969 h 2175095"/>
              <a:gd name="connsiteX70" fmla="*/ 1286359 w 3240612"/>
              <a:gd name="connsiteY70" fmla="*/ 216976 h 2175095"/>
              <a:gd name="connsiteX71" fmla="*/ 1193370 w 3240612"/>
              <a:gd name="connsiteY71" fmla="*/ 154983 h 2175095"/>
              <a:gd name="connsiteX72" fmla="*/ 1053885 w 3240612"/>
              <a:gd name="connsiteY72" fmla="*/ 92990 h 2175095"/>
              <a:gd name="connsiteX73" fmla="*/ 991892 w 3240612"/>
              <a:gd name="connsiteY73" fmla="*/ 92990 h 217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240612" h="2175095">
                <a:moveTo>
                  <a:pt x="1084881" y="123986"/>
                </a:moveTo>
                <a:lnTo>
                  <a:pt x="1084881" y="123986"/>
                </a:lnTo>
                <a:cubicBezTo>
                  <a:pt x="1038386" y="139484"/>
                  <a:pt x="989233" y="148563"/>
                  <a:pt x="945397" y="170481"/>
                </a:cubicBezTo>
                <a:cubicBezTo>
                  <a:pt x="845757" y="220301"/>
                  <a:pt x="833206" y="265940"/>
                  <a:pt x="743919" y="325464"/>
                </a:cubicBezTo>
                <a:cubicBezTo>
                  <a:pt x="637755" y="396240"/>
                  <a:pt x="418454" y="526942"/>
                  <a:pt x="418454" y="526942"/>
                </a:cubicBezTo>
                <a:cubicBezTo>
                  <a:pt x="408122" y="542440"/>
                  <a:pt x="399382" y="559128"/>
                  <a:pt x="387458" y="573437"/>
                </a:cubicBezTo>
                <a:cubicBezTo>
                  <a:pt x="373427" y="590275"/>
                  <a:pt x="353924" y="602257"/>
                  <a:pt x="340963" y="619932"/>
                </a:cubicBezTo>
                <a:cubicBezTo>
                  <a:pt x="296902" y="680015"/>
                  <a:pt x="258305" y="743919"/>
                  <a:pt x="216976" y="805912"/>
                </a:cubicBezTo>
                <a:cubicBezTo>
                  <a:pt x="158551" y="893549"/>
                  <a:pt x="114333" y="956680"/>
                  <a:pt x="61993" y="1053884"/>
                </a:cubicBezTo>
                <a:cubicBezTo>
                  <a:pt x="54248" y="1068268"/>
                  <a:pt x="52231" y="1085083"/>
                  <a:pt x="46495" y="1100379"/>
                </a:cubicBezTo>
                <a:cubicBezTo>
                  <a:pt x="2723" y="1217104"/>
                  <a:pt x="25969" y="1135985"/>
                  <a:pt x="0" y="1239864"/>
                </a:cubicBezTo>
                <a:cubicBezTo>
                  <a:pt x="10332" y="1270861"/>
                  <a:pt x="10307" y="1307566"/>
                  <a:pt x="30997" y="1332854"/>
                </a:cubicBezTo>
                <a:cubicBezTo>
                  <a:pt x="59138" y="1367249"/>
                  <a:pt x="101098" y="1387953"/>
                  <a:pt x="139485" y="1410345"/>
                </a:cubicBezTo>
                <a:cubicBezTo>
                  <a:pt x="164199" y="1424761"/>
                  <a:pt x="230482" y="1445844"/>
                  <a:pt x="263471" y="1456840"/>
                </a:cubicBezTo>
                <a:cubicBezTo>
                  <a:pt x="402956" y="1451674"/>
                  <a:pt x="542919" y="1453979"/>
                  <a:pt x="681926" y="1441342"/>
                </a:cubicBezTo>
                <a:cubicBezTo>
                  <a:pt x="748436" y="1435296"/>
                  <a:pt x="779913" y="1402147"/>
                  <a:pt x="836909" y="1379349"/>
                </a:cubicBezTo>
                <a:cubicBezTo>
                  <a:pt x="867245" y="1367215"/>
                  <a:pt x="898902" y="1358684"/>
                  <a:pt x="929898" y="1348352"/>
                </a:cubicBezTo>
                <a:cubicBezTo>
                  <a:pt x="950563" y="1327688"/>
                  <a:pt x="967110" y="1301848"/>
                  <a:pt x="991892" y="1286359"/>
                </a:cubicBezTo>
                <a:cubicBezTo>
                  <a:pt x="1158403" y="1182291"/>
                  <a:pt x="953155" y="1371591"/>
                  <a:pt x="1100380" y="1224366"/>
                </a:cubicBezTo>
                <a:cubicBezTo>
                  <a:pt x="1131377" y="1229532"/>
                  <a:pt x="1164654" y="1227101"/>
                  <a:pt x="1193370" y="1239864"/>
                </a:cubicBezTo>
                <a:cubicBezTo>
                  <a:pt x="1245828" y="1263179"/>
                  <a:pt x="1270465" y="1357761"/>
                  <a:pt x="1286359" y="1394847"/>
                </a:cubicBezTo>
                <a:cubicBezTo>
                  <a:pt x="1301857" y="1472339"/>
                  <a:pt x="1307864" y="1552351"/>
                  <a:pt x="1332854" y="1627322"/>
                </a:cubicBezTo>
                <a:cubicBezTo>
                  <a:pt x="1344635" y="1662664"/>
                  <a:pt x="1394848" y="1720312"/>
                  <a:pt x="1394848" y="1720312"/>
                </a:cubicBezTo>
                <a:cubicBezTo>
                  <a:pt x="1410346" y="1766807"/>
                  <a:pt x="1410726" y="1821526"/>
                  <a:pt x="1441342" y="1859796"/>
                </a:cubicBezTo>
                <a:cubicBezTo>
                  <a:pt x="1550116" y="1995763"/>
                  <a:pt x="1451608" y="1883217"/>
                  <a:pt x="1596326" y="2014779"/>
                </a:cubicBezTo>
                <a:cubicBezTo>
                  <a:pt x="1623356" y="2039352"/>
                  <a:pt x="1646514" y="2068002"/>
                  <a:pt x="1673817" y="2092271"/>
                </a:cubicBezTo>
                <a:cubicBezTo>
                  <a:pt x="1725552" y="2138258"/>
                  <a:pt x="1738413" y="2140068"/>
                  <a:pt x="1797803" y="2169762"/>
                </a:cubicBezTo>
                <a:cubicBezTo>
                  <a:pt x="1945563" y="2157941"/>
                  <a:pt x="2154280" y="2225532"/>
                  <a:pt x="2247254" y="2076773"/>
                </a:cubicBezTo>
                <a:cubicBezTo>
                  <a:pt x="2258543" y="2058710"/>
                  <a:pt x="2257587" y="2035444"/>
                  <a:pt x="2262753" y="2014779"/>
                </a:cubicBezTo>
                <a:cubicBezTo>
                  <a:pt x="2260878" y="2003530"/>
                  <a:pt x="2248712" y="1900729"/>
                  <a:pt x="2231756" y="1875295"/>
                </a:cubicBezTo>
                <a:cubicBezTo>
                  <a:pt x="2209375" y="1841723"/>
                  <a:pt x="2177403" y="1815360"/>
                  <a:pt x="2154265" y="1782305"/>
                </a:cubicBezTo>
                <a:cubicBezTo>
                  <a:pt x="2141016" y="1763378"/>
                  <a:pt x="2134731" y="1740371"/>
                  <a:pt x="2123268" y="1720312"/>
                </a:cubicBezTo>
                <a:cubicBezTo>
                  <a:pt x="2114026" y="1704140"/>
                  <a:pt x="2102603" y="1689315"/>
                  <a:pt x="2092271" y="1673817"/>
                </a:cubicBezTo>
                <a:cubicBezTo>
                  <a:pt x="2087105" y="1658319"/>
                  <a:pt x="2084079" y="1641934"/>
                  <a:pt x="2076773" y="1627322"/>
                </a:cubicBezTo>
                <a:cubicBezTo>
                  <a:pt x="2055196" y="1584168"/>
                  <a:pt x="2033556" y="1568607"/>
                  <a:pt x="1999281" y="1534332"/>
                </a:cubicBezTo>
                <a:cubicBezTo>
                  <a:pt x="2324145" y="1493725"/>
                  <a:pt x="1872616" y="1546504"/>
                  <a:pt x="2541722" y="1503335"/>
                </a:cubicBezTo>
                <a:cubicBezTo>
                  <a:pt x="2562978" y="1501964"/>
                  <a:pt x="2582629" y="1490849"/>
                  <a:pt x="2603715" y="1487837"/>
                </a:cubicBezTo>
                <a:cubicBezTo>
                  <a:pt x="2655112" y="1480495"/>
                  <a:pt x="2707037" y="1477505"/>
                  <a:pt x="2758698" y="1472339"/>
                </a:cubicBezTo>
                <a:cubicBezTo>
                  <a:pt x="2805193" y="1462007"/>
                  <a:pt x="2851479" y="1450683"/>
                  <a:pt x="2898183" y="1441342"/>
                </a:cubicBezTo>
                <a:cubicBezTo>
                  <a:pt x="2962590" y="1428461"/>
                  <a:pt x="3035179" y="1420265"/>
                  <a:pt x="3099661" y="1410345"/>
                </a:cubicBezTo>
                <a:cubicBezTo>
                  <a:pt x="3130720" y="1405567"/>
                  <a:pt x="3161654" y="1400013"/>
                  <a:pt x="3192651" y="1394847"/>
                </a:cubicBezTo>
                <a:cubicBezTo>
                  <a:pt x="3208149" y="1384515"/>
                  <a:pt x="3232228" y="1381145"/>
                  <a:pt x="3239146" y="1363851"/>
                </a:cubicBezTo>
                <a:cubicBezTo>
                  <a:pt x="3245213" y="1348683"/>
                  <a:pt x="3230954" y="1331968"/>
                  <a:pt x="3223648" y="1317356"/>
                </a:cubicBezTo>
                <a:cubicBezTo>
                  <a:pt x="3205215" y="1280490"/>
                  <a:pt x="3128877" y="1191590"/>
                  <a:pt x="3115159" y="1177871"/>
                </a:cubicBezTo>
                <a:cubicBezTo>
                  <a:pt x="3101988" y="1164700"/>
                  <a:pt x="3082807" y="1158996"/>
                  <a:pt x="3068665" y="1146874"/>
                </a:cubicBezTo>
                <a:cubicBezTo>
                  <a:pt x="3046477" y="1127855"/>
                  <a:pt x="3028664" y="1104125"/>
                  <a:pt x="3006671" y="1084881"/>
                </a:cubicBezTo>
                <a:cubicBezTo>
                  <a:pt x="2987232" y="1067872"/>
                  <a:pt x="2964848" y="1054522"/>
                  <a:pt x="2944678" y="1038386"/>
                </a:cubicBezTo>
                <a:cubicBezTo>
                  <a:pt x="2913171" y="1013181"/>
                  <a:pt x="2884743" y="984033"/>
                  <a:pt x="2851688" y="960895"/>
                </a:cubicBezTo>
                <a:cubicBezTo>
                  <a:pt x="2832761" y="947646"/>
                  <a:pt x="2809891" y="941118"/>
                  <a:pt x="2789695" y="929898"/>
                </a:cubicBezTo>
                <a:cubicBezTo>
                  <a:pt x="2763362" y="915269"/>
                  <a:pt x="2740172" y="894591"/>
                  <a:pt x="2712203" y="883403"/>
                </a:cubicBezTo>
                <a:cubicBezTo>
                  <a:pt x="2687745" y="873620"/>
                  <a:pt x="2660427" y="873619"/>
                  <a:pt x="2634712" y="867905"/>
                </a:cubicBezTo>
                <a:cubicBezTo>
                  <a:pt x="2477990" y="833077"/>
                  <a:pt x="2676973" y="859853"/>
                  <a:pt x="2355742" y="836908"/>
                </a:cubicBezTo>
                <a:cubicBezTo>
                  <a:pt x="2303451" y="680031"/>
                  <a:pt x="2355742" y="855557"/>
                  <a:pt x="2355742" y="464949"/>
                </a:cubicBezTo>
                <a:cubicBezTo>
                  <a:pt x="2355742" y="448191"/>
                  <a:pt x="2338310" y="326116"/>
                  <a:pt x="2324746" y="294467"/>
                </a:cubicBezTo>
                <a:cubicBezTo>
                  <a:pt x="2317409" y="277347"/>
                  <a:pt x="2304081" y="263471"/>
                  <a:pt x="2293749" y="247973"/>
                </a:cubicBezTo>
                <a:cubicBezTo>
                  <a:pt x="2293247" y="245463"/>
                  <a:pt x="2275294" y="139035"/>
                  <a:pt x="2262753" y="123986"/>
                </a:cubicBezTo>
                <a:cubicBezTo>
                  <a:pt x="2246217" y="104142"/>
                  <a:pt x="2221778" y="92505"/>
                  <a:pt x="2200759" y="77491"/>
                </a:cubicBezTo>
                <a:cubicBezTo>
                  <a:pt x="2167627" y="53825"/>
                  <a:pt x="2130507" y="29836"/>
                  <a:pt x="2092271" y="15498"/>
                </a:cubicBezTo>
                <a:cubicBezTo>
                  <a:pt x="2072327" y="8019"/>
                  <a:pt x="2050942" y="5166"/>
                  <a:pt x="2030278" y="0"/>
                </a:cubicBezTo>
                <a:cubicBezTo>
                  <a:pt x="1983783" y="5166"/>
                  <a:pt x="1936177" y="4152"/>
                  <a:pt x="1890793" y="15498"/>
                </a:cubicBezTo>
                <a:cubicBezTo>
                  <a:pt x="1872722" y="20016"/>
                  <a:pt x="1858607" y="34570"/>
                  <a:pt x="1844298" y="46495"/>
                </a:cubicBezTo>
                <a:cubicBezTo>
                  <a:pt x="1787418" y="93895"/>
                  <a:pt x="1772446" y="128205"/>
                  <a:pt x="1735810" y="201478"/>
                </a:cubicBezTo>
                <a:cubicBezTo>
                  <a:pt x="1723369" y="226361"/>
                  <a:pt x="1716472" y="253710"/>
                  <a:pt x="1704814" y="278969"/>
                </a:cubicBezTo>
                <a:cubicBezTo>
                  <a:pt x="1685450" y="320923"/>
                  <a:pt x="1657432" y="359120"/>
                  <a:pt x="1642820" y="402956"/>
                </a:cubicBezTo>
                <a:cubicBezTo>
                  <a:pt x="1637654" y="418454"/>
                  <a:pt x="1631284" y="433602"/>
                  <a:pt x="1627322" y="449451"/>
                </a:cubicBezTo>
                <a:cubicBezTo>
                  <a:pt x="1620933" y="475006"/>
                  <a:pt x="1621073" y="502277"/>
                  <a:pt x="1611824" y="526942"/>
                </a:cubicBezTo>
                <a:cubicBezTo>
                  <a:pt x="1605284" y="544383"/>
                  <a:pt x="1591159" y="557939"/>
                  <a:pt x="1580827" y="573437"/>
                </a:cubicBezTo>
                <a:cubicBezTo>
                  <a:pt x="1517431" y="510041"/>
                  <a:pt x="1513359" y="515993"/>
                  <a:pt x="1472339" y="433952"/>
                </a:cubicBezTo>
                <a:cubicBezTo>
                  <a:pt x="1405273" y="299820"/>
                  <a:pt x="1535264" y="500347"/>
                  <a:pt x="1410346" y="325464"/>
                </a:cubicBezTo>
                <a:cubicBezTo>
                  <a:pt x="1399519" y="310307"/>
                  <a:pt x="1393367" y="291235"/>
                  <a:pt x="1379349" y="278969"/>
                </a:cubicBezTo>
                <a:cubicBezTo>
                  <a:pt x="1351313" y="254438"/>
                  <a:pt x="1317356" y="237641"/>
                  <a:pt x="1286359" y="216976"/>
                </a:cubicBezTo>
                <a:lnTo>
                  <a:pt x="1193370" y="154983"/>
                </a:lnTo>
                <a:cubicBezTo>
                  <a:pt x="1151231" y="126890"/>
                  <a:pt x="1109218" y="92990"/>
                  <a:pt x="1053885" y="92990"/>
                </a:cubicBezTo>
                <a:lnTo>
                  <a:pt x="991892" y="92990"/>
                </a:lnTo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82706" y="5104859"/>
            <a:ext cx="361782" cy="59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3342221"/>
      </p:ext>
    </p:extLst>
  </p:cSld>
  <p:clrMapOvr>
    <a:masterClrMapping/>
  </p:clrMapOvr>
  <p:transition spd="slow">
    <p:push dir="u"/>
    <p:sndAc>
      <p:stSnd>
        <p:snd r:embed="rId4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741 L -0.05182 -0.275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-1342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162853" y="507995"/>
            <a:ext cx="4363271" cy="37156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	  _o-</a:t>
            </a:r>
            <a:r>
              <a:rPr lang="en-US" sz="5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yo</a:t>
            </a:r>
            <a:endParaRPr lang="en-US" sz="5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Anemone, Cartoon, Fish, Se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34" y="4731656"/>
            <a:ext cx="2890811" cy="14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nemone, Cartoon, Fish, Se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021" y="4731656"/>
            <a:ext cx="2890811" cy="14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nemone, Cartoon, Fish, Se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463" y="4731656"/>
            <a:ext cx="2890811" cy="145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910257" y="5119270"/>
            <a:ext cx="361782" cy="59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79504" y="5119269"/>
            <a:ext cx="364984" cy="59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22465" y="5119268"/>
            <a:ext cx="349403" cy="59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v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83657" y="6183084"/>
            <a:ext cx="767756" cy="591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93908" y="6183083"/>
            <a:ext cx="767756" cy="591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587990" y="6183082"/>
            <a:ext cx="767756" cy="591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Comic Sans MS" panose="030F0702030302020204" pitchFamily="66" charset="0"/>
              </a:rPr>
              <a:t>3</a:t>
            </a:r>
          </a:p>
        </p:txBody>
      </p:sp>
      <p:pic>
        <p:nvPicPr>
          <p:cNvPr id="4098" name="Picture 2" descr="Yoyo, Tricks, Hobby, Enjoyment, Sport, Jojo, Plastic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708" y="791010"/>
            <a:ext cx="2858124" cy="279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41805102"/>
      </p:ext>
    </p:extLst>
  </p:cSld>
  <p:clrMapOvr>
    <a:masterClrMapping/>
  </p:clrMapOvr>
  <p:transition spd="slow">
    <p:push dir="u"/>
    <p:sndAc>
      <p:stSnd>
        <p:snd r:embed="rId4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74 L 0.30378 -0.276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86" y="-1347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icture 16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8"/>
            <a:ext cx="12192000" cy="6681259"/>
          </a:xfrm>
          <a:prstGeom prst="rect">
            <a:avLst/>
          </a:prstGeom>
        </p:spPr>
      </p:pic>
      <p:pic>
        <p:nvPicPr>
          <p:cNvPr id="159" name="Picture 158" descr="Untitled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" y="1005877"/>
            <a:ext cx="12191999" cy="5852123"/>
          </a:xfrm>
          <a:prstGeom prst="rect">
            <a:avLst/>
          </a:prstGeom>
        </p:spPr>
      </p:pic>
      <p:pic>
        <p:nvPicPr>
          <p:cNvPr id="164" name="图片 6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055" y="3995781"/>
            <a:ext cx="4839995" cy="1525561"/>
          </a:xfrm>
          <a:prstGeom prst="rect">
            <a:avLst/>
          </a:prstGeom>
        </p:spPr>
      </p:pic>
      <p:pic>
        <p:nvPicPr>
          <p:cNvPr id="166" name="Picture 165" descr="24155454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400" t="8519" r="10000" b="17407"/>
          <a:stretch>
            <a:fillRect/>
          </a:stretch>
        </p:blipFill>
        <p:spPr>
          <a:xfrm>
            <a:off x="1294993" y="1801817"/>
            <a:ext cx="3005328" cy="2946400"/>
          </a:xfrm>
          <a:prstGeom prst="rect">
            <a:avLst/>
          </a:prstGeom>
        </p:spPr>
      </p:pic>
      <p:pic>
        <p:nvPicPr>
          <p:cNvPr id="167" name="Picture 166" descr="200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203200" y="685804"/>
            <a:ext cx="1320800" cy="1361649"/>
          </a:xfrm>
          <a:prstGeom prst="rect">
            <a:avLst/>
          </a:prstGeom>
        </p:spPr>
      </p:pic>
      <p:pic>
        <p:nvPicPr>
          <p:cNvPr id="171" name="Picture 170" descr="24155454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400" t="8519" r="10000" b="17407"/>
          <a:stretch>
            <a:fillRect/>
          </a:stretch>
        </p:blipFill>
        <p:spPr>
          <a:xfrm>
            <a:off x="9956800" y="3225800"/>
            <a:ext cx="1625600" cy="1593725"/>
          </a:xfrm>
          <a:prstGeom prst="rect">
            <a:avLst/>
          </a:prstGeom>
        </p:spPr>
      </p:pic>
      <p:pic>
        <p:nvPicPr>
          <p:cNvPr id="172" name="Picture 171" descr="Bee_inkinch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930402" y="4713189"/>
            <a:ext cx="4097335" cy="2144815"/>
          </a:xfrm>
          <a:prstGeom prst="rect">
            <a:avLst/>
          </a:prstGeom>
        </p:spPr>
      </p:pic>
      <p:pic>
        <p:nvPicPr>
          <p:cNvPr id="173" name="Picture 172" descr="Bee_inkinch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90986" y="4547935"/>
            <a:ext cx="4470615" cy="2340212"/>
          </a:xfrm>
          <a:prstGeom prst="rect">
            <a:avLst/>
          </a:prstGeom>
        </p:spPr>
      </p:pic>
      <p:pic>
        <p:nvPicPr>
          <p:cNvPr id="174" name="Picture 173" descr="sunflower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805772" y="5320274"/>
            <a:ext cx="1896529" cy="1537727"/>
          </a:xfrm>
          <a:prstGeom prst="rect">
            <a:avLst/>
          </a:prstGeom>
        </p:spPr>
      </p:pic>
      <p:pic>
        <p:nvPicPr>
          <p:cNvPr id="175" name="Picture 174" descr="sunflower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flipH="1">
            <a:off x="7010402" y="5156200"/>
            <a:ext cx="2098887" cy="1701800"/>
          </a:xfrm>
          <a:prstGeom prst="rect">
            <a:avLst/>
          </a:prstGeom>
        </p:spPr>
      </p:pic>
      <p:pic>
        <p:nvPicPr>
          <p:cNvPr id="176" name="Picture 175" descr="sunflower.g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89600" y="5375189"/>
            <a:ext cx="1828800" cy="1482811"/>
          </a:xfrm>
          <a:prstGeom prst="rect">
            <a:avLst/>
          </a:prstGeom>
        </p:spPr>
      </p:pic>
      <p:grpSp>
        <p:nvGrpSpPr>
          <p:cNvPr id="10" name="组合 5"/>
          <p:cNvGrpSpPr/>
          <p:nvPr/>
        </p:nvGrpSpPr>
        <p:grpSpPr>
          <a:xfrm>
            <a:off x="-6351" y="4314827"/>
            <a:ext cx="12204701" cy="2527300"/>
            <a:chOff x="-6350" y="6061075"/>
            <a:chExt cx="12204701" cy="2527300"/>
          </a:xfrm>
        </p:grpSpPr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379538" y="7564438"/>
              <a:ext cx="36513" cy="1017588"/>
            </a:xfrm>
            <a:custGeom>
              <a:avLst/>
              <a:gdLst>
                <a:gd name="T0" fmla="*/ 6 w 6"/>
                <a:gd name="T1" fmla="*/ 3 h 165"/>
                <a:gd name="T2" fmla="*/ 3 w 6"/>
                <a:gd name="T3" fmla="*/ 0 h 165"/>
                <a:gd name="T4" fmla="*/ 0 w 6"/>
                <a:gd name="T5" fmla="*/ 3 h 165"/>
                <a:gd name="T6" fmla="*/ 0 w 6"/>
                <a:gd name="T7" fmla="*/ 165 h 165"/>
                <a:gd name="T8" fmla="*/ 6 w 6"/>
                <a:gd name="T9" fmla="*/ 165 h 165"/>
                <a:gd name="T10" fmla="*/ 6 w 6"/>
                <a:gd name="T11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5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6" y="165"/>
                    <a:pt x="6" y="165"/>
                    <a:pt x="6" y="165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622300" y="6935788"/>
              <a:ext cx="36513" cy="1646238"/>
            </a:xfrm>
            <a:custGeom>
              <a:avLst/>
              <a:gdLst>
                <a:gd name="T0" fmla="*/ 6 w 6"/>
                <a:gd name="T1" fmla="*/ 4 h 267"/>
                <a:gd name="T2" fmla="*/ 3 w 6"/>
                <a:gd name="T3" fmla="*/ 0 h 267"/>
                <a:gd name="T4" fmla="*/ 0 w 6"/>
                <a:gd name="T5" fmla="*/ 4 h 267"/>
                <a:gd name="T6" fmla="*/ 0 w 6"/>
                <a:gd name="T7" fmla="*/ 267 h 267"/>
                <a:gd name="T8" fmla="*/ 6 w 6"/>
                <a:gd name="T9" fmla="*/ 267 h 267"/>
                <a:gd name="T10" fmla="*/ 6 w 6"/>
                <a:gd name="T11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6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6" y="267"/>
                    <a:pt x="6" y="267"/>
                    <a:pt x="6" y="267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1681163" y="6492875"/>
              <a:ext cx="36513" cy="2089150"/>
            </a:xfrm>
            <a:custGeom>
              <a:avLst/>
              <a:gdLst>
                <a:gd name="T0" fmla="*/ 6 w 6"/>
                <a:gd name="T1" fmla="*/ 6 h 339"/>
                <a:gd name="T2" fmla="*/ 3 w 6"/>
                <a:gd name="T3" fmla="*/ 0 h 339"/>
                <a:gd name="T4" fmla="*/ 0 w 6"/>
                <a:gd name="T5" fmla="*/ 6 h 339"/>
                <a:gd name="T6" fmla="*/ 0 w 6"/>
                <a:gd name="T7" fmla="*/ 339 h 339"/>
                <a:gd name="T8" fmla="*/ 6 w 6"/>
                <a:gd name="T9" fmla="*/ 339 h 339"/>
                <a:gd name="T10" fmla="*/ 6 w 6"/>
                <a:gd name="T11" fmla="*/ 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39">
                  <a:moveTo>
                    <a:pt x="6" y="6"/>
                  </a:moveTo>
                  <a:cubicBezTo>
                    <a:pt x="6" y="3"/>
                    <a:pt x="5" y="0"/>
                    <a:pt x="3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6" y="339"/>
                    <a:pt x="6" y="339"/>
                    <a:pt x="6" y="33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2339975" y="6683375"/>
              <a:ext cx="36513" cy="1898650"/>
            </a:xfrm>
            <a:custGeom>
              <a:avLst/>
              <a:gdLst>
                <a:gd name="T0" fmla="*/ 6 w 6"/>
                <a:gd name="T1" fmla="*/ 4 h 308"/>
                <a:gd name="T2" fmla="*/ 3 w 6"/>
                <a:gd name="T3" fmla="*/ 0 h 308"/>
                <a:gd name="T4" fmla="*/ 0 w 6"/>
                <a:gd name="T5" fmla="*/ 4 h 308"/>
                <a:gd name="T6" fmla="*/ 0 w 6"/>
                <a:gd name="T7" fmla="*/ 308 h 308"/>
                <a:gd name="T8" fmla="*/ 6 w 6"/>
                <a:gd name="T9" fmla="*/ 308 h 308"/>
                <a:gd name="T10" fmla="*/ 6 w 6"/>
                <a:gd name="T11" fmla="*/ 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08">
                  <a:moveTo>
                    <a:pt x="6" y="4"/>
                  </a:move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6" y="308"/>
                    <a:pt x="6" y="308"/>
                    <a:pt x="6" y="308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2611438" y="7485063"/>
              <a:ext cx="30163" cy="1096963"/>
            </a:xfrm>
            <a:custGeom>
              <a:avLst/>
              <a:gdLst>
                <a:gd name="T0" fmla="*/ 5 w 5"/>
                <a:gd name="T1" fmla="*/ 3 h 178"/>
                <a:gd name="T2" fmla="*/ 2 w 5"/>
                <a:gd name="T3" fmla="*/ 0 h 178"/>
                <a:gd name="T4" fmla="*/ 0 w 5"/>
                <a:gd name="T5" fmla="*/ 3 h 178"/>
                <a:gd name="T6" fmla="*/ 0 w 5"/>
                <a:gd name="T7" fmla="*/ 178 h 178"/>
                <a:gd name="T8" fmla="*/ 5 w 5"/>
                <a:gd name="T9" fmla="*/ 178 h 178"/>
                <a:gd name="T10" fmla="*/ 5 w 5"/>
                <a:gd name="T11" fmla="*/ 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8">
                  <a:moveTo>
                    <a:pt x="5" y="3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" y="178"/>
                    <a:pt x="5" y="178"/>
                    <a:pt x="5" y="178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836613" y="6819900"/>
              <a:ext cx="1158875" cy="1077913"/>
            </a:xfrm>
            <a:custGeom>
              <a:avLst/>
              <a:gdLst>
                <a:gd name="T0" fmla="*/ 85 w 188"/>
                <a:gd name="T1" fmla="*/ 70 h 175"/>
                <a:gd name="T2" fmla="*/ 79 w 188"/>
                <a:gd name="T3" fmla="*/ 5 h 175"/>
                <a:gd name="T4" fmla="*/ 98 w 188"/>
                <a:gd name="T5" fmla="*/ 65 h 175"/>
                <a:gd name="T6" fmla="*/ 149 w 188"/>
                <a:gd name="T7" fmla="*/ 44 h 175"/>
                <a:gd name="T8" fmla="*/ 117 w 188"/>
                <a:gd name="T9" fmla="*/ 81 h 175"/>
                <a:gd name="T10" fmla="*/ 178 w 188"/>
                <a:gd name="T11" fmla="*/ 99 h 175"/>
                <a:gd name="T12" fmla="*/ 113 w 188"/>
                <a:gd name="T13" fmla="*/ 100 h 175"/>
                <a:gd name="T14" fmla="*/ 139 w 188"/>
                <a:gd name="T15" fmla="*/ 151 h 175"/>
                <a:gd name="T16" fmla="*/ 98 w 188"/>
                <a:gd name="T17" fmla="*/ 115 h 175"/>
                <a:gd name="T18" fmla="*/ 90 w 188"/>
                <a:gd name="T19" fmla="*/ 171 h 175"/>
                <a:gd name="T20" fmla="*/ 73 w 188"/>
                <a:gd name="T21" fmla="*/ 120 h 175"/>
                <a:gd name="T22" fmla="*/ 19 w 188"/>
                <a:gd name="T23" fmla="*/ 131 h 175"/>
                <a:gd name="T24" fmla="*/ 59 w 188"/>
                <a:gd name="T25" fmla="*/ 104 h 175"/>
                <a:gd name="T26" fmla="*/ 11 w 188"/>
                <a:gd name="T27" fmla="*/ 67 h 175"/>
                <a:gd name="T28" fmla="*/ 70 w 188"/>
                <a:gd name="T29" fmla="*/ 7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175">
                  <a:moveTo>
                    <a:pt x="85" y="70"/>
                  </a:moveTo>
                  <a:cubicBezTo>
                    <a:pt x="59" y="74"/>
                    <a:pt x="51" y="9"/>
                    <a:pt x="79" y="5"/>
                  </a:cubicBezTo>
                  <a:cubicBezTo>
                    <a:pt x="111" y="0"/>
                    <a:pt x="102" y="49"/>
                    <a:pt x="98" y="65"/>
                  </a:cubicBezTo>
                  <a:cubicBezTo>
                    <a:pt x="106" y="52"/>
                    <a:pt x="139" y="15"/>
                    <a:pt x="149" y="44"/>
                  </a:cubicBezTo>
                  <a:cubicBezTo>
                    <a:pt x="156" y="63"/>
                    <a:pt x="128" y="72"/>
                    <a:pt x="117" y="81"/>
                  </a:cubicBezTo>
                  <a:cubicBezTo>
                    <a:pt x="131" y="67"/>
                    <a:pt x="188" y="74"/>
                    <a:pt x="178" y="99"/>
                  </a:cubicBezTo>
                  <a:cubicBezTo>
                    <a:pt x="169" y="119"/>
                    <a:pt x="127" y="105"/>
                    <a:pt x="113" y="100"/>
                  </a:cubicBezTo>
                  <a:cubicBezTo>
                    <a:pt x="129" y="109"/>
                    <a:pt x="171" y="135"/>
                    <a:pt x="139" y="151"/>
                  </a:cubicBezTo>
                  <a:cubicBezTo>
                    <a:pt x="113" y="165"/>
                    <a:pt x="105" y="132"/>
                    <a:pt x="98" y="115"/>
                  </a:cubicBezTo>
                  <a:cubicBezTo>
                    <a:pt x="102" y="131"/>
                    <a:pt x="114" y="166"/>
                    <a:pt x="90" y="171"/>
                  </a:cubicBezTo>
                  <a:cubicBezTo>
                    <a:pt x="66" y="175"/>
                    <a:pt x="57" y="134"/>
                    <a:pt x="73" y="120"/>
                  </a:cubicBezTo>
                  <a:cubicBezTo>
                    <a:pt x="64" y="130"/>
                    <a:pt x="30" y="151"/>
                    <a:pt x="19" y="131"/>
                  </a:cubicBezTo>
                  <a:cubicBezTo>
                    <a:pt x="7" y="108"/>
                    <a:pt x="49" y="108"/>
                    <a:pt x="59" y="104"/>
                  </a:cubicBezTo>
                  <a:cubicBezTo>
                    <a:pt x="44" y="106"/>
                    <a:pt x="0" y="88"/>
                    <a:pt x="11" y="67"/>
                  </a:cubicBezTo>
                  <a:cubicBezTo>
                    <a:pt x="21" y="46"/>
                    <a:pt x="66" y="70"/>
                    <a:pt x="70" y="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1157288" y="7164388"/>
              <a:ext cx="48101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8" name="Oval 14"/>
            <p:cNvSpPr>
              <a:spLocks noChangeArrowheads="1"/>
            </p:cNvSpPr>
            <p:nvPr/>
          </p:nvSpPr>
          <p:spPr bwMode="auto">
            <a:xfrm>
              <a:off x="1231900" y="7288213"/>
              <a:ext cx="1746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9" name="Oval 15"/>
            <p:cNvSpPr>
              <a:spLocks noChangeArrowheads="1"/>
            </p:cNvSpPr>
            <p:nvPr/>
          </p:nvSpPr>
          <p:spPr bwMode="auto">
            <a:xfrm>
              <a:off x="1416050" y="72453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0" name="Oval 16"/>
            <p:cNvSpPr>
              <a:spLocks noChangeArrowheads="1"/>
            </p:cNvSpPr>
            <p:nvPr/>
          </p:nvSpPr>
          <p:spPr bwMode="auto">
            <a:xfrm>
              <a:off x="1373188" y="7331075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1" name="Oval 17"/>
            <p:cNvSpPr>
              <a:spLocks noChangeArrowheads="1"/>
            </p:cNvSpPr>
            <p:nvPr/>
          </p:nvSpPr>
          <p:spPr bwMode="auto">
            <a:xfrm>
              <a:off x="1557338" y="73310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1501775" y="7459663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3" name="Oval 19"/>
            <p:cNvSpPr>
              <a:spLocks noChangeArrowheads="1"/>
            </p:cNvSpPr>
            <p:nvPr/>
          </p:nvSpPr>
          <p:spPr bwMode="auto">
            <a:xfrm>
              <a:off x="1255713" y="7429500"/>
              <a:ext cx="190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1422400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5" name="Oval 21"/>
            <p:cNvSpPr>
              <a:spLocks noChangeArrowheads="1"/>
            </p:cNvSpPr>
            <p:nvPr/>
          </p:nvSpPr>
          <p:spPr bwMode="auto">
            <a:xfrm>
              <a:off x="1392238" y="7559675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301625" y="6456363"/>
              <a:ext cx="720725" cy="671513"/>
            </a:xfrm>
            <a:custGeom>
              <a:avLst/>
              <a:gdLst>
                <a:gd name="T0" fmla="*/ 52 w 117"/>
                <a:gd name="T1" fmla="*/ 43 h 109"/>
                <a:gd name="T2" fmla="*/ 49 w 117"/>
                <a:gd name="T3" fmla="*/ 2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0 w 117"/>
                <a:gd name="T11" fmla="*/ 61 h 109"/>
                <a:gd name="T12" fmla="*/ 70 w 117"/>
                <a:gd name="T13" fmla="*/ 62 h 109"/>
                <a:gd name="T14" fmla="*/ 86 w 117"/>
                <a:gd name="T15" fmla="*/ 94 h 109"/>
                <a:gd name="T16" fmla="*/ 60 w 117"/>
                <a:gd name="T17" fmla="*/ 71 h 109"/>
                <a:gd name="T18" fmla="*/ 56 w 117"/>
                <a:gd name="T19" fmla="*/ 106 h 109"/>
                <a:gd name="T20" fmla="*/ 45 w 117"/>
                <a:gd name="T21" fmla="*/ 74 h 109"/>
                <a:gd name="T22" fmla="*/ 11 w 117"/>
                <a:gd name="T23" fmla="*/ 81 h 109"/>
                <a:gd name="T24" fmla="*/ 37 w 117"/>
                <a:gd name="T25" fmla="*/ 64 h 109"/>
                <a:gd name="T26" fmla="*/ 6 w 117"/>
                <a:gd name="T27" fmla="*/ 41 h 109"/>
                <a:gd name="T28" fmla="*/ 43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2" y="43"/>
                  </a:moveTo>
                  <a:cubicBezTo>
                    <a:pt x="36" y="45"/>
                    <a:pt x="31" y="5"/>
                    <a:pt x="49" y="2"/>
                  </a:cubicBezTo>
                  <a:cubicBezTo>
                    <a:pt x="69" y="0"/>
                    <a:pt x="63" y="30"/>
                    <a:pt x="61" y="40"/>
                  </a:cubicBezTo>
                  <a:cubicBezTo>
                    <a:pt x="66" y="32"/>
                    <a:pt x="86" y="9"/>
                    <a:pt x="93" y="27"/>
                  </a:cubicBezTo>
                  <a:cubicBezTo>
                    <a:pt x="97" y="38"/>
                    <a:pt x="79" y="44"/>
                    <a:pt x="73" y="50"/>
                  </a:cubicBezTo>
                  <a:cubicBezTo>
                    <a:pt x="81" y="41"/>
                    <a:pt x="117" y="46"/>
                    <a:pt x="110" y="61"/>
                  </a:cubicBezTo>
                  <a:cubicBezTo>
                    <a:pt x="105" y="73"/>
                    <a:pt x="79" y="65"/>
                    <a:pt x="70" y="62"/>
                  </a:cubicBezTo>
                  <a:cubicBezTo>
                    <a:pt x="80" y="67"/>
                    <a:pt x="106" y="83"/>
                    <a:pt x="86" y="94"/>
                  </a:cubicBezTo>
                  <a:cubicBezTo>
                    <a:pt x="70" y="102"/>
                    <a:pt x="65" y="81"/>
                    <a:pt x="60" y="71"/>
                  </a:cubicBezTo>
                  <a:cubicBezTo>
                    <a:pt x="63" y="81"/>
                    <a:pt x="71" y="103"/>
                    <a:pt x="56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3"/>
                    <a:pt x="11" y="81"/>
                  </a:cubicBezTo>
                  <a:cubicBezTo>
                    <a:pt x="4" y="67"/>
                    <a:pt x="30" y="66"/>
                    <a:pt x="37" y="64"/>
                  </a:cubicBezTo>
                  <a:cubicBezTo>
                    <a:pt x="27" y="65"/>
                    <a:pt x="0" y="54"/>
                    <a:pt x="6" y="41"/>
                  </a:cubicBezTo>
                  <a:cubicBezTo>
                    <a:pt x="13" y="28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7" name="Oval 23"/>
            <p:cNvSpPr>
              <a:spLocks noChangeArrowheads="1"/>
            </p:cNvSpPr>
            <p:nvPr/>
          </p:nvSpPr>
          <p:spPr bwMode="auto">
            <a:xfrm>
              <a:off x="498475" y="6665913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8" name="Oval 24"/>
            <p:cNvSpPr>
              <a:spLocks noChangeArrowheads="1"/>
            </p:cNvSpPr>
            <p:nvPr/>
          </p:nvSpPr>
          <p:spPr bwMode="auto">
            <a:xfrm>
              <a:off x="547688" y="6745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9" name="Oval 25"/>
            <p:cNvSpPr>
              <a:spLocks noChangeArrowheads="1"/>
            </p:cNvSpPr>
            <p:nvPr/>
          </p:nvSpPr>
          <p:spPr bwMode="auto">
            <a:xfrm>
              <a:off x="658813" y="6715125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0" name="Oval 26"/>
            <p:cNvSpPr>
              <a:spLocks noChangeArrowheads="1"/>
            </p:cNvSpPr>
            <p:nvPr/>
          </p:nvSpPr>
          <p:spPr bwMode="auto">
            <a:xfrm>
              <a:off x="633413" y="6770688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1" name="Oval 27"/>
            <p:cNvSpPr>
              <a:spLocks noChangeArrowheads="1"/>
            </p:cNvSpPr>
            <p:nvPr/>
          </p:nvSpPr>
          <p:spPr bwMode="auto">
            <a:xfrm>
              <a:off x="744538" y="677068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2" name="Oval 28"/>
            <p:cNvSpPr>
              <a:spLocks noChangeArrowheads="1"/>
            </p:cNvSpPr>
            <p:nvPr/>
          </p:nvSpPr>
          <p:spPr bwMode="auto">
            <a:xfrm>
              <a:off x="714375" y="6850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3" name="Oval 29"/>
            <p:cNvSpPr>
              <a:spLocks noChangeArrowheads="1"/>
            </p:cNvSpPr>
            <p:nvPr/>
          </p:nvSpPr>
          <p:spPr bwMode="auto">
            <a:xfrm>
              <a:off x="560388" y="68310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4" name="Oval 30"/>
            <p:cNvSpPr>
              <a:spLocks noChangeArrowheads="1"/>
            </p:cNvSpPr>
            <p:nvPr/>
          </p:nvSpPr>
          <p:spPr bwMode="auto">
            <a:xfrm>
              <a:off x="665163" y="684371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5" name="Oval 31"/>
            <p:cNvSpPr>
              <a:spLocks noChangeArrowheads="1"/>
            </p:cNvSpPr>
            <p:nvPr/>
          </p:nvSpPr>
          <p:spPr bwMode="auto">
            <a:xfrm>
              <a:off x="646113" y="69119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2278063" y="7108825"/>
              <a:ext cx="720725" cy="671513"/>
            </a:xfrm>
            <a:custGeom>
              <a:avLst/>
              <a:gdLst>
                <a:gd name="T0" fmla="*/ 53 w 117"/>
                <a:gd name="T1" fmla="*/ 43 h 109"/>
                <a:gd name="T2" fmla="*/ 50 w 117"/>
                <a:gd name="T3" fmla="*/ 3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1 w 117"/>
                <a:gd name="T11" fmla="*/ 61 h 109"/>
                <a:gd name="T12" fmla="*/ 71 w 117"/>
                <a:gd name="T13" fmla="*/ 62 h 109"/>
                <a:gd name="T14" fmla="*/ 87 w 117"/>
                <a:gd name="T15" fmla="*/ 94 h 109"/>
                <a:gd name="T16" fmla="*/ 61 w 117"/>
                <a:gd name="T17" fmla="*/ 71 h 109"/>
                <a:gd name="T18" fmla="*/ 56 w 117"/>
                <a:gd name="T19" fmla="*/ 106 h 109"/>
                <a:gd name="T20" fmla="*/ 46 w 117"/>
                <a:gd name="T21" fmla="*/ 74 h 109"/>
                <a:gd name="T22" fmla="*/ 12 w 117"/>
                <a:gd name="T23" fmla="*/ 81 h 109"/>
                <a:gd name="T24" fmla="*/ 37 w 117"/>
                <a:gd name="T25" fmla="*/ 64 h 109"/>
                <a:gd name="T26" fmla="*/ 7 w 117"/>
                <a:gd name="T27" fmla="*/ 41 h 109"/>
                <a:gd name="T28" fmla="*/ 44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3" y="43"/>
                  </a:moveTo>
                  <a:cubicBezTo>
                    <a:pt x="37" y="46"/>
                    <a:pt x="32" y="5"/>
                    <a:pt x="50" y="3"/>
                  </a:cubicBezTo>
                  <a:cubicBezTo>
                    <a:pt x="69" y="0"/>
                    <a:pt x="64" y="30"/>
                    <a:pt x="61" y="40"/>
                  </a:cubicBezTo>
                  <a:cubicBezTo>
                    <a:pt x="66" y="32"/>
                    <a:pt x="87" y="9"/>
                    <a:pt x="93" y="27"/>
                  </a:cubicBezTo>
                  <a:cubicBezTo>
                    <a:pt x="97" y="39"/>
                    <a:pt x="80" y="44"/>
                    <a:pt x="73" y="50"/>
                  </a:cubicBezTo>
                  <a:cubicBezTo>
                    <a:pt x="82" y="41"/>
                    <a:pt x="117" y="46"/>
                    <a:pt x="111" y="61"/>
                  </a:cubicBezTo>
                  <a:cubicBezTo>
                    <a:pt x="105" y="74"/>
                    <a:pt x="79" y="65"/>
                    <a:pt x="71" y="62"/>
                  </a:cubicBezTo>
                  <a:cubicBezTo>
                    <a:pt x="80" y="67"/>
                    <a:pt x="107" y="84"/>
                    <a:pt x="87" y="94"/>
                  </a:cubicBezTo>
                  <a:cubicBezTo>
                    <a:pt x="70" y="102"/>
                    <a:pt x="66" y="82"/>
                    <a:pt x="61" y="71"/>
                  </a:cubicBezTo>
                  <a:cubicBezTo>
                    <a:pt x="64" y="81"/>
                    <a:pt x="71" y="103"/>
                    <a:pt x="56" y="106"/>
                  </a:cubicBezTo>
                  <a:cubicBezTo>
                    <a:pt x="41" y="109"/>
                    <a:pt x="35" y="83"/>
                    <a:pt x="46" y="74"/>
                  </a:cubicBezTo>
                  <a:cubicBezTo>
                    <a:pt x="40" y="81"/>
                    <a:pt x="18" y="94"/>
                    <a:pt x="12" y="81"/>
                  </a:cubicBezTo>
                  <a:cubicBezTo>
                    <a:pt x="4" y="67"/>
                    <a:pt x="30" y="67"/>
                    <a:pt x="37" y="64"/>
                  </a:cubicBezTo>
                  <a:cubicBezTo>
                    <a:pt x="28" y="66"/>
                    <a:pt x="0" y="55"/>
                    <a:pt x="7" y="41"/>
                  </a:cubicBezTo>
                  <a:cubicBezTo>
                    <a:pt x="13" y="28"/>
                    <a:pt x="41" y="43"/>
                    <a:pt x="44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7" name="Oval 33"/>
            <p:cNvSpPr>
              <a:spLocks noChangeArrowheads="1"/>
            </p:cNvSpPr>
            <p:nvPr/>
          </p:nvSpPr>
          <p:spPr bwMode="auto">
            <a:xfrm>
              <a:off x="2481263" y="73247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8" name="Oval 34"/>
            <p:cNvSpPr>
              <a:spLocks noChangeArrowheads="1"/>
            </p:cNvSpPr>
            <p:nvPr/>
          </p:nvSpPr>
          <p:spPr bwMode="auto">
            <a:xfrm>
              <a:off x="2524125" y="739933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9" name="Oval 35"/>
            <p:cNvSpPr>
              <a:spLocks noChangeArrowheads="1"/>
            </p:cNvSpPr>
            <p:nvPr/>
          </p:nvSpPr>
          <p:spPr bwMode="auto">
            <a:xfrm>
              <a:off x="2641600" y="7373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0" name="Oval 36"/>
            <p:cNvSpPr>
              <a:spLocks noChangeArrowheads="1"/>
            </p:cNvSpPr>
            <p:nvPr/>
          </p:nvSpPr>
          <p:spPr bwMode="auto">
            <a:xfrm>
              <a:off x="2611438" y="74295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1" name="Oval 37"/>
            <p:cNvSpPr>
              <a:spLocks noChangeArrowheads="1"/>
            </p:cNvSpPr>
            <p:nvPr/>
          </p:nvSpPr>
          <p:spPr bwMode="auto">
            <a:xfrm>
              <a:off x="2727325" y="7423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2" name="Oval 38"/>
            <p:cNvSpPr>
              <a:spLocks noChangeArrowheads="1"/>
            </p:cNvSpPr>
            <p:nvPr/>
          </p:nvSpPr>
          <p:spPr bwMode="auto">
            <a:xfrm>
              <a:off x="2697163" y="75088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3" name="Oval 39"/>
            <p:cNvSpPr>
              <a:spLocks noChangeArrowheads="1"/>
            </p:cNvSpPr>
            <p:nvPr/>
          </p:nvSpPr>
          <p:spPr bwMode="auto">
            <a:xfrm>
              <a:off x="2543175" y="7485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4" name="Oval 40"/>
            <p:cNvSpPr>
              <a:spLocks noChangeArrowheads="1"/>
            </p:cNvSpPr>
            <p:nvPr/>
          </p:nvSpPr>
          <p:spPr bwMode="auto">
            <a:xfrm>
              <a:off x="2641600" y="7504113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5" name="Oval 41"/>
            <p:cNvSpPr>
              <a:spLocks noChangeArrowheads="1"/>
            </p:cNvSpPr>
            <p:nvPr/>
          </p:nvSpPr>
          <p:spPr bwMode="auto">
            <a:xfrm>
              <a:off x="2622550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6" name="Freeform 42"/>
            <p:cNvSpPr>
              <a:spLocks/>
            </p:cNvSpPr>
            <p:nvPr/>
          </p:nvSpPr>
          <p:spPr bwMode="auto">
            <a:xfrm>
              <a:off x="2130425" y="6516688"/>
              <a:ext cx="498475" cy="468313"/>
            </a:xfrm>
            <a:custGeom>
              <a:avLst/>
              <a:gdLst>
                <a:gd name="T0" fmla="*/ 36 w 81"/>
                <a:gd name="T1" fmla="*/ 30 h 76"/>
                <a:gd name="T2" fmla="*/ 34 w 81"/>
                <a:gd name="T3" fmla="*/ 2 h 76"/>
                <a:gd name="T4" fmla="*/ 42 w 81"/>
                <a:gd name="T5" fmla="*/ 28 h 76"/>
                <a:gd name="T6" fmla="*/ 65 w 81"/>
                <a:gd name="T7" fmla="*/ 19 h 76"/>
                <a:gd name="T8" fmla="*/ 50 w 81"/>
                <a:gd name="T9" fmla="*/ 35 h 76"/>
                <a:gd name="T10" fmla="*/ 77 w 81"/>
                <a:gd name="T11" fmla="*/ 42 h 76"/>
                <a:gd name="T12" fmla="*/ 49 w 81"/>
                <a:gd name="T13" fmla="*/ 43 h 76"/>
                <a:gd name="T14" fmla="*/ 60 w 81"/>
                <a:gd name="T15" fmla="*/ 65 h 76"/>
                <a:gd name="T16" fmla="*/ 42 w 81"/>
                <a:gd name="T17" fmla="*/ 50 h 76"/>
                <a:gd name="T18" fmla="*/ 39 w 81"/>
                <a:gd name="T19" fmla="*/ 74 h 76"/>
                <a:gd name="T20" fmla="*/ 31 w 81"/>
                <a:gd name="T21" fmla="*/ 52 h 76"/>
                <a:gd name="T22" fmla="*/ 8 w 81"/>
                <a:gd name="T23" fmla="*/ 56 h 76"/>
                <a:gd name="T24" fmla="*/ 25 w 81"/>
                <a:gd name="T25" fmla="*/ 45 h 76"/>
                <a:gd name="T26" fmla="*/ 4 w 81"/>
                <a:gd name="T27" fmla="*/ 29 h 76"/>
                <a:gd name="T28" fmla="*/ 30 w 81"/>
                <a:gd name="T29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6">
                  <a:moveTo>
                    <a:pt x="36" y="30"/>
                  </a:moveTo>
                  <a:cubicBezTo>
                    <a:pt x="25" y="32"/>
                    <a:pt x="21" y="4"/>
                    <a:pt x="34" y="2"/>
                  </a:cubicBezTo>
                  <a:cubicBezTo>
                    <a:pt x="48" y="0"/>
                    <a:pt x="44" y="21"/>
                    <a:pt x="42" y="28"/>
                  </a:cubicBezTo>
                  <a:cubicBezTo>
                    <a:pt x="46" y="22"/>
                    <a:pt x="60" y="6"/>
                    <a:pt x="65" y="19"/>
                  </a:cubicBezTo>
                  <a:cubicBezTo>
                    <a:pt x="67" y="27"/>
                    <a:pt x="55" y="31"/>
                    <a:pt x="50" y="35"/>
                  </a:cubicBezTo>
                  <a:cubicBezTo>
                    <a:pt x="56" y="29"/>
                    <a:pt x="81" y="32"/>
                    <a:pt x="77" y="42"/>
                  </a:cubicBezTo>
                  <a:cubicBezTo>
                    <a:pt x="73" y="51"/>
                    <a:pt x="55" y="45"/>
                    <a:pt x="49" y="43"/>
                  </a:cubicBezTo>
                  <a:cubicBezTo>
                    <a:pt x="56" y="47"/>
                    <a:pt x="74" y="58"/>
                    <a:pt x="60" y="65"/>
                  </a:cubicBezTo>
                  <a:cubicBezTo>
                    <a:pt x="48" y="71"/>
                    <a:pt x="45" y="57"/>
                    <a:pt x="42" y="50"/>
                  </a:cubicBezTo>
                  <a:cubicBezTo>
                    <a:pt x="44" y="57"/>
                    <a:pt x="49" y="72"/>
                    <a:pt x="39" y="74"/>
                  </a:cubicBezTo>
                  <a:cubicBezTo>
                    <a:pt x="28" y="76"/>
                    <a:pt x="24" y="58"/>
                    <a:pt x="31" y="52"/>
                  </a:cubicBezTo>
                  <a:cubicBezTo>
                    <a:pt x="27" y="56"/>
                    <a:pt x="12" y="65"/>
                    <a:pt x="8" y="56"/>
                  </a:cubicBezTo>
                  <a:cubicBezTo>
                    <a:pt x="2" y="47"/>
                    <a:pt x="21" y="46"/>
                    <a:pt x="25" y="45"/>
                  </a:cubicBezTo>
                  <a:cubicBezTo>
                    <a:pt x="19" y="46"/>
                    <a:pt x="0" y="38"/>
                    <a:pt x="4" y="29"/>
                  </a:cubicBezTo>
                  <a:cubicBezTo>
                    <a:pt x="9" y="20"/>
                    <a:pt x="28" y="30"/>
                    <a:pt x="30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7" name="Oval 43"/>
            <p:cNvSpPr>
              <a:spLocks noChangeArrowheads="1"/>
            </p:cNvSpPr>
            <p:nvPr/>
          </p:nvSpPr>
          <p:spPr bwMode="auto">
            <a:xfrm>
              <a:off x="2265363" y="6665913"/>
              <a:ext cx="209550" cy="209550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8" name="Oval 44"/>
            <p:cNvSpPr>
              <a:spLocks noChangeArrowheads="1"/>
            </p:cNvSpPr>
            <p:nvPr/>
          </p:nvSpPr>
          <p:spPr bwMode="auto">
            <a:xfrm>
              <a:off x="2303463" y="6719888"/>
              <a:ext cx="1588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9" name="Oval 45"/>
            <p:cNvSpPr>
              <a:spLocks noChangeArrowheads="1"/>
            </p:cNvSpPr>
            <p:nvPr/>
          </p:nvSpPr>
          <p:spPr bwMode="auto">
            <a:xfrm>
              <a:off x="2376488" y="670242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0" name="Oval 46"/>
            <p:cNvSpPr>
              <a:spLocks noChangeArrowheads="1"/>
            </p:cNvSpPr>
            <p:nvPr/>
          </p:nvSpPr>
          <p:spPr bwMode="auto">
            <a:xfrm>
              <a:off x="2357438" y="6738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1" name="Oval 47"/>
            <p:cNvSpPr>
              <a:spLocks noChangeArrowheads="1"/>
            </p:cNvSpPr>
            <p:nvPr/>
          </p:nvSpPr>
          <p:spPr bwMode="auto">
            <a:xfrm>
              <a:off x="2438400" y="67325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2" name="Oval 48"/>
            <p:cNvSpPr>
              <a:spLocks noChangeArrowheads="1"/>
            </p:cNvSpPr>
            <p:nvPr/>
          </p:nvSpPr>
          <p:spPr bwMode="auto">
            <a:xfrm>
              <a:off x="2419350" y="6794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3" name="Oval 49"/>
            <p:cNvSpPr>
              <a:spLocks noChangeArrowheads="1"/>
            </p:cNvSpPr>
            <p:nvPr/>
          </p:nvSpPr>
          <p:spPr bwMode="auto">
            <a:xfrm>
              <a:off x="2308225" y="67818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4" name="Oval 50"/>
            <p:cNvSpPr>
              <a:spLocks noChangeArrowheads="1"/>
            </p:cNvSpPr>
            <p:nvPr/>
          </p:nvSpPr>
          <p:spPr bwMode="auto">
            <a:xfrm>
              <a:off x="2382838" y="6788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5" name="Oval 51"/>
            <p:cNvSpPr>
              <a:spLocks noChangeArrowheads="1"/>
            </p:cNvSpPr>
            <p:nvPr/>
          </p:nvSpPr>
          <p:spPr bwMode="auto">
            <a:xfrm>
              <a:off x="2370138" y="6837363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6" name="Freeform 52"/>
            <p:cNvSpPr>
              <a:spLocks/>
            </p:cNvSpPr>
            <p:nvPr/>
          </p:nvSpPr>
          <p:spPr bwMode="auto">
            <a:xfrm>
              <a:off x="1298575" y="6061075"/>
              <a:ext cx="690563" cy="647700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2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8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2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8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8"/>
                    <a:pt x="58" y="68"/>
                  </a:cubicBezTo>
                  <a:cubicBezTo>
                    <a:pt x="60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4"/>
                    <a:pt x="29" y="64"/>
                    <a:pt x="35" y="62"/>
                  </a:cubicBezTo>
                  <a:cubicBezTo>
                    <a:pt x="26" y="63"/>
                    <a:pt x="0" y="52"/>
                    <a:pt x="6" y="40"/>
                  </a:cubicBezTo>
                  <a:cubicBezTo>
                    <a:pt x="12" y="27"/>
                    <a:pt x="39" y="41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7" name="Oval 53"/>
            <p:cNvSpPr>
              <a:spLocks noChangeArrowheads="1"/>
            </p:cNvSpPr>
            <p:nvPr/>
          </p:nvSpPr>
          <p:spPr bwMode="auto">
            <a:xfrm>
              <a:off x="1490663" y="6264275"/>
              <a:ext cx="28257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8" name="Oval 54"/>
            <p:cNvSpPr>
              <a:spLocks noChangeArrowheads="1"/>
            </p:cNvSpPr>
            <p:nvPr/>
          </p:nvSpPr>
          <p:spPr bwMode="auto">
            <a:xfrm>
              <a:off x="1533525" y="63388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9" name="Oval 55"/>
            <p:cNvSpPr>
              <a:spLocks noChangeArrowheads="1"/>
            </p:cNvSpPr>
            <p:nvPr/>
          </p:nvSpPr>
          <p:spPr bwMode="auto">
            <a:xfrm>
              <a:off x="1644650" y="6313488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0" name="Oval 56"/>
            <p:cNvSpPr>
              <a:spLocks noChangeArrowheads="1"/>
            </p:cNvSpPr>
            <p:nvPr/>
          </p:nvSpPr>
          <p:spPr bwMode="auto">
            <a:xfrm>
              <a:off x="1619250" y="636270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1" name="Oval 57"/>
            <p:cNvSpPr>
              <a:spLocks noChangeArrowheads="1"/>
            </p:cNvSpPr>
            <p:nvPr/>
          </p:nvSpPr>
          <p:spPr bwMode="auto">
            <a:xfrm>
              <a:off x="1724025" y="636270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2" name="Oval 58"/>
            <p:cNvSpPr>
              <a:spLocks noChangeArrowheads="1"/>
            </p:cNvSpPr>
            <p:nvPr/>
          </p:nvSpPr>
          <p:spPr bwMode="auto">
            <a:xfrm>
              <a:off x="1693863" y="644366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3" name="Oval 59"/>
            <p:cNvSpPr>
              <a:spLocks noChangeArrowheads="1"/>
            </p:cNvSpPr>
            <p:nvPr/>
          </p:nvSpPr>
          <p:spPr bwMode="auto">
            <a:xfrm>
              <a:off x="1544638" y="64246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4" name="Oval 60"/>
            <p:cNvSpPr>
              <a:spLocks noChangeArrowheads="1"/>
            </p:cNvSpPr>
            <p:nvPr/>
          </p:nvSpPr>
          <p:spPr bwMode="auto">
            <a:xfrm>
              <a:off x="1644650" y="64373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5" name="Oval 61"/>
            <p:cNvSpPr>
              <a:spLocks noChangeArrowheads="1"/>
            </p:cNvSpPr>
            <p:nvPr/>
          </p:nvSpPr>
          <p:spPr bwMode="auto">
            <a:xfrm>
              <a:off x="1625600" y="6499225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6" name="Freeform 62"/>
            <p:cNvSpPr>
              <a:spLocks/>
            </p:cNvSpPr>
            <p:nvPr/>
          </p:nvSpPr>
          <p:spPr bwMode="auto">
            <a:xfrm>
              <a:off x="930275" y="7910513"/>
              <a:ext cx="455613" cy="393700"/>
            </a:xfrm>
            <a:custGeom>
              <a:avLst/>
              <a:gdLst>
                <a:gd name="T0" fmla="*/ 0 w 74"/>
                <a:gd name="T1" fmla="*/ 7 h 64"/>
                <a:gd name="T2" fmla="*/ 74 w 74"/>
                <a:gd name="T3" fmla="*/ 64 h 64"/>
                <a:gd name="T4" fmla="*/ 0 w 74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7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7" name="Freeform 63"/>
            <p:cNvSpPr>
              <a:spLocks/>
            </p:cNvSpPr>
            <p:nvPr/>
          </p:nvSpPr>
          <p:spPr bwMode="auto">
            <a:xfrm>
              <a:off x="904875" y="7953375"/>
              <a:ext cx="481013" cy="431800"/>
            </a:xfrm>
            <a:custGeom>
              <a:avLst/>
              <a:gdLst>
                <a:gd name="T0" fmla="*/ 4 w 78"/>
                <a:gd name="T1" fmla="*/ 0 h 70"/>
                <a:gd name="T2" fmla="*/ 0 w 78"/>
                <a:gd name="T3" fmla="*/ 1 h 70"/>
                <a:gd name="T4" fmla="*/ 78 w 78"/>
                <a:gd name="T5" fmla="*/ 58 h 70"/>
                <a:gd name="T6" fmla="*/ 78 w 78"/>
                <a:gd name="T7" fmla="*/ 57 h 70"/>
                <a:gd name="T8" fmla="*/ 4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4" y="0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16" y="70"/>
                    <a:pt x="78" y="58"/>
                  </a:cubicBezTo>
                  <a:cubicBezTo>
                    <a:pt x="78" y="58"/>
                    <a:pt x="78" y="57"/>
                    <a:pt x="78" y="5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153988" y="7183438"/>
              <a:ext cx="455613" cy="393700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>
              <a:off x="128588" y="7232650"/>
              <a:ext cx="487363" cy="425450"/>
            </a:xfrm>
            <a:custGeom>
              <a:avLst/>
              <a:gdLst>
                <a:gd name="T0" fmla="*/ 4 w 79"/>
                <a:gd name="T1" fmla="*/ 0 h 69"/>
                <a:gd name="T2" fmla="*/ 0 w 79"/>
                <a:gd name="T3" fmla="*/ 1 h 69"/>
                <a:gd name="T4" fmla="*/ 79 w 79"/>
                <a:gd name="T5" fmla="*/ 57 h 69"/>
                <a:gd name="T6" fmla="*/ 78 w 79"/>
                <a:gd name="T7" fmla="*/ 56 h 69"/>
                <a:gd name="T8" fmla="*/ 4 w 7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9">
                  <a:moveTo>
                    <a:pt x="4" y="0"/>
                  </a:moveTo>
                  <a:cubicBezTo>
                    <a:pt x="3" y="0"/>
                    <a:pt x="2" y="0"/>
                    <a:pt x="0" y="1"/>
                  </a:cubicBezTo>
                  <a:cubicBezTo>
                    <a:pt x="0" y="1"/>
                    <a:pt x="16" y="69"/>
                    <a:pt x="79" y="57"/>
                  </a:cubicBezTo>
                  <a:cubicBezTo>
                    <a:pt x="79" y="57"/>
                    <a:pt x="79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0" name="Freeform 66"/>
            <p:cNvSpPr>
              <a:spLocks/>
            </p:cNvSpPr>
            <p:nvPr/>
          </p:nvSpPr>
          <p:spPr bwMode="auto">
            <a:xfrm>
              <a:off x="1884363" y="7239000"/>
              <a:ext cx="461963" cy="393700"/>
            </a:xfrm>
            <a:custGeom>
              <a:avLst/>
              <a:gdLst>
                <a:gd name="T0" fmla="*/ 0 w 75"/>
                <a:gd name="T1" fmla="*/ 7 h 64"/>
                <a:gd name="T2" fmla="*/ 75 w 75"/>
                <a:gd name="T3" fmla="*/ 64 h 64"/>
                <a:gd name="T4" fmla="*/ 0 w 75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64">
                  <a:moveTo>
                    <a:pt x="0" y="7"/>
                  </a:moveTo>
                  <a:cubicBezTo>
                    <a:pt x="75" y="64"/>
                    <a:pt x="75" y="64"/>
                    <a:pt x="75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1" name="Freeform 67"/>
            <p:cNvSpPr>
              <a:spLocks/>
            </p:cNvSpPr>
            <p:nvPr/>
          </p:nvSpPr>
          <p:spPr bwMode="auto">
            <a:xfrm>
              <a:off x="1865313" y="7281863"/>
              <a:ext cx="481013" cy="431800"/>
            </a:xfrm>
            <a:custGeom>
              <a:avLst/>
              <a:gdLst>
                <a:gd name="T0" fmla="*/ 3 w 78"/>
                <a:gd name="T1" fmla="*/ 0 h 70"/>
                <a:gd name="T2" fmla="*/ 0 w 78"/>
                <a:gd name="T3" fmla="*/ 1 h 70"/>
                <a:gd name="T4" fmla="*/ 78 w 78"/>
                <a:gd name="T5" fmla="*/ 57 h 70"/>
                <a:gd name="T6" fmla="*/ 78 w 78"/>
                <a:gd name="T7" fmla="*/ 57 h 70"/>
                <a:gd name="T8" fmla="*/ 3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5" y="70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2" name="Freeform 68"/>
            <p:cNvSpPr>
              <a:spLocks/>
            </p:cNvSpPr>
            <p:nvPr/>
          </p:nvSpPr>
          <p:spPr bwMode="auto">
            <a:xfrm>
              <a:off x="646113" y="7423150"/>
              <a:ext cx="406400" cy="406400"/>
            </a:xfrm>
            <a:custGeom>
              <a:avLst/>
              <a:gdLst>
                <a:gd name="T0" fmla="*/ 66 w 66"/>
                <a:gd name="T1" fmla="*/ 0 h 66"/>
                <a:gd name="T2" fmla="*/ 0 w 66"/>
                <a:gd name="T3" fmla="*/ 66 h 66"/>
                <a:gd name="T4" fmla="*/ 66 w 66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6">
                  <a:moveTo>
                    <a:pt x="6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" y="59"/>
                    <a:pt x="7" y="0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3" name="Freeform 69"/>
            <p:cNvSpPr>
              <a:spLocks/>
            </p:cNvSpPr>
            <p:nvPr/>
          </p:nvSpPr>
          <p:spPr bwMode="auto">
            <a:xfrm>
              <a:off x="646113" y="7423150"/>
              <a:ext cx="425450" cy="431800"/>
            </a:xfrm>
            <a:custGeom>
              <a:avLst/>
              <a:gdLst>
                <a:gd name="T0" fmla="*/ 66 w 69"/>
                <a:gd name="T1" fmla="*/ 0 h 70"/>
                <a:gd name="T2" fmla="*/ 69 w 69"/>
                <a:gd name="T3" fmla="*/ 0 h 70"/>
                <a:gd name="T4" fmla="*/ 0 w 69"/>
                <a:gd name="T5" fmla="*/ 67 h 70"/>
                <a:gd name="T6" fmla="*/ 0 w 69"/>
                <a:gd name="T7" fmla="*/ 66 h 70"/>
                <a:gd name="T8" fmla="*/ 66 w 69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0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0"/>
                    <a:pt x="0" y="67"/>
                  </a:cubicBezTo>
                  <a:cubicBezTo>
                    <a:pt x="0" y="67"/>
                    <a:pt x="0" y="67"/>
                    <a:pt x="0" y="66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1724025" y="6627813"/>
              <a:ext cx="406400" cy="412750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67 h 67"/>
                <a:gd name="T4" fmla="*/ 66 w 6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0"/>
                    <a:pt x="7" y="1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1724025" y="6627813"/>
              <a:ext cx="425450" cy="438150"/>
            </a:xfrm>
            <a:custGeom>
              <a:avLst/>
              <a:gdLst>
                <a:gd name="T0" fmla="*/ 66 w 69"/>
                <a:gd name="T1" fmla="*/ 0 h 71"/>
                <a:gd name="T2" fmla="*/ 69 w 69"/>
                <a:gd name="T3" fmla="*/ 0 h 71"/>
                <a:gd name="T4" fmla="*/ 0 w 69"/>
                <a:gd name="T5" fmla="*/ 67 h 71"/>
                <a:gd name="T6" fmla="*/ 0 w 69"/>
                <a:gd name="T7" fmla="*/ 67 h 71"/>
                <a:gd name="T8" fmla="*/ 66 w 69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1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1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2635250" y="7664450"/>
              <a:ext cx="523875" cy="528638"/>
            </a:xfrm>
            <a:custGeom>
              <a:avLst/>
              <a:gdLst>
                <a:gd name="T0" fmla="*/ 85 w 85"/>
                <a:gd name="T1" fmla="*/ 0 h 86"/>
                <a:gd name="T2" fmla="*/ 0 w 85"/>
                <a:gd name="T3" fmla="*/ 86 h 86"/>
                <a:gd name="T4" fmla="*/ 85 w 85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6">
                  <a:moveTo>
                    <a:pt x="85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7" name="Freeform 73"/>
            <p:cNvSpPr>
              <a:spLocks/>
            </p:cNvSpPr>
            <p:nvPr/>
          </p:nvSpPr>
          <p:spPr bwMode="auto">
            <a:xfrm>
              <a:off x="2635250" y="7664450"/>
              <a:ext cx="554038" cy="560388"/>
            </a:xfrm>
            <a:custGeom>
              <a:avLst/>
              <a:gdLst>
                <a:gd name="T0" fmla="*/ 85 w 90"/>
                <a:gd name="T1" fmla="*/ 0 h 91"/>
                <a:gd name="T2" fmla="*/ 90 w 90"/>
                <a:gd name="T3" fmla="*/ 0 h 91"/>
                <a:gd name="T4" fmla="*/ 0 w 90"/>
                <a:gd name="T5" fmla="*/ 86 h 91"/>
                <a:gd name="T6" fmla="*/ 0 w 90"/>
                <a:gd name="T7" fmla="*/ 86 h 91"/>
                <a:gd name="T8" fmla="*/ 85 w 90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1">
                  <a:moveTo>
                    <a:pt x="85" y="0"/>
                  </a:moveTo>
                  <a:cubicBezTo>
                    <a:pt x="86" y="0"/>
                    <a:pt x="88" y="0"/>
                    <a:pt x="90" y="0"/>
                  </a:cubicBezTo>
                  <a:cubicBezTo>
                    <a:pt x="90" y="0"/>
                    <a:pt x="82" y="91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8" name="Freeform 74"/>
            <p:cNvSpPr>
              <a:spLocks/>
            </p:cNvSpPr>
            <p:nvPr/>
          </p:nvSpPr>
          <p:spPr bwMode="auto">
            <a:xfrm>
              <a:off x="10972800" y="7404100"/>
              <a:ext cx="30163" cy="1177925"/>
            </a:xfrm>
            <a:custGeom>
              <a:avLst/>
              <a:gdLst>
                <a:gd name="T0" fmla="*/ 5 w 5"/>
                <a:gd name="T1" fmla="*/ 5 h 191"/>
                <a:gd name="T2" fmla="*/ 2 w 5"/>
                <a:gd name="T3" fmla="*/ 0 h 191"/>
                <a:gd name="T4" fmla="*/ 0 w 5"/>
                <a:gd name="T5" fmla="*/ 5 h 191"/>
                <a:gd name="T6" fmla="*/ 0 w 5"/>
                <a:gd name="T7" fmla="*/ 191 h 191"/>
                <a:gd name="T8" fmla="*/ 5 w 5"/>
                <a:gd name="T9" fmla="*/ 191 h 191"/>
                <a:gd name="T10" fmla="*/ 5 w 5"/>
                <a:gd name="T11" fmla="*/ 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91">
                  <a:moveTo>
                    <a:pt x="5" y="5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5" y="191"/>
                    <a:pt x="5" y="191"/>
                    <a:pt x="5" y="191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9" name="Freeform 75"/>
            <p:cNvSpPr>
              <a:spLocks/>
            </p:cNvSpPr>
            <p:nvPr/>
          </p:nvSpPr>
          <p:spPr bwMode="auto">
            <a:xfrm>
              <a:off x="11858625" y="7521575"/>
              <a:ext cx="38100" cy="1060450"/>
            </a:xfrm>
            <a:custGeom>
              <a:avLst/>
              <a:gdLst>
                <a:gd name="T0" fmla="*/ 6 w 6"/>
                <a:gd name="T1" fmla="*/ 4 h 172"/>
                <a:gd name="T2" fmla="*/ 3 w 6"/>
                <a:gd name="T3" fmla="*/ 0 h 172"/>
                <a:gd name="T4" fmla="*/ 0 w 6"/>
                <a:gd name="T5" fmla="*/ 4 h 172"/>
                <a:gd name="T6" fmla="*/ 0 w 6"/>
                <a:gd name="T7" fmla="*/ 172 h 172"/>
                <a:gd name="T8" fmla="*/ 6 w 6"/>
                <a:gd name="T9" fmla="*/ 172 h 172"/>
                <a:gd name="T10" fmla="*/ 6 w 6"/>
                <a:gd name="T11" fmla="*/ 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72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6" y="172"/>
                    <a:pt x="6" y="172"/>
                    <a:pt x="6" y="172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0" name="Freeform 76"/>
            <p:cNvSpPr>
              <a:spLocks/>
            </p:cNvSpPr>
            <p:nvPr/>
          </p:nvSpPr>
          <p:spPr bwMode="auto">
            <a:xfrm>
              <a:off x="10042525" y="7472363"/>
              <a:ext cx="36513" cy="1109663"/>
            </a:xfrm>
            <a:custGeom>
              <a:avLst/>
              <a:gdLst>
                <a:gd name="T0" fmla="*/ 6 w 6"/>
                <a:gd name="T1" fmla="*/ 4 h 180"/>
                <a:gd name="T2" fmla="*/ 3 w 6"/>
                <a:gd name="T3" fmla="*/ 0 h 180"/>
                <a:gd name="T4" fmla="*/ 0 w 6"/>
                <a:gd name="T5" fmla="*/ 4 h 180"/>
                <a:gd name="T6" fmla="*/ 0 w 6"/>
                <a:gd name="T7" fmla="*/ 180 h 180"/>
                <a:gd name="T8" fmla="*/ 6 w 6"/>
                <a:gd name="T9" fmla="*/ 180 h 180"/>
                <a:gd name="T10" fmla="*/ 6 w 6"/>
                <a:gd name="T11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0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6" y="180"/>
                    <a:pt x="6" y="180"/>
                    <a:pt x="6" y="180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1" name="Freeform 77"/>
            <p:cNvSpPr>
              <a:spLocks/>
            </p:cNvSpPr>
            <p:nvPr/>
          </p:nvSpPr>
          <p:spPr bwMode="auto">
            <a:xfrm>
              <a:off x="11606213" y="6899275"/>
              <a:ext cx="38100" cy="1682750"/>
            </a:xfrm>
            <a:custGeom>
              <a:avLst/>
              <a:gdLst>
                <a:gd name="T0" fmla="*/ 6 w 6"/>
                <a:gd name="T1" fmla="*/ 4 h 273"/>
                <a:gd name="T2" fmla="*/ 3 w 6"/>
                <a:gd name="T3" fmla="*/ 0 h 273"/>
                <a:gd name="T4" fmla="*/ 0 w 6"/>
                <a:gd name="T5" fmla="*/ 4 h 273"/>
                <a:gd name="T6" fmla="*/ 0 w 6"/>
                <a:gd name="T7" fmla="*/ 273 h 273"/>
                <a:gd name="T8" fmla="*/ 6 w 6"/>
                <a:gd name="T9" fmla="*/ 273 h 273"/>
                <a:gd name="T10" fmla="*/ 6 w 6"/>
                <a:gd name="T11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73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6" y="273"/>
                    <a:pt x="6" y="273"/>
                    <a:pt x="6" y="273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2" name="Freeform 78"/>
            <p:cNvSpPr>
              <a:spLocks/>
            </p:cNvSpPr>
            <p:nvPr/>
          </p:nvSpPr>
          <p:spPr bwMode="auto">
            <a:xfrm>
              <a:off x="11274425" y="6486525"/>
              <a:ext cx="714375" cy="671513"/>
            </a:xfrm>
            <a:custGeom>
              <a:avLst/>
              <a:gdLst>
                <a:gd name="T0" fmla="*/ 52 w 116"/>
                <a:gd name="T1" fmla="*/ 44 h 109"/>
                <a:gd name="T2" fmla="*/ 49 w 116"/>
                <a:gd name="T3" fmla="*/ 3 h 109"/>
                <a:gd name="T4" fmla="*/ 61 w 116"/>
                <a:gd name="T5" fmla="*/ 40 h 109"/>
                <a:gd name="T6" fmla="*/ 92 w 116"/>
                <a:gd name="T7" fmla="*/ 27 h 109"/>
                <a:gd name="T8" fmla="*/ 72 w 116"/>
                <a:gd name="T9" fmla="*/ 50 h 109"/>
                <a:gd name="T10" fmla="*/ 110 w 116"/>
                <a:gd name="T11" fmla="*/ 61 h 109"/>
                <a:gd name="T12" fmla="*/ 70 w 116"/>
                <a:gd name="T13" fmla="*/ 62 h 109"/>
                <a:gd name="T14" fmla="*/ 86 w 116"/>
                <a:gd name="T15" fmla="*/ 94 h 109"/>
                <a:gd name="T16" fmla="*/ 60 w 116"/>
                <a:gd name="T17" fmla="*/ 71 h 109"/>
                <a:gd name="T18" fmla="*/ 55 w 116"/>
                <a:gd name="T19" fmla="*/ 106 h 109"/>
                <a:gd name="T20" fmla="*/ 45 w 116"/>
                <a:gd name="T21" fmla="*/ 74 h 109"/>
                <a:gd name="T22" fmla="*/ 11 w 116"/>
                <a:gd name="T23" fmla="*/ 81 h 109"/>
                <a:gd name="T24" fmla="*/ 36 w 116"/>
                <a:gd name="T25" fmla="*/ 65 h 109"/>
                <a:gd name="T26" fmla="*/ 6 w 116"/>
                <a:gd name="T27" fmla="*/ 42 h 109"/>
                <a:gd name="T28" fmla="*/ 43 w 116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09">
                  <a:moveTo>
                    <a:pt x="52" y="44"/>
                  </a:moveTo>
                  <a:cubicBezTo>
                    <a:pt x="36" y="46"/>
                    <a:pt x="31" y="6"/>
                    <a:pt x="49" y="3"/>
                  </a:cubicBezTo>
                  <a:cubicBezTo>
                    <a:pt x="68" y="0"/>
                    <a:pt x="63" y="30"/>
                    <a:pt x="61" y="40"/>
                  </a:cubicBezTo>
                  <a:cubicBezTo>
                    <a:pt x="65" y="32"/>
                    <a:pt x="86" y="9"/>
                    <a:pt x="92" y="27"/>
                  </a:cubicBezTo>
                  <a:cubicBezTo>
                    <a:pt x="96" y="39"/>
                    <a:pt x="79" y="45"/>
                    <a:pt x="72" y="50"/>
                  </a:cubicBezTo>
                  <a:cubicBezTo>
                    <a:pt x="81" y="42"/>
                    <a:pt x="116" y="46"/>
                    <a:pt x="110" y="61"/>
                  </a:cubicBezTo>
                  <a:cubicBezTo>
                    <a:pt x="105" y="74"/>
                    <a:pt x="78" y="65"/>
                    <a:pt x="70" y="62"/>
                  </a:cubicBezTo>
                  <a:cubicBezTo>
                    <a:pt x="80" y="68"/>
                    <a:pt x="106" y="84"/>
                    <a:pt x="86" y="94"/>
                  </a:cubicBezTo>
                  <a:cubicBezTo>
                    <a:pt x="69" y="103"/>
                    <a:pt x="65" y="82"/>
                    <a:pt x="60" y="71"/>
                  </a:cubicBezTo>
                  <a:cubicBezTo>
                    <a:pt x="63" y="82"/>
                    <a:pt x="70" y="103"/>
                    <a:pt x="55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4"/>
                    <a:pt x="11" y="81"/>
                  </a:cubicBezTo>
                  <a:cubicBezTo>
                    <a:pt x="3" y="67"/>
                    <a:pt x="30" y="67"/>
                    <a:pt x="36" y="65"/>
                  </a:cubicBezTo>
                  <a:cubicBezTo>
                    <a:pt x="27" y="66"/>
                    <a:pt x="0" y="55"/>
                    <a:pt x="6" y="42"/>
                  </a:cubicBezTo>
                  <a:cubicBezTo>
                    <a:pt x="13" y="29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3" name="Oval 79"/>
            <p:cNvSpPr>
              <a:spLocks noChangeArrowheads="1"/>
            </p:cNvSpPr>
            <p:nvPr/>
          </p:nvSpPr>
          <p:spPr bwMode="auto">
            <a:xfrm>
              <a:off x="11471275" y="67024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4" name="Oval 80"/>
            <p:cNvSpPr>
              <a:spLocks noChangeArrowheads="1"/>
            </p:cNvSpPr>
            <p:nvPr/>
          </p:nvSpPr>
          <p:spPr bwMode="auto">
            <a:xfrm>
              <a:off x="11514138" y="677545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5" name="Oval 81"/>
            <p:cNvSpPr>
              <a:spLocks noChangeArrowheads="1"/>
            </p:cNvSpPr>
            <p:nvPr/>
          </p:nvSpPr>
          <p:spPr bwMode="auto">
            <a:xfrm>
              <a:off x="11631613" y="67516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6" name="Oval 82"/>
            <p:cNvSpPr>
              <a:spLocks noChangeArrowheads="1"/>
            </p:cNvSpPr>
            <p:nvPr/>
          </p:nvSpPr>
          <p:spPr bwMode="auto">
            <a:xfrm>
              <a:off x="11606213" y="68072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7" name="Oval 83"/>
            <p:cNvSpPr>
              <a:spLocks noChangeArrowheads="1"/>
            </p:cNvSpPr>
            <p:nvPr/>
          </p:nvSpPr>
          <p:spPr bwMode="auto">
            <a:xfrm>
              <a:off x="11717338" y="680085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8" name="Oval 84"/>
            <p:cNvSpPr>
              <a:spLocks noChangeArrowheads="1"/>
            </p:cNvSpPr>
            <p:nvPr/>
          </p:nvSpPr>
          <p:spPr bwMode="auto">
            <a:xfrm>
              <a:off x="11687175" y="68865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9" name="Oval 85"/>
            <p:cNvSpPr>
              <a:spLocks noChangeArrowheads="1"/>
            </p:cNvSpPr>
            <p:nvPr/>
          </p:nvSpPr>
          <p:spPr bwMode="auto">
            <a:xfrm>
              <a:off x="11533188" y="68627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0" name="Oval 86"/>
            <p:cNvSpPr>
              <a:spLocks noChangeArrowheads="1"/>
            </p:cNvSpPr>
            <p:nvPr/>
          </p:nvSpPr>
          <p:spPr bwMode="auto">
            <a:xfrm>
              <a:off x="11631613" y="6880225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1" name="Oval 87"/>
            <p:cNvSpPr>
              <a:spLocks noChangeArrowheads="1"/>
            </p:cNvSpPr>
            <p:nvPr/>
          </p:nvSpPr>
          <p:spPr bwMode="auto">
            <a:xfrm>
              <a:off x="11612563" y="6948488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2" name="Freeform 88"/>
            <p:cNvSpPr>
              <a:spLocks/>
            </p:cNvSpPr>
            <p:nvPr/>
          </p:nvSpPr>
          <p:spPr bwMode="auto">
            <a:xfrm>
              <a:off x="11982450" y="7435850"/>
              <a:ext cx="12700" cy="1270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3" name="Freeform 89"/>
            <p:cNvSpPr>
              <a:spLocks/>
            </p:cNvSpPr>
            <p:nvPr/>
          </p:nvSpPr>
          <p:spPr bwMode="auto">
            <a:xfrm>
              <a:off x="11552238" y="7151688"/>
              <a:ext cx="646113" cy="641350"/>
            </a:xfrm>
            <a:custGeom>
              <a:avLst/>
              <a:gdLst>
                <a:gd name="T0" fmla="*/ 72 w 105"/>
                <a:gd name="T1" fmla="*/ 46 h 104"/>
                <a:gd name="T2" fmla="*/ 70 w 105"/>
                <a:gd name="T3" fmla="*/ 48 h 104"/>
                <a:gd name="T4" fmla="*/ 72 w 105"/>
                <a:gd name="T5" fmla="*/ 46 h 104"/>
                <a:gd name="T6" fmla="*/ 90 w 105"/>
                <a:gd name="T7" fmla="*/ 26 h 104"/>
                <a:gd name="T8" fmla="*/ 59 w 105"/>
                <a:gd name="T9" fmla="*/ 38 h 104"/>
                <a:gd name="T10" fmla="*/ 48 w 105"/>
                <a:gd name="T11" fmla="*/ 2 h 104"/>
                <a:gd name="T12" fmla="*/ 51 w 105"/>
                <a:gd name="T13" fmla="*/ 42 h 104"/>
                <a:gd name="T14" fmla="*/ 42 w 105"/>
                <a:gd name="T15" fmla="*/ 46 h 104"/>
                <a:gd name="T16" fmla="*/ 7 w 105"/>
                <a:gd name="T17" fmla="*/ 40 h 104"/>
                <a:gd name="T18" fmla="*/ 36 w 105"/>
                <a:gd name="T19" fmla="*/ 62 h 104"/>
                <a:gd name="T20" fmla="*/ 11 w 105"/>
                <a:gd name="T21" fmla="*/ 78 h 104"/>
                <a:gd name="T22" fmla="*/ 44 w 105"/>
                <a:gd name="T23" fmla="*/ 71 h 104"/>
                <a:gd name="T24" fmla="*/ 54 w 105"/>
                <a:gd name="T25" fmla="*/ 102 h 104"/>
                <a:gd name="T26" fmla="*/ 59 w 105"/>
                <a:gd name="T27" fmla="*/ 68 h 104"/>
                <a:gd name="T28" fmla="*/ 83 w 105"/>
                <a:gd name="T29" fmla="*/ 90 h 104"/>
                <a:gd name="T30" fmla="*/ 68 w 105"/>
                <a:gd name="T31" fmla="*/ 59 h 104"/>
                <a:gd name="T32" fmla="*/ 105 w 105"/>
                <a:gd name="T33" fmla="*/ 61 h 104"/>
                <a:gd name="T34" fmla="*/ 105 w 105"/>
                <a:gd name="T35" fmla="*/ 50 h 104"/>
                <a:gd name="T36" fmla="*/ 72 w 105"/>
                <a:gd name="T37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04">
                  <a:moveTo>
                    <a:pt x="72" y="46"/>
                  </a:moveTo>
                  <a:cubicBezTo>
                    <a:pt x="71" y="47"/>
                    <a:pt x="71" y="48"/>
                    <a:pt x="70" y="48"/>
                  </a:cubicBezTo>
                  <a:cubicBezTo>
                    <a:pt x="71" y="47"/>
                    <a:pt x="71" y="47"/>
                    <a:pt x="72" y="46"/>
                  </a:cubicBezTo>
                  <a:cubicBezTo>
                    <a:pt x="79" y="41"/>
                    <a:pt x="93" y="36"/>
                    <a:pt x="90" y="26"/>
                  </a:cubicBezTo>
                  <a:cubicBezTo>
                    <a:pt x="84" y="8"/>
                    <a:pt x="63" y="30"/>
                    <a:pt x="59" y="38"/>
                  </a:cubicBezTo>
                  <a:cubicBezTo>
                    <a:pt x="61" y="29"/>
                    <a:pt x="66" y="0"/>
                    <a:pt x="48" y="2"/>
                  </a:cubicBezTo>
                  <a:cubicBezTo>
                    <a:pt x="30" y="5"/>
                    <a:pt x="35" y="44"/>
                    <a:pt x="51" y="42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9" y="41"/>
                    <a:pt x="13" y="27"/>
                    <a:pt x="7" y="40"/>
                  </a:cubicBezTo>
                  <a:cubicBezTo>
                    <a:pt x="0" y="52"/>
                    <a:pt x="27" y="63"/>
                    <a:pt x="36" y="62"/>
                  </a:cubicBezTo>
                  <a:cubicBezTo>
                    <a:pt x="29" y="64"/>
                    <a:pt x="4" y="64"/>
                    <a:pt x="11" y="78"/>
                  </a:cubicBezTo>
                  <a:cubicBezTo>
                    <a:pt x="18" y="90"/>
                    <a:pt x="38" y="78"/>
                    <a:pt x="44" y="71"/>
                  </a:cubicBezTo>
                  <a:cubicBezTo>
                    <a:pt x="34" y="79"/>
                    <a:pt x="40" y="104"/>
                    <a:pt x="54" y="102"/>
                  </a:cubicBezTo>
                  <a:cubicBezTo>
                    <a:pt x="68" y="99"/>
                    <a:pt x="61" y="78"/>
                    <a:pt x="59" y="68"/>
                  </a:cubicBezTo>
                  <a:cubicBezTo>
                    <a:pt x="63" y="78"/>
                    <a:pt x="67" y="98"/>
                    <a:pt x="83" y="90"/>
                  </a:cubicBezTo>
                  <a:cubicBezTo>
                    <a:pt x="103" y="80"/>
                    <a:pt x="77" y="65"/>
                    <a:pt x="68" y="59"/>
                  </a:cubicBezTo>
                  <a:cubicBezTo>
                    <a:pt x="75" y="62"/>
                    <a:pt x="97" y="69"/>
                    <a:pt x="105" y="61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98" y="43"/>
                    <a:pt x="80" y="42"/>
                    <a:pt x="72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4" name="Oval 90"/>
            <p:cNvSpPr>
              <a:spLocks noChangeArrowheads="1"/>
            </p:cNvSpPr>
            <p:nvPr/>
          </p:nvSpPr>
          <p:spPr bwMode="auto">
            <a:xfrm>
              <a:off x="11742738" y="7354888"/>
              <a:ext cx="28892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5" name="Oval 91"/>
            <p:cNvSpPr>
              <a:spLocks noChangeArrowheads="1"/>
            </p:cNvSpPr>
            <p:nvPr/>
          </p:nvSpPr>
          <p:spPr bwMode="auto">
            <a:xfrm>
              <a:off x="11791950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6" name="Oval 92"/>
            <p:cNvSpPr>
              <a:spLocks noChangeArrowheads="1"/>
            </p:cNvSpPr>
            <p:nvPr/>
          </p:nvSpPr>
          <p:spPr bwMode="auto">
            <a:xfrm>
              <a:off x="11896725" y="74041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7" name="Oval 93"/>
            <p:cNvSpPr>
              <a:spLocks noChangeArrowheads="1"/>
            </p:cNvSpPr>
            <p:nvPr/>
          </p:nvSpPr>
          <p:spPr bwMode="auto">
            <a:xfrm>
              <a:off x="11871325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8" name="Oval 94"/>
            <p:cNvSpPr>
              <a:spLocks noChangeArrowheads="1"/>
            </p:cNvSpPr>
            <p:nvPr/>
          </p:nvSpPr>
          <p:spPr bwMode="auto">
            <a:xfrm>
              <a:off x="11982450" y="7454900"/>
              <a:ext cx="635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9" name="Oval 95"/>
            <p:cNvSpPr>
              <a:spLocks noChangeArrowheads="1"/>
            </p:cNvSpPr>
            <p:nvPr/>
          </p:nvSpPr>
          <p:spPr bwMode="auto">
            <a:xfrm>
              <a:off x="11952288" y="75342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0" name="Oval 96"/>
            <p:cNvSpPr>
              <a:spLocks noChangeArrowheads="1"/>
            </p:cNvSpPr>
            <p:nvPr/>
          </p:nvSpPr>
          <p:spPr bwMode="auto">
            <a:xfrm>
              <a:off x="11804650" y="75152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1" name="Oval 97"/>
            <p:cNvSpPr>
              <a:spLocks noChangeArrowheads="1"/>
            </p:cNvSpPr>
            <p:nvPr/>
          </p:nvSpPr>
          <p:spPr bwMode="auto">
            <a:xfrm>
              <a:off x="11903075" y="75279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2" name="Oval 98"/>
            <p:cNvSpPr>
              <a:spLocks noChangeArrowheads="1"/>
            </p:cNvSpPr>
            <p:nvPr/>
          </p:nvSpPr>
          <p:spPr bwMode="auto">
            <a:xfrm>
              <a:off x="11884025" y="7589838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3" name="Freeform 99"/>
            <p:cNvSpPr>
              <a:spLocks/>
            </p:cNvSpPr>
            <p:nvPr/>
          </p:nvSpPr>
          <p:spPr bwMode="auto">
            <a:xfrm>
              <a:off x="9672638" y="7127875"/>
              <a:ext cx="690563" cy="646113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3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9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3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9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9"/>
                    <a:pt x="58" y="69"/>
                  </a:cubicBezTo>
                  <a:cubicBezTo>
                    <a:pt x="61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5"/>
                    <a:pt x="29" y="64"/>
                    <a:pt x="35" y="62"/>
                  </a:cubicBezTo>
                  <a:cubicBezTo>
                    <a:pt x="26" y="63"/>
                    <a:pt x="0" y="53"/>
                    <a:pt x="6" y="40"/>
                  </a:cubicBezTo>
                  <a:cubicBezTo>
                    <a:pt x="12" y="27"/>
                    <a:pt x="39" y="42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4" name="Oval 100"/>
            <p:cNvSpPr>
              <a:spLocks noChangeArrowheads="1"/>
            </p:cNvSpPr>
            <p:nvPr/>
          </p:nvSpPr>
          <p:spPr bwMode="auto">
            <a:xfrm>
              <a:off x="9864725" y="7331075"/>
              <a:ext cx="282575" cy="2825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5" name="Oval 101"/>
            <p:cNvSpPr>
              <a:spLocks noChangeArrowheads="1"/>
            </p:cNvSpPr>
            <p:nvPr/>
          </p:nvSpPr>
          <p:spPr bwMode="auto">
            <a:xfrm>
              <a:off x="9907588" y="74041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6" name="Oval 102"/>
            <p:cNvSpPr>
              <a:spLocks noChangeArrowheads="1"/>
            </p:cNvSpPr>
            <p:nvPr/>
          </p:nvSpPr>
          <p:spPr bwMode="auto">
            <a:xfrm>
              <a:off x="10018713" y="7380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7" name="Oval 103"/>
            <p:cNvSpPr>
              <a:spLocks noChangeArrowheads="1"/>
            </p:cNvSpPr>
            <p:nvPr/>
          </p:nvSpPr>
          <p:spPr bwMode="auto">
            <a:xfrm>
              <a:off x="9993313" y="74358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8" name="Oval 104"/>
            <p:cNvSpPr>
              <a:spLocks noChangeArrowheads="1"/>
            </p:cNvSpPr>
            <p:nvPr/>
          </p:nvSpPr>
          <p:spPr bwMode="auto">
            <a:xfrm>
              <a:off x="10104438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9" name="Oval 105"/>
            <p:cNvSpPr>
              <a:spLocks noChangeArrowheads="1"/>
            </p:cNvSpPr>
            <p:nvPr/>
          </p:nvSpPr>
          <p:spPr bwMode="auto">
            <a:xfrm>
              <a:off x="10067925" y="7508875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0" name="Oval 106"/>
            <p:cNvSpPr>
              <a:spLocks noChangeArrowheads="1"/>
            </p:cNvSpPr>
            <p:nvPr/>
          </p:nvSpPr>
          <p:spPr bwMode="auto">
            <a:xfrm>
              <a:off x="9920288" y="74914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1" name="Oval 107"/>
            <p:cNvSpPr>
              <a:spLocks noChangeArrowheads="1"/>
            </p:cNvSpPr>
            <p:nvPr/>
          </p:nvSpPr>
          <p:spPr bwMode="auto">
            <a:xfrm>
              <a:off x="10018713" y="7504113"/>
              <a:ext cx="1111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2" name="Oval 108"/>
            <p:cNvSpPr>
              <a:spLocks noChangeArrowheads="1"/>
            </p:cNvSpPr>
            <p:nvPr/>
          </p:nvSpPr>
          <p:spPr bwMode="auto">
            <a:xfrm>
              <a:off x="9999663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3" name="Freeform 109"/>
            <p:cNvSpPr>
              <a:spLocks/>
            </p:cNvSpPr>
            <p:nvPr/>
          </p:nvSpPr>
          <p:spPr bwMode="auto">
            <a:xfrm>
              <a:off x="9593263" y="7639050"/>
              <a:ext cx="455613" cy="395288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2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4" name="Freeform 110"/>
            <p:cNvSpPr>
              <a:spLocks/>
            </p:cNvSpPr>
            <p:nvPr/>
          </p:nvSpPr>
          <p:spPr bwMode="auto">
            <a:xfrm>
              <a:off x="9569450" y="7688263"/>
              <a:ext cx="479425" cy="425450"/>
            </a:xfrm>
            <a:custGeom>
              <a:avLst/>
              <a:gdLst>
                <a:gd name="T0" fmla="*/ 4 w 78"/>
                <a:gd name="T1" fmla="*/ 0 h 69"/>
                <a:gd name="T2" fmla="*/ 0 w 78"/>
                <a:gd name="T3" fmla="*/ 0 h 69"/>
                <a:gd name="T4" fmla="*/ 78 w 78"/>
                <a:gd name="T5" fmla="*/ 57 h 69"/>
                <a:gd name="T6" fmla="*/ 78 w 78"/>
                <a:gd name="T7" fmla="*/ 56 h 69"/>
                <a:gd name="T8" fmla="*/ 4 w 7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9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5" y="69"/>
                    <a:pt x="78" y="57"/>
                  </a:cubicBezTo>
                  <a:cubicBezTo>
                    <a:pt x="78" y="57"/>
                    <a:pt x="78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5" name="Freeform 111"/>
            <p:cNvSpPr>
              <a:spLocks/>
            </p:cNvSpPr>
            <p:nvPr/>
          </p:nvSpPr>
          <p:spPr bwMode="auto">
            <a:xfrm>
              <a:off x="11107738" y="7540625"/>
              <a:ext cx="487363" cy="419100"/>
            </a:xfrm>
            <a:custGeom>
              <a:avLst/>
              <a:gdLst>
                <a:gd name="T0" fmla="*/ 0 w 79"/>
                <a:gd name="T1" fmla="*/ 8 h 68"/>
                <a:gd name="T2" fmla="*/ 79 w 79"/>
                <a:gd name="T3" fmla="*/ 68 h 68"/>
                <a:gd name="T4" fmla="*/ 0 w 79"/>
                <a:gd name="T5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68">
                  <a:moveTo>
                    <a:pt x="0" y="8"/>
                  </a:moveTo>
                  <a:cubicBezTo>
                    <a:pt x="79" y="68"/>
                    <a:pt x="79" y="68"/>
                    <a:pt x="79" y="68"/>
                  </a:cubicBezTo>
                  <a:cubicBezTo>
                    <a:pt x="78" y="61"/>
                    <a:pt x="62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6" name="Freeform 112"/>
            <p:cNvSpPr>
              <a:spLocks/>
            </p:cNvSpPr>
            <p:nvPr/>
          </p:nvSpPr>
          <p:spPr bwMode="auto">
            <a:xfrm>
              <a:off x="11083925" y="7589838"/>
              <a:ext cx="517525" cy="455613"/>
            </a:xfrm>
            <a:custGeom>
              <a:avLst/>
              <a:gdLst>
                <a:gd name="T0" fmla="*/ 4 w 84"/>
                <a:gd name="T1" fmla="*/ 0 h 74"/>
                <a:gd name="T2" fmla="*/ 0 w 84"/>
                <a:gd name="T3" fmla="*/ 1 h 74"/>
                <a:gd name="T4" fmla="*/ 84 w 84"/>
                <a:gd name="T5" fmla="*/ 61 h 74"/>
                <a:gd name="T6" fmla="*/ 83 w 84"/>
                <a:gd name="T7" fmla="*/ 60 h 74"/>
                <a:gd name="T8" fmla="*/ 4 w 8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16" y="74"/>
                    <a:pt x="84" y="61"/>
                  </a:cubicBezTo>
                  <a:cubicBezTo>
                    <a:pt x="84" y="61"/>
                    <a:pt x="84" y="61"/>
                    <a:pt x="83" y="6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7" name="Freeform 113"/>
            <p:cNvSpPr>
              <a:spLocks/>
            </p:cNvSpPr>
            <p:nvPr/>
          </p:nvSpPr>
          <p:spPr bwMode="auto">
            <a:xfrm>
              <a:off x="12057063" y="7700963"/>
              <a:ext cx="141288" cy="357188"/>
            </a:xfrm>
            <a:custGeom>
              <a:avLst/>
              <a:gdLst>
                <a:gd name="T0" fmla="*/ 0 w 23"/>
                <a:gd name="T1" fmla="*/ 58 h 58"/>
                <a:gd name="T2" fmla="*/ 23 w 23"/>
                <a:gd name="T3" fmla="*/ 35 h 58"/>
                <a:gd name="T4" fmla="*/ 23 w 23"/>
                <a:gd name="T5" fmla="*/ 0 h 58"/>
                <a:gd name="T6" fmla="*/ 0 w 23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8">
                  <a:moveTo>
                    <a:pt x="0" y="58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4" y="23"/>
                    <a:pt x="1" y="52"/>
                    <a:pt x="0" y="5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8" name="Freeform 114"/>
            <p:cNvSpPr>
              <a:spLocks/>
            </p:cNvSpPr>
            <p:nvPr/>
          </p:nvSpPr>
          <p:spPr bwMode="auto">
            <a:xfrm>
              <a:off x="12057063" y="7916863"/>
              <a:ext cx="141288" cy="147638"/>
            </a:xfrm>
            <a:custGeom>
              <a:avLst/>
              <a:gdLst>
                <a:gd name="T0" fmla="*/ 0 w 23"/>
                <a:gd name="T1" fmla="*/ 23 h 24"/>
                <a:gd name="T2" fmla="*/ 0 w 23"/>
                <a:gd name="T3" fmla="*/ 24 h 24"/>
                <a:gd name="T4" fmla="*/ 23 w 23"/>
                <a:gd name="T5" fmla="*/ 22 h 24"/>
                <a:gd name="T6" fmla="*/ 23 w 23"/>
                <a:gd name="T7" fmla="*/ 0 h 24"/>
                <a:gd name="T8" fmla="*/ 0 w 23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0" y="23"/>
                  </a:moveTo>
                  <a:cubicBezTo>
                    <a:pt x="0" y="23"/>
                    <a:pt x="0" y="24"/>
                    <a:pt x="0" y="24"/>
                  </a:cubicBezTo>
                  <a:cubicBezTo>
                    <a:pt x="8" y="24"/>
                    <a:pt x="16" y="24"/>
                    <a:pt x="23" y="22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9" name="Freeform 115"/>
            <p:cNvSpPr>
              <a:spLocks/>
            </p:cNvSpPr>
            <p:nvPr/>
          </p:nvSpPr>
          <p:spPr bwMode="auto">
            <a:xfrm>
              <a:off x="11034713" y="8051800"/>
              <a:ext cx="517525" cy="523875"/>
            </a:xfrm>
            <a:custGeom>
              <a:avLst/>
              <a:gdLst>
                <a:gd name="T0" fmla="*/ 84 w 84"/>
                <a:gd name="T1" fmla="*/ 0 h 85"/>
                <a:gd name="T2" fmla="*/ 0 w 84"/>
                <a:gd name="T3" fmla="*/ 85 h 85"/>
                <a:gd name="T4" fmla="*/ 84 w 84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85">
                  <a:moveTo>
                    <a:pt x="84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0" y="76"/>
                    <a:pt x="9" y="1"/>
                    <a:pt x="84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0" name="Freeform 116"/>
            <p:cNvSpPr>
              <a:spLocks/>
            </p:cNvSpPr>
            <p:nvPr/>
          </p:nvSpPr>
          <p:spPr bwMode="auto">
            <a:xfrm>
              <a:off x="11034713" y="8051800"/>
              <a:ext cx="547688" cy="530225"/>
            </a:xfrm>
            <a:custGeom>
              <a:avLst/>
              <a:gdLst>
                <a:gd name="T0" fmla="*/ 89 w 89"/>
                <a:gd name="T1" fmla="*/ 0 h 86"/>
                <a:gd name="T2" fmla="*/ 84 w 89"/>
                <a:gd name="T3" fmla="*/ 0 h 86"/>
                <a:gd name="T4" fmla="*/ 0 w 89"/>
                <a:gd name="T5" fmla="*/ 85 h 86"/>
                <a:gd name="T6" fmla="*/ 0 w 89"/>
                <a:gd name="T7" fmla="*/ 86 h 86"/>
                <a:gd name="T8" fmla="*/ 16 w 89"/>
                <a:gd name="T9" fmla="*/ 86 h 86"/>
                <a:gd name="T10" fmla="*/ 89 w 89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6">
                  <a:moveTo>
                    <a:pt x="89" y="0"/>
                  </a:moveTo>
                  <a:cubicBezTo>
                    <a:pt x="87" y="0"/>
                    <a:pt x="86" y="0"/>
                    <a:pt x="84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83" y="78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1" name="Freeform 117"/>
            <p:cNvSpPr>
              <a:spLocks/>
            </p:cNvSpPr>
            <p:nvPr/>
          </p:nvSpPr>
          <p:spPr bwMode="auto">
            <a:xfrm>
              <a:off x="11034713" y="8582025"/>
              <a:ext cx="98425" cy="6350"/>
            </a:xfrm>
            <a:custGeom>
              <a:avLst/>
              <a:gdLst>
                <a:gd name="T0" fmla="*/ 0 w 16"/>
                <a:gd name="T1" fmla="*/ 0 h 1"/>
                <a:gd name="T2" fmla="*/ 0 w 16"/>
                <a:gd name="T3" fmla="*/ 0 h 1"/>
                <a:gd name="T4" fmla="*/ 16 w 16"/>
                <a:gd name="T5" fmla="*/ 0 h 1"/>
                <a:gd name="T6" fmla="*/ 0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1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2" name="Freeform 118"/>
            <p:cNvSpPr>
              <a:spLocks/>
            </p:cNvSpPr>
            <p:nvPr/>
          </p:nvSpPr>
          <p:spPr bwMode="auto">
            <a:xfrm>
              <a:off x="10123488" y="7983538"/>
              <a:ext cx="522288" cy="525463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85 w 85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3" name="Freeform 119"/>
            <p:cNvSpPr>
              <a:spLocks/>
            </p:cNvSpPr>
            <p:nvPr/>
          </p:nvSpPr>
          <p:spPr bwMode="auto">
            <a:xfrm>
              <a:off x="10123488" y="7983538"/>
              <a:ext cx="547688" cy="561975"/>
            </a:xfrm>
            <a:custGeom>
              <a:avLst/>
              <a:gdLst>
                <a:gd name="T0" fmla="*/ 85 w 89"/>
                <a:gd name="T1" fmla="*/ 0 h 91"/>
                <a:gd name="T2" fmla="*/ 89 w 89"/>
                <a:gd name="T3" fmla="*/ 0 h 91"/>
                <a:gd name="T4" fmla="*/ 0 w 89"/>
                <a:gd name="T5" fmla="*/ 86 h 91"/>
                <a:gd name="T6" fmla="*/ 0 w 89"/>
                <a:gd name="T7" fmla="*/ 85 h 91"/>
                <a:gd name="T8" fmla="*/ 85 w 89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1">
                  <a:moveTo>
                    <a:pt x="85" y="0"/>
                  </a:moveTo>
                  <a:cubicBezTo>
                    <a:pt x="86" y="0"/>
                    <a:pt x="88" y="0"/>
                    <a:pt x="89" y="0"/>
                  </a:cubicBezTo>
                  <a:cubicBezTo>
                    <a:pt x="89" y="0"/>
                    <a:pt x="82" y="91"/>
                    <a:pt x="0" y="86"/>
                  </a:cubicBezTo>
                  <a:cubicBezTo>
                    <a:pt x="0" y="86"/>
                    <a:pt x="0" y="86"/>
                    <a:pt x="0" y="85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4" name="Freeform 120"/>
            <p:cNvSpPr>
              <a:spLocks/>
            </p:cNvSpPr>
            <p:nvPr/>
          </p:nvSpPr>
          <p:spPr bwMode="auto">
            <a:xfrm>
              <a:off x="10393363" y="6813550"/>
              <a:ext cx="1152525" cy="1071563"/>
            </a:xfrm>
            <a:custGeom>
              <a:avLst/>
              <a:gdLst>
                <a:gd name="T0" fmla="*/ 84 w 187"/>
                <a:gd name="T1" fmla="*/ 69 h 174"/>
                <a:gd name="T2" fmla="*/ 79 w 187"/>
                <a:gd name="T3" fmla="*/ 4 h 174"/>
                <a:gd name="T4" fmla="*/ 98 w 187"/>
                <a:gd name="T5" fmla="*/ 64 h 174"/>
                <a:gd name="T6" fmla="*/ 148 w 187"/>
                <a:gd name="T7" fmla="*/ 43 h 174"/>
                <a:gd name="T8" fmla="*/ 116 w 187"/>
                <a:gd name="T9" fmla="*/ 80 h 174"/>
                <a:gd name="T10" fmla="*/ 176 w 187"/>
                <a:gd name="T11" fmla="*/ 97 h 174"/>
                <a:gd name="T12" fmla="*/ 113 w 187"/>
                <a:gd name="T13" fmla="*/ 99 h 174"/>
                <a:gd name="T14" fmla="*/ 138 w 187"/>
                <a:gd name="T15" fmla="*/ 149 h 174"/>
                <a:gd name="T16" fmla="*/ 97 w 187"/>
                <a:gd name="T17" fmla="*/ 114 h 174"/>
                <a:gd name="T18" fmla="*/ 89 w 187"/>
                <a:gd name="T19" fmla="*/ 169 h 174"/>
                <a:gd name="T20" fmla="*/ 73 w 187"/>
                <a:gd name="T21" fmla="*/ 118 h 174"/>
                <a:gd name="T22" fmla="*/ 19 w 187"/>
                <a:gd name="T23" fmla="*/ 129 h 174"/>
                <a:gd name="T24" fmla="*/ 59 w 187"/>
                <a:gd name="T25" fmla="*/ 102 h 174"/>
                <a:gd name="T26" fmla="*/ 11 w 187"/>
                <a:gd name="T27" fmla="*/ 66 h 174"/>
                <a:gd name="T28" fmla="*/ 70 w 187"/>
                <a:gd name="T29" fmla="*/ 7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4">
                  <a:moveTo>
                    <a:pt x="84" y="69"/>
                  </a:moveTo>
                  <a:cubicBezTo>
                    <a:pt x="58" y="73"/>
                    <a:pt x="50" y="9"/>
                    <a:pt x="79" y="4"/>
                  </a:cubicBezTo>
                  <a:cubicBezTo>
                    <a:pt x="110" y="0"/>
                    <a:pt x="101" y="48"/>
                    <a:pt x="98" y="64"/>
                  </a:cubicBezTo>
                  <a:cubicBezTo>
                    <a:pt x="105" y="51"/>
                    <a:pt x="138" y="14"/>
                    <a:pt x="148" y="43"/>
                  </a:cubicBezTo>
                  <a:cubicBezTo>
                    <a:pt x="155" y="62"/>
                    <a:pt x="127" y="71"/>
                    <a:pt x="116" y="80"/>
                  </a:cubicBezTo>
                  <a:cubicBezTo>
                    <a:pt x="130" y="66"/>
                    <a:pt x="187" y="73"/>
                    <a:pt x="176" y="97"/>
                  </a:cubicBezTo>
                  <a:cubicBezTo>
                    <a:pt x="168" y="118"/>
                    <a:pt x="126" y="104"/>
                    <a:pt x="113" y="99"/>
                  </a:cubicBezTo>
                  <a:cubicBezTo>
                    <a:pt x="128" y="108"/>
                    <a:pt x="170" y="133"/>
                    <a:pt x="138" y="149"/>
                  </a:cubicBezTo>
                  <a:cubicBezTo>
                    <a:pt x="112" y="163"/>
                    <a:pt x="104" y="130"/>
                    <a:pt x="97" y="114"/>
                  </a:cubicBezTo>
                  <a:cubicBezTo>
                    <a:pt x="101" y="130"/>
                    <a:pt x="113" y="164"/>
                    <a:pt x="89" y="169"/>
                  </a:cubicBezTo>
                  <a:cubicBezTo>
                    <a:pt x="66" y="174"/>
                    <a:pt x="56" y="132"/>
                    <a:pt x="73" y="118"/>
                  </a:cubicBezTo>
                  <a:cubicBezTo>
                    <a:pt x="63" y="129"/>
                    <a:pt x="29" y="149"/>
                    <a:pt x="19" y="129"/>
                  </a:cubicBezTo>
                  <a:cubicBezTo>
                    <a:pt x="7" y="107"/>
                    <a:pt x="48" y="106"/>
                    <a:pt x="59" y="102"/>
                  </a:cubicBezTo>
                  <a:cubicBezTo>
                    <a:pt x="44" y="105"/>
                    <a:pt x="0" y="87"/>
                    <a:pt x="11" y="66"/>
                  </a:cubicBezTo>
                  <a:cubicBezTo>
                    <a:pt x="21" y="45"/>
                    <a:pt x="65" y="69"/>
                    <a:pt x="70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5" name="Oval 121"/>
            <p:cNvSpPr>
              <a:spLocks noChangeArrowheads="1"/>
            </p:cNvSpPr>
            <p:nvPr/>
          </p:nvSpPr>
          <p:spPr bwMode="auto">
            <a:xfrm>
              <a:off x="10714038" y="7151688"/>
              <a:ext cx="47466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6" name="Oval 122"/>
            <p:cNvSpPr>
              <a:spLocks noChangeArrowheads="1"/>
            </p:cNvSpPr>
            <p:nvPr/>
          </p:nvSpPr>
          <p:spPr bwMode="auto">
            <a:xfrm>
              <a:off x="10788650" y="7275513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7" name="Oval 123"/>
            <p:cNvSpPr>
              <a:spLocks noChangeArrowheads="1"/>
            </p:cNvSpPr>
            <p:nvPr/>
          </p:nvSpPr>
          <p:spPr bwMode="auto">
            <a:xfrm>
              <a:off x="10966450" y="723265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8" name="Oval 124"/>
            <p:cNvSpPr>
              <a:spLocks noChangeArrowheads="1"/>
            </p:cNvSpPr>
            <p:nvPr/>
          </p:nvSpPr>
          <p:spPr bwMode="auto">
            <a:xfrm>
              <a:off x="10929938" y="73183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9" name="Oval 125"/>
            <p:cNvSpPr>
              <a:spLocks noChangeArrowheads="1"/>
            </p:cNvSpPr>
            <p:nvPr/>
          </p:nvSpPr>
          <p:spPr bwMode="auto">
            <a:xfrm>
              <a:off x="11107738" y="7312025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0" name="Oval 126"/>
            <p:cNvSpPr>
              <a:spLocks noChangeArrowheads="1"/>
            </p:cNvSpPr>
            <p:nvPr/>
          </p:nvSpPr>
          <p:spPr bwMode="auto">
            <a:xfrm>
              <a:off x="11058525" y="74485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1" name="Oval 127"/>
            <p:cNvSpPr>
              <a:spLocks noChangeArrowheads="1"/>
            </p:cNvSpPr>
            <p:nvPr/>
          </p:nvSpPr>
          <p:spPr bwMode="auto">
            <a:xfrm>
              <a:off x="10812463" y="741680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2" name="Oval 128"/>
            <p:cNvSpPr>
              <a:spLocks noChangeArrowheads="1"/>
            </p:cNvSpPr>
            <p:nvPr/>
          </p:nvSpPr>
          <p:spPr bwMode="auto">
            <a:xfrm>
              <a:off x="10972800" y="7435850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3" name="Oval 129"/>
            <p:cNvSpPr>
              <a:spLocks noChangeArrowheads="1"/>
            </p:cNvSpPr>
            <p:nvPr/>
          </p:nvSpPr>
          <p:spPr bwMode="auto">
            <a:xfrm>
              <a:off x="10942638" y="7540625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4" name="Rectangle 130"/>
            <p:cNvSpPr>
              <a:spLocks noChangeArrowheads="1"/>
            </p:cNvSpPr>
            <p:nvPr/>
          </p:nvSpPr>
          <p:spPr bwMode="auto">
            <a:xfrm>
              <a:off x="-6350" y="8175625"/>
              <a:ext cx="12204700" cy="18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5" name="Freeform 131"/>
            <p:cNvSpPr>
              <a:spLocks/>
            </p:cNvSpPr>
            <p:nvPr/>
          </p:nvSpPr>
          <p:spPr bwMode="auto">
            <a:xfrm>
              <a:off x="28257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6" name="Freeform 132"/>
            <p:cNvSpPr>
              <a:spLocks/>
            </p:cNvSpPr>
            <p:nvPr/>
          </p:nvSpPr>
          <p:spPr bwMode="auto">
            <a:xfrm>
              <a:off x="96043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5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7" name="Freeform 133"/>
            <p:cNvSpPr>
              <a:spLocks/>
            </p:cNvSpPr>
            <p:nvPr/>
          </p:nvSpPr>
          <p:spPr bwMode="auto">
            <a:xfrm>
              <a:off x="1644650" y="7799388"/>
              <a:ext cx="184151" cy="782639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8" name="Freeform 134"/>
            <p:cNvSpPr>
              <a:spLocks/>
            </p:cNvSpPr>
            <p:nvPr/>
          </p:nvSpPr>
          <p:spPr bwMode="auto">
            <a:xfrm>
              <a:off x="232092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9" name="Freeform 135"/>
            <p:cNvSpPr>
              <a:spLocks/>
            </p:cNvSpPr>
            <p:nvPr/>
          </p:nvSpPr>
          <p:spPr bwMode="auto">
            <a:xfrm>
              <a:off x="299878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0" name="Freeform 136"/>
            <p:cNvSpPr>
              <a:spLocks/>
            </p:cNvSpPr>
            <p:nvPr/>
          </p:nvSpPr>
          <p:spPr bwMode="auto">
            <a:xfrm>
              <a:off x="36814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1" name="Freeform 137"/>
            <p:cNvSpPr>
              <a:spLocks/>
            </p:cNvSpPr>
            <p:nvPr/>
          </p:nvSpPr>
          <p:spPr bwMode="auto">
            <a:xfrm>
              <a:off x="43592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2" name="Freeform 138"/>
            <p:cNvSpPr>
              <a:spLocks/>
            </p:cNvSpPr>
            <p:nvPr/>
          </p:nvSpPr>
          <p:spPr bwMode="auto">
            <a:xfrm>
              <a:off x="504348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3" name="Freeform 139"/>
            <p:cNvSpPr>
              <a:spLocks/>
            </p:cNvSpPr>
            <p:nvPr/>
          </p:nvSpPr>
          <p:spPr bwMode="auto">
            <a:xfrm>
              <a:off x="571976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4" name="Freeform 140"/>
            <p:cNvSpPr>
              <a:spLocks/>
            </p:cNvSpPr>
            <p:nvPr/>
          </p:nvSpPr>
          <p:spPr bwMode="auto">
            <a:xfrm>
              <a:off x="639762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5" name="Freeform 141"/>
            <p:cNvSpPr>
              <a:spLocks/>
            </p:cNvSpPr>
            <p:nvPr/>
          </p:nvSpPr>
          <p:spPr bwMode="auto">
            <a:xfrm>
              <a:off x="708183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6" name="Freeform 142"/>
            <p:cNvSpPr>
              <a:spLocks/>
            </p:cNvSpPr>
            <p:nvPr/>
          </p:nvSpPr>
          <p:spPr bwMode="auto">
            <a:xfrm>
              <a:off x="77581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7" name="Freeform 143"/>
            <p:cNvSpPr>
              <a:spLocks/>
            </p:cNvSpPr>
            <p:nvPr/>
          </p:nvSpPr>
          <p:spPr bwMode="auto">
            <a:xfrm>
              <a:off x="84359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8" name="Freeform 144"/>
            <p:cNvSpPr>
              <a:spLocks/>
            </p:cNvSpPr>
            <p:nvPr/>
          </p:nvSpPr>
          <p:spPr bwMode="auto">
            <a:xfrm>
              <a:off x="911860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9" name="Freeform 145"/>
            <p:cNvSpPr>
              <a:spLocks/>
            </p:cNvSpPr>
            <p:nvPr/>
          </p:nvSpPr>
          <p:spPr bwMode="auto">
            <a:xfrm>
              <a:off x="979646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0" name="Freeform 146"/>
            <p:cNvSpPr>
              <a:spLocks/>
            </p:cNvSpPr>
            <p:nvPr/>
          </p:nvSpPr>
          <p:spPr bwMode="auto">
            <a:xfrm>
              <a:off x="10474325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1" name="Freeform 147"/>
            <p:cNvSpPr>
              <a:spLocks/>
            </p:cNvSpPr>
            <p:nvPr/>
          </p:nvSpPr>
          <p:spPr bwMode="auto">
            <a:xfrm>
              <a:off x="1115695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2" name="Freeform 148"/>
            <p:cNvSpPr>
              <a:spLocks/>
            </p:cNvSpPr>
            <p:nvPr/>
          </p:nvSpPr>
          <p:spPr bwMode="auto">
            <a:xfrm>
              <a:off x="1183481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</p:grpSp>
      <p:pic>
        <p:nvPicPr>
          <p:cNvPr id="162" name="图片 9">
            <a:extLst>
              <a:ext uri="{FF2B5EF4-FFF2-40B4-BE49-F238E27FC236}">
                <a16:creationId xmlns:a16="http://schemas.microsoft.com/office/drawing/2014/main" id="{2865A210-1A75-44C2-A563-954401F77F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8652">
            <a:off x="3753994" y="-124151"/>
            <a:ext cx="5185392" cy="3710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5" name="Picture 5" descr="C:\Users\Administrator\Desktop\小鸟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92531" y="1478981"/>
            <a:ext cx="1434357" cy="1524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" name="文本框 4"/>
          <p:cNvSpPr txBox="1">
            <a:spLocks noChangeArrowheads="1"/>
          </p:cNvSpPr>
          <p:nvPr/>
        </p:nvSpPr>
        <p:spPr bwMode="auto">
          <a:xfrm>
            <a:off x="3933106" y="1936056"/>
            <a:ext cx="4478359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4800" b="1" dirty="0">
                <a:solidFill>
                  <a:srgbClr val="FF0000"/>
                </a:solidFill>
                <a:latin typeface="Comic Sans MS" panose="030F0702030302020204" pitchFamily="66" charset="0"/>
                <a:ea typeface="幼圆" panose="02010509060101010101" charset="-122"/>
                <a:cs typeface="Arial" panose="020B0604020202020204" pitchFamily="34" charset="0"/>
                <a:sym typeface="+mn-lt"/>
              </a:rPr>
              <a:t>2 Presentation</a:t>
            </a:r>
            <a:endParaRPr lang="zh-CN" altLang="en-US" sz="4800" b="1" dirty="0">
              <a:solidFill>
                <a:srgbClr val="FF0000"/>
              </a:solidFill>
              <a:latin typeface="Comic Sans MS" panose="030F0702030302020204" pitchFamily="66" charset="0"/>
              <a:ea typeface="幼圆" panose="02010509060101010101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163" name="Picture 162">
            <a:extLst>
              <a:ext uri="{FF2B5EF4-FFF2-40B4-BE49-F238E27FC236}">
                <a16:creationId xmlns:a16="http://schemas.microsoft.com/office/drawing/2014/main" id="{AA6A5C56-CAB9-4241-A392-7CF69549131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9045" y="134945"/>
            <a:ext cx="973363" cy="4667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7502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4" name="magic-chime-06.wav"/>
          </p:stSnd>
        </p:sndAc>
      </p:transition>
    </mc:Choice>
    <mc:Fallback xmlns="">
      <p:transition spd="slow">
        <p:fade/>
        <p:sndAc>
          <p:stSnd>
            <p:snd r:embed="rId19" name="magic-chime-06.wav"/>
          </p:stSnd>
        </p:sndAc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0" presetClass="path" presetSubtype="0" repeatCount="indefinite" accel="50000" fill="hold" nodeType="withEffect" p14:presetBounceEnd="43000">
                                      <p:stCondLst>
                                        <p:cond delay="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5.55556E-7 1.35802E-6 C -0.01233 0.00154 -0.02309 0.00741 -0.03542 0.00926 C -0.04809 0.01543 -0.05972 0.01697 -0.07292 0.01852 C -0.18837 0.01574 -0.19062 0.03302 -0.25625 0.0037 C -0.26302 -0.00432 -0.26458 -0.01111 -0.27083 -0.02222 C -0.28073 -0.03982 -0.29132 -0.05864 -0.30521 -0.06482 C -0.34097 -0.1071 -0.42309 -0.09012 -0.44896 -0.09074 C -0.45955 -0.09537 -0.47049 -0.09722 -0.48125 -0.10185 C -0.48802 -0.10494 -0.4941 -0.10895 -0.50104 -0.11111 C -0.51059 -0.1179 -0.52118 -0.12469 -0.53125 -0.12778 C -0.54705 -0.14198 -0.56319 -0.15309 -0.58021 -0.16111 C -0.58628 -0.16389 -0.59132 -0.17006 -0.59687 -0.17408 C -0.6099 -0.18364 -0.62552 -0.19043 -0.63958 -0.19445 C -0.67187 -0.1929 -0.70312 -0.19074 -0.73542 -0.19259 C -0.74983 -0.20124 -0.76441 -0.20833 -0.77812 -0.22037 C -0.7842 -0.22593 -0.79028 -0.2321 -0.79705 -0.23519 C -0.81007 -0.24908 -0.79462 -0.23395 -0.80729 -0.24259 C -0.81302 -0.2463 -0.8184 -0.25309 -0.82413 -0.25741 C -0.83003 -0.26204 -0.82622 -0.25648 -0.83125 -0.26111 C -0.84097 -0.26975 -0.85104 -0.27809 -0.86146 -0.28333 C -0.87083 -0.29445 -0.88108 -0.30556 -0.89184 -0.31296 C -0.89965 -0.32716 -0.91215 -0.33457 -0.91875 -0.35185 C -0.92014 -0.35556 -0.92205 -0.35895 -0.92292 -0.36296 C -0.92361 -0.36605 -0.92396 -0.36945 -0.925 -0.37222 C -0.9276 -0.37963 -0.9316 -0.38519 -0.93438 -0.39259 C -0.94045 -0.40864 -0.94549 -0.4179 -0.95313 -0.43148 " pathEditMode="relative" ptsTypes="fffffffffffffffffffffffffA" p14:bounceEnd="43000">
                                          <p:cBhvr>
                                            <p:cTn id="16" dur="6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0" presetClass="path" presetSubtype="0" repeatCount="indefinite" accel="50000" fill="hold" nodeType="withEffect">
                                      <p:stCondLst>
                                        <p:cond delay="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5.55556E-7 1.35802E-6 C -0.01233 0.00154 -0.02309 0.00741 -0.03542 0.00926 C -0.04809 0.01543 -0.05972 0.01697 -0.07292 0.01852 C -0.18837 0.01574 -0.19062 0.03302 -0.25625 0.0037 C -0.26302 -0.00432 -0.26458 -0.01111 -0.27083 -0.02222 C -0.28073 -0.03982 -0.29132 -0.05864 -0.30521 -0.06482 C -0.34097 -0.1071 -0.42309 -0.09012 -0.44896 -0.09074 C -0.45955 -0.09537 -0.47049 -0.09722 -0.48125 -0.10185 C -0.48802 -0.10494 -0.4941 -0.10895 -0.50104 -0.11111 C -0.51059 -0.1179 -0.52118 -0.12469 -0.53125 -0.12778 C -0.54705 -0.14198 -0.56319 -0.15309 -0.58021 -0.16111 C -0.58628 -0.16389 -0.59132 -0.17006 -0.59687 -0.17408 C -0.6099 -0.18364 -0.62552 -0.19043 -0.63958 -0.19445 C -0.67187 -0.1929 -0.70312 -0.19074 -0.73542 -0.19259 C -0.74983 -0.20124 -0.76441 -0.20833 -0.77812 -0.22037 C -0.7842 -0.22593 -0.79028 -0.2321 -0.79705 -0.23519 C -0.81007 -0.24908 -0.79462 -0.23395 -0.80729 -0.24259 C -0.81302 -0.2463 -0.8184 -0.25309 -0.82413 -0.25741 C -0.83003 -0.26204 -0.82622 -0.25648 -0.83125 -0.26111 C -0.84097 -0.26975 -0.85104 -0.27809 -0.86146 -0.28333 C -0.87083 -0.29445 -0.88108 -0.30556 -0.89184 -0.31296 C -0.89965 -0.32716 -0.91215 -0.33457 -0.91875 -0.35185 C -0.92014 -0.35556 -0.92205 -0.35895 -0.92292 -0.36296 C -0.92361 -0.36605 -0.92396 -0.36945 -0.925 -0.37222 C -0.9276 -0.37963 -0.9316 -0.38519 -0.93438 -0.39259 C -0.94045 -0.40864 -0.94549 -0.4179 -0.95313 -0.43148 " pathEditMode="relative" ptsTypes="fffffffffffffffffffffffffA">
                                          <p:cBhvr>
                                            <p:cTn id="16" dur="6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8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47" y="854841"/>
            <a:ext cx="11177338" cy="59189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477374"/>
              </p:ext>
            </p:extLst>
          </p:nvPr>
        </p:nvGraphicFramePr>
        <p:xfrm>
          <a:off x="4464851" y="1533302"/>
          <a:ext cx="3971420" cy="4561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1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61978">
                <a:tc>
                  <a:txBody>
                    <a:bodyPr/>
                    <a:lstStyle/>
                    <a:p>
                      <a:pPr algn="ctr"/>
                      <a:r>
                        <a:rPr lang="en-US" sz="600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</a:rPr>
                        <a:t>Fr</a:t>
                      </a:r>
                      <a:r>
                        <a:rPr lang="en-US" sz="600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i</a:t>
                      </a:r>
                      <a:r>
                        <a:rPr lang="en-US" sz="600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</a:rPr>
                        <a:t>day</a:t>
                      </a:r>
                      <a:endParaRPr lang="en-US" sz="600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3" b="99636" l="0" r="99277">
                        <a14:foregroundMark x1="46384" y1="31777" x2="46384" y2="317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988" y="3383824"/>
            <a:ext cx="2058153" cy="3252950"/>
          </a:xfrm>
          <a:prstGeom prst="rect">
            <a:avLst/>
          </a:prstGeom>
        </p:spPr>
      </p:pic>
      <p:pic>
        <p:nvPicPr>
          <p:cNvPr id="16" name="Picture 6" descr="Rainbow, Kawaii, Cloud, Rain, Weather, Cartoon, Sky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1352"/>
            <a:ext cx="2346982" cy="117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6A5C56-CAB9-4241-A392-7CF69549131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9045" y="134945"/>
            <a:ext cx="973363" cy="4667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7499952"/>
      </p:ext>
    </p:extLst>
  </p:cSld>
  <p:clrMapOvr>
    <a:masterClrMapping/>
  </p:clrMapOvr>
  <p:transition spd="slow">
    <p:push dir="u"/>
    <p:sndAc>
      <p:stSnd>
        <p:snd r:embed="rId4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lassroom, Desks, Pictures, Room, Education, Teac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con, Shannon, Television, Tube, T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074" y="198571"/>
            <a:ext cx="7797851" cy="778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flipH="1">
            <a:off x="3080452" y="2651404"/>
            <a:ext cx="5134400" cy="310046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AU" sz="2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https://</a:t>
            </a:r>
            <a:r>
              <a:rPr lang="en-AU" sz="260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www.youtube.com</a:t>
            </a:r>
            <a:r>
              <a:rPr lang="en-AU" sz="2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/</a:t>
            </a:r>
            <a:r>
              <a:rPr lang="en-AU" sz="260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watch?v</a:t>
            </a:r>
            <a:r>
              <a:rPr lang="en-AU" sz="2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=</a:t>
            </a:r>
            <a:r>
              <a:rPr lang="en-AU" sz="260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Hb8COxAtl14&amp;list</a:t>
            </a:r>
            <a:r>
              <a:rPr lang="en-AU" sz="2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=</a:t>
            </a:r>
            <a:r>
              <a:rPr lang="en-AU" sz="260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PLD6B222E02447DC07&amp;index</a:t>
            </a:r>
            <a:r>
              <a:rPr lang="en-AU" sz="2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=25</a:t>
            </a:r>
            <a:endParaRPr lang="en-US" sz="2600" kern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cs typeface="Arial"/>
              <a:sym typeface="Arial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3" b="99636" l="0" r="99277">
                        <a14:foregroundMark x1="46384" y1="31777" x2="46384" y2="317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40053" y="3429000"/>
            <a:ext cx="2058153" cy="32529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6A5C56-CAB9-4241-A392-7CF69549131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9045" y="134945"/>
            <a:ext cx="973363" cy="4667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6719872"/>
      </p:ext>
    </p:extLst>
  </p:cSld>
  <p:clrMapOvr>
    <a:masterClrMapping/>
  </p:clrMapOvr>
  <p:transition spd="slow">
    <p:push dir="u"/>
    <p:sndAc>
      <p:stSnd>
        <p:snd r:embed="rId4" name="whoosh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47" y="854841"/>
            <a:ext cx="11177338" cy="59189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457818"/>
              </p:ext>
            </p:extLst>
          </p:nvPr>
        </p:nvGraphicFramePr>
        <p:xfrm>
          <a:off x="4464851" y="1533302"/>
          <a:ext cx="3971420" cy="4561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1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61978">
                <a:tc>
                  <a:txBody>
                    <a:bodyPr/>
                    <a:lstStyle/>
                    <a:p>
                      <a:pPr algn="ctr"/>
                      <a:r>
                        <a:rPr lang="en-US" sz="60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y</a:t>
                      </a:r>
                      <a:r>
                        <a:rPr lang="en-US" sz="6000" dirty="0">
                          <a:solidFill>
                            <a:schemeClr val="dk1"/>
                          </a:solidFill>
                          <a:latin typeface="Comic Sans MS" panose="030F0702030302020204" pitchFamily="66" charset="0"/>
                        </a:rPr>
                        <a:t>es</a:t>
                      </a:r>
                      <a:endParaRPr lang="en-US" sz="600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3" b="99636" l="0" r="99277">
                        <a14:foregroundMark x1="46384" y1="31777" x2="46384" y2="317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988" y="3383824"/>
            <a:ext cx="2058153" cy="3252950"/>
          </a:xfrm>
          <a:prstGeom prst="rect">
            <a:avLst/>
          </a:prstGeom>
        </p:spPr>
      </p:pic>
      <p:pic>
        <p:nvPicPr>
          <p:cNvPr id="16" name="Picture 6" descr="Rainbow, Kawaii, Cloud, Rain, Weather, Cartoon, Sky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1352"/>
            <a:ext cx="2346982" cy="117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2647604-089B-4400-B920-6BBFDFED239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4141" y="104864"/>
            <a:ext cx="1564144" cy="7499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74012728"/>
      </p:ext>
    </p:extLst>
  </p:cSld>
  <p:clrMapOvr>
    <a:masterClrMapping/>
  </p:clrMapOvr>
  <p:transition spd="slow">
    <p:push dir="u"/>
    <p:sndAc>
      <p:stSnd>
        <p:snd r:embed="rId4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lassroom, Desks, Pictures, Room, Education, Teac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con, Shannon, Television, Tube, T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074" y="198571"/>
            <a:ext cx="7797851" cy="778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flipH="1">
            <a:off x="3080452" y="2651404"/>
            <a:ext cx="5134400" cy="310046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AU" sz="28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https://</a:t>
            </a:r>
            <a:r>
              <a:rPr lang="en-AU" sz="28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www.youtube.com</a:t>
            </a:r>
            <a:r>
              <a:rPr lang="en-AU" sz="28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/</a:t>
            </a:r>
            <a:r>
              <a:rPr lang="en-AU" sz="28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watch?v</a:t>
            </a:r>
            <a:r>
              <a:rPr lang="en-AU" sz="28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=_</a:t>
            </a:r>
            <a:r>
              <a:rPr lang="en-AU" sz="28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Fi9E6Yw-qg&amp;list</a:t>
            </a:r>
            <a:r>
              <a:rPr lang="en-AU" sz="28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=</a:t>
            </a:r>
            <a:r>
              <a:rPr lang="en-AU" sz="28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PLD6B222E02447DC07&amp;index</a:t>
            </a:r>
            <a:r>
              <a:rPr lang="en-AU" sz="28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=42 </a:t>
            </a:r>
            <a:endParaRPr lang="en-US" sz="2800" kern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cs typeface="Arial"/>
              <a:sym typeface="Arial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3" b="99636" l="0" r="99277">
                        <a14:foregroundMark x1="46384" y1="31777" x2="46384" y2="317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40053" y="3429000"/>
            <a:ext cx="2058153" cy="32529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6A5C56-CAB9-4241-A392-7CF69549131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9045" y="134945"/>
            <a:ext cx="973363" cy="4667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7849188"/>
      </p:ext>
    </p:extLst>
  </p:cSld>
  <p:clrMapOvr>
    <a:masterClrMapping/>
  </p:clrMapOvr>
  <p:transition spd="slow">
    <p:push dir="u"/>
    <p:sndAc>
      <p:stSnd>
        <p:snd r:embed="rId4" name="whoosh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434369">
            <a:off x="4477076" y="2055514"/>
            <a:ext cx="5538819" cy="28594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143" y="4443984"/>
            <a:ext cx="6645342" cy="194990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26822" y="576602"/>
            <a:ext cx="6732345" cy="831574"/>
          </a:xfrm>
          <a:prstGeom prst="roundRect">
            <a:avLst/>
          </a:prstGeom>
          <a:solidFill>
            <a:srgbClr val="F4B183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500" dirty="0">
                <a:solidFill>
                  <a:schemeClr val="tx1"/>
                </a:solidFill>
                <a:latin typeface="Comic Sans MS" panose="030F0702030302020204" pitchFamily="66" charset="0"/>
              </a:rPr>
              <a:t>  Task 7 Listen and repeat.</a:t>
            </a:r>
          </a:p>
        </p:txBody>
      </p:sp>
      <p:pic>
        <p:nvPicPr>
          <p:cNvPr id="7" name="11.1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>
            <a:biLevel thresh="75000"/>
          </a:blip>
          <a:stretch>
            <a:fillRect/>
          </a:stretch>
        </p:blipFill>
        <p:spPr>
          <a:xfrm>
            <a:off x="6161314" y="68758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9449560"/>
      </p:ext>
    </p:extLst>
  </p:cSld>
  <p:clrMapOvr>
    <a:masterClrMapping/>
  </p:clrMapOvr>
  <p:transition spd="slow">
    <p:push dir="u"/>
    <p:sndAc>
      <p:stSnd>
        <p:snd r:embed="rId6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icture 16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8"/>
            <a:ext cx="12192000" cy="6681259"/>
          </a:xfrm>
          <a:prstGeom prst="rect">
            <a:avLst/>
          </a:prstGeom>
        </p:spPr>
      </p:pic>
      <p:pic>
        <p:nvPicPr>
          <p:cNvPr id="159" name="Picture 158" descr="Untitled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" y="1005877"/>
            <a:ext cx="12191999" cy="5852123"/>
          </a:xfrm>
          <a:prstGeom prst="rect">
            <a:avLst/>
          </a:prstGeom>
        </p:spPr>
      </p:pic>
      <p:pic>
        <p:nvPicPr>
          <p:cNvPr id="164" name="图片 6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055" y="3995781"/>
            <a:ext cx="4839995" cy="1525561"/>
          </a:xfrm>
          <a:prstGeom prst="rect">
            <a:avLst/>
          </a:prstGeom>
        </p:spPr>
      </p:pic>
      <p:pic>
        <p:nvPicPr>
          <p:cNvPr id="166" name="Picture 165" descr="24155454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400" t="8519" r="10000" b="17407"/>
          <a:stretch>
            <a:fillRect/>
          </a:stretch>
        </p:blipFill>
        <p:spPr>
          <a:xfrm>
            <a:off x="1294993" y="1801817"/>
            <a:ext cx="3005328" cy="2946400"/>
          </a:xfrm>
          <a:prstGeom prst="rect">
            <a:avLst/>
          </a:prstGeom>
        </p:spPr>
      </p:pic>
      <p:pic>
        <p:nvPicPr>
          <p:cNvPr id="167" name="Picture 166" descr="200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203200" y="685804"/>
            <a:ext cx="1320800" cy="1361649"/>
          </a:xfrm>
          <a:prstGeom prst="rect">
            <a:avLst/>
          </a:prstGeom>
        </p:spPr>
      </p:pic>
      <p:pic>
        <p:nvPicPr>
          <p:cNvPr id="171" name="Picture 170" descr="24155454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400" t="8519" r="10000" b="17407"/>
          <a:stretch>
            <a:fillRect/>
          </a:stretch>
        </p:blipFill>
        <p:spPr>
          <a:xfrm>
            <a:off x="9956800" y="3225800"/>
            <a:ext cx="1625600" cy="1593725"/>
          </a:xfrm>
          <a:prstGeom prst="rect">
            <a:avLst/>
          </a:prstGeom>
        </p:spPr>
      </p:pic>
      <p:pic>
        <p:nvPicPr>
          <p:cNvPr id="172" name="Picture 171" descr="Bee_inkinch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930402" y="4713189"/>
            <a:ext cx="4097335" cy="2144815"/>
          </a:xfrm>
          <a:prstGeom prst="rect">
            <a:avLst/>
          </a:prstGeom>
        </p:spPr>
      </p:pic>
      <p:pic>
        <p:nvPicPr>
          <p:cNvPr id="173" name="Picture 172" descr="Bee_inkinch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90986" y="4547935"/>
            <a:ext cx="4470615" cy="2340212"/>
          </a:xfrm>
          <a:prstGeom prst="rect">
            <a:avLst/>
          </a:prstGeom>
        </p:spPr>
      </p:pic>
      <p:pic>
        <p:nvPicPr>
          <p:cNvPr id="174" name="Picture 173" descr="sunflower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805772" y="5320274"/>
            <a:ext cx="1896529" cy="1537727"/>
          </a:xfrm>
          <a:prstGeom prst="rect">
            <a:avLst/>
          </a:prstGeom>
        </p:spPr>
      </p:pic>
      <p:pic>
        <p:nvPicPr>
          <p:cNvPr id="175" name="Picture 174" descr="sunflower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flipH="1">
            <a:off x="7010402" y="5156200"/>
            <a:ext cx="2098887" cy="1701800"/>
          </a:xfrm>
          <a:prstGeom prst="rect">
            <a:avLst/>
          </a:prstGeom>
        </p:spPr>
      </p:pic>
      <p:pic>
        <p:nvPicPr>
          <p:cNvPr id="176" name="Picture 175" descr="sunflower.g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89600" y="5375189"/>
            <a:ext cx="1828800" cy="1482811"/>
          </a:xfrm>
          <a:prstGeom prst="rect">
            <a:avLst/>
          </a:prstGeom>
        </p:spPr>
      </p:pic>
      <p:grpSp>
        <p:nvGrpSpPr>
          <p:cNvPr id="10" name="组合 5"/>
          <p:cNvGrpSpPr/>
          <p:nvPr/>
        </p:nvGrpSpPr>
        <p:grpSpPr>
          <a:xfrm>
            <a:off x="-6351" y="4314827"/>
            <a:ext cx="12204701" cy="2527300"/>
            <a:chOff x="-6350" y="6061075"/>
            <a:chExt cx="12204701" cy="2527300"/>
          </a:xfrm>
        </p:grpSpPr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379538" y="7564438"/>
              <a:ext cx="36513" cy="1017588"/>
            </a:xfrm>
            <a:custGeom>
              <a:avLst/>
              <a:gdLst>
                <a:gd name="T0" fmla="*/ 6 w 6"/>
                <a:gd name="T1" fmla="*/ 3 h 165"/>
                <a:gd name="T2" fmla="*/ 3 w 6"/>
                <a:gd name="T3" fmla="*/ 0 h 165"/>
                <a:gd name="T4" fmla="*/ 0 w 6"/>
                <a:gd name="T5" fmla="*/ 3 h 165"/>
                <a:gd name="T6" fmla="*/ 0 w 6"/>
                <a:gd name="T7" fmla="*/ 165 h 165"/>
                <a:gd name="T8" fmla="*/ 6 w 6"/>
                <a:gd name="T9" fmla="*/ 165 h 165"/>
                <a:gd name="T10" fmla="*/ 6 w 6"/>
                <a:gd name="T11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5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6" y="165"/>
                    <a:pt x="6" y="165"/>
                    <a:pt x="6" y="165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622300" y="6935788"/>
              <a:ext cx="36513" cy="1646238"/>
            </a:xfrm>
            <a:custGeom>
              <a:avLst/>
              <a:gdLst>
                <a:gd name="T0" fmla="*/ 6 w 6"/>
                <a:gd name="T1" fmla="*/ 4 h 267"/>
                <a:gd name="T2" fmla="*/ 3 w 6"/>
                <a:gd name="T3" fmla="*/ 0 h 267"/>
                <a:gd name="T4" fmla="*/ 0 w 6"/>
                <a:gd name="T5" fmla="*/ 4 h 267"/>
                <a:gd name="T6" fmla="*/ 0 w 6"/>
                <a:gd name="T7" fmla="*/ 267 h 267"/>
                <a:gd name="T8" fmla="*/ 6 w 6"/>
                <a:gd name="T9" fmla="*/ 267 h 267"/>
                <a:gd name="T10" fmla="*/ 6 w 6"/>
                <a:gd name="T11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6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6" y="267"/>
                    <a:pt x="6" y="267"/>
                    <a:pt x="6" y="267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1681163" y="6492875"/>
              <a:ext cx="36513" cy="2089150"/>
            </a:xfrm>
            <a:custGeom>
              <a:avLst/>
              <a:gdLst>
                <a:gd name="T0" fmla="*/ 6 w 6"/>
                <a:gd name="T1" fmla="*/ 6 h 339"/>
                <a:gd name="T2" fmla="*/ 3 w 6"/>
                <a:gd name="T3" fmla="*/ 0 h 339"/>
                <a:gd name="T4" fmla="*/ 0 w 6"/>
                <a:gd name="T5" fmla="*/ 6 h 339"/>
                <a:gd name="T6" fmla="*/ 0 w 6"/>
                <a:gd name="T7" fmla="*/ 339 h 339"/>
                <a:gd name="T8" fmla="*/ 6 w 6"/>
                <a:gd name="T9" fmla="*/ 339 h 339"/>
                <a:gd name="T10" fmla="*/ 6 w 6"/>
                <a:gd name="T11" fmla="*/ 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39">
                  <a:moveTo>
                    <a:pt x="6" y="6"/>
                  </a:moveTo>
                  <a:cubicBezTo>
                    <a:pt x="6" y="3"/>
                    <a:pt x="5" y="0"/>
                    <a:pt x="3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6" y="339"/>
                    <a:pt x="6" y="339"/>
                    <a:pt x="6" y="33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2339975" y="6683375"/>
              <a:ext cx="36513" cy="1898650"/>
            </a:xfrm>
            <a:custGeom>
              <a:avLst/>
              <a:gdLst>
                <a:gd name="T0" fmla="*/ 6 w 6"/>
                <a:gd name="T1" fmla="*/ 4 h 308"/>
                <a:gd name="T2" fmla="*/ 3 w 6"/>
                <a:gd name="T3" fmla="*/ 0 h 308"/>
                <a:gd name="T4" fmla="*/ 0 w 6"/>
                <a:gd name="T5" fmla="*/ 4 h 308"/>
                <a:gd name="T6" fmla="*/ 0 w 6"/>
                <a:gd name="T7" fmla="*/ 308 h 308"/>
                <a:gd name="T8" fmla="*/ 6 w 6"/>
                <a:gd name="T9" fmla="*/ 308 h 308"/>
                <a:gd name="T10" fmla="*/ 6 w 6"/>
                <a:gd name="T11" fmla="*/ 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08">
                  <a:moveTo>
                    <a:pt x="6" y="4"/>
                  </a:move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6" y="308"/>
                    <a:pt x="6" y="308"/>
                    <a:pt x="6" y="308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2611438" y="7485063"/>
              <a:ext cx="30163" cy="1096963"/>
            </a:xfrm>
            <a:custGeom>
              <a:avLst/>
              <a:gdLst>
                <a:gd name="T0" fmla="*/ 5 w 5"/>
                <a:gd name="T1" fmla="*/ 3 h 178"/>
                <a:gd name="T2" fmla="*/ 2 w 5"/>
                <a:gd name="T3" fmla="*/ 0 h 178"/>
                <a:gd name="T4" fmla="*/ 0 w 5"/>
                <a:gd name="T5" fmla="*/ 3 h 178"/>
                <a:gd name="T6" fmla="*/ 0 w 5"/>
                <a:gd name="T7" fmla="*/ 178 h 178"/>
                <a:gd name="T8" fmla="*/ 5 w 5"/>
                <a:gd name="T9" fmla="*/ 178 h 178"/>
                <a:gd name="T10" fmla="*/ 5 w 5"/>
                <a:gd name="T11" fmla="*/ 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8">
                  <a:moveTo>
                    <a:pt x="5" y="3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" y="178"/>
                    <a:pt x="5" y="178"/>
                    <a:pt x="5" y="178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836613" y="6819900"/>
              <a:ext cx="1158875" cy="1077913"/>
            </a:xfrm>
            <a:custGeom>
              <a:avLst/>
              <a:gdLst>
                <a:gd name="T0" fmla="*/ 85 w 188"/>
                <a:gd name="T1" fmla="*/ 70 h 175"/>
                <a:gd name="T2" fmla="*/ 79 w 188"/>
                <a:gd name="T3" fmla="*/ 5 h 175"/>
                <a:gd name="T4" fmla="*/ 98 w 188"/>
                <a:gd name="T5" fmla="*/ 65 h 175"/>
                <a:gd name="T6" fmla="*/ 149 w 188"/>
                <a:gd name="T7" fmla="*/ 44 h 175"/>
                <a:gd name="T8" fmla="*/ 117 w 188"/>
                <a:gd name="T9" fmla="*/ 81 h 175"/>
                <a:gd name="T10" fmla="*/ 178 w 188"/>
                <a:gd name="T11" fmla="*/ 99 h 175"/>
                <a:gd name="T12" fmla="*/ 113 w 188"/>
                <a:gd name="T13" fmla="*/ 100 h 175"/>
                <a:gd name="T14" fmla="*/ 139 w 188"/>
                <a:gd name="T15" fmla="*/ 151 h 175"/>
                <a:gd name="T16" fmla="*/ 98 w 188"/>
                <a:gd name="T17" fmla="*/ 115 h 175"/>
                <a:gd name="T18" fmla="*/ 90 w 188"/>
                <a:gd name="T19" fmla="*/ 171 h 175"/>
                <a:gd name="T20" fmla="*/ 73 w 188"/>
                <a:gd name="T21" fmla="*/ 120 h 175"/>
                <a:gd name="T22" fmla="*/ 19 w 188"/>
                <a:gd name="T23" fmla="*/ 131 h 175"/>
                <a:gd name="T24" fmla="*/ 59 w 188"/>
                <a:gd name="T25" fmla="*/ 104 h 175"/>
                <a:gd name="T26" fmla="*/ 11 w 188"/>
                <a:gd name="T27" fmla="*/ 67 h 175"/>
                <a:gd name="T28" fmla="*/ 70 w 188"/>
                <a:gd name="T29" fmla="*/ 7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175">
                  <a:moveTo>
                    <a:pt x="85" y="70"/>
                  </a:moveTo>
                  <a:cubicBezTo>
                    <a:pt x="59" y="74"/>
                    <a:pt x="51" y="9"/>
                    <a:pt x="79" y="5"/>
                  </a:cubicBezTo>
                  <a:cubicBezTo>
                    <a:pt x="111" y="0"/>
                    <a:pt x="102" y="49"/>
                    <a:pt x="98" y="65"/>
                  </a:cubicBezTo>
                  <a:cubicBezTo>
                    <a:pt x="106" y="52"/>
                    <a:pt x="139" y="15"/>
                    <a:pt x="149" y="44"/>
                  </a:cubicBezTo>
                  <a:cubicBezTo>
                    <a:pt x="156" y="63"/>
                    <a:pt x="128" y="72"/>
                    <a:pt x="117" y="81"/>
                  </a:cubicBezTo>
                  <a:cubicBezTo>
                    <a:pt x="131" y="67"/>
                    <a:pt x="188" y="74"/>
                    <a:pt x="178" y="99"/>
                  </a:cubicBezTo>
                  <a:cubicBezTo>
                    <a:pt x="169" y="119"/>
                    <a:pt x="127" y="105"/>
                    <a:pt x="113" y="100"/>
                  </a:cubicBezTo>
                  <a:cubicBezTo>
                    <a:pt x="129" y="109"/>
                    <a:pt x="171" y="135"/>
                    <a:pt x="139" y="151"/>
                  </a:cubicBezTo>
                  <a:cubicBezTo>
                    <a:pt x="113" y="165"/>
                    <a:pt x="105" y="132"/>
                    <a:pt x="98" y="115"/>
                  </a:cubicBezTo>
                  <a:cubicBezTo>
                    <a:pt x="102" y="131"/>
                    <a:pt x="114" y="166"/>
                    <a:pt x="90" y="171"/>
                  </a:cubicBezTo>
                  <a:cubicBezTo>
                    <a:pt x="66" y="175"/>
                    <a:pt x="57" y="134"/>
                    <a:pt x="73" y="120"/>
                  </a:cubicBezTo>
                  <a:cubicBezTo>
                    <a:pt x="64" y="130"/>
                    <a:pt x="30" y="151"/>
                    <a:pt x="19" y="131"/>
                  </a:cubicBezTo>
                  <a:cubicBezTo>
                    <a:pt x="7" y="108"/>
                    <a:pt x="49" y="108"/>
                    <a:pt x="59" y="104"/>
                  </a:cubicBezTo>
                  <a:cubicBezTo>
                    <a:pt x="44" y="106"/>
                    <a:pt x="0" y="88"/>
                    <a:pt x="11" y="67"/>
                  </a:cubicBezTo>
                  <a:cubicBezTo>
                    <a:pt x="21" y="46"/>
                    <a:pt x="66" y="70"/>
                    <a:pt x="70" y="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1157288" y="7164388"/>
              <a:ext cx="48101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8" name="Oval 14"/>
            <p:cNvSpPr>
              <a:spLocks noChangeArrowheads="1"/>
            </p:cNvSpPr>
            <p:nvPr/>
          </p:nvSpPr>
          <p:spPr bwMode="auto">
            <a:xfrm>
              <a:off x="1231900" y="7288213"/>
              <a:ext cx="1746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9" name="Oval 15"/>
            <p:cNvSpPr>
              <a:spLocks noChangeArrowheads="1"/>
            </p:cNvSpPr>
            <p:nvPr/>
          </p:nvSpPr>
          <p:spPr bwMode="auto">
            <a:xfrm>
              <a:off x="1416050" y="72453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0" name="Oval 16"/>
            <p:cNvSpPr>
              <a:spLocks noChangeArrowheads="1"/>
            </p:cNvSpPr>
            <p:nvPr/>
          </p:nvSpPr>
          <p:spPr bwMode="auto">
            <a:xfrm>
              <a:off x="1373188" y="7331075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1" name="Oval 17"/>
            <p:cNvSpPr>
              <a:spLocks noChangeArrowheads="1"/>
            </p:cNvSpPr>
            <p:nvPr/>
          </p:nvSpPr>
          <p:spPr bwMode="auto">
            <a:xfrm>
              <a:off x="1557338" y="73310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1501775" y="7459663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3" name="Oval 19"/>
            <p:cNvSpPr>
              <a:spLocks noChangeArrowheads="1"/>
            </p:cNvSpPr>
            <p:nvPr/>
          </p:nvSpPr>
          <p:spPr bwMode="auto">
            <a:xfrm>
              <a:off x="1255713" y="7429500"/>
              <a:ext cx="190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1422400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5" name="Oval 21"/>
            <p:cNvSpPr>
              <a:spLocks noChangeArrowheads="1"/>
            </p:cNvSpPr>
            <p:nvPr/>
          </p:nvSpPr>
          <p:spPr bwMode="auto">
            <a:xfrm>
              <a:off x="1392238" y="7559675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301625" y="6456363"/>
              <a:ext cx="720725" cy="671513"/>
            </a:xfrm>
            <a:custGeom>
              <a:avLst/>
              <a:gdLst>
                <a:gd name="T0" fmla="*/ 52 w 117"/>
                <a:gd name="T1" fmla="*/ 43 h 109"/>
                <a:gd name="T2" fmla="*/ 49 w 117"/>
                <a:gd name="T3" fmla="*/ 2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0 w 117"/>
                <a:gd name="T11" fmla="*/ 61 h 109"/>
                <a:gd name="T12" fmla="*/ 70 w 117"/>
                <a:gd name="T13" fmla="*/ 62 h 109"/>
                <a:gd name="T14" fmla="*/ 86 w 117"/>
                <a:gd name="T15" fmla="*/ 94 h 109"/>
                <a:gd name="T16" fmla="*/ 60 w 117"/>
                <a:gd name="T17" fmla="*/ 71 h 109"/>
                <a:gd name="T18" fmla="*/ 56 w 117"/>
                <a:gd name="T19" fmla="*/ 106 h 109"/>
                <a:gd name="T20" fmla="*/ 45 w 117"/>
                <a:gd name="T21" fmla="*/ 74 h 109"/>
                <a:gd name="T22" fmla="*/ 11 w 117"/>
                <a:gd name="T23" fmla="*/ 81 h 109"/>
                <a:gd name="T24" fmla="*/ 37 w 117"/>
                <a:gd name="T25" fmla="*/ 64 h 109"/>
                <a:gd name="T26" fmla="*/ 6 w 117"/>
                <a:gd name="T27" fmla="*/ 41 h 109"/>
                <a:gd name="T28" fmla="*/ 43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2" y="43"/>
                  </a:moveTo>
                  <a:cubicBezTo>
                    <a:pt x="36" y="45"/>
                    <a:pt x="31" y="5"/>
                    <a:pt x="49" y="2"/>
                  </a:cubicBezTo>
                  <a:cubicBezTo>
                    <a:pt x="69" y="0"/>
                    <a:pt x="63" y="30"/>
                    <a:pt x="61" y="40"/>
                  </a:cubicBezTo>
                  <a:cubicBezTo>
                    <a:pt x="66" y="32"/>
                    <a:pt x="86" y="9"/>
                    <a:pt x="93" y="27"/>
                  </a:cubicBezTo>
                  <a:cubicBezTo>
                    <a:pt x="97" y="38"/>
                    <a:pt x="79" y="44"/>
                    <a:pt x="73" y="50"/>
                  </a:cubicBezTo>
                  <a:cubicBezTo>
                    <a:pt x="81" y="41"/>
                    <a:pt x="117" y="46"/>
                    <a:pt x="110" y="61"/>
                  </a:cubicBezTo>
                  <a:cubicBezTo>
                    <a:pt x="105" y="73"/>
                    <a:pt x="79" y="65"/>
                    <a:pt x="70" y="62"/>
                  </a:cubicBezTo>
                  <a:cubicBezTo>
                    <a:pt x="80" y="67"/>
                    <a:pt x="106" y="83"/>
                    <a:pt x="86" y="94"/>
                  </a:cubicBezTo>
                  <a:cubicBezTo>
                    <a:pt x="70" y="102"/>
                    <a:pt x="65" y="81"/>
                    <a:pt x="60" y="71"/>
                  </a:cubicBezTo>
                  <a:cubicBezTo>
                    <a:pt x="63" y="81"/>
                    <a:pt x="71" y="103"/>
                    <a:pt x="56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3"/>
                    <a:pt x="11" y="81"/>
                  </a:cubicBezTo>
                  <a:cubicBezTo>
                    <a:pt x="4" y="67"/>
                    <a:pt x="30" y="66"/>
                    <a:pt x="37" y="64"/>
                  </a:cubicBezTo>
                  <a:cubicBezTo>
                    <a:pt x="27" y="65"/>
                    <a:pt x="0" y="54"/>
                    <a:pt x="6" y="41"/>
                  </a:cubicBezTo>
                  <a:cubicBezTo>
                    <a:pt x="13" y="28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7" name="Oval 23"/>
            <p:cNvSpPr>
              <a:spLocks noChangeArrowheads="1"/>
            </p:cNvSpPr>
            <p:nvPr/>
          </p:nvSpPr>
          <p:spPr bwMode="auto">
            <a:xfrm>
              <a:off x="498475" y="6665913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8" name="Oval 24"/>
            <p:cNvSpPr>
              <a:spLocks noChangeArrowheads="1"/>
            </p:cNvSpPr>
            <p:nvPr/>
          </p:nvSpPr>
          <p:spPr bwMode="auto">
            <a:xfrm>
              <a:off x="547688" y="6745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9" name="Oval 25"/>
            <p:cNvSpPr>
              <a:spLocks noChangeArrowheads="1"/>
            </p:cNvSpPr>
            <p:nvPr/>
          </p:nvSpPr>
          <p:spPr bwMode="auto">
            <a:xfrm>
              <a:off x="658813" y="6715125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0" name="Oval 26"/>
            <p:cNvSpPr>
              <a:spLocks noChangeArrowheads="1"/>
            </p:cNvSpPr>
            <p:nvPr/>
          </p:nvSpPr>
          <p:spPr bwMode="auto">
            <a:xfrm>
              <a:off x="633413" y="6770688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1" name="Oval 27"/>
            <p:cNvSpPr>
              <a:spLocks noChangeArrowheads="1"/>
            </p:cNvSpPr>
            <p:nvPr/>
          </p:nvSpPr>
          <p:spPr bwMode="auto">
            <a:xfrm>
              <a:off x="744538" y="677068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2" name="Oval 28"/>
            <p:cNvSpPr>
              <a:spLocks noChangeArrowheads="1"/>
            </p:cNvSpPr>
            <p:nvPr/>
          </p:nvSpPr>
          <p:spPr bwMode="auto">
            <a:xfrm>
              <a:off x="714375" y="6850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3" name="Oval 29"/>
            <p:cNvSpPr>
              <a:spLocks noChangeArrowheads="1"/>
            </p:cNvSpPr>
            <p:nvPr/>
          </p:nvSpPr>
          <p:spPr bwMode="auto">
            <a:xfrm>
              <a:off x="560388" y="68310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4" name="Oval 30"/>
            <p:cNvSpPr>
              <a:spLocks noChangeArrowheads="1"/>
            </p:cNvSpPr>
            <p:nvPr/>
          </p:nvSpPr>
          <p:spPr bwMode="auto">
            <a:xfrm>
              <a:off x="665163" y="684371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5" name="Oval 31"/>
            <p:cNvSpPr>
              <a:spLocks noChangeArrowheads="1"/>
            </p:cNvSpPr>
            <p:nvPr/>
          </p:nvSpPr>
          <p:spPr bwMode="auto">
            <a:xfrm>
              <a:off x="646113" y="69119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2278063" y="7108825"/>
              <a:ext cx="720725" cy="671513"/>
            </a:xfrm>
            <a:custGeom>
              <a:avLst/>
              <a:gdLst>
                <a:gd name="T0" fmla="*/ 53 w 117"/>
                <a:gd name="T1" fmla="*/ 43 h 109"/>
                <a:gd name="T2" fmla="*/ 50 w 117"/>
                <a:gd name="T3" fmla="*/ 3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1 w 117"/>
                <a:gd name="T11" fmla="*/ 61 h 109"/>
                <a:gd name="T12" fmla="*/ 71 w 117"/>
                <a:gd name="T13" fmla="*/ 62 h 109"/>
                <a:gd name="T14" fmla="*/ 87 w 117"/>
                <a:gd name="T15" fmla="*/ 94 h 109"/>
                <a:gd name="T16" fmla="*/ 61 w 117"/>
                <a:gd name="T17" fmla="*/ 71 h 109"/>
                <a:gd name="T18" fmla="*/ 56 w 117"/>
                <a:gd name="T19" fmla="*/ 106 h 109"/>
                <a:gd name="T20" fmla="*/ 46 w 117"/>
                <a:gd name="T21" fmla="*/ 74 h 109"/>
                <a:gd name="T22" fmla="*/ 12 w 117"/>
                <a:gd name="T23" fmla="*/ 81 h 109"/>
                <a:gd name="T24" fmla="*/ 37 w 117"/>
                <a:gd name="T25" fmla="*/ 64 h 109"/>
                <a:gd name="T26" fmla="*/ 7 w 117"/>
                <a:gd name="T27" fmla="*/ 41 h 109"/>
                <a:gd name="T28" fmla="*/ 44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3" y="43"/>
                  </a:moveTo>
                  <a:cubicBezTo>
                    <a:pt x="37" y="46"/>
                    <a:pt x="32" y="5"/>
                    <a:pt x="50" y="3"/>
                  </a:cubicBezTo>
                  <a:cubicBezTo>
                    <a:pt x="69" y="0"/>
                    <a:pt x="64" y="30"/>
                    <a:pt x="61" y="40"/>
                  </a:cubicBezTo>
                  <a:cubicBezTo>
                    <a:pt x="66" y="32"/>
                    <a:pt x="87" y="9"/>
                    <a:pt x="93" y="27"/>
                  </a:cubicBezTo>
                  <a:cubicBezTo>
                    <a:pt x="97" y="39"/>
                    <a:pt x="80" y="44"/>
                    <a:pt x="73" y="50"/>
                  </a:cubicBezTo>
                  <a:cubicBezTo>
                    <a:pt x="82" y="41"/>
                    <a:pt x="117" y="46"/>
                    <a:pt x="111" y="61"/>
                  </a:cubicBezTo>
                  <a:cubicBezTo>
                    <a:pt x="105" y="74"/>
                    <a:pt x="79" y="65"/>
                    <a:pt x="71" y="62"/>
                  </a:cubicBezTo>
                  <a:cubicBezTo>
                    <a:pt x="80" y="67"/>
                    <a:pt x="107" y="84"/>
                    <a:pt x="87" y="94"/>
                  </a:cubicBezTo>
                  <a:cubicBezTo>
                    <a:pt x="70" y="102"/>
                    <a:pt x="66" y="82"/>
                    <a:pt x="61" y="71"/>
                  </a:cubicBezTo>
                  <a:cubicBezTo>
                    <a:pt x="64" y="81"/>
                    <a:pt x="71" y="103"/>
                    <a:pt x="56" y="106"/>
                  </a:cubicBezTo>
                  <a:cubicBezTo>
                    <a:pt x="41" y="109"/>
                    <a:pt x="35" y="83"/>
                    <a:pt x="46" y="74"/>
                  </a:cubicBezTo>
                  <a:cubicBezTo>
                    <a:pt x="40" y="81"/>
                    <a:pt x="18" y="94"/>
                    <a:pt x="12" y="81"/>
                  </a:cubicBezTo>
                  <a:cubicBezTo>
                    <a:pt x="4" y="67"/>
                    <a:pt x="30" y="67"/>
                    <a:pt x="37" y="64"/>
                  </a:cubicBezTo>
                  <a:cubicBezTo>
                    <a:pt x="28" y="66"/>
                    <a:pt x="0" y="55"/>
                    <a:pt x="7" y="41"/>
                  </a:cubicBezTo>
                  <a:cubicBezTo>
                    <a:pt x="13" y="28"/>
                    <a:pt x="41" y="43"/>
                    <a:pt x="44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7" name="Oval 33"/>
            <p:cNvSpPr>
              <a:spLocks noChangeArrowheads="1"/>
            </p:cNvSpPr>
            <p:nvPr/>
          </p:nvSpPr>
          <p:spPr bwMode="auto">
            <a:xfrm>
              <a:off x="2481263" y="73247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8" name="Oval 34"/>
            <p:cNvSpPr>
              <a:spLocks noChangeArrowheads="1"/>
            </p:cNvSpPr>
            <p:nvPr/>
          </p:nvSpPr>
          <p:spPr bwMode="auto">
            <a:xfrm>
              <a:off x="2524125" y="739933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9" name="Oval 35"/>
            <p:cNvSpPr>
              <a:spLocks noChangeArrowheads="1"/>
            </p:cNvSpPr>
            <p:nvPr/>
          </p:nvSpPr>
          <p:spPr bwMode="auto">
            <a:xfrm>
              <a:off x="2641600" y="7373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0" name="Oval 36"/>
            <p:cNvSpPr>
              <a:spLocks noChangeArrowheads="1"/>
            </p:cNvSpPr>
            <p:nvPr/>
          </p:nvSpPr>
          <p:spPr bwMode="auto">
            <a:xfrm>
              <a:off x="2611438" y="74295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1" name="Oval 37"/>
            <p:cNvSpPr>
              <a:spLocks noChangeArrowheads="1"/>
            </p:cNvSpPr>
            <p:nvPr/>
          </p:nvSpPr>
          <p:spPr bwMode="auto">
            <a:xfrm>
              <a:off x="2727325" y="7423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2" name="Oval 38"/>
            <p:cNvSpPr>
              <a:spLocks noChangeArrowheads="1"/>
            </p:cNvSpPr>
            <p:nvPr/>
          </p:nvSpPr>
          <p:spPr bwMode="auto">
            <a:xfrm>
              <a:off x="2697163" y="75088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3" name="Oval 39"/>
            <p:cNvSpPr>
              <a:spLocks noChangeArrowheads="1"/>
            </p:cNvSpPr>
            <p:nvPr/>
          </p:nvSpPr>
          <p:spPr bwMode="auto">
            <a:xfrm>
              <a:off x="2543175" y="7485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4" name="Oval 40"/>
            <p:cNvSpPr>
              <a:spLocks noChangeArrowheads="1"/>
            </p:cNvSpPr>
            <p:nvPr/>
          </p:nvSpPr>
          <p:spPr bwMode="auto">
            <a:xfrm>
              <a:off x="2641600" y="7504113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5" name="Oval 41"/>
            <p:cNvSpPr>
              <a:spLocks noChangeArrowheads="1"/>
            </p:cNvSpPr>
            <p:nvPr/>
          </p:nvSpPr>
          <p:spPr bwMode="auto">
            <a:xfrm>
              <a:off x="2622550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6" name="Freeform 42"/>
            <p:cNvSpPr>
              <a:spLocks/>
            </p:cNvSpPr>
            <p:nvPr/>
          </p:nvSpPr>
          <p:spPr bwMode="auto">
            <a:xfrm>
              <a:off x="2130425" y="6516688"/>
              <a:ext cx="498475" cy="468313"/>
            </a:xfrm>
            <a:custGeom>
              <a:avLst/>
              <a:gdLst>
                <a:gd name="T0" fmla="*/ 36 w 81"/>
                <a:gd name="T1" fmla="*/ 30 h 76"/>
                <a:gd name="T2" fmla="*/ 34 w 81"/>
                <a:gd name="T3" fmla="*/ 2 h 76"/>
                <a:gd name="T4" fmla="*/ 42 w 81"/>
                <a:gd name="T5" fmla="*/ 28 h 76"/>
                <a:gd name="T6" fmla="*/ 65 w 81"/>
                <a:gd name="T7" fmla="*/ 19 h 76"/>
                <a:gd name="T8" fmla="*/ 50 w 81"/>
                <a:gd name="T9" fmla="*/ 35 h 76"/>
                <a:gd name="T10" fmla="*/ 77 w 81"/>
                <a:gd name="T11" fmla="*/ 42 h 76"/>
                <a:gd name="T12" fmla="*/ 49 w 81"/>
                <a:gd name="T13" fmla="*/ 43 h 76"/>
                <a:gd name="T14" fmla="*/ 60 w 81"/>
                <a:gd name="T15" fmla="*/ 65 h 76"/>
                <a:gd name="T16" fmla="*/ 42 w 81"/>
                <a:gd name="T17" fmla="*/ 50 h 76"/>
                <a:gd name="T18" fmla="*/ 39 w 81"/>
                <a:gd name="T19" fmla="*/ 74 h 76"/>
                <a:gd name="T20" fmla="*/ 31 w 81"/>
                <a:gd name="T21" fmla="*/ 52 h 76"/>
                <a:gd name="T22" fmla="*/ 8 w 81"/>
                <a:gd name="T23" fmla="*/ 56 h 76"/>
                <a:gd name="T24" fmla="*/ 25 w 81"/>
                <a:gd name="T25" fmla="*/ 45 h 76"/>
                <a:gd name="T26" fmla="*/ 4 w 81"/>
                <a:gd name="T27" fmla="*/ 29 h 76"/>
                <a:gd name="T28" fmla="*/ 30 w 81"/>
                <a:gd name="T29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6">
                  <a:moveTo>
                    <a:pt x="36" y="30"/>
                  </a:moveTo>
                  <a:cubicBezTo>
                    <a:pt x="25" y="32"/>
                    <a:pt x="21" y="4"/>
                    <a:pt x="34" y="2"/>
                  </a:cubicBezTo>
                  <a:cubicBezTo>
                    <a:pt x="48" y="0"/>
                    <a:pt x="44" y="21"/>
                    <a:pt x="42" y="28"/>
                  </a:cubicBezTo>
                  <a:cubicBezTo>
                    <a:pt x="46" y="22"/>
                    <a:pt x="60" y="6"/>
                    <a:pt x="65" y="19"/>
                  </a:cubicBezTo>
                  <a:cubicBezTo>
                    <a:pt x="67" y="27"/>
                    <a:pt x="55" y="31"/>
                    <a:pt x="50" y="35"/>
                  </a:cubicBezTo>
                  <a:cubicBezTo>
                    <a:pt x="56" y="29"/>
                    <a:pt x="81" y="32"/>
                    <a:pt x="77" y="42"/>
                  </a:cubicBezTo>
                  <a:cubicBezTo>
                    <a:pt x="73" y="51"/>
                    <a:pt x="55" y="45"/>
                    <a:pt x="49" y="43"/>
                  </a:cubicBezTo>
                  <a:cubicBezTo>
                    <a:pt x="56" y="47"/>
                    <a:pt x="74" y="58"/>
                    <a:pt x="60" y="65"/>
                  </a:cubicBezTo>
                  <a:cubicBezTo>
                    <a:pt x="48" y="71"/>
                    <a:pt x="45" y="57"/>
                    <a:pt x="42" y="50"/>
                  </a:cubicBezTo>
                  <a:cubicBezTo>
                    <a:pt x="44" y="57"/>
                    <a:pt x="49" y="72"/>
                    <a:pt x="39" y="74"/>
                  </a:cubicBezTo>
                  <a:cubicBezTo>
                    <a:pt x="28" y="76"/>
                    <a:pt x="24" y="58"/>
                    <a:pt x="31" y="52"/>
                  </a:cubicBezTo>
                  <a:cubicBezTo>
                    <a:pt x="27" y="56"/>
                    <a:pt x="12" y="65"/>
                    <a:pt x="8" y="56"/>
                  </a:cubicBezTo>
                  <a:cubicBezTo>
                    <a:pt x="2" y="47"/>
                    <a:pt x="21" y="46"/>
                    <a:pt x="25" y="45"/>
                  </a:cubicBezTo>
                  <a:cubicBezTo>
                    <a:pt x="19" y="46"/>
                    <a:pt x="0" y="38"/>
                    <a:pt x="4" y="29"/>
                  </a:cubicBezTo>
                  <a:cubicBezTo>
                    <a:pt x="9" y="20"/>
                    <a:pt x="28" y="30"/>
                    <a:pt x="30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7" name="Oval 43"/>
            <p:cNvSpPr>
              <a:spLocks noChangeArrowheads="1"/>
            </p:cNvSpPr>
            <p:nvPr/>
          </p:nvSpPr>
          <p:spPr bwMode="auto">
            <a:xfrm>
              <a:off x="2265363" y="6665913"/>
              <a:ext cx="209550" cy="209550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8" name="Oval 44"/>
            <p:cNvSpPr>
              <a:spLocks noChangeArrowheads="1"/>
            </p:cNvSpPr>
            <p:nvPr/>
          </p:nvSpPr>
          <p:spPr bwMode="auto">
            <a:xfrm>
              <a:off x="2303463" y="6719888"/>
              <a:ext cx="1588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9" name="Oval 45"/>
            <p:cNvSpPr>
              <a:spLocks noChangeArrowheads="1"/>
            </p:cNvSpPr>
            <p:nvPr/>
          </p:nvSpPr>
          <p:spPr bwMode="auto">
            <a:xfrm>
              <a:off x="2376488" y="670242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0" name="Oval 46"/>
            <p:cNvSpPr>
              <a:spLocks noChangeArrowheads="1"/>
            </p:cNvSpPr>
            <p:nvPr/>
          </p:nvSpPr>
          <p:spPr bwMode="auto">
            <a:xfrm>
              <a:off x="2357438" y="6738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1" name="Oval 47"/>
            <p:cNvSpPr>
              <a:spLocks noChangeArrowheads="1"/>
            </p:cNvSpPr>
            <p:nvPr/>
          </p:nvSpPr>
          <p:spPr bwMode="auto">
            <a:xfrm>
              <a:off x="2438400" y="67325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2" name="Oval 48"/>
            <p:cNvSpPr>
              <a:spLocks noChangeArrowheads="1"/>
            </p:cNvSpPr>
            <p:nvPr/>
          </p:nvSpPr>
          <p:spPr bwMode="auto">
            <a:xfrm>
              <a:off x="2419350" y="6794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3" name="Oval 49"/>
            <p:cNvSpPr>
              <a:spLocks noChangeArrowheads="1"/>
            </p:cNvSpPr>
            <p:nvPr/>
          </p:nvSpPr>
          <p:spPr bwMode="auto">
            <a:xfrm>
              <a:off x="2308225" y="67818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4" name="Oval 50"/>
            <p:cNvSpPr>
              <a:spLocks noChangeArrowheads="1"/>
            </p:cNvSpPr>
            <p:nvPr/>
          </p:nvSpPr>
          <p:spPr bwMode="auto">
            <a:xfrm>
              <a:off x="2382838" y="6788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5" name="Oval 51"/>
            <p:cNvSpPr>
              <a:spLocks noChangeArrowheads="1"/>
            </p:cNvSpPr>
            <p:nvPr/>
          </p:nvSpPr>
          <p:spPr bwMode="auto">
            <a:xfrm>
              <a:off x="2370138" y="6837363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6" name="Freeform 52"/>
            <p:cNvSpPr>
              <a:spLocks/>
            </p:cNvSpPr>
            <p:nvPr/>
          </p:nvSpPr>
          <p:spPr bwMode="auto">
            <a:xfrm>
              <a:off x="1298575" y="6061075"/>
              <a:ext cx="690563" cy="647700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2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8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2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8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8"/>
                    <a:pt x="58" y="68"/>
                  </a:cubicBezTo>
                  <a:cubicBezTo>
                    <a:pt x="60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4"/>
                    <a:pt x="29" y="64"/>
                    <a:pt x="35" y="62"/>
                  </a:cubicBezTo>
                  <a:cubicBezTo>
                    <a:pt x="26" y="63"/>
                    <a:pt x="0" y="52"/>
                    <a:pt x="6" y="40"/>
                  </a:cubicBezTo>
                  <a:cubicBezTo>
                    <a:pt x="12" y="27"/>
                    <a:pt x="39" y="41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7" name="Oval 53"/>
            <p:cNvSpPr>
              <a:spLocks noChangeArrowheads="1"/>
            </p:cNvSpPr>
            <p:nvPr/>
          </p:nvSpPr>
          <p:spPr bwMode="auto">
            <a:xfrm>
              <a:off x="1490663" y="6264275"/>
              <a:ext cx="28257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8" name="Oval 54"/>
            <p:cNvSpPr>
              <a:spLocks noChangeArrowheads="1"/>
            </p:cNvSpPr>
            <p:nvPr/>
          </p:nvSpPr>
          <p:spPr bwMode="auto">
            <a:xfrm>
              <a:off x="1533525" y="63388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9" name="Oval 55"/>
            <p:cNvSpPr>
              <a:spLocks noChangeArrowheads="1"/>
            </p:cNvSpPr>
            <p:nvPr/>
          </p:nvSpPr>
          <p:spPr bwMode="auto">
            <a:xfrm>
              <a:off x="1644650" y="6313488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0" name="Oval 56"/>
            <p:cNvSpPr>
              <a:spLocks noChangeArrowheads="1"/>
            </p:cNvSpPr>
            <p:nvPr/>
          </p:nvSpPr>
          <p:spPr bwMode="auto">
            <a:xfrm>
              <a:off x="1619250" y="636270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1" name="Oval 57"/>
            <p:cNvSpPr>
              <a:spLocks noChangeArrowheads="1"/>
            </p:cNvSpPr>
            <p:nvPr/>
          </p:nvSpPr>
          <p:spPr bwMode="auto">
            <a:xfrm>
              <a:off x="1724025" y="636270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2" name="Oval 58"/>
            <p:cNvSpPr>
              <a:spLocks noChangeArrowheads="1"/>
            </p:cNvSpPr>
            <p:nvPr/>
          </p:nvSpPr>
          <p:spPr bwMode="auto">
            <a:xfrm>
              <a:off x="1693863" y="644366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3" name="Oval 59"/>
            <p:cNvSpPr>
              <a:spLocks noChangeArrowheads="1"/>
            </p:cNvSpPr>
            <p:nvPr/>
          </p:nvSpPr>
          <p:spPr bwMode="auto">
            <a:xfrm>
              <a:off x="1544638" y="64246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4" name="Oval 60"/>
            <p:cNvSpPr>
              <a:spLocks noChangeArrowheads="1"/>
            </p:cNvSpPr>
            <p:nvPr/>
          </p:nvSpPr>
          <p:spPr bwMode="auto">
            <a:xfrm>
              <a:off x="1644650" y="64373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5" name="Oval 61"/>
            <p:cNvSpPr>
              <a:spLocks noChangeArrowheads="1"/>
            </p:cNvSpPr>
            <p:nvPr/>
          </p:nvSpPr>
          <p:spPr bwMode="auto">
            <a:xfrm>
              <a:off x="1625600" y="6499225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6" name="Freeform 62"/>
            <p:cNvSpPr>
              <a:spLocks/>
            </p:cNvSpPr>
            <p:nvPr/>
          </p:nvSpPr>
          <p:spPr bwMode="auto">
            <a:xfrm>
              <a:off x="930275" y="7910513"/>
              <a:ext cx="455613" cy="393700"/>
            </a:xfrm>
            <a:custGeom>
              <a:avLst/>
              <a:gdLst>
                <a:gd name="T0" fmla="*/ 0 w 74"/>
                <a:gd name="T1" fmla="*/ 7 h 64"/>
                <a:gd name="T2" fmla="*/ 74 w 74"/>
                <a:gd name="T3" fmla="*/ 64 h 64"/>
                <a:gd name="T4" fmla="*/ 0 w 74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7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7" name="Freeform 63"/>
            <p:cNvSpPr>
              <a:spLocks/>
            </p:cNvSpPr>
            <p:nvPr/>
          </p:nvSpPr>
          <p:spPr bwMode="auto">
            <a:xfrm>
              <a:off x="904875" y="7953375"/>
              <a:ext cx="481013" cy="431800"/>
            </a:xfrm>
            <a:custGeom>
              <a:avLst/>
              <a:gdLst>
                <a:gd name="T0" fmla="*/ 4 w 78"/>
                <a:gd name="T1" fmla="*/ 0 h 70"/>
                <a:gd name="T2" fmla="*/ 0 w 78"/>
                <a:gd name="T3" fmla="*/ 1 h 70"/>
                <a:gd name="T4" fmla="*/ 78 w 78"/>
                <a:gd name="T5" fmla="*/ 58 h 70"/>
                <a:gd name="T6" fmla="*/ 78 w 78"/>
                <a:gd name="T7" fmla="*/ 57 h 70"/>
                <a:gd name="T8" fmla="*/ 4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4" y="0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16" y="70"/>
                    <a:pt x="78" y="58"/>
                  </a:cubicBezTo>
                  <a:cubicBezTo>
                    <a:pt x="78" y="58"/>
                    <a:pt x="78" y="57"/>
                    <a:pt x="78" y="5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153988" y="7183438"/>
              <a:ext cx="455613" cy="393700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>
              <a:off x="128588" y="7232650"/>
              <a:ext cx="487363" cy="425450"/>
            </a:xfrm>
            <a:custGeom>
              <a:avLst/>
              <a:gdLst>
                <a:gd name="T0" fmla="*/ 4 w 79"/>
                <a:gd name="T1" fmla="*/ 0 h 69"/>
                <a:gd name="T2" fmla="*/ 0 w 79"/>
                <a:gd name="T3" fmla="*/ 1 h 69"/>
                <a:gd name="T4" fmla="*/ 79 w 79"/>
                <a:gd name="T5" fmla="*/ 57 h 69"/>
                <a:gd name="T6" fmla="*/ 78 w 79"/>
                <a:gd name="T7" fmla="*/ 56 h 69"/>
                <a:gd name="T8" fmla="*/ 4 w 7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9">
                  <a:moveTo>
                    <a:pt x="4" y="0"/>
                  </a:moveTo>
                  <a:cubicBezTo>
                    <a:pt x="3" y="0"/>
                    <a:pt x="2" y="0"/>
                    <a:pt x="0" y="1"/>
                  </a:cubicBezTo>
                  <a:cubicBezTo>
                    <a:pt x="0" y="1"/>
                    <a:pt x="16" y="69"/>
                    <a:pt x="79" y="57"/>
                  </a:cubicBezTo>
                  <a:cubicBezTo>
                    <a:pt x="79" y="57"/>
                    <a:pt x="79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0" name="Freeform 66"/>
            <p:cNvSpPr>
              <a:spLocks/>
            </p:cNvSpPr>
            <p:nvPr/>
          </p:nvSpPr>
          <p:spPr bwMode="auto">
            <a:xfrm>
              <a:off x="1884363" y="7239000"/>
              <a:ext cx="461963" cy="393700"/>
            </a:xfrm>
            <a:custGeom>
              <a:avLst/>
              <a:gdLst>
                <a:gd name="T0" fmla="*/ 0 w 75"/>
                <a:gd name="T1" fmla="*/ 7 h 64"/>
                <a:gd name="T2" fmla="*/ 75 w 75"/>
                <a:gd name="T3" fmla="*/ 64 h 64"/>
                <a:gd name="T4" fmla="*/ 0 w 75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64">
                  <a:moveTo>
                    <a:pt x="0" y="7"/>
                  </a:moveTo>
                  <a:cubicBezTo>
                    <a:pt x="75" y="64"/>
                    <a:pt x="75" y="64"/>
                    <a:pt x="75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1" name="Freeform 67"/>
            <p:cNvSpPr>
              <a:spLocks/>
            </p:cNvSpPr>
            <p:nvPr/>
          </p:nvSpPr>
          <p:spPr bwMode="auto">
            <a:xfrm>
              <a:off x="1865313" y="7281863"/>
              <a:ext cx="481013" cy="431800"/>
            </a:xfrm>
            <a:custGeom>
              <a:avLst/>
              <a:gdLst>
                <a:gd name="T0" fmla="*/ 3 w 78"/>
                <a:gd name="T1" fmla="*/ 0 h 70"/>
                <a:gd name="T2" fmla="*/ 0 w 78"/>
                <a:gd name="T3" fmla="*/ 1 h 70"/>
                <a:gd name="T4" fmla="*/ 78 w 78"/>
                <a:gd name="T5" fmla="*/ 57 h 70"/>
                <a:gd name="T6" fmla="*/ 78 w 78"/>
                <a:gd name="T7" fmla="*/ 57 h 70"/>
                <a:gd name="T8" fmla="*/ 3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5" y="70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2" name="Freeform 68"/>
            <p:cNvSpPr>
              <a:spLocks/>
            </p:cNvSpPr>
            <p:nvPr/>
          </p:nvSpPr>
          <p:spPr bwMode="auto">
            <a:xfrm>
              <a:off x="646113" y="7423150"/>
              <a:ext cx="406400" cy="406400"/>
            </a:xfrm>
            <a:custGeom>
              <a:avLst/>
              <a:gdLst>
                <a:gd name="T0" fmla="*/ 66 w 66"/>
                <a:gd name="T1" fmla="*/ 0 h 66"/>
                <a:gd name="T2" fmla="*/ 0 w 66"/>
                <a:gd name="T3" fmla="*/ 66 h 66"/>
                <a:gd name="T4" fmla="*/ 66 w 66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6">
                  <a:moveTo>
                    <a:pt x="6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" y="59"/>
                    <a:pt x="7" y="0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3" name="Freeform 69"/>
            <p:cNvSpPr>
              <a:spLocks/>
            </p:cNvSpPr>
            <p:nvPr/>
          </p:nvSpPr>
          <p:spPr bwMode="auto">
            <a:xfrm>
              <a:off x="646113" y="7423150"/>
              <a:ext cx="425450" cy="431800"/>
            </a:xfrm>
            <a:custGeom>
              <a:avLst/>
              <a:gdLst>
                <a:gd name="T0" fmla="*/ 66 w 69"/>
                <a:gd name="T1" fmla="*/ 0 h 70"/>
                <a:gd name="T2" fmla="*/ 69 w 69"/>
                <a:gd name="T3" fmla="*/ 0 h 70"/>
                <a:gd name="T4" fmla="*/ 0 w 69"/>
                <a:gd name="T5" fmla="*/ 67 h 70"/>
                <a:gd name="T6" fmla="*/ 0 w 69"/>
                <a:gd name="T7" fmla="*/ 66 h 70"/>
                <a:gd name="T8" fmla="*/ 66 w 69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0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0"/>
                    <a:pt x="0" y="67"/>
                  </a:cubicBezTo>
                  <a:cubicBezTo>
                    <a:pt x="0" y="67"/>
                    <a:pt x="0" y="67"/>
                    <a:pt x="0" y="66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1724025" y="6627813"/>
              <a:ext cx="406400" cy="412750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67 h 67"/>
                <a:gd name="T4" fmla="*/ 66 w 6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0"/>
                    <a:pt x="7" y="1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1724025" y="6627813"/>
              <a:ext cx="425450" cy="438150"/>
            </a:xfrm>
            <a:custGeom>
              <a:avLst/>
              <a:gdLst>
                <a:gd name="T0" fmla="*/ 66 w 69"/>
                <a:gd name="T1" fmla="*/ 0 h 71"/>
                <a:gd name="T2" fmla="*/ 69 w 69"/>
                <a:gd name="T3" fmla="*/ 0 h 71"/>
                <a:gd name="T4" fmla="*/ 0 w 69"/>
                <a:gd name="T5" fmla="*/ 67 h 71"/>
                <a:gd name="T6" fmla="*/ 0 w 69"/>
                <a:gd name="T7" fmla="*/ 67 h 71"/>
                <a:gd name="T8" fmla="*/ 66 w 69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1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1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2635250" y="7664450"/>
              <a:ext cx="523875" cy="528638"/>
            </a:xfrm>
            <a:custGeom>
              <a:avLst/>
              <a:gdLst>
                <a:gd name="T0" fmla="*/ 85 w 85"/>
                <a:gd name="T1" fmla="*/ 0 h 86"/>
                <a:gd name="T2" fmla="*/ 0 w 85"/>
                <a:gd name="T3" fmla="*/ 86 h 86"/>
                <a:gd name="T4" fmla="*/ 85 w 85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6">
                  <a:moveTo>
                    <a:pt x="85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7" name="Freeform 73"/>
            <p:cNvSpPr>
              <a:spLocks/>
            </p:cNvSpPr>
            <p:nvPr/>
          </p:nvSpPr>
          <p:spPr bwMode="auto">
            <a:xfrm>
              <a:off x="2635250" y="7664450"/>
              <a:ext cx="554038" cy="560388"/>
            </a:xfrm>
            <a:custGeom>
              <a:avLst/>
              <a:gdLst>
                <a:gd name="T0" fmla="*/ 85 w 90"/>
                <a:gd name="T1" fmla="*/ 0 h 91"/>
                <a:gd name="T2" fmla="*/ 90 w 90"/>
                <a:gd name="T3" fmla="*/ 0 h 91"/>
                <a:gd name="T4" fmla="*/ 0 w 90"/>
                <a:gd name="T5" fmla="*/ 86 h 91"/>
                <a:gd name="T6" fmla="*/ 0 w 90"/>
                <a:gd name="T7" fmla="*/ 86 h 91"/>
                <a:gd name="T8" fmla="*/ 85 w 90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1">
                  <a:moveTo>
                    <a:pt x="85" y="0"/>
                  </a:moveTo>
                  <a:cubicBezTo>
                    <a:pt x="86" y="0"/>
                    <a:pt x="88" y="0"/>
                    <a:pt x="90" y="0"/>
                  </a:cubicBezTo>
                  <a:cubicBezTo>
                    <a:pt x="90" y="0"/>
                    <a:pt x="82" y="91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8" name="Freeform 74"/>
            <p:cNvSpPr>
              <a:spLocks/>
            </p:cNvSpPr>
            <p:nvPr/>
          </p:nvSpPr>
          <p:spPr bwMode="auto">
            <a:xfrm>
              <a:off x="10972800" y="7404100"/>
              <a:ext cx="30163" cy="1177925"/>
            </a:xfrm>
            <a:custGeom>
              <a:avLst/>
              <a:gdLst>
                <a:gd name="T0" fmla="*/ 5 w 5"/>
                <a:gd name="T1" fmla="*/ 5 h 191"/>
                <a:gd name="T2" fmla="*/ 2 w 5"/>
                <a:gd name="T3" fmla="*/ 0 h 191"/>
                <a:gd name="T4" fmla="*/ 0 w 5"/>
                <a:gd name="T5" fmla="*/ 5 h 191"/>
                <a:gd name="T6" fmla="*/ 0 w 5"/>
                <a:gd name="T7" fmla="*/ 191 h 191"/>
                <a:gd name="T8" fmla="*/ 5 w 5"/>
                <a:gd name="T9" fmla="*/ 191 h 191"/>
                <a:gd name="T10" fmla="*/ 5 w 5"/>
                <a:gd name="T11" fmla="*/ 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91">
                  <a:moveTo>
                    <a:pt x="5" y="5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5" y="191"/>
                    <a:pt x="5" y="191"/>
                    <a:pt x="5" y="191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9" name="Freeform 75"/>
            <p:cNvSpPr>
              <a:spLocks/>
            </p:cNvSpPr>
            <p:nvPr/>
          </p:nvSpPr>
          <p:spPr bwMode="auto">
            <a:xfrm>
              <a:off x="11858625" y="7521575"/>
              <a:ext cx="38100" cy="1060450"/>
            </a:xfrm>
            <a:custGeom>
              <a:avLst/>
              <a:gdLst>
                <a:gd name="T0" fmla="*/ 6 w 6"/>
                <a:gd name="T1" fmla="*/ 4 h 172"/>
                <a:gd name="T2" fmla="*/ 3 w 6"/>
                <a:gd name="T3" fmla="*/ 0 h 172"/>
                <a:gd name="T4" fmla="*/ 0 w 6"/>
                <a:gd name="T5" fmla="*/ 4 h 172"/>
                <a:gd name="T6" fmla="*/ 0 w 6"/>
                <a:gd name="T7" fmla="*/ 172 h 172"/>
                <a:gd name="T8" fmla="*/ 6 w 6"/>
                <a:gd name="T9" fmla="*/ 172 h 172"/>
                <a:gd name="T10" fmla="*/ 6 w 6"/>
                <a:gd name="T11" fmla="*/ 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72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6" y="172"/>
                    <a:pt x="6" y="172"/>
                    <a:pt x="6" y="172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0" name="Freeform 76"/>
            <p:cNvSpPr>
              <a:spLocks/>
            </p:cNvSpPr>
            <p:nvPr/>
          </p:nvSpPr>
          <p:spPr bwMode="auto">
            <a:xfrm>
              <a:off x="10042525" y="7472363"/>
              <a:ext cx="36513" cy="1109663"/>
            </a:xfrm>
            <a:custGeom>
              <a:avLst/>
              <a:gdLst>
                <a:gd name="T0" fmla="*/ 6 w 6"/>
                <a:gd name="T1" fmla="*/ 4 h 180"/>
                <a:gd name="T2" fmla="*/ 3 w 6"/>
                <a:gd name="T3" fmla="*/ 0 h 180"/>
                <a:gd name="T4" fmla="*/ 0 w 6"/>
                <a:gd name="T5" fmla="*/ 4 h 180"/>
                <a:gd name="T6" fmla="*/ 0 w 6"/>
                <a:gd name="T7" fmla="*/ 180 h 180"/>
                <a:gd name="T8" fmla="*/ 6 w 6"/>
                <a:gd name="T9" fmla="*/ 180 h 180"/>
                <a:gd name="T10" fmla="*/ 6 w 6"/>
                <a:gd name="T11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0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6" y="180"/>
                    <a:pt x="6" y="180"/>
                    <a:pt x="6" y="180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1" name="Freeform 77"/>
            <p:cNvSpPr>
              <a:spLocks/>
            </p:cNvSpPr>
            <p:nvPr/>
          </p:nvSpPr>
          <p:spPr bwMode="auto">
            <a:xfrm>
              <a:off x="11606213" y="6899275"/>
              <a:ext cx="38100" cy="1682750"/>
            </a:xfrm>
            <a:custGeom>
              <a:avLst/>
              <a:gdLst>
                <a:gd name="T0" fmla="*/ 6 w 6"/>
                <a:gd name="T1" fmla="*/ 4 h 273"/>
                <a:gd name="T2" fmla="*/ 3 w 6"/>
                <a:gd name="T3" fmla="*/ 0 h 273"/>
                <a:gd name="T4" fmla="*/ 0 w 6"/>
                <a:gd name="T5" fmla="*/ 4 h 273"/>
                <a:gd name="T6" fmla="*/ 0 w 6"/>
                <a:gd name="T7" fmla="*/ 273 h 273"/>
                <a:gd name="T8" fmla="*/ 6 w 6"/>
                <a:gd name="T9" fmla="*/ 273 h 273"/>
                <a:gd name="T10" fmla="*/ 6 w 6"/>
                <a:gd name="T11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73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6" y="273"/>
                    <a:pt x="6" y="273"/>
                    <a:pt x="6" y="273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2" name="Freeform 78"/>
            <p:cNvSpPr>
              <a:spLocks/>
            </p:cNvSpPr>
            <p:nvPr/>
          </p:nvSpPr>
          <p:spPr bwMode="auto">
            <a:xfrm>
              <a:off x="11274425" y="6486525"/>
              <a:ext cx="714375" cy="671513"/>
            </a:xfrm>
            <a:custGeom>
              <a:avLst/>
              <a:gdLst>
                <a:gd name="T0" fmla="*/ 52 w 116"/>
                <a:gd name="T1" fmla="*/ 44 h 109"/>
                <a:gd name="T2" fmla="*/ 49 w 116"/>
                <a:gd name="T3" fmla="*/ 3 h 109"/>
                <a:gd name="T4" fmla="*/ 61 w 116"/>
                <a:gd name="T5" fmla="*/ 40 h 109"/>
                <a:gd name="T6" fmla="*/ 92 w 116"/>
                <a:gd name="T7" fmla="*/ 27 h 109"/>
                <a:gd name="T8" fmla="*/ 72 w 116"/>
                <a:gd name="T9" fmla="*/ 50 h 109"/>
                <a:gd name="T10" fmla="*/ 110 w 116"/>
                <a:gd name="T11" fmla="*/ 61 h 109"/>
                <a:gd name="T12" fmla="*/ 70 w 116"/>
                <a:gd name="T13" fmla="*/ 62 h 109"/>
                <a:gd name="T14" fmla="*/ 86 w 116"/>
                <a:gd name="T15" fmla="*/ 94 h 109"/>
                <a:gd name="T16" fmla="*/ 60 w 116"/>
                <a:gd name="T17" fmla="*/ 71 h 109"/>
                <a:gd name="T18" fmla="*/ 55 w 116"/>
                <a:gd name="T19" fmla="*/ 106 h 109"/>
                <a:gd name="T20" fmla="*/ 45 w 116"/>
                <a:gd name="T21" fmla="*/ 74 h 109"/>
                <a:gd name="T22" fmla="*/ 11 w 116"/>
                <a:gd name="T23" fmla="*/ 81 h 109"/>
                <a:gd name="T24" fmla="*/ 36 w 116"/>
                <a:gd name="T25" fmla="*/ 65 h 109"/>
                <a:gd name="T26" fmla="*/ 6 w 116"/>
                <a:gd name="T27" fmla="*/ 42 h 109"/>
                <a:gd name="T28" fmla="*/ 43 w 116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09">
                  <a:moveTo>
                    <a:pt x="52" y="44"/>
                  </a:moveTo>
                  <a:cubicBezTo>
                    <a:pt x="36" y="46"/>
                    <a:pt x="31" y="6"/>
                    <a:pt x="49" y="3"/>
                  </a:cubicBezTo>
                  <a:cubicBezTo>
                    <a:pt x="68" y="0"/>
                    <a:pt x="63" y="30"/>
                    <a:pt x="61" y="40"/>
                  </a:cubicBezTo>
                  <a:cubicBezTo>
                    <a:pt x="65" y="32"/>
                    <a:pt x="86" y="9"/>
                    <a:pt x="92" y="27"/>
                  </a:cubicBezTo>
                  <a:cubicBezTo>
                    <a:pt x="96" y="39"/>
                    <a:pt x="79" y="45"/>
                    <a:pt x="72" y="50"/>
                  </a:cubicBezTo>
                  <a:cubicBezTo>
                    <a:pt x="81" y="42"/>
                    <a:pt x="116" y="46"/>
                    <a:pt x="110" y="61"/>
                  </a:cubicBezTo>
                  <a:cubicBezTo>
                    <a:pt x="105" y="74"/>
                    <a:pt x="78" y="65"/>
                    <a:pt x="70" y="62"/>
                  </a:cubicBezTo>
                  <a:cubicBezTo>
                    <a:pt x="80" y="68"/>
                    <a:pt x="106" y="84"/>
                    <a:pt x="86" y="94"/>
                  </a:cubicBezTo>
                  <a:cubicBezTo>
                    <a:pt x="69" y="103"/>
                    <a:pt x="65" y="82"/>
                    <a:pt x="60" y="71"/>
                  </a:cubicBezTo>
                  <a:cubicBezTo>
                    <a:pt x="63" y="82"/>
                    <a:pt x="70" y="103"/>
                    <a:pt x="55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4"/>
                    <a:pt x="11" y="81"/>
                  </a:cubicBezTo>
                  <a:cubicBezTo>
                    <a:pt x="3" y="67"/>
                    <a:pt x="30" y="67"/>
                    <a:pt x="36" y="65"/>
                  </a:cubicBezTo>
                  <a:cubicBezTo>
                    <a:pt x="27" y="66"/>
                    <a:pt x="0" y="55"/>
                    <a:pt x="6" y="42"/>
                  </a:cubicBezTo>
                  <a:cubicBezTo>
                    <a:pt x="13" y="29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3" name="Oval 79"/>
            <p:cNvSpPr>
              <a:spLocks noChangeArrowheads="1"/>
            </p:cNvSpPr>
            <p:nvPr/>
          </p:nvSpPr>
          <p:spPr bwMode="auto">
            <a:xfrm>
              <a:off x="11471275" y="67024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4" name="Oval 80"/>
            <p:cNvSpPr>
              <a:spLocks noChangeArrowheads="1"/>
            </p:cNvSpPr>
            <p:nvPr/>
          </p:nvSpPr>
          <p:spPr bwMode="auto">
            <a:xfrm>
              <a:off x="11514138" y="677545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5" name="Oval 81"/>
            <p:cNvSpPr>
              <a:spLocks noChangeArrowheads="1"/>
            </p:cNvSpPr>
            <p:nvPr/>
          </p:nvSpPr>
          <p:spPr bwMode="auto">
            <a:xfrm>
              <a:off x="11631613" y="67516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6" name="Oval 82"/>
            <p:cNvSpPr>
              <a:spLocks noChangeArrowheads="1"/>
            </p:cNvSpPr>
            <p:nvPr/>
          </p:nvSpPr>
          <p:spPr bwMode="auto">
            <a:xfrm>
              <a:off x="11606213" y="68072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7" name="Oval 83"/>
            <p:cNvSpPr>
              <a:spLocks noChangeArrowheads="1"/>
            </p:cNvSpPr>
            <p:nvPr/>
          </p:nvSpPr>
          <p:spPr bwMode="auto">
            <a:xfrm>
              <a:off x="11717338" y="680085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8" name="Oval 84"/>
            <p:cNvSpPr>
              <a:spLocks noChangeArrowheads="1"/>
            </p:cNvSpPr>
            <p:nvPr/>
          </p:nvSpPr>
          <p:spPr bwMode="auto">
            <a:xfrm>
              <a:off x="11687175" y="68865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9" name="Oval 85"/>
            <p:cNvSpPr>
              <a:spLocks noChangeArrowheads="1"/>
            </p:cNvSpPr>
            <p:nvPr/>
          </p:nvSpPr>
          <p:spPr bwMode="auto">
            <a:xfrm>
              <a:off x="11533188" y="68627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0" name="Oval 86"/>
            <p:cNvSpPr>
              <a:spLocks noChangeArrowheads="1"/>
            </p:cNvSpPr>
            <p:nvPr/>
          </p:nvSpPr>
          <p:spPr bwMode="auto">
            <a:xfrm>
              <a:off x="11631613" y="6880225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1" name="Oval 87"/>
            <p:cNvSpPr>
              <a:spLocks noChangeArrowheads="1"/>
            </p:cNvSpPr>
            <p:nvPr/>
          </p:nvSpPr>
          <p:spPr bwMode="auto">
            <a:xfrm>
              <a:off x="11612563" y="6948488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2" name="Freeform 88"/>
            <p:cNvSpPr>
              <a:spLocks/>
            </p:cNvSpPr>
            <p:nvPr/>
          </p:nvSpPr>
          <p:spPr bwMode="auto">
            <a:xfrm>
              <a:off x="11982450" y="7435850"/>
              <a:ext cx="12700" cy="1270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3" name="Freeform 89"/>
            <p:cNvSpPr>
              <a:spLocks/>
            </p:cNvSpPr>
            <p:nvPr/>
          </p:nvSpPr>
          <p:spPr bwMode="auto">
            <a:xfrm>
              <a:off x="11552238" y="7151688"/>
              <a:ext cx="646113" cy="641350"/>
            </a:xfrm>
            <a:custGeom>
              <a:avLst/>
              <a:gdLst>
                <a:gd name="T0" fmla="*/ 72 w 105"/>
                <a:gd name="T1" fmla="*/ 46 h 104"/>
                <a:gd name="T2" fmla="*/ 70 w 105"/>
                <a:gd name="T3" fmla="*/ 48 h 104"/>
                <a:gd name="T4" fmla="*/ 72 w 105"/>
                <a:gd name="T5" fmla="*/ 46 h 104"/>
                <a:gd name="T6" fmla="*/ 90 w 105"/>
                <a:gd name="T7" fmla="*/ 26 h 104"/>
                <a:gd name="T8" fmla="*/ 59 w 105"/>
                <a:gd name="T9" fmla="*/ 38 h 104"/>
                <a:gd name="T10" fmla="*/ 48 w 105"/>
                <a:gd name="T11" fmla="*/ 2 h 104"/>
                <a:gd name="T12" fmla="*/ 51 w 105"/>
                <a:gd name="T13" fmla="*/ 42 h 104"/>
                <a:gd name="T14" fmla="*/ 42 w 105"/>
                <a:gd name="T15" fmla="*/ 46 h 104"/>
                <a:gd name="T16" fmla="*/ 7 w 105"/>
                <a:gd name="T17" fmla="*/ 40 h 104"/>
                <a:gd name="T18" fmla="*/ 36 w 105"/>
                <a:gd name="T19" fmla="*/ 62 h 104"/>
                <a:gd name="T20" fmla="*/ 11 w 105"/>
                <a:gd name="T21" fmla="*/ 78 h 104"/>
                <a:gd name="T22" fmla="*/ 44 w 105"/>
                <a:gd name="T23" fmla="*/ 71 h 104"/>
                <a:gd name="T24" fmla="*/ 54 w 105"/>
                <a:gd name="T25" fmla="*/ 102 h 104"/>
                <a:gd name="T26" fmla="*/ 59 w 105"/>
                <a:gd name="T27" fmla="*/ 68 h 104"/>
                <a:gd name="T28" fmla="*/ 83 w 105"/>
                <a:gd name="T29" fmla="*/ 90 h 104"/>
                <a:gd name="T30" fmla="*/ 68 w 105"/>
                <a:gd name="T31" fmla="*/ 59 h 104"/>
                <a:gd name="T32" fmla="*/ 105 w 105"/>
                <a:gd name="T33" fmla="*/ 61 h 104"/>
                <a:gd name="T34" fmla="*/ 105 w 105"/>
                <a:gd name="T35" fmla="*/ 50 h 104"/>
                <a:gd name="T36" fmla="*/ 72 w 105"/>
                <a:gd name="T37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04">
                  <a:moveTo>
                    <a:pt x="72" y="46"/>
                  </a:moveTo>
                  <a:cubicBezTo>
                    <a:pt x="71" y="47"/>
                    <a:pt x="71" y="48"/>
                    <a:pt x="70" y="48"/>
                  </a:cubicBezTo>
                  <a:cubicBezTo>
                    <a:pt x="71" y="47"/>
                    <a:pt x="71" y="47"/>
                    <a:pt x="72" y="46"/>
                  </a:cubicBezTo>
                  <a:cubicBezTo>
                    <a:pt x="79" y="41"/>
                    <a:pt x="93" y="36"/>
                    <a:pt x="90" y="26"/>
                  </a:cubicBezTo>
                  <a:cubicBezTo>
                    <a:pt x="84" y="8"/>
                    <a:pt x="63" y="30"/>
                    <a:pt x="59" y="38"/>
                  </a:cubicBezTo>
                  <a:cubicBezTo>
                    <a:pt x="61" y="29"/>
                    <a:pt x="66" y="0"/>
                    <a:pt x="48" y="2"/>
                  </a:cubicBezTo>
                  <a:cubicBezTo>
                    <a:pt x="30" y="5"/>
                    <a:pt x="35" y="44"/>
                    <a:pt x="51" y="42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9" y="41"/>
                    <a:pt x="13" y="27"/>
                    <a:pt x="7" y="40"/>
                  </a:cubicBezTo>
                  <a:cubicBezTo>
                    <a:pt x="0" y="52"/>
                    <a:pt x="27" y="63"/>
                    <a:pt x="36" y="62"/>
                  </a:cubicBezTo>
                  <a:cubicBezTo>
                    <a:pt x="29" y="64"/>
                    <a:pt x="4" y="64"/>
                    <a:pt x="11" y="78"/>
                  </a:cubicBezTo>
                  <a:cubicBezTo>
                    <a:pt x="18" y="90"/>
                    <a:pt x="38" y="78"/>
                    <a:pt x="44" y="71"/>
                  </a:cubicBezTo>
                  <a:cubicBezTo>
                    <a:pt x="34" y="79"/>
                    <a:pt x="40" y="104"/>
                    <a:pt x="54" y="102"/>
                  </a:cubicBezTo>
                  <a:cubicBezTo>
                    <a:pt x="68" y="99"/>
                    <a:pt x="61" y="78"/>
                    <a:pt x="59" y="68"/>
                  </a:cubicBezTo>
                  <a:cubicBezTo>
                    <a:pt x="63" y="78"/>
                    <a:pt x="67" y="98"/>
                    <a:pt x="83" y="90"/>
                  </a:cubicBezTo>
                  <a:cubicBezTo>
                    <a:pt x="103" y="80"/>
                    <a:pt x="77" y="65"/>
                    <a:pt x="68" y="59"/>
                  </a:cubicBezTo>
                  <a:cubicBezTo>
                    <a:pt x="75" y="62"/>
                    <a:pt x="97" y="69"/>
                    <a:pt x="105" y="61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98" y="43"/>
                    <a:pt x="80" y="42"/>
                    <a:pt x="72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4" name="Oval 90"/>
            <p:cNvSpPr>
              <a:spLocks noChangeArrowheads="1"/>
            </p:cNvSpPr>
            <p:nvPr/>
          </p:nvSpPr>
          <p:spPr bwMode="auto">
            <a:xfrm>
              <a:off x="11742738" y="7354888"/>
              <a:ext cx="28892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5" name="Oval 91"/>
            <p:cNvSpPr>
              <a:spLocks noChangeArrowheads="1"/>
            </p:cNvSpPr>
            <p:nvPr/>
          </p:nvSpPr>
          <p:spPr bwMode="auto">
            <a:xfrm>
              <a:off x="11791950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6" name="Oval 92"/>
            <p:cNvSpPr>
              <a:spLocks noChangeArrowheads="1"/>
            </p:cNvSpPr>
            <p:nvPr/>
          </p:nvSpPr>
          <p:spPr bwMode="auto">
            <a:xfrm>
              <a:off x="11896725" y="74041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7" name="Oval 93"/>
            <p:cNvSpPr>
              <a:spLocks noChangeArrowheads="1"/>
            </p:cNvSpPr>
            <p:nvPr/>
          </p:nvSpPr>
          <p:spPr bwMode="auto">
            <a:xfrm>
              <a:off x="11871325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8" name="Oval 94"/>
            <p:cNvSpPr>
              <a:spLocks noChangeArrowheads="1"/>
            </p:cNvSpPr>
            <p:nvPr/>
          </p:nvSpPr>
          <p:spPr bwMode="auto">
            <a:xfrm>
              <a:off x="11982450" y="7454900"/>
              <a:ext cx="635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9" name="Oval 95"/>
            <p:cNvSpPr>
              <a:spLocks noChangeArrowheads="1"/>
            </p:cNvSpPr>
            <p:nvPr/>
          </p:nvSpPr>
          <p:spPr bwMode="auto">
            <a:xfrm>
              <a:off x="11952288" y="75342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0" name="Oval 96"/>
            <p:cNvSpPr>
              <a:spLocks noChangeArrowheads="1"/>
            </p:cNvSpPr>
            <p:nvPr/>
          </p:nvSpPr>
          <p:spPr bwMode="auto">
            <a:xfrm>
              <a:off x="11804650" y="75152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1" name="Oval 97"/>
            <p:cNvSpPr>
              <a:spLocks noChangeArrowheads="1"/>
            </p:cNvSpPr>
            <p:nvPr/>
          </p:nvSpPr>
          <p:spPr bwMode="auto">
            <a:xfrm>
              <a:off x="11903075" y="75279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2" name="Oval 98"/>
            <p:cNvSpPr>
              <a:spLocks noChangeArrowheads="1"/>
            </p:cNvSpPr>
            <p:nvPr/>
          </p:nvSpPr>
          <p:spPr bwMode="auto">
            <a:xfrm>
              <a:off x="11884025" y="7589838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3" name="Freeform 99"/>
            <p:cNvSpPr>
              <a:spLocks/>
            </p:cNvSpPr>
            <p:nvPr/>
          </p:nvSpPr>
          <p:spPr bwMode="auto">
            <a:xfrm>
              <a:off x="9672638" y="7127875"/>
              <a:ext cx="690563" cy="646113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3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9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3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9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9"/>
                    <a:pt x="58" y="69"/>
                  </a:cubicBezTo>
                  <a:cubicBezTo>
                    <a:pt x="61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5"/>
                    <a:pt x="29" y="64"/>
                    <a:pt x="35" y="62"/>
                  </a:cubicBezTo>
                  <a:cubicBezTo>
                    <a:pt x="26" y="63"/>
                    <a:pt x="0" y="53"/>
                    <a:pt x="6" y="40"/>
                  </a:cubicBezTo>
                  <a:cubicBezTo>
                    <a:pt x="12" y="27"/>
                    <a:pt x="39" y="42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4" name="Oval 100"/>
            <p:cNvSpPr>
              <a:spLocks noChangeArrowheads="1"/>
            </p:cNvSpPr>
            <p:nvPr/>
          </p:nvSpPr>
          <p:spPr bwMode="auto">
            <a:xfrm>
              <a:off x="9864725" y="7331075"/>
              <a:ext cx="282575" cy="2825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5" name="Oval 101"/>
            <p:cNvSpPr>
              <a:spLocks noChangeArrowheads="1"/>
            </p:cNvSpPr>
            <p:nvPr/>
          </p:nvSpPr>
          <p:spPr bwMode="auto">
            <a:xfrm>
              <a:off x="9907588" y="74041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6" name="Oval 102"/>
            <p:cNvSpPr>
              <a:spLocks noChangeArrowheads="1"/>
            </p:cNvSpPr>
            <p:nvPr/>
          </p:nvSpPr>
          <p:spPr bwMode="auto">
            <a:xfrm>
              <a:off x="10018713" y="7380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7" name="Oval 103"/>
            <p:cNvSpPr>
              <a:spLocks noChangeArrowheads="1"/>
            </p:cNvSpPr>
            <p:nvPr/>
          </p:nvSpPr>
          <p:spPr bwMode="auto">
            <a:xfrm>
              <a:off x="9993313" y="74358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8" name="Oval 104"/>
            <p:cNvSpPr>
              <a:spLocks noChangeArrowheads="1"/>
            </p:cNvSpPr>
            <p:nvPr/>
          </p:nvSpPr>
          <p:spPr bwMode="auto">
            <a:xfrm>
              <a:off x="10104438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9" name="Oval 105"/>
            <p:cNvSpPr>
              <a:spLocks noChangeArrowheads="1"/>
            </p:cNvSpPr>
            <p:nvPr/>
          </p:nvSpPr>
          <p:spPr bwMode="auto">
            <a:xfrm>
              <a:off x="10067925" y="7508875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0" name="Oval 106"/>
            <p:cNvSpPr>
              <a:spLocks noChangeArrowheads="1"/>
            </p:cNvSpPr>
            <p:nvPr/>
          </p:nvSpPr>
          <p:spPr bwMode="auto">
            <a:xfrm>
              <a:off x="9920288" y="74914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1" name="Oval 107"/>
            <p:cNvSpPr>
              <a:spLocks noChangeArrowheads="1"/>
            </p:cNvSpPr>
            <p:nvPr/>
          </p:nvSpPr>
          <p:spPr bwMode="auto">
            <a:xfrm>
              <a:off x="10018713" y="7504113"/>
              <a:ext cx="1111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2" name="Oval 108"/>
            <p:cNvSpPr>
              <a:spLocks noChangeArrowheads="1"/>
            </p:cNvSpPr>
            <p:nvPr/>
          </p:nvSpPr>
          <p:spPr bwMode="auto">
            <a:xfrm>
              <a:off x="9999663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3" name="Freeform 109"/>
            <p:cNvSpPr>
              <a:spLocks/>
            </p:cNvSpPr>
            <p:nvPr/>
          </p:nvSpPr>
          <p:spPr bwMode="auto">
            <a:xfrm>
              <a:off x="9593263" y="7639050"/>
              <a:ext cx="455613" cy="395288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2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4" name="Freeform 110"/>
            <p:cNvSpPr>
              <a:spLocks/>
            </p:cNvSpPr>
            <p:nvPr/>
          </p:nvSpPr>
          <p:spPr bwMode="auto">
            <a:xfrm>
              <a:off x="9569450" y="7688263"/>
              <a:ext cx="479425" cy="425450"/>
            </a:xfrm>
            <a:custGeom>
              <a:avLst/>
              <a:gdLst>
                <a:gd name="T0" fmla="*/ 4 w 78"/>
                <a:gd name="T1" fmla="*/ 0 h 69"/>
                <a:gd name="T2" fmla="*/ 0 w 78"/>
                <a:gd name="T3" fmla="*/ 0 h 69"/>
                <a:gd name="T4" fmla="*/ 78 w 78"/>
                <a:gd name="T5" fmla="*/ 57 h 69"/>
                <a:gd name="T6" fmla="*/ 78 w 78"/>
                <a:gd name="T7" fmla="*/ 56 h 69"/>
                <a:gd name="T8" fmla="*/ 4 w 7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9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5" y="69"/>
                    <a:pt x="78" y="57"/>
                  </a:cubicBezTo>
                  <a:cubicBezTo>
                    <a:pt x="78" y="57"/>
                    <a:pt x="78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5" name="Freeform 111"/>
            <p:cNvSpPr>
              <a:spLocks/>
            </p:cNvSpPr>
            <p:nvPr/>
          </p:nvSpPr>
          <p:spPr bwMode="auto">
            <a:xfrm>
              <a:off x="11107738" y="7540625"/>
              <a:ext cx="487363" cy="419100"/>
            </a:xfrm>
            <a:custGeom>
              <a:avLst/>
              <a:gdLst>
                <a:gd name="T0" fmla="*/ 0 w 79"/>
                <a:gd name="T1" fmla="*/ 8 h 68"/>
                <a:gd name="T2" fmla="*/ 79 w 79"/>
                <a:gd name="T3" fmla="*/ 68 h 68"/>
                <a:gd name="T4" fmla="*/ 0 w 79"/>
                <a:gd name="T5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68">
                  <a:moveTo>
                    <a:pt x="0" y="8"/>
                  </a:moveTo>
                  <a:cubicBezTo>
                    <a:pt x="79" y="68"/>
                    <a:pt x="79" y="68"/>
                    <a:pt x="79" y="68"/>
                  </a:cubicBezTo>
                  <a:cubicBezTo>
                    <a:pt x="78" y="61"/>
                    <a:pt x="62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6" name="Freeform 112"/>
            <p:cNvSpPr>
              <a:spLocks/>
            </p:cNvSpPr>
            <p:nvPr/>
          </p:nvSpPr>
          <p:spPr bwMode="auto">
            <a:xfrm>
              <a:off x="11083925" y="7589838"/>
              <a:ext cx="517525" cy="455613"/>
            </a:xfrm>
            <a:custGeom>
              <a:avLst/>
              <a:gdLst>
                <a:gd name="T0" fmla="*/ 4 w 84"/>
                <a:gd name="T1" fmla="*/ 0 h 74"/>
                <a:gd name="T2" fmla="*/ 0 w 84"/>
                <a:gd name="T3" fmla="*/ 1 h 74"/>
                <a:gd name="T4" fmla="*/ 84 w 84"/>
                <a:gd name="T5" fmla="*/ 61 h 74"/>
                <a:gd name="T6" fmla="*/ 83 w 84"/>
                <a:gd name="T7" fmla="*/ 60 h 74"/>
                <a:gd name="T8" fmla="*/ 4 w 8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16" y="74"/>
                    <a:pt x="84" y="61"/>
                  </a:cubicBezTo>
                  <a:cubicBezTo>
                    <a:pt x="84" y="61"/>
                    <a:pt x="84" y="61"/>
                    <a:pt x="83" y="6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7" name="Freeform 113"/>
            <p:cNvSpPr>
              <a:spLocks/>
            </p:cNvSpPr>
            <p:nvPr/>
          </p:nvSpPr>
          <p:spPr bwMode="auto">
            <a:xfrm>
              <a:off x="12057063" y="7700963"/>
              <a:ext cx="141288" cy="357188"/>
            </a:xfrm>
            <a:custGeom>
              <a:avLst/>
              <a:gdLst>
                <a:gd name="T0" fmla="*/ 0 w 23"/>
                <a:gd name="T1" fmla="*/ 58 h 58"/>
                <a:gd name="T2" fmla="*/ 23 w 23"/>
                <a:gd name="T3" fmla="*/ 35 h 58"/>
                <a:gd name="T4" fmla="*/ 23 w 23"/>
                <a:gd name="T5" fmla="*/ 0 h 58"/>
                <a:gd name="T6" fmla="*/ 0 w 23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8">
                  <a:moveTo>
                    <a:pt x="0" y="58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4" y="23"/>
                    <a:pt x="1" y="52"/>
                    <a:pt x="0" y="5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8" name="Freeform 114"/>
            <p:cNvSpPr>
              <a:spLocks/>
            </p:cNvSpPr>
            <p:nvPr/>
          </p:nvSpPr>
          <p:spPr bwMode="auto">
            <a:xfrm>
              <a:off x="12057063" y="7916863"/>
              <a:ext cx="141288" cy="147638"/>
            </a:xfrm>
            <a:custGeom>
              <a:avLst/>
              <a:gdLst>
                <a:gd name="T0" fmla="*/ 0 w 23"/>
                <a:gd name="T1" fmla="*/ 23 h 24"/>
                <a:gd name="T2" fmla="*/ 0 w 23"/>
                <a:gd name="T3" fmla="*/ 24 h 24"/>
                <a:gd name="T4" fmla="*/ 23 w 23"/>
                <a:gd name="T5" fmla="*/ 22 h 24"/>
                <a:gd name="T6" fmla="*/ 23 w 23"/>
                <a:gd name="T7" fmla="*/ 0 h 24"/>
                <a:gd name="T8" fmla="*/ 0 w 23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0" y="23"/>
                  </a:moveTo>
                  <a:cubicBezTo>
                    <a:pt x="0" y="23"/>
                    <a:pt x="0" y="24"/>
                    <a:pt x="0" y="24"/>
                  </a:cubicBezTo>
                  <a:cubicBezTo>
                    <a:pt x="8" y="24"/>
                    <a:pt x="16" y="24"/>
                    <a:pt x="23" y="22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9" name="Freeform 115"/>
            <p:cNvSpPr>
              <a:spLocks/>
            </p:cNvSpPr>
            <p:nvPr/>
          </p:nvSpPr>
          <p:spPr bwMode="auto">
            <a:xfrm>
              <a:off x="11034713" y="8051800"/>
              <a:ext cx="517525" cy="523875"/>
            </a:xfrm>
            <a:custGeom>
              <a:avLst/>
              <a:gdLst>
                <a:gd name="T0" fmla="*/ 84 w 84"/>
                <a:gd name="T1" fmla="*/ 0 h 85"/>
                <a:gd name="T2" fmla="*/ 0 w 84"/>
                <a:gd name="T3" fmla="*/ 85 h 85"/>
                <a:gd name="T4" fmla="*/ 84 w 84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85">
                  <a:moveTo>
                    <a:pt x="84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0" y="76"/>
                    <a:pt x="9" y="1"/>
                    <a:pt x="84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0" name="Freeform 116"/>
            <p:cNvSpPr>
              <a:spLocks/>
            </p:cNvSpPr>
            <p:nvPr/>
          </p:nvSpPr>
          <p:spPr bwMode="auto">
            <a:xfrm>
              <a:off x="11034713" y="8051800"/>
              <a:ext cx="547688" cy="530225"/>
            </a:xfrm>
            <a:custGeom>
              <a:avLst/>
              <a:gdLst>
                <a:gd name="T0" fmla="*/ 89 w 89"/>
                <a:gd name="T1" fmla="*/ 0 h 86"/>
                <a:gd name="T2" fmla="*/ 84 w 89"/>
                <a:gd name="T3" fmla="*/ 0 h 86"/>
                <a:gd name="T4" fmla="*/ 0 w 89"/>
                <a:gd name="T5" fmla="*/ 85 h 86"/>
                <a:gd name="T6" fmla="*/ 0 w 89"/>
                <a:gd name="T7" fmla="*/ 86 h 86"/>
                <a:gd name="T8" fmla="*/ 16 w 89"/>
                <a:gd name="T9" fmla="*/ 86 h 86"/>
                <a:gd name="T10" fmla="*/ 89 w 89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6">
                  <a:moveTo>
                    <a:pt x="89" y="0"/>
                  </a:moveTo>
                  <a:cubicBezTo>
                    <a:pt x="87" y="0"/>
                    <a:pt x="86" y="0"/>
                    <a:pt x="84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83" y="78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1" name="Freeform 117"/>
            <p:cNvSpPr>
              <a:spLocks/>
            </p:cNvSpPr>
            <p:nvPr/>
          </p:nvSpPr>
          <p:spPr bwMode="auto">
            <a:xfrm>
              <a:off x="11034713" y="8582025"/>
              <a:ext cx="98425" cy="6350"/>
            </a:xfrm>
            <a:custGeom>
              <a:avLst/>
              <a:gdLst>
                <a:gd name="T0" fmla="*/ 0 w 16"/>
                <a:gd name="T1" fmla="*/ 0 h 1"/>
                <a:gd name="T2" fmla="*/ 0 w 16"/>
                <a:gd name="T3" fmla="*/ 0 h 1"/>
                <a:gd name="T4" fmla="*/ 16 w 16"/>
                <a:gd name="T5" fmla="*/ 0 h 1"/>
                <a:gd name="T6" fmla="*/ 0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1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2" name="Freeform 118"/>
            <p:cNvSpPr>
              <a:spLocks/>
            </p:cNvSpPr>
            <p:nvPr/>
          </p:nvSpPr>
          <p:spPr bwMode="auto">
            <a:xfrm>
              <a:off x="10123488" y="7983538"/>
              <a:ext cx="522288" cy="525463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85 w 85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3" name="Freeform 119"/>
            <p:cNvSpPr>
              <a:spLocks/>
            </p:cNvSpPr>
            <p:nvPr/>
          </p:nvSpPr>
          <p:spPr bwMode="auto">
            <a:xfrm>
              <a:off x="10123488" y="7983538"/>
              <a:ext cx="547688" cy="561975"/>
            </a:xfrm>
            <a:custGeom>
              <a:avLst/>
              <a:gdLst>
                <a:gd name="T0" fmla="*/ 85 w 89"/>
                <a:gd name="T1" fmla="*/ 0 h 91"/>
                <a:gd name="T2" fmla="*/ 89 w 89"/>
                <a:gd name="T3" fmla="*/ 0 h 91"/>
                <a:gd name="T4" fmla="*/ 0 w 89"/>
                <a:gd name="T5" fmla="*/ 86 h 91"/>
                <a:gd name="T6" fmla="*/ 0 w 89"/>
                <a:gd name="T7" fmla="*/ 85 h 91"/>
                <a:gd name="T8" fmla="*/ 85 w 89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1">
                  <a:moveTo>
                    <a:pt x="85" y="0"/>
                  </a:moveTo>
                  <a:cubicBezTo>
                    <a:pt x="86" y="0"/>
                    <a:pt x="88" y="0"/>
                    <a:pt x="89" y="0"/>
                  </a:cubicBezTo>
                  <a:cubicBezTo>
                    <a:pt x="89" y="0"/>
                    <a:pt x="82" y="91"/>
                    <a:pt x="0" y="86"/>
                  </a:cubicBezTo>
                  <a:cubicBezTo>
                    <a:pt x="0" y="86"/>
                    <a:pt x="0" y="86"/>
                    <a:pt x="0" y="85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4" name="Freeform 120"/>
            <p:cNvSpPr>
              <a:spLocks/>
            </p:cNvSpPr>
            <p:nvPr/>
          </p:nvSpPr>
          <p:spPr bwMode="auto">
            <a:xfrm>
              <a:off x="10393363" y="6813550"/>
              <a:ext cx="1152525" cy="1071563"/>
            </a:xfrm>
            <a:custGeom>
              <a:avLst/>
              <a:gdLst>
                <a:gd name="T0" fmla="*/ 84 w 187"/>
                <a:gd name="T1" fmla="*/ 69 h 174"/>
                <a:gd name="T2" fmla="*/ 79 w 187"/>
                <a:gd name="T3" fmla="*/ 4 h 174"/>
                <a:gd name="T4" fmla="*/ 98 w 187"/>
                <a:gd name="T5" fmla="*/ 64 h 174"/>
                <a:gd name="T6" fmla="*/ 148 w 187"/>
                <a:gd name="T7" fmla="*/ 43 h 174"/>
                <a:gd name="T8" fmla="*/ 116 w 187"/>
                <a:gd name="T9" fmla="*/ 80 h 174"/>
                <a:gd name="T10" fmla="*/ 176 w 187"/>
                <a:gd name="T11" fmla="*/ 97 h 174"/>
                <a:gd name="T12" fmla="*/ 113 w 187"/>
                <a:gd name="T13" fmla="*/ 99 h 174"/>
                <a:gd name="T14" fmla="*/ 138 w 187"/>
                <a:gd name="T15" fmla="*/ 149 h 174"/>
                <a:gd name="T16" fmla="*/ 97 w 187"/>
                <a:gd name="T17" fmla="*/ 114 h 174"/>
                <a:gd name="T18" fmla="*/ 89 w 187"/>
                <a:gd name="T19" fmla="*/ 169 h 174"/>
                <a:gd name="T20" fmla="*/ 73 w 187"/>
                <a:gd name="T21" fmla="*/ 118 h 174"/>
                <a:gd name="T22" fmla="*/ 19 w 187"/>
                <a:gd name="T23" fmla="*/ 129 h 174"/>
                <a:gd name="T24" fmla="*/ 59 w 187"/>
                <a:gd name="T25" fmla="*/ 102 h 174"/>
                <a:gd name="T26" fmla="*/ 11 w 187"/>
                <a:gd name="T27" fmla="*/ 66 h 174"/>
                <a:gd name="T28" fmla="*/ 70 w 187"/>
                <a:gd name="T29" fmla="*/ 7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4">
                  <a:moveTo>
                    <a:pt x="84" y="69"/>
                  </a:moveTo>
                  <a:cubicBezTo>
                    <a:pt x="58" y="73"/>
                    <a:pt x="50" y="9"/>
                    <a:pt x="79" y="4"/>
                  </a:cubicBezTo>
                  <a:cubicBezTo>
                    <a:pt x="110" y="0"/>
                    <a:pt x="101" y="48"/>
                    <a:pt x="98" y="64"/>
                  </a:cubicBezTo>
                  <a:cubicBezTo>
                    <a:pt x="105" y="51"/>
                    <a:pt x="138" y="14"/>
                    <a:pt x="148" y="43"/>
                  </a:cubicBezTo>
                  <a:cubicBezTo>
                    <a:pt x="155" y="62"/>
                    <a:pt x="127" y="71"/>
                    <a:pt x="116" y="80"/>
                  </a:cubicBezTo>
                  <a:cubicBezTo>
                    <a:pt x="130" y="66"/>
                    <a:pt x="187" y="73"/>
                    <a:pt x="176" y="97"/>
                  </a:cubicBezTo>
                  <a:cubicBezTo>
                    <a:pt x="168" y="118"/>
                    <a:pt x="126" y="104"/>
                    <a:pt x="113" y="99"/>
                  </a:cubicBezTo>
                  <a:cubicBezTo>
                    <a:pt x="128" y="108"/>
                    <a:pt x="170" y="133"/>
                    <a:pt x="138" y="149"/>
                  </a:cubicBezTo>
                  <a:cubicBezTo>
                    <a:pt x="112" y="163"/>
                    <a:pt x="104" y="130"/>
                    <a:pt x="97" y="114"/>
                  </a:cubicBezTo>
                  <a:cubicBezTo>
                    <a:pt x="101" y="130"/>
                    <a:pt x="113" y="164"/>
                    <a:pt x="89" y="169"/>
                  </a:cubicBezTo>
                  <a:cubicBezTo>
                    <a:pt x="66" y="174"/>
                    <a:pt x="56" y="132"/>
                    <a:pt x="73" y="118"/>
                  </a:cubicBezTo>
                  <a:cubicBezTo>
                    <a:pt x="63" y="129"/>
                    <a:pt x="29" y="149"/>
                    <a:pt x="19" y="129"/>
                  </a:cubicBezTo>
                  <a:cubicBezTo>
                    <a:pt x="7" y="107"/>
                    <a:pt x="48" y="106"/>
                    <a:pt x="59" y="102"/>
                  </a:cubicBezTo>
                  <a:cubicBezTo>
                    <a:pt x="44" y="105"/>
                    <a:pt x="0" y="87"/>
                    <a:pt x="11" y="66"/>
                  </a:cubicBezTo>
                  <a:cubicBezTo>
                    <a:pt x="21" y="45"/>
                    <a:pt x="65" y="69"/>
                    <a:pt x="70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5" name="Oval 121"/>
            <p:cNvSpPr>
              <a:spLocks noChangeArrowheads="1"/>
            </p:cNvSpPr>
            <p:nvPr/>
          </p:nvSpPr>
          <p:spPr bwMode="auto">
            <a:xfrm>
              <a:off x="10714038" y="7151688"/>
              <a:ext cx="47466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6" name="Oval 122"/>
            <p:cNvSpPr>
              <a:spLocks noChangeArrowheads="1"/>
            </p:cNvSpPr>
            <p:nvPr/>
          </p:nvSpPr>
          <p:spPr bwMode="auto">
            <a:xfrm>
              <a:off x="10788650" y="7275513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7" name="Oval 123"/>
            <p:cNvSpPr>
              <a:spLocks noChangeArrowheads="1"/>
            </p:cNvSpPr>
            <p:nvPr/>
          </p:nvSpPr>
          <p:spPr bwMode="auto">
            <a:xfrm>
              <a:off x="10966450" y="723265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8" name="Oval 124"/>
            <p:cNvSpPr>
              <a:spLocks noChangeArrowheads="1"/>
            </p:cNvSpPr>
            <p:nvPr/>
          </p:nvSpPr>
          <p:spPr bwMode="auto">
            <a:xfrm>
              <a:off x="10929938" y="73183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9" name="Oval 125"/>
            <p:cNvSpPr>
              <a:spLocks noChangeArrowheads="1"/>
            </p:cNvSpPr>
            <p:nvPr/>
          </p:nvSpPr>
          <p:spPr bwMode="auto">
            <a:xfrm>
              <a:off x="11107738" y="7312025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0" name="Oval 126"/>
            <p:cNvSpPr>
              <a:spLocks noChangeArrowheads="1"/>
            </p:cNvSpPr>
            <p:nvPr/>
          </p:nvSpPr>
          <p:spPr bwMode="auto">
            <a:xfrm>
              <a:off x="11058525" y="74485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1" name="Oval 127"/>
            <p:cNvSpPr>
              <a:spLocks noChangeArrowheads="1"/>
            </p:cNvSpPr>
            <p:nvPr/>
          </p:nvSpPr>
          <p:spPr bwMode="auto">
            <a:xfrm>
              <a:off x="10812463" y="741680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2" name="Oval 128"/>
            <p:cNvSpPr>
              <a:spLocks noChangeArrowheads="1"/>
            </p:cNvSpPr>
            <p:nvPr/>
          </p:nvSpPr>
          <p:spPr bwMode="auto">
            <a:xfrm>
              <a:off x="10972800" y="7435850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3" name="Oval 129"/>
            <p:cNvSpPr>
              <a:spLocks noChangeArrowheads="1"/>
            </p:cNvSpPr>
            <p:nvPr/>
          </p:nvSpPr>
          <p:spPr bwMode="auto">
            <a:xfrm>
              <a:off x="10942638" y="7540625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4" name="Rectangle 130"/>
            <p:cNvSpPr>
              <a:spLocks noChangeArrowheads="1"/>
            </p:cNvSpPr>
            <p:nvPr/>
          </p:nvSpPr>
          <p:spPr bwMode="auto">
            <a:xfrm>
              <a:off x="-6350" y="8175625"/>
              <a:ext cx="12204700" cy="18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5" name="Freeform 131"/>
            <p:cNvSpPr>
              <a:spLocks/>
            </p:cNvSpPr>
            <p:nvPr/>
          </p:nvSpPr>
          <p:spPr bwMode="auto">
            <a:xfrm>
              <a:off x="28257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6" name="Freeform 132"/>
            <p:cNvSpPr>
              <a:spLocks/>
            </p:cNvSpPr>
            <p:nvPr/>
          </p:nvSpPr>
          <p:spPr bwMode="auto">
            <a:xfrm>
              <a:off x="96043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5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7" name="Freeform 133"/>
            <p:cNvSpPr>
              <a:spLocks/>
            </p:cNvSpPr>
            <p:nvPr/>
          </p:nvSpPr>
          <p:spPr bwMode="auto">
            <a:xfrm>
              <a:off x="1644650" y="7799388"/>
              <a:ext cx="184151" cy="782639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8" name="Freeform 134"/>
            <p:cNvSpPr>
              <a:spLocks/>
            </p:cNvSpPr>
            <p:nvPr/>
          </p:nvSpPr>
          <p:spPr bwMode="auto">
            <a:xfrm>
              <a:off x="232092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9" name="Freeform 135"/>
            <p:cNvSpPr>
              <a:spLocks/>
            </p:cNvSpPr>
            <p:nvPr/>
          </p:nvSpPr>
          <p:spPr bwMode="auto">
            <a:xfrm>
              <a:off x="299878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0" name="Freeform 136"/>
            <p:cNvSpPr>
              <a:spLocks/>
            </p:cNvSpPr>
            <p:nvPr/>
          </p:nvSpPr>
          <p:spPr bwMode="auto">
            <a:xfrm>
              <a:off x="36814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1" name="Freeform 137"/>
            <p:cNvSpPr>
              <a:spLocks/>
            </p:cNvSpPr>
            <p:nvPr/>
          </p:nvSpPr>
          <p:spPr bwMode="auto">
            <a:xfrm>
              <a:off x="43592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2" name="Freeform 138"/>
            <p:cNvSpPr>
              <a:spLocks/>
            </p:cNvSpPr>
            <p:nvPr/>
          </p:nvSpPr>
          <p:spPr bwMode="auto">
            <a:xfrm>
              <a:off x="504348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3" name="Freeform 139"/>
            <p:cNvSpPr>
              <a:spLocks/>
            </p:cNvSpPr>
            <p:nvPr/>
          </p:nvSpPr>
          <p:spPr bwMode="auto">
            <a:xfrm>
              <a:off x="571976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4" name="Freeform 140"/>
            <p:cNvSpPr>
              <a:spLocks/>
            </p:cNvSpPr>
            <p:nvPr/>
          </p:nvSpPr>
          <p:spPr bwMode="auto">
            <a:xfrm>
              <a:off x="639762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5" name="Freeform 141"/>
            <p:cNvSpPr>
              <a:spLocks/>
            </p:cNvSpPr>
            <p:nvPr/>
          </p:nvSpPr>
          <p:spPr bwMode="auto">
            <a:xfrm>
              <a:off x="708183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6" name="Freeform 142"/>
            <p:cNvSpPr>
              <a:spLocks/>
            </p:cNvSpPr>
            <p:nvPr/>
          </p:nvSpPr>
          <p:spPr bwMode="auto">
            <a:xfrm>
              <a:off x="77581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7" name="Freeform 143"/>
            <p:cNvSpPr>
              <a:spLocks/>
            </p:cNvSpPr>
            <p:nvPr/>
          </p:nvSpPr>
          <p:spPr bwMode="auto">
            <a:xfrm>
              <a:off x="84359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8" name="Freeform 144"/>
            <p:cNvSpPr>
              <a:spLocks/>
            </p:cNvSpPr>
            <p:nvPr/>
          </p:nvSpPr>
          <p:spPr bwMode="auto">
            <a:xfrm>
              <a:off x="911860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9" name="Freeform 145"/>
            <p:cNvSpPr>
              <a:spLocks/>
            </p:cNvSpPr>
            <p:nvPr/>
          </p:nvSpPr>
          <p:spPr bwMode="auto">
            <a:xfrm>
              <a:off x="979646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0" name="Freeform 146"/>
            <p:cNvSpPr>
              <a:spLocks/>
            </p:cNvSpPr>
            <p:nvPr/>
          </p:nvSpPr>
          <p:spPr bwMode="auto">
            <a:xfrm>
              <a:off x="10474325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1" name="Freeform 147"/>
            <p:cNvSpPr>
              <a:spLocks/>
            </p:cNvSpPr>
            <p:nvPr/>
          </p:nvSpPr>
          <p:spPr bwMode="auto">
            <a:xfrm>
              <a:off x="1115695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2" name="Freeform 148"/>
            <p:cNvSpPr>
              <a:spLocks/>
            </p:cNvSpPr>
            <p:nvPr/>
          </p:nvSpPr>
          <p:spPr bwMode="auto">
            <a:xfrm>
              <a:off x="1183481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</p:grpSp>
      <p:pic>
        <p:nvPicPr>
          <p:cNvPr id="162" name="图片 9">
            <a:extLst>
              <a:ext uri="{FF2B5EF4-FFF2-40B4-BE49-F238E27FC236}">
                <a16:creationId xmlns:a16="http://schemas.microsoft.com/office/drawing/2014/main" id="{2865A210-1A75-44C2-A563-954401F77F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8652">
            <a:off x="3753994" y="-124151"/>
            <a:ext cx="5185392" cy="3710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5" name="Picture 5" descr="C:\Users\Administrator\Desktop\小鸟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92531" y="1478981"/>
            <a:ext cx="1434357" cy="1524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" name="文本框 4"/>
          <p:cNvSpPr txBox="1">
            <a:spLocks noChangeArrowheads="1"/>
          </p:cNvSpPr>
          <p:nvPr/>
        </p:nvSpPr>
        <p:spPr bwMode="auto">
          <a:xfrm>
            <a:off x="3933106" y="1936056"/>
            <a:ext cx="4478359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4800" b="1" dirty="0">
                <a:solidFill>
                  <a:srgbClr val="FF0000"/>
                </a:solidFill>
                <a:latin typeface="Comic Sans MS" panose="030F0702030302020204" pitchFamily="66" charset="0"/>
                <a:ea typeface="幼圆" panose="02010509060101010101" charset="-122"/>
                <a:cs typeface="Arial" panose="020B0604020202020204" pitchFamily="34" charset="0"/>
                <a:sym typeface="+mn-lt"/>
              </a:rPr>
              <a:t>3 Practice</a:t>
            </a:r>
            <a:endParaRPr lang="zh-CN" altLang="en-US" sz="4800" b="1" dirty="0">
              <a:solidFill>
                <a:srgbClr val="FF0000"/>
              </a:solidFill>
              <a:latin typeface="Comic Sans MS" panose="030F0702030302020204" pitchFamily="66" charset="0"/>
              <a:ea typeface="幼圆" panose="02010509060101010101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163" name="Picture 162">
            <a:extLst>
              <a:ext uri="{FF2B5EF4-FFF2-40B4-BE49-F238E27FC236}">
                <a16:creationId xmlns:a16="http://schemas.microsoft.com/office/drawing/2014/main" id="{AA6A5C56-CAB9-4241-A392-7CF69549131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9045" y="134945"/>
            <a:ext cx="973363" cy="4667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5770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4" name="magic-chime-06.wav"/>
          </p:stSnd>
        </p:sndAc>
      </p:transition>
    </mc:Choice>
    <mc:Fallback xmlns="">
      <p:transition spd="slow">
        <p:fade/>
        <p:sndAc>
          <p:stSnd>
            <p:snd r:embed="rId19" name="magic-chime-06.wav"/>
          </p:stSnd>
        </p:sndAc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0" presetClass="path" presetSubtype="0" repeatCount="indefinite" accel="50000" fill="hold" nodeType="withEffect" p14:presetBounceEnd="43000">
                                      <p:stCondLst>
                                        <p:cond delay="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5.55556E-7 1.35802E-6 C -0.01233 0.00154 -0.02309 0.00741 -0.03542 0.00926 C -0.04809 0.01543 -0.05972 0.01697 -0.07292 0.01852 C -0.18837 0.01574 -0.19062 0.03302 -0.25625 0.0037 C -0.26302 -0.00432 -0.26458 -0.01111 -0.27083 -0.02222 C -0.28073 -0.03982 -0.29132 -0.05864 -0.30521 -0.06482 C -0.34097 -0.1071 -0.42309 -0.09012 -0.44896 -0.09074 C -0.45955 -0.09537 -0.47049 -0.09722 -0.48125 -0.10185 C -0.48802 -0.10494 -0.4941 -0.10895 -0.50104 -0.11111 C -0.51059 -0.1179 -0.52118 -0.12469 -0.53125 -0.12778 C -0.54705 -0.14198 -0.56319 -0.15309 -0.58021 -0.16111 C -0.58628 -0.16389 -0.59132 -0.17006 -0.59687 -0.17408 C -0.6099 -0.18364 -0.62552 -0.19043 -0.63958 -0.19445 C -0.67187 -0.1929 -0.70312 -0.19074 -0.73542 -0.19259 C -0.74983 -0.20124 -0.76441 -0.20833 -0.77812 -0.22037 C -0.7842 -0.22593 -0.79028 -0.2321 -0.79705 -0.23519 C -0.81007 -0.24908 -0.79462 -0.23395 -0.80729 -0.24259 C -0.81302 -0.2463 -0.8184 -0.25309 -0.82413 -0.25741 C -0.83003 -0.26204 -0.82622 -0.25648 -0.83125 -0.26111 C -0.84097 -0.26975 -0.85104 -0.27809 -0.86146 -0.28333 C -0.87083 -0.29445 -0.88108 -0.30556 -0.89184 -0.31296 C -0.89965 -0.32716 -0.91215 -0.33457 -0.91875 -0.35185 C -0.92014 -0.35556 -0.92205 -0.35895 -0.92292 -0.36296 C -0.92361 -0.36605 -0.92396 -0.36945 -0.925 -0.37222 C -0.9276 -0.37963 -0.9316 -0.38519 -0.93438 -0.39259 C -0.94045 -0.40864 -0.94549 -0.4179 -0.95313 -0.43148 " pathEditMode="relative" ptsTypes="fffffffffffffffffffffffffA" p14:bounceEnd="43000">
                                          <p:cBhvr>
                                            <p:cTn id="16" dur="6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0" presetClass="path" presetSubtype="0" repeatCount="indefinite" accel="50000" fill="hold" nodeType="withEffect">
                                      <p:stCondLst>
                                        <p:cond delay="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5.55556E-7 1.35802E-6 C -0.01233 0.00154 -0.02309 0.00741 -0.03542 0.00926 C -0.04809 0.01543 -0.05972 0.01697 -0.07292 0.01852 C -0.18837 0.01574 -0.19062 0.03302 -0.25625 0.0037 C -0.26302 -0.00432 -0.26458 -0.01111 -0.27083 -0.02222 C -0.28073 -0.03982 -0.29132 -0.05864 -0.30521 -0.06482 C -0.34097 -0.1071 -0.42309 -0.09012 -0.44896 -0.09074 C -0.45955 -0.09537 -0.47049 -0.09722 -0.48125 -0.10185 C -0.48802 -0.10494 -0.4941 -0.10895 -0.50104 -0.11111 C -0.51059 -0.1179 -0.52118 -0.12469 -0.53125 -0.12778 C -0.54705 -0.14198 -0.56319 -0.15309 -0.58021 -0.16111 C -0.58628 -0.16389 -0.59132 -0.17006 -0.59687 -0.17408 C -0.6099 -0.18364 -0.62552 -0.19043 -0.63958 -0.19445 C -0.67187 -0.1929 -0.70312 -0.19074 -0.73542 -0.19259 C -0.74983 -0.20124 -0.76441 -0.20833 -0.77812 -0.22037 C -0.7842 -0.22593 -0.79028 -0.2321 -0.79705 -0.23519 C -0.81007 -0.24908 -0.79462 -0.23395 -0.80729 -0.24259 C -0.81302 -0.2463 -0.8184 -0.25309 -0.82413 -0.25741 C -0.83003 -0.26204 -0.82622 -0.25648 -0.83125 -0.26111 C -0.84097 -0.26975 -0.85104 -0.27809 -0.86146 -0.28333 C -0.87083 -0.29445 -0.88108 -0.30556 -0.89184 -0.31296 C -0.89965 -0.32716 -0.91215 -0.33457 -0.91875 -0.35185 C -0.92014 -0.35556 -0.92205 -0.35895 -0.92292 -0.36296 C -0.92361 -0.36605 -0.92396 -0.36945 -0.925 -0.37222 C -0.9276 -0.37963 -0.9316 -0.38519 -0.93438 -0.39259 C -0.94045 -0.40864 -0.94549 -0.4179 -0.95313 -0.43148 " pathEditMode="relative" ptsTypes="fffffffffffffffffffffffffA">
                                          <p:cBhvr>
                                            <p:cTn id="16" dur="6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8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9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7" t="73059"/>
          <a:stretch/>
        </p:blipFill>
        <p:spPr>
          <a:xfrm rot="19664783">
            <a:off x="-339541" y="1346515"/>
            <a:ext cx="5772495" cy="8585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539" y="1582202"/>
            <a:ext cx="5610225" cy="4953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0"/>
          <a:srcRect l="6941" t="5089" r="6081" b="4055"/>
          <a:stretch/>
        </p:blipFill>
        <p:spPr>
          <a:xfrm>
            <a:off x="7206881" y="2228660"/>
            <a:ext cx="3438144" cy="3877056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26822" y="576602"/>
            <a:ext cx="6732345" cy="831574"/>
          </a:xfrm>
          <a:prstGeom prst="roundRect">
            <a:avLst/>
          </a:prstGeom>
          <a:solidFill>
            <a:srgbClr val="F4B183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500" dirty="0">
                <a:solidFill>
                  <a:schemeClr val="tx1"/>
                </a:solidFill>
                <a:latin typeface="Comic Sans MS" panose="030F0702030302020204" pitchFamily="66" charset="0"/>
              </a:rPr>
              <a:t>  Task 8 Listen and chant.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10"/>
          <a:stretch/>
        </p:blipFill>
        <p:spPr>
          <a:xfrm rot="1455671">
            <a:off x="5417879" y="1218547"/>
            <a:ext cx="6687046" cy="869710"/>
          </a:xfrm>
        </p:spPr>
      </p:pic>
      <p:pic>
        <p:nvPicPr>
          <p:cNvPr id="13" name="Content Placeholder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66"/>
          <a:stretch/>
        </p:blipFill>
        <p:spPr>
          <a:xfrm rot="1752954">
            <a:off x="6171983" y="1175365"/>
            <a:ext cx="6687046" cy="851986"/>
          </a:xfrm>
          <a:prstGeom prst="rect">
            <a:avLst/>
          </a:prstGeom>
        </p:spPr>
      </p:pic>
      <p:pic>
        <p:nvPicPr>
          <p:cNvPr id="15" name="11.1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>
            <a:biLevel thresh="75000"/>
          </a:blip>
          <a:stretch>
            <a:fillRect/>
          </a:stretch>
        </p:blipFill>
        <p:spPr>
          <a:xfrm>
            <a:off x="5915164" y="68758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9216386"/>
      </p:ext>
    </p:extLst>
  </p:cSld>
  <p:clrMapOvr>
    <a:masterClrMapping/>
  </p:clrMapOvr>
  <p:transition spd="slow">
    <p:push dir="u"/>
    <p:sndAc>
      <p:stSnd>
        <p:snd r:embed="rId6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3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39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7" t="73059"/>
          <a:stretch/>
        </p:blipFill>
        <p:spPr>
          <a:xfrm rot="19664783">
            <a:off x="-339541" y="1346515"/>
            <a:ext cx="5772495" cy="8585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546706" y="1551854"/>
            <a:ext cx="6732345" cy="831574"/>
          </a:xfrm>
          <a:prstGeom prst="roundRect">
            <a:avLst/>
          </a:prstGeom>
          <a:solidFill>
            <a:srgbClr val="F4B183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500" dirty="0">
                <a:solidFill>
                  <a:schemeClr val="tx1"/>
                </a:solidFill>
                <a:latin typeface="Comic Sans MS" panose="030F0702030302020204" pitchFamily="66" charset="0"/>
              </a:rPr>
              <a:t>  		Task 9 Say it!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10"/>
          <a:stretch/>
        </p:blipFill>
        <p:spPr>
          <a:xfrm rot="1455671">
            <a:off x="5417879" y="1327402"/>
            <a:ext cx="6687046" cy="869710"/>
          </a:xfrm>
        </p:spPr>
      </p:pic>
      <p:pic>
        <p:nvPicPr>
          <p:cNvPr id="13" name="Content Placeholder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66"/>
          <a:stretch/>
        </p:blipFill>
        <p:spPr>
          <a:xfrm rot="1752954">
            <a:off x="6171983" y="1175365"/>
            <a:ext cx="6687046" cy="8519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661" y="2718538"/>
            <a:ext cx="3516441" cy="294861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7661" y="2762390"/>
            <a:ext cx="3584449" cy="294861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48670" y="2713426"/>
            <a:ext cx="3584449" cy="294861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3782474"/>
      </p:ext>
    </p:extLst>
  </p:cSld>
  <p:clrMapOvr>
    <a:masterClrMapping/>
  </p:clrMapOvr>
  <p:transition spd="slow">
    <p:push dir="u"/>
    <p:sndAc>
      <p:stSnd>
        <p:snd r:embed="rId4" name="whoosh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icture 16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8"/>
            <a:ext cx="12192000" cy="6681259"/>
          </a:xfrm>
          <a:prstGeom prst="rect">
            <a:avLst/>
          </a:prstGeom>
        </p:spPr>
      </p:pic>
      <p:pic>
        <p:nvPicPr>
          <p:cNvPr id="159" name="Picture 158" descr="Untitled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" y="1005877"/>
            <a:ext cx="12191999" cy="5852123"/>
          </a:xfrm>
          <a:prstGeom prst="rect">
            <a:avLst/>
          </a:prstGeom>
        </p:spPr>
      </p:pic>
      <p:pic>
        <p:nvPicPr>
          <p:cNvPr id="164" name="图片 6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055" y="3995781"/>
            <a:ext cx="4839995" cy="1525561"/>
          </a:xfrm>
          <a:prstGeom prst="rect">
            <a:avLst/>
          </a:prstGeom>
        </p:spPr>
      </p:pic>
      <p:pic>
        <p:nvPicPr>
          <p:cNvPr id="166" name="Picture 165" descr="24155454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400" t="8519" r="10000" b="17407"/>
          <a:stretch>
            <a:fillRect/>
          </a:stretch>
        </p:blipFill>
        <p:spPr>
          <a:xfrm>
            <a:off x="1294993" y="1801817"/>
            <a:ext cx="3005328" cy="2946400"/>
          </a:xfrm>
          <a:prstGeom prst="rect">
            <a:avLst/>
          </a:prstGeom>
        </p:spPr>
      </p:pic>
      <p:pic>
        <p:nvPicPr>
          <p:cNvPr id="167" name="Picture 166" descr="200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203200" y="685804"/>
            <a:ext cx="1320800" cy="1361649"/>
          </a:xfrm>
          <a:prstGeom prst="rect">
            <a:avLst/>
          </a:prstGeom>
        </p:spPr>
      </p:pic>
      <p:pic>
        <p:nvPicPr>
          <p:cNvPr id="171" name="Picture 170" descr="24155454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400" t="8519" r="10000" b="17407"/>
          <a:stretch>
            <a:fillRect/>
          </a:stretch>
        </p:blipFill>
        <p:spPr>
          <a:xfrm>
            <a:off x="9956800" y="3225800"/>
            <a:ext cx="1625600" cy="1593725"/>
          </a:xfrm>
          <a:prstGeom prst="rect">
            <a:avLst/>
          </a:prstGeom>
        </p:spPr>
      </p:pic>
      <p:pic>
        <p:nvPicPr>
          <p:cNvPr id="172" name="Picture 171" descr="Bee_inkinch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930402" y="4713189"/>
            <a:ext cx="4097335" cy="2144815"/>
          </a:xfrm>
          <a:prstGeom prst="rect">
            <a:avLst/>
          </a:prstGeom>
        </p:spPr>
      </p:pic>
      <p:pic>
        <p:nvPicPr>
          <p:cNvPr id="173" name="Picture 172" descr="Bee_inkinch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90986" y="4547935"/>
            <a:ext cx="4470615" cy="2340212"/>
          </a:xfrm>
          <a:prstGeom prst="rect">
            <a:avLst/>
          </a:prstGeom>
        </p:spPr>
      </p:pic>
      <p:pic>
        <p:nvPicPr>
          <p:cNvPr id="174" name="Picture 173" descr="sunflower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805772" y="5320274"/>
            <a:ext cx="1896529" cy="1537727"/>
          </a:xfrm>
          <a:prstGeom prst="rect">
            <a:avLst/>
          </a:prstGeom>
        </p:spPr>
      </p:pic>
      <p:pic>
        <p:nvPicPr>
          <p:cNvPr id="175" name="Picture 174" descr="sunflower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flipH="1">
            <a:off x="7010402" y="5156200"/>
            <a:ext cx="2098887" cy="1701800"/>
          </a:xfrm>
          <a:prstGeom prst="rect">
            <a:avLst/>
          </a:prstGeom>
        </p:spPr>
      </p:pic>
      <p:pic>
        <p:nvPicPr>
          <p:cNvPr id="176" name="Picture 175" descr="sunflower.g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89600" y="5375189"/>
            <a:ext cx="1828800" cy="1482811"/>
          </a:xfrm>
          <a:prstGeom prst="rect">
            <a:avLst/>
          </a:prstGeom>
        </p:spPr>
      </p:pic>
      <p:grpSp>
        <p:nvGrpSpPr>
          <p:cNvPr id="10" name="组合 5"/>
          <p:cNvGrpSpPr/>
          <p:nvPr/>
        </p:nvGrpSpPr>
        <p:grpSpPr>
          <a:xfrm>
            <a:off x="-6351" y="4314827"/>
            <a:ext cx="12204701" cy="2527300"/>
            <a:chOff x="-6350" y="6061075"/>
            <a:chExt cx="12204701" cy="2527300"/>
          </a:xfrm>
        </p:grpSpPr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379538" y="7564438"/>
              <a:ext cx="36513" cy="1017588"/>
            </a:xfrm>
            <a:custGeom>
              <a:avLst/>
              <a:gdLst>
                <a:gd name="T0" fmla="*/ 6 w 6"/>
                <a:gd name="T1" fmla="*/ 3 h 165"/>
                <a:gd name="T2" fmla="*/ 3 w 6"/>
                <a:gd name="T3" fmla="*/ 0 h 165"/>
                <a:gd name="T4" fmla="*/ 0 w 6"/>
                <a:gd name="T5" fmla="*/ 3 h 165"/>
                <a:gd name="T6" fmla="*/ 0 w 6"/>
                <a:gd name="T7" fmla="*/ 165 h 165"/>
                <a:gd name="T8" fmla="*/ 6 w 6"/>
                <a:gd name="T9" fmla="*/ 165 h 165"/>
                <a:gd name="T10" fmla="*/ 6 w 6"/>
                <a:gd name="T11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5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6" y="165"/>
                    <a:pt x="6" y="165"/>
                    <a:pt x="6" y="165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622300" y="6935788"/>
              <a:ext cx="36513" cy="1646238"/>
            </a:xfrm>
            <a:custGeom>
              <a:avLst/>
              <a:gdLst>
                <a:gd name="T0" fmla="*/ 6 w 6"/>
                <a:gd name="T1" fmla="*/ 4 h 267"/>
                <a:gd name="T2" fmla="*/ 3 w 6"/>
                <a:gd name="T3" fmla="*/ 0 h 267"/>
                <a:gd name="T4" fmla="*/ 0 w 6"/>
                <a:gd name="T5" fmla="*/ 4 h 267"/>
                <a:gd name="T6" fmla="*/ 0 w 6"/>
                <a:gd name="T7" fmla="*/ 267 h 267"/>
                <a:gd name="T8" fmla="*/ 6 w 6"/>
                <a:gd name="T9" fmla="*/ 267 h 267"/>
                <a:gd name="T10" fmla="*/ 6 w 6"/>
                <a:gd name="T11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6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6" y="267"/>
                    <a:pt x="6" y="267"/>
                    <a:pt x="6" y="267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1681163" y="6492875"/>
              <a:ext cx="36513" cy="2089150"/>
            </a:xfrm>
            <a:custGeom>
              <a:avLst/>
              <a:gdLst>
                <a:gd name="T0" fmla="*/ 6 w 6"/>
                <a:gd name="T1" fmla="*/ 6 h 339"/>
                <a:gd name="T2" fmla="*/ 3 w 6"/>
                <a:gd name="T3" fmla="*/ 0 h 339"/>
                <a:gd name="T4" fmla="*/ 0 w 6"/>
                <a:gd name="T5" fmla="*/ 6 h 339"/>
                <a:gd name="T6" fmla="*/ 0 w 6"/>
                <a:gd name="T7" fmla="*/ 339 h 339"/>
                <a:gd name="T8" fmla="*/ 6 w 6"/>
                <a:gd name="T9" fmla="*/ 339 h 339"/>
                <a:gd name="T10" fmla="*/ 6 w 6"/>
                <a:gd name="T11" fmla="*/ 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39">
                  <a:moveTo>
                    <a:pt x="6" y="6"/>
                  </a:moveTo>
                  <a:cubicBezTo>
                    <a:pt x="6" y="3"/>
                    <a:pt x="5" y="0"/>
                    <a:pt x="3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6" y="339"/>
                    <a:pt x="6" y="339"/>
                    <a:pt x="6" y="33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2339975" y="6683375"/>
              <a:ext cx="36513" cy="1898650"/>
            </a:xfrm>
            <a:custGeom>
              <a:avLst/>
              <a:gdLst>
                <a:gd name="T0" fmla="*/ 6 w 6"/>
                <a:gd name="T1" fmla="*/ 4 h 308"/>
                <a:gd name="T2" fmla="*/ 3 w 6"/>
                <a:gd name="T3" fmla="*/ 0 h 308"/>
                <a:gd name="T4" fmla="*/ 0 w 6"/>
                <a:gd name="T5" fmla="*/ 4 h 308"/>
                <a:gd name="T6" fmla="*/ 0 w 6"/>
                <a:gd name="T7" fmla="*/ 308 h 308"/>
                <a:gd name="T8" fmla="*/ 6 w 6"/>
                <a:gd name="T9" fmla="*/ 308 h 308"/>
                <a:gd name="T10" fmla="*/ 6 w 6"/>
                <a:gd name="T11" fmla="*/ 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08">
                  <a:moveTo>
                    <a:pt x="6" y="4"/>
                  </a:move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6" y="308"/>
                    <a:pt x="6" y="308"/>
                    <a:pt x="6" y="308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2611438" y="7485063"/>
              <a:ext cx="30163" cy="1096963"/>
            </a:xfrm>
            <a:custGeom>
              <a:avLst/>
              <a:gdLst>
                <a:gd name="T0" fmla="*/ 5 w 5"/>
                <a:gd name="T1" fmla="*/ 3 h 178"/>
                <a:gd name="T2" fmla="*/ 2 w 5"/>
                <a:gd name="T3" fmla="*/ 0 h 178"/>
                <a:gd name="T4" fmla="*/ 0 w 5"/>
                <a:gd name="T5" fmla="*/ 3 h 178"/>
                <a:gd name="T6" fmla="*/ 0 w 5"/>
                <a:gd name="T7" fmla="*/ 178 h 178"/>
                <a:gd name="T8" fmla="*/ 5 w 5"/>
                <a:gd name="T9" fmla="*/ 178 h 178"/>
                <a:gd name="T10" fmla="*/ 5 w 5"/>
                <a:gd name="T11" fmla="*/ 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8">
                  <a:moveTo>
                    <a:pt x="5" y="3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" y="178"/>
                    <a:pt x="5" y="178"/>
                    <a:pt x="5" y="178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836613" y="6819900"/>
              <a:ext cx="1158875" cy="1077913"/>
            </a:xfrm>
            <a:custGeom>
              <a:avLst/>
              <a:gdLst>
                <a:gd name="T0" fmla="*/ 85 w 188"/>
                <a:gd name="T1" fmla="*/ 70 h 175"/>
                <a:gd name="T2" fmla="*/ 79 w 188"/>
                <a:gd name="T3" fmla="*/ 5 h 175"/>
                <a:gd name="T4" fmla="*/ 98 w 188"/>
                <a:gd name="T5" fmla="*/ 65 h 175"/>
                <a:gd name="T6" fmla="*/ 149 w 188"/>
                <a:gd name="T7" fmla="*/ 44 h 175"/>
                <a:gd name="T8" fmla="*/ 117 w 188"/>
                <a:gd name="T9" fmla="*/ 81 h 175"/>
                <a:gd name="T10" fmla="*/ 178 w 188"/>
                <a:gd name="T11" fmla="*/ 99 h 175"/>
                <a:gd name="T12" fmla="*/ 113 w 188"/>
                <a:gd name="T13" fmla="*/ 100 h 175"/>
                <a:gd name="T14" fmla="*/ 139 w 188"/>
                <a:gd name="T15" fmla="*/ 151 h 175"/>
                <a:gd name="T16" fmla="*/ 98 w 188"/>
                <a:gd name="T17" fmla="*/ 115 h 175"/>
                <a:gd name="T18" fmla="*/ 90 w 188"/>
                <a:gd name="T19" fmla="*/ 171 h 175"/>
                <a:gd name="T20" fmla="*/ 73 w 188"/>
                <a:gd name="T21" fmla="*/ 120 h 175"/>
                <a:gd name="T22" fmla="*/ 19 w 188"/>
                <a:gd name="T23" fmla="*/ 131 h 175"/>
                <a:gd name="T24" fmla="*/ 59 w 188"/>
                <a:gd name="T25" fmla="*/ 104 h 175"/>
                <a:gd name="T26" fmla="*/ 11 w 188"/>
                <a:gd name="T27" fmla="*/ 67 h 175"/>
                <a:gd name="T28" fmla="*/ 70 w 188"/>
                <a:gd name="T29" fmla="*/ 7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175">
                  <a:moveTo>
                    <a:pt x="85" y="70"/>
                  </a:moveTo>
                  <a:cubicBezTo>
                    <a:pt x="59" y="74"/>
                    <a:pt x="51" y="9"/>
                    <a:pt x="79" y="5"/>
                  </a:cubicBezTo>
                  <a:cubicBezTo>
                    <a:pt x="111" y="0"/>
                    <a:pt x="102" y="49"/>
                    <a:pt x="98" y="65"/>
                  </a:cubicBezTo>
                  <a:cubicBezTo>
                    <a:pt x="106" y="52"/>
                    <a:pt x="139" y="15"/>
                    <a:pt x="149" y="44"/>
                  </a:cubicBezTo>
                  <a:cubicBezTo>
                    <a:pt x="156" y="63"/>
                    <a:pt x="128" y="72"/>
                    <a:pt x="117" y="81"/>
                  </a:cubicBezTo>
                  <a:cubicBezTo>
                    <a:pt x="131" y="67"/>
                    <a:pt x="188" y="74"/>
                    <a:pt x="178" y="99"/>
                  </a:cubicBezTo>
                  <a:cubicBezTo>
                    <a:pt x="169" y="119"/>
                    <a:pt x="127" y="105"/>
                    <a:pt x="113" y="100"/>
                  </a:cubicBezTo>
                  <a:cubicBezTo>
                    <a:pt x="129" y="109"/>
                    <a:pt x="171" y="135"/>
                    <a:pt x="139" y="151"/>
                  </a:cubicBezTo>
                  <a:cubicBezTo>
                    <a:pt x="113" y="165"/>
                    <a:pt x="105" y="132"/>
                    <a:pt x="98" y="115"/>
                  </a:cubicBezTo>
                  <a:cubicBezTo>
                    <a:pt x="102" y="131"/>
                    <a:pt x="114" y="166"/>
                    <a:pt x="90" y="171"/>
                  </a:cubicBezTo>
                  <a:cubicBezTo>
                    <a:pt x="66" y="175"/>
                    <a:pt x="57" y="134"/>
                    <a:pt x="73" y="120"/>
                  </a:cubicBezTo>
                  <a:cubicBezTo>
                    <a:pt x="64" y="130"/>
                    <a:pt x="30" y="151"/>
                    <a:pt x="19" y="131"/>
                  </a:cubicBezTo>
                  <a:cubicBezTo>
                    <a:pt x="7" y="108"/>
                    <a:pt x="49" y="108"/>
                    <a:pt x="59" y="104"/>
                  </a:cubicBezTo>
                  <a:cubicBezTo>
                    <a:pt x="44" y="106"/>
                    <a:pt x="0" y="88"/>
                    <a:pt x="11" y="67"/>
                  </a:cubicBezTo>
                  <a:cubicBezTo>
                    <a:pt x="21" y="46"/>
                    <a:pt x="66" y="70"/>
                    <a:pt x="70" y="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1157288" y="7164388"/>
              <a:ext cx="48101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8" name="Oval 14"/>
            <p:cNvSpPr>
              <a:spLocks noChangeArrowheads="1"/>
            </p:cNvSpPr>
            <p:nvPr/>
          </p:nvSpPr>
          <p:spPr bwMode="auto">
            <a:xfrm>
              <a:off x="1231900" y="7288213"/>
              <a:ext cx="1746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9" name="Oval 15"/>
            <p:cNvSpPr>
              <a:spLocks noChangeArrowheads="1"/>
            </p:cNvSpPr>
            <p:nvPr/>
          </p:nvSpPr>
          <p:spPr bwMode="auto">
            <a:xfrm>
              <a:off x="1416050" y="72453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0" name="Oval 16"/>
            <p:cNvSpPr>
              <a:spLocks noChangeArrowheads="1"/>
            </p:cNvSpPr>
            <p:nvPr/>
          </p:nvSpPr>
          <p:spPr bwMode="auto">
            <a:xfrm>
              <a:off x="1373188" y="7331075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1" name="Oval 17"/>
            <p:cNvSpPr>
              <a:spLocks noChangeArrowheads="1"/>
            </p:cNvSpPr>
            <p:nvPr/>
          </p:nvSpPr>
          <p:spPr bwMode="auto">
            <a:xfrm>
              <a:off x="1557338" y="73310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1501775" y="7459663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3" name="Oval 19"/>
            <p:cNvSpPr>
              <a:spLocks noChangeArrowheads="1"/>
            </p:cNvSpPr>
            <p:nvPr/>
          </p:nvSpPr>
          <p:spPr bwMode="auto">
            <a:xfrm>
              <a:off x="1255713" y="7429500"/>
              <a:ext cx="190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1422400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5" name="Oval 21"/>
            <p:cNvSpPr>
              <a:spLocks noChangeArrowheads="1"/>
            </p:cNvSpPr>
            <p:nvPr/>
          </p:nvSpPr>
          <p:spPr bwMode="auto">
            <a:xfrm>
              <a:off x="1392238" y="7559675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301625" y="6456363"/>
              <a:ext cx="720725" cy="671513"/>
            </a:xfrm>
            <a:custGeom>
              <a:avLst/>
              <a:gdLst>
                <a:gd name="T0" fmla="*/ 52 w 117"/>
                <a:gd name="T1" fmla="*/ 43 h 109"/>
                <a:gd name="T2" fmla="*/ 49 w 117"/>
                <a:gd name="T3" fmla="*/ 2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0 w 117"/>
                <a:gd name="T11" fmla="*/ 61 h 109"/>
                <a:gd name="T12" fmla="*/ 70 w 117"/>
                <a:gd name="T13" fmla="*/ 62 h 109"/>
                <a:gd name="T14" fmla="*/ 86 w 117"/>
                <a:gd name="T15" fmla="*/ 94 h 109"/>
                <a:gd name="T16" fmla="*/ 60 w 117"/>
                <a:gd name="T17" fmla="*/ 71 h 109"/>
                <a:gd name="T18" fmla="*/ 56 w 117"/>
                <a:gd name="T19" fmla="*/ 106 h 109"/>
                <a:gd name="T20" fmla="*/ 45 w 117"/>
                <a:gd name="T21" fmla="*/ 74 h 109"/>
                <a:gd name="T22" fmla="*/ 11 w 117"/>
                <a:gd name="T23" fmla="*/ 81 h 109"/>
                <a:gd name="T24" fmla="*/ 37 w 117"/>
                <a:gd name="T25" fmla="*/ 64 h 109"/>
                <a:gd name="T26" fmla="*/ 6 w 117"/>
                <a:gd name="T27" fmla="*/ 41 h 109"/>
                <a:gd name="T28" fmla="*/ 43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2" y="43"/>
                  </a:moveTo>
                  <a:cubicBezTo>
                    <a:pt x="36" y="45"/>
                    <a:pt x="31" y="5"/>
                    <a:pt x="49" y="2"/>
                  </a:cubicBezTo>
                  <a:cubicBezTo>
                    <a:pt x="69" y="0"/>
                    <a:pt x="63" y="30"/>
                    <a:pt x="61" y="40"/>
                  </a:cubicBezTo>
                  <a:cubicBezTo>
                    <a:pt x="66" y="32"/>
                    <a:pt x="86" y="9"/>
                    <a:pt x="93" y="27"/>
                  </a:cubicBezTo>
                  <a:cubicBezTo>
                    <a:pt x="97" y="38"/>
                    <a:pt x="79" y="44"/>
                    <a:pt x="73" y="50"/>
                  </a:cubicBezTo>
                  <a:cubicBezTo>
                    <a:pt x="81" y="41"/>
                    <a:pt x="117" y="46"/>
                    <a:pt x="110" y="61"/>
                  </a:cubicBezTo>
                  <a:cubicBezTo>
                    <a:pt x="105" y="73"/>
                    <a:pt x="79" y="65"/>
                    <a:pt x="70" y="62"/>
                  </a:cubicBezTo>
                  <a:cubicBezTo>
                    <a:pt x="80" y="67"/>
                    <a:pt x="106" y="83"/>
                    <a:pt x="86" y="94"/>
                  </a:cubicBezTo>
                  <a:cubicBezTo>
                    <a:pt x="70" y="102"/>
                    <a:pt x="65" y="81"/>
                    <a:pt x="60" y="71"/>
                  </a:cubicBezTo>
                  <a:cubicBezTo>
                    <a:pt x="63" y="81"/>
                    <a:pt x="71" y="103"/>
                    <a:pt x="56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3"/>
                    <a:pt x="11" y="81"/>
                  </a:cubicBezTo>
                  <a:cubicBezTo>
                    <a:pt x="4" y="67"/>
                    <a:pt x="30" y="66"/>
                    <a:pt x="37" y="64"/>
                  </a:cubicBezTo>
                  <a:cubicBezTo>
                    <a:pt x="27" y="65"/>
                    <a:pt x="0" y="54"/>
                    <a:pt x="6" y="41"/>
                  </a:cubicBezTo>
                  <a:cubicBezTo>
                    <a:pt x="13" y="28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7" name="Oval 23"/>
            <p:cNvSpPr>
              <a:spLocks noChangeArrowheads="1"/>
            </p:cNvSpPr>
            <p:nvPr/>
          </p:nvSpPr>
          <p:spPr bwMode="auto">
            <a:xfrm>
              <a:off x="498475" y="6665913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8" name="Oval 24"/>
            <p:cNvSpPr>
              <a:spLocks noChangeArrowheads="1"/>
            </p:cNvSpPr>
            <p:nvPr/>
          </p:nvSpPr>
          <p:spPr bwMode="auto">
            <a:xfrm>
              <a:off x="547688" y="6745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9" name="Oval 25"/>
            <p:cNvSpPr>
              <a:spLocks noChangeArrowheads="1"/>
            </p:cNvSpPr>
            <p:nvPr/>
          </p:nvSpPr>
          <p:spPr bwMode="auto">
            <a:xfrm>
              <a:off x="658813" y="6715125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0" name="Oval 26"/>
            <p:cNvSpPr>
              <a:spLocks noChangeArrowheads="1"/>
            </p:cNvSpPr>
            <p:nvPr/>
          </p:nvSpPr>
          <p:spPr bwMode="auto">
            <a:xfrm>
              <a:off x="633413" y="6770688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1" name="Oval 27"/>
            <p:cNvSpPr>
              <a:spLocks noChangeArrowheads="1"/>
            </p:cNvSpPr>
            <p:nvPr/>
          </p:nvSpPr>
          <p:spPr bwMode="auto">
            <a:xfrm>
              <a:off x="744538" y="677068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2" name="Oval 28"/>
            <p:cNvSpPr>
              <a:spLocks noChangeArrowheads="1"/>
            </p:cNvSpPr>
            <p:nvPr/>
          </p:nvSpPr>
          <p:spPr bwMode="auto">
            <a:xfrm>
              <a:off x="714375" y="6850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3" name="Oval 29"/>
            <p:cNvSpPr>
              <a:spLocks noChangeArrowheads="1"/>
            </p:cNvSpPr>
            <p:nvPr/>
          </p:nvSpPr>
          <p:spPr bwMode="auto">
            <a:xfrm>
              <a:off x="560388" y="68310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4" name="Oval 30"/>
            <p:cNvSpPr>
              <a:spLocks noChangeArrowheads="1"/>
            </p:cNvSpPr>
            <p:nvPr/>
          </p:nvSpPr>
          <p:spPr bwMode="auto">
            <a:xfrm>
              <a:off x="665163" y="684371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5" name="Oval 31"/>
            <p:cNvSpPr>
              <a:spLocks noChangeArrowheads="1"/>
            </p:cNvSpPr>
            <p:nvPr/>
          </p:nvSpPr>
          <p:spPr bwMode="auto">
            <a:xfrm>
              <a:off x="646113" y="69119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2278063" y="7108825"/>
              <a:ext cx="720725" cy="671513"/>
            </a:xfrm>
            <a:custGeom>
              <a:avLst/>
              <a:gdLst>
                <a:gd name="T0" fmla="*/ 53 w 117"/>
                <a:gd name="T1" fmla="*/ 43 h 109"/>
                <a:gd name="T2" fmla="*/ 50 w 117"/>
                <a:gd name="T3" fmla="*/ 3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1 w 117"/>
                <a:gd name="T11" fmla="*/ 61 h 109"/>
                <a:gd name="T12" fmla="*/ 71 w 117"/>
                <a:gd name="T13" fmla="*/ 62 h 109"/>
                <a:gd name="T14" fmla="*/ 87 w 117"/>
                <a:gd name="T15" fmla="*/ 94 h 109"/>
                <a:gd name="T16" fmla="*/ 61 w 117"/>
                <a:gd name="T17" fmla="*/ 71 h 109"/>
                <a:gd name="T18" fmla="*/ 56 w 117"/>
                <a:gd name="T19" fmla="*/ 106 h 109"/>
                <a:gd name="T20" fmla="*/ 46 w 117"/>
                <a:gd name="T21" fmla="*/ 74 h 109"/>
                <a:gd name="T22" fmla="*/ 12 w 117"/>
                <a:gd name="T23" fmla="*/ 81 h 109"/>
                <a:gd name="T24" fmla="*/ 37 w 117"/>
                <a:gd name="T25" fmla="*/ 64 h 109"/>
                <a:gd name="T26" fmla="*/ 7 w 117"/>
                <a:gd name="T27" fmla="*/ 41 h 109"/>
                <a:gd name="T28" fmla="*/ 44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3" y="43"/>
                  </a:moveTo>
                  <a:cubicBezTo>
                    <a:pt x="37" y="46"/>
                    <a:pt x="32" y="5"/>
                    <a:pt x="50" y="3"/>
                  </a:cubicBezTo>
                  <a:cubicBezTo>
                    <a:pt x="69" y="0"/>
                    <a:pt x="64" y="30"/>
                    <a:pt x="61" y="40"/>
                  </a:cubicBezTo>
                  <a:cubicBezTo>
                    <a:pt x="66" y="32"/>
                    <a:pt x="87" y="9"/>
                    <a:pt x="93" y="27"/>
                  </a:cubicBezTo>
                  <a:cubicBezTo>
                    <a:pt x="97" y="39"/>
                    <a:pt x="80" y="44"/>
                    <a:pt x="73" y="50"/>
                  </a:cubicBezTo>
                  <a:cubicBezTo>
                    <a:pt x="82" y="41"/>
                    <a:pt x="117" y="46"/>
                    <a:pt x="111" y="61"/>
                  </a:cubicBezTo>
                  <a:cubicBezTo>
                    <a:pt x="105" y="74"/>
                    <a:pt x="79" y="65"/>
                    <a:pt x="71" y="62"/>
                  </a:cubicBezTo>
                  <a:cubicBezTo>
                    <a:pt x="80" y="67"/>
                    <a:pt x="107" y="84"/>
                    <a:pt x="87" y="94"/>
                  </a:cubicBezTo>
                  <a:cubicBezTo>
                    <a:pt x="70" y="102"/>
                    <a:pt x="66" y="82"/>
                    <a:pt x="61" y="71"/>
                  </a:cubicBezTo>
                  <a:cubicBezTo>
                    <a:pt x="64" y="81"/>
                    <a:pt x="71" y="103"/>
                    <a:pt x="56" y="106"/>
                  </a:cubicBezTo>
                  <a:cubicBezTo>
                    <a:pt x="41" y="109"/>
                    <a:pt x="35" y="83"/>
                    <a:pt x="46" y="74"/>
                  </a:cubicBezTo>
                  <a:cubicBezTo>
                    <a:pt x="40" y="81"/>
                    <a:pt x="18" y="94"/>
                    <a:pt x="12" y="81"/>
                  </a:cubicBezTo>
                  <a:cubicBezTo>
                    <a:pt x="4" y="67"/>
                    <a:pt x="30" y="67"/>
                    <a:pt x="37" y="64"/>
                  </a:cubicBezTo>
                  <a:cubicBezTo>
                    <a:pt x="28" y="66"/>
                    <a:pt x="0" y="55"/>
                    <a:pt x="7" y="41"/>
                  </a:cubicBezTo>
                  <a:cubicBezTo>
                    <a:pt x="13" y="28"/>
                    <a:pt x="41" y="43"/>
                    <a:pt x="44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7" name="Oval 33"/>
            <p:cNvSpPr>
              <a:spLocks noChangeArrowheads="1"/>
            </p:cNvSpPr>
            <p:nvPr/>
          </p:nvSpPr>
          <p:spPr bwMode="auto">
            <a:xfrm>
              <a:off x="2481263" y="73247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8" name="Oval 34"/>
            <p:cNvSpPr>
              <a:spLocks noChangeArrowheads="1"/>
            </p:cNvSpPr>
            <p:nvPr/>
          </p:nvSpPr>
          <p:spPr bwMode="auto">
            <a:xfrm>
              <a:off x="2524125" y="739933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9" name="Oval 35"/>
            <p:cNvSpPr>
              <a:spLocks noChangeArrowheads="1"/>
            </p:cNvSpPr>
            <p:nvPr/>
          </p:nvSpPr>
          <p:spPr bwMode="auto">
            <a:xfrm>
              <a:off x="2641600" y="7373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0" name="Oval 36"/>
            <p:cNvSpPr>
              <a:spLocks noChangeArrowheads="1"/>
            </p:cNvSpPr>
            <p:nvPr/>
          </p:nvSpPr>
          <p:spPr bwMode="auto">
            <a:xfrm>
              <a:off x="2611438" y="74295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1" name="Oval 37"/>
            <p:cNvSpPr>
              <a:spLocks noChangeArrowheads="1"/>
            </p:cNvSpPr>
            <p:nvPr/>
          </p:nvSpPr>
          <p:spPr bwMode="auto">
            <a:xfrm>
              <a:off x="2727325" y="7423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2" name="Oval 38"/>
            <p:cNvSpPr>
              <a:spLocks noChangeArrowheads="1"/>
            </p:cNvSpPr>
            <p:nvPr/>
          </p:nvSpPr>
          <p:spPr bwMode="auto">
            <a:xfrm>
              <a:off x="2697163" y="75088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3" name="Oval 39"/>
            <p:cNvSpPr>
              <a:spLocks noChangeArrowheads="1"/>
            </p:cNvSpPr>
            <p:nvPr/>
          </p:nvSpPr>
          <p:spPr bwMode="auto">
            <a:xfrm>
              <a:off x="2543175" y="7485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4" name="Oval 40"/>
            <p:cNvSpPr>
              <a:spLocks noChangeArrowheads="1"/>
            </p:cNvSpPr>
            <p:nvPr/>
          </p:nvSpPr>
          <p:spPr bwMode="auto">
            <a:xfrm>
              <a:off x="2641600" y="7504113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5" name="Oval 41"/>
            <p:cNvSpPr>
              <a:spLocks noChangeArrowheads="1"/>
            </p:cNvSpPr>
            <p:nvPr/>
          </p:nvSpPr>
          <p:spPr bwMode="auto">
            <a:xfrm>
              <a:off x="2622550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6" name="Freeform 42"/>
            <p:cNvSpPr>
              <a:spLocks/>
            </p:cNvSpPr>
            <p:nvPr/>
          </p:nvSpPr>
          <p:spPr bwMode="auto">
            <a:xfrm>
              <a:off x="2130425" y="6516688"/>
              <a:ext cx="498475" cy="468313"/>
            </a:xfrm>
            <a:custGeom>
              <a:avLst/>
              <a:gdLst>
                <a:gd name="T0" fmla="*/ 36 w 81"/>
                <a:gd name="T1" fmla="*/ 30 h 76"/>
                <a:gd name="T2" fmla="*/ 34 w 81"/>
                <a:gd name="T3" fmla="*/ 2 h 76"/>
                <a:gd name="T4" fmla="*/ 42 w 81"/>
                <a:gd name="T5" fmla="*/ 28 h 76"/>
                <a:gd name="T6" fmla="*/ 65 w 81"/>
                <a:gd name="T7" fmla="*/ 19 h 76"/>
                <a:gd name="T8" fmla="*/ 50 w 81"/>
                <a:gd name="T9" fmla="*/ 35 h 76"/>
                <a:gd name="T10" fmla="*/ 77 w 81"/>
                <a:gd name="T11" fmla="*/ 42 h 76"/>
                <a:gd name="T12" fmla="*/ 49 w 81"/>
                <a:gd name="T13" fmla="*/ 43 h 76"/>
                <a:gd name="T14" fmla="*/ 60 w 81"/>
                <a:gd name="T15" fmla="*/ 65 h 76"/>
                <a:gd name="T16" fmla="*/ 42 w 81"/>
                <a:gd name="T17" fmla="*/ 50 h 76"/>
                <a:gd name="T18" fmla="*/ 39 w 81"/>
                <a:gd name="T19" fmla="*/ 74 h 76"/>
                <a:gd name="T20" fmla="*/ 31 w 81"/>
                <a:gd name="T21" fmla="*/ 52 h 76"/>
                <a:gd name="T22" fmla="*/ 8 w 81"/>
                <a:gd name="T23" fmla="*/ 56 h 76"/>
                <a:gd name="T24" fmla="*/ 25 w 81"/>
                <a:gd name="T25" fmla="*/ 45 h 76"/>
                <a:gd name="T26" fmla="*/ 4 w 81"/>
                <a:gd name="T27" fmla="*/ 29 h 76"/>
                <a:gd name="T28" fmla="*/ 30 w 81"/>
                <a:gd name="T29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6">
                  <a:moveTo>
                    <a:pt x="36" y="30"/>
                  </a:moveTo>
                  <a:cubicBezTo>
                    <a:pt x="25" y="32"/>
                    <a:pt x="21" y="4"/>
                    <a:pt x="34" y="2"/>
                  </a:cubicBezTo>
                  <a:cubicBezTo>
                    <a:pt x="48" y="0"/>
                    <a:pt x="44" y="21"/>
                    <a:pt x="42" y="28"/>
                  </a:cubicBezTo>
                  <a:cubicBezTo>
                    <a:pt x="46" y="22"/>
                    <a:pt x="60" y="6"/>
                    <a:pt x="65" y="19"/>
                  </a:cubicBezTo>
                  <a:cubicBezTo>
                    <a:pt x="67" y="27"/>
                    <a:pt x="55" y="31"/>
                    <a:pt x="50" y="35"/>
                  </a:cubicBezTo>
                  <a:cubicBezTo>
                    <a:pt x="56" y="29"/>
                    <a:pt x="81" y="32"/>
                    <a:pt x="77" y="42"/>
                  </a:cubicBezTo>
                  <a:cubicBezTo>
                    <a:pt x="73" y="51"/>
                    <a:pt x="55" y="45"/>
                    <a:pt x="49" y="43"/>
                  </a:cubicBezTo>
                  <a:cubicBezTo>
                    <a:pt x="56" y="47"/>
                    <a:pt x="74" y="58"/>
                    <a:pt x="60" y="65"/>
                  </a:cubicBezTo>
                  <a:cubicBezTo>
                    <a:pt x="48" y="71"/>
                    <a:pt x="45" y="57"/>
                    <a:pt x="42" y="50"/>
                  </a:cubicBezTo>
                  <a:cubicBezTo>
                    <a:pt x="44" y="57"/>
                    <a:pt x="49" y="72"/>
                    <a:pt x="39" y="74"/>
                  </a:cubicBezTo>
                  <a:cubicBezTo>
                    <a:pt x="28" y="76"/>
                    <a:pt x="24" y="58"/>
                    <a:pt x="31" y="52"/>
                  </a:cubicBezTo>
                  <a:cubicBezTo>
                    <a:pt x="27" y="56"/>
                    <a:pt x="12" y="65"/>
                    <a:pt x="8" y="56"/>
                  </a:cubicBezTo>
                  <a:cubicBezTo>
                    <a:pt x="2" y="47"/>
                    <a:pt x="21" y="46"/>
                    <a:pt x="25" y="45"/>
                  </a:cubicBezTo>
                  <a:cubicBezTo>
                    <a:pt x="19" y="46"/>
                    <a:pt x="0" y="38"/>
                    <a:pt x="4" y="29"/>
                  </a:cubicBezTo>
                  <a:cubicBezTo>
                    <a:pt x="9" y="20"/>
                    <a:pt x="28" y="30"/>
                    <a:pt x="30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7" name="Oval 43"/>
            <p:cNvSpPr>
              <a:spLocks noChangeArrowheads="1"/>
            </p:cNvSpPr>
            <p:nvPr/>
          </p:nvSpPr>
          <p:spPr bwMode="auto">
            <a:xfrm>
              <a:off x="2265363" y="6665913"/>
              <a:ext cx="209550" cy="209550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8" name="Oval 44"/>
            <p:cNvSpPr>
              <a:spLocks noChangeArrowheads="1"/>
            </p:cNvSpPr>
            <p:nvPr/>
          </p:nvSpPr>
          <p:spPr bwMode="auto">
            <a:xfrm>
              <a:off x="2303463" y="6719888"/>
              <a:ext cx="1588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9" name="Oval 45"/>
            <p:cNvSpPr>
              <a:spLocks noChangeArrowheads="1"/>
            </p:cNvSpPr>
            <p:nvPr/>
          </p:nvSpPr>
          <p:spPr bwMode="auto">
            <a:xfrm>
              <a:off x="2376488" y="670242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0" name="Oval 46"/>
            <p:cNvSpPr>
              <a:spLocks noChangeArrowheads="1"/>
            </p:cNvSpPr>
            <p:nvPr/>
          </p:nvSpPr>
          <p:spPr bwMode="auto">
            <a:xfrm>
              <a:off x="2357438" y="6738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1" name="Oval 47"/>
            <p:cNvSpPr>
              <a:spLocks noChangeArrowheads="1"/>
            </p:cNvSpPr>
            <p:nvPr/>
          </p:nvSpPr>
          <p:spPr bwMode="auto">
            <a:xfrm>
              <a:off x="2438400" y="67325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2" name="Oval 48"/>
            <p:cNvSpPr>
              <a:spLocks noChangeArrowheads="1"/>
            </p:cNvSpPr>
            <p:nvPr/>
          </p:nvSpPr>
          <p:spPr bwMode="auto">
            <a:xfrm>
              <a:off x="2419350" y="6794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3" name="Oval 49"/>
            <p:cNvSpPr>
              <a:spLocks noChangeArrowheads="1"/>
            </p:cNvSpPr>
            <p:nvPr/>
          </p:nvSpPr>
          <p:spPr bwMode="auto">
            <a:xfrm>
              <a:off x="2308225" y="67818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4" name="Oval 50"/>
            <p:cNvSpPr>
              <a:spLocks noChangeArrowheads="1"/>
            </p:cNvSpPr>
            <p:nvPr/>
          </p:nvSpPr>
          <p:spPr bwMode="auto">
            <a:xfrm>
              <a:off x="2382838" y="6788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5" name="Oval 51"/>
            <p:cNvSpPr>
              <a:spLocks noChangeArrowheads="1"/>
            </p:cNvSpPr>
            <p:nvPr/>
          </p:nvSpPr>
          <p:spPr bwMode="auto">
            <a:xfrm>
              <a:off x="2370138" y="6837363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6" name="Freeform 52"/>
            <p:cNvSpPr>
              <a:spLocks/>
            </p:cNvSpPr>
            <p:nvPr/>
          </p:nvSpPr>
          <p:spPr bwMode="auto">
            <a:xfrm>
              <a:off x="1298575" y="6061075"/>
              <a:ext cx="690563" cy="647700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2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8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2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8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8"/>
                    <a:pt x="58" y="68"/>
                  </a:cubicBezTo>
                  <a:cubicBezTo>
                    <a:pt x="60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4"/>
                    <a:pt x="29" y="64"/>
                    <a:pt x="35" y="62"/>
                  </a:cubicBezTo>
                  <a:cubicBezTo>
                    <a:pt x="26" y="63"/>
                    <a:pt x="0" y="52"/>
                    <a:pt x="6" y="40"/>
                  </a:cubicBezTo>
                  <a:cubicBezTo>
                    <a:pt x="12" y="27"/>
                    <a:pt x="39" y="41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7" name="Oval 53"/>
            <p:cNvSpPr>
              <a:spLocks noChangeArrowheads="1"/>
            </p:cNvSpPr>
            <p:nvPr/>
          </p:nvSpPr>
          <p:spPr bwMode="auto">
            <a:xfrm>
              <a:off x="1490663" y="6264275"/>
              <a:ext cx="28257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8" name="Oval 54"/>
            <p:cNvSpPr>
              <a:spLocks noChangeArrowheads="1"/>
            </p:cNvSpPr>
            <p:nvPr/>
          </p:nvSpPr>
          <p:spPr bwMode="auto">
            <a:xfrm>
              <a:off x="1533525" y="63388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9" name="Oval 55"/>
            <p:cNvSpPr>
              <a:spLocks noChangeArrowheads="1"/>
            </p:cNvSpPr>
            <p:nvPr/>
          </p:nvSpPr>
          <p:spPr bwMode="auto">
            <a:xfrm>
              <a:off x="1644650" y="6313488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0" name="Oval 56"/>
            <p:cNvSpPr>
              <a:spLocks noChangeArrowheads="1"/>
            </p:cNvSpPr>
            <p:nvPr/>
          </p:nvSpPr>
          <p:spPr bwMode="auto">
            <a:xfrm>
              <a:off x="1619250" y="636270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1" name="Oval 57"/>
            <p:cNvSpPr>
              <a:spLocks noChangeArrowheads="1"/>
            </p:cNvSpPr>
            <p:nvPr/>
          </p:nvSpPr>
          <p:spPr bwMode="auto">
            <a:xfrm>
              <a:off x="1724025" y="636270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2" name="Oval 58"/>
            <p:cNvSpPr>
              <a:spLocks noChangeArrowheads="1"/>
            </p:cNvSpPr>
            <p:nvPr/>
          </p:nvSpPr>
          <p:spPr bwMode="auto">
            <a:xfrm>
              <a:off x="1693863" y="644366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3" name="Oval 59"/>
            <p:cNvSpPr>
              <a:spLocks noChangeArrowheads="1"/>
            </p:cNvSpPr>
            <p:nvPr/>
          </p:nvSpPr>
          <p:spPr bwMode="auto">
            <a:xfrm>
              <a:off x="1544638" y="64246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4" name="Oval 60"/>
            <p:cNvSpPr>
              <a:spLocks noChangeArrowheads="1"/>
            </p:cNvSpPr>
            <p:nvPr/>
          </p:nvSpPr>
          <p:spPr bwMode="auto">
            <a:xfrm>
              <a:off x="1644650" y="64373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5" name="Oval 61"/>
            <p:cNvSpPr>
              <a:spLocks noChangeArrowheads="1"/>
            </p:cNvSpPr>
            <p:nvPr/>
          </p:nvSpPr>
          <p:spPr bwMode="auto">
            <a:xfrm>
              <a:off x="1625600" y="6499225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6" name="Freeform 62"/>
            <p:cNvSpPr>
              <a:spLocks/>
            </p:cNvSpPr>
            <p:nvPr/>
          </p:nvSpPr>
          <p:spPr bwMode="auto">
            <a:xfrm>
              <a:off x="930275" y="7910513"/>
              <a:ext cx="455613" cy="393700"/>
            </a:xfrm>
            <a:custGeom>
              <a:avLst/>
              <a:gdLst>
                <a:gd name="T0" fmla="*/ 0 w 74"/>
                <a:gd name="T1" fmla="*/ 7 h 64"/>
                <a:gd name="T2" fmla="*/ 74 w 74"/>
                <a:gd name="T3" fmla="*/ 64 h 64"/>
                <a:gd name="T4" fmla="*/ 0 w 74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7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7" name="Freeform 63"/>
            <p:cNvSpPr>
              <a:spLocks/>
            </p:cNvSpPr>
            <p:nvPr/>
          </p:nvSpPr>
          <p:spPr bwMode="auto">
            <a:xfrm>
              <a:off x="904875" y="7953375"/>
              <a:ext cx="481013" cy="431800"/>
            </a:xfrm>
            <a:custGeom>
              <a:avLst/>
              <a:gdLst>
                <a:gd name="T0" fmla="*/ 4 w 78"/>
                <a:gd name="T1" fmla="*/ 0 h 70"/>
                <a:gd name="T2" fmla="*/ 0 w 78"/>
                <a:gd name="T3" fmla="*/ 1 h 70"/>
                <a:gd name="T4" fmla="*/ 78 w 78"/>
                <a:gd name="T5" fmla="*/ 58 h 70"/>
                <a:gd name="T6" fmla="*/ 78 w 78"/>
                <a:gd name="T7" fmla="*/ 57 h 70"/>
                <a:gd name="T8" fmla="*/ 4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4" y="0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16" y="70"/>
                    <a:pt x="78" y="58"/>
                  </a:cubicBezTo>
                  <a:cubicBezTo>
                    <a:pt x="78" y="58"/>
                    <a:pt x="78" y="57"/>
                    <a:pt x="78" y="5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153988" y="7183438"/>
              <a:ext cx="455613" cy="393700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>
              <a:off x="128588" y="7232650"/>
              <a:ext cx="487363" cy="425450"/>
            </a:xfrm>
            <a:custGeom>
              <a:avLst/>
              <a:gdLst>
                <a:gd name="T0" fmla="*/ 4 w 79"/>
                <a:gd name="T1" fmla="*/ 0 h 69"/>
                <a:gd name="T2" fmla="*/ 0 w 79"/>
                <a:gd name="T3" fmla="*/ 1 h 69"/>
                <a:gd name="T4" fmla="*/ 79 w 79"/>
                <a:gd name="T5" fmla="*/ 57 h 69"/>
                <a:gd name="T6" fmla="*/ 78 w 79"/>
                <a:gd name="T7" fmla="*/ 56 h 69"/>
                <a:gd name="T8" fmla="*/ 4 w 7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9">
                  <a:moveTo>
                    <a:pt x="4" y="0"/>
                  </a:moveTo>
                  <a:cubicBezTo>
                    <a:pt x="3" y="0"/>
                    <a:pt x="2" y="0"/>
                    <a:pt x="0" y="1"/>
                  </a:cubicBezTo>
                  <a:cubicBezTo>
                    <a:pt x="0" y="1"/>
                    <a:pt x="16" y="69"/>
                    <a:pt x="79" y="57"/>
                  </a:cubicBezTo>
                  <a:cubicBezTo>
                    <a:pt x="79" y="57"/>
                    <a:pt x="79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0" name="Freeform 66"/>
            <p:cNvSpPr>
              <a:spLocks/>
            </p:cNvSpPr>
            <p:nvPr/>
          </p:nvSpPr>
          <p:spPr bwMode="auto">
            <a:xfrm>
              <a:off x="1884363" y="7239000"/>
              <a:ext cx="461963" cy="393700"/>
            </a:xfrm>
            <a:custGeom>
              <a:avLst/>
              <a:gdLst>
                <a:gd name="T0" fmla="*/ 0 w 75"/>
                <a:gd name="T1" fmla="*/ 7 h 64"/>
                <a:gd name="T2" fmla="*/ 75 w 75"/>
                <a:gd name="T3" fmla="*/ 64 h 64"/>
                <a:gd name="T4" fmla="*/ 0 w 75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64">
                  <a:moveTo>
                    <a:pt x="0" y="7"/>
                  </a:moveTo>
                  <a:cubicBezTo>
                    <a:pt x="75" y="64"/>
                    <a:pt x="75" y="64"/>
                    <a:pt x="75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1" name="Freeform 67"/>
            <p:cNvSpPr>
              <a:spLocks/>
            </p:cNvSpPr>
            <p:nvPr/>
          </p:nvSpPr>
          <p:spPr bwMode="auto">
            <a:xfrm>
              <a:off x="1865313" y="7281863"/>
              <a:ext cx="481013" cy="431800"/>
            </a:xfrm>
            <a:custGeom>
              <a:avLst/>
              <a:gdLst>
                <a:gd name="T0" fmla="*/ 3 w 78"/>
                <a:gd name="T1" fmla="*/ 0 h 70"/>
                <a:gd name="T2" fmla="*/ 0 w 78"/>
                <a:gd name="T3" fmla="*/ 1 h 70"/>
                <a:gd name="T4" fmla="*/ 78 w 78"/>
                <a:gd name="T5" fmla="*/ 57 h 70"/>
                <a:gd name="T6" fmla="*/ 78 w 78"/>
                <a:gd name="T7" fmla="*/ 57 h 70"/>
                <a:gd name="T8" fmla="*/ 3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5" y="70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2" name="Freeform 68"/>
            <p:cNvSpPr>
              <a:spLocks/>
            </p:cNvSpPr>
            <p:nvPr/>
          </p:nvSpPr>
          <p:spPr bwMode="auto">
            <a:xfrm>
              <a:off x="646113" y="7423150"/>
              <a:ext cx="406400" cy="406400"/>
            </a:xfrm>
            <a:custGeom>
              <a:avLst/>
              <a:gdLst>
                <a:gd name="T0" fmla="*/ 66 w 66"/>
                <a:gd name="T1" fmla="*/ 0 h 66"/>
                <a:gd name="T2" fmla="*/ 0 w 66"/>
                <a:gd name="T3" fmla="*/ 66 h 66"/>
                <a:gd name="T4" fmla="*/ 66 w 66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6">
                  <a:moveTo>
                    <a:pt x="6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" y="59"/>
                    <a:pt x="7" y="0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3" name="Freeform 69"/>
            <p:cNvSpPr>
              <a:spLocks/>
            </p:cNvSpPr>
            <p:nvPr/>
          </p:nvSpPr>
          <p:spPr bwMode="auto">
            <a:xfrm>
              <a:off x="646113" y="7423150"/>
              <a:ext cx="425450" cy="431800"/>
            </a:xfrm>
            <a:custGeom>
              <a:avLst/>
              <a:gdLst>
                <a:gd name="T0" fmla="*/ 66 w 69"/>
                <a:gd name="T1" fmla="*/ 0 h 70"/>
                <a:gd name="T2" fmla="*/ 69 w 69"/>
                <a:gd name="T3" fmla="*/ 0 h 70"/>
                <a:gd name="T4" fmla="*/ 0 w 69"/>
                <a:gd name="T5" fmla="*/ 67 h 70"/>
                <a:gd name="T6" fmla="*/ 0 w 69"/>
                <a:gd name="T7" fmla="*/ 66 h 70"/>
                <a:gd name="T8" fmla="*/ 66 w 69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0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0"/>
                    <a:pt x="0" y="67"/>
                  </a:cubicBezTo>
                  <a:cubicBezTo>
                    <a:pt x="0" y="67"/>
                    <a:pt x="0" y="67"/>
                    <a:pt x="0" y="66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1724025" y="6627813"/>
              <a:ext cx="406400" cy="412750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67 h 67"/>
                <a:gd name="T4" fmla="*/ 66 w 6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0"/>
                    <a:pt x="7" y="1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1724025" y="6627813"/>
              <a:ext cx="425450" cy="438150"/>
            </a:xfrm>
            <a:custGeom>
              <a:avLst/>
              <a:gdLst>
                <a:gd name="T0" fmla="*/ 66 w 69"/>
                <a:gd name="T1" fmla="*/ 0 h 71"/>
                <a:gd name="T2" fmla="*/ 69 w 69"/>
                <a:gd name="T3" fmla="*/ 0 h 71"/>
                <a:gd name="T4" fmla="*/ 0 w 69"/>
                <a:gd name="T5" fmla="*/ 67 h 71"/>
                <a:gd name="T6" fmla="*/ 0 w 69"/>
                <a:gd name="T7" fmla="*/ 67 h 71"/>
                <a:gd name="T8" fmla="*/ 66 w 69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1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1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2635250" y="7664450"/>
              <a:ext cx="523875" cy="528638"/>
            </a:xfrm>
            <a:custGeom>
              <a:avLst/>
              <a:gdLst>
                <a:gd name="T0" fmla="*/ 85 w 85"/>
                <a:gd name="T1" fmla="*/ 0 h 86"/>
                <a:gd name="T2" fmla="*/ 0 w 85"/>
                <a:gd name="T3" fmla="*/ 86 h 86"/>
                <a:gd name="T4" fmla="*/ 85 w 85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6">
                  <a:moveTo>
                    <a:pt x="85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7" name="Freeform 73"/>
            <p:cNvSpPr>
              <a:spLocks/>
            </p:cNvSpPr>
            <p:nvPr/>
          </p:nvSpPr>
          <p:spPr bwMode="auto">
            <a:xfrm>
              <a:off x="2635250" y="7664450"/>
              <a:ext cx="554038" cy="560388"/>
            </a:xfrm>
            <a:custGeom>
              <a:avLst/>
              <a:gdLst>
                <a:gd name="T0" fmla="*/ 85 w 90"/>
                <a:gd name="T1" fmla="*/ 0 h 91"/>
                <a:gd name="T2" fmla="*/ 90 w 90"/>
                <a:gd name="T3" fmla="*/ 0 h 91"/>
                <a:gd name="T4" fmla="*/ 0 w 90"/>
                <a:gd name="T5" fmla="*/ 86 h 91"/>
                <a:gd name="T6" fmla="*/ 0 w 90"/>
                <a:gd name="T7" fmla="*/ 86 h 91"/>
                <a:gd name="T8" fmla="*/ 85 w 90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1">
                  <a:moveTo>
                    <a:pt x="85" y="0"/>
                  </a:moveTo>
                  <a:cubicBezTo>
                    <a:pt x="86" y="0"/>
                    <a:pt x="88" y="0"/>
                    <a:pt x="90" y="0"/>
                  </a:cubicBezTo>
                  <a:cubicBezTo>
                    <a:pt x="90" y="0"/>
                    <a:pt x="82" y="91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8" name="Freeform 74"/>
            <p:cNvSpPr>
              <a:spLocks/>
            </p:cNvSpPr>
            <p:nvPr/>
          </p:nvSpPr>
          <p:spPr bwMode="auto">
            <a:xfrm>
              <a:off x="10972800" y="7404100"/>
              <a:ext cx="30163" cy="1177925"/>
            </a:xfrm>
            <a:custGeom>
              <a:avLst/>
              <a:gdLst>
                <a:gd name="T0" fmla="*/ 5 w 5"/>
                <a:gd name="T1" fmla="*/ 5 h 191"/>
                <a:gd name="T2" fmla="*/ 2 w 5"/>
                <a:gd name="T3" fmla="*/ 0 h 191"/>
                <a:gd name="T4" fmla="*/ 0 w 5"/>
                <a:gd name="T5" fmla="*/ 5 h 191"/>
                <a:gd name="T6" fmla="*/ 0 w 5"/>
                <a:gd name="T7" fmla="*/ 191 h 191"/>
                <a:gd name="T8" fmla="*/ 5 w 5"/>
                <a:gd name="T9" fmla="*/ 191 h 191"/>
                <a:gd name="T10" fmla="*/ 5 w 5"/>
                <a:gd name="T11" fmla="*/ 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91">
                  <a:moveTo>
                    <a:pt x="5" y="5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5" y="191"/>
                    <a:pt x="5" y="191"/>
                    <a:pt x="5" y="191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9" name="Freeform 75"/>
            <p:cNvSpPr>
              <a:spLocks/>
            </p:cNvSpPr>
            <p:nvPr/>
          </p:nvSpPr>
          <p:spPr bwMode="auto">
            <a:xfrm>
              <a:off x="11858625" y="7521575"/>
              <a:ext cx="38100" cy="1060450"/>
            </a:xfrm>
            <a:custGeom>
              <a:avLst/>
              <a:gdLst>
                <a:gd name="T0" fmla="*/ 6 w 6"/>
                <a:gd name="T1" fmla="*/ 4 h 172"/>
                <a:gd name="T2" fmla="*/ 3 w 6"/>
                <a:gd name="T3" fmla="*/ 0 h 172"/>
                <a:gd name="T4" fmla="*/ 0 w 6"/>
                <a:gd name="T5" fmla="*/ 4 h 172"/>
                <a:gd name="T6" fmla="*/ 0 w 6"/>
                <a:gd name="T7" fmla="*/ 172 h 172"/>
                <a:gd name="T8" fmla="*/ 6 w 6"/>
                <a:gd name="T9" fmla="*/ 172 h 172"/>
                <a:gd name="T10" fmla="*/ 6 w 6"/>
                <a:gd name="T11" fmla="*/ 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72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6" y="172"/>
                    <a:pt x="6" y="172"/>
                    <a:pt x="6" y="172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0" name="Freeform 76"/>
            <p:cNvSpPr>
              <a:spLocks/>
            </p:cNvSpPr>
            <p:nvPr/>
          </p:nvSpPr>
          <p:spPr bwMode="auto">
            <a:xfrm>
              <a:off x="10042525" y="7472363"/>
              <a:ext cx="36513" cy="1109663"/>
            </a:xfrm>
            <a:custGeom>
              <a:avLst/>
              <a:gdLst>
                <a:gd name="T0" fmla="*/ 6 w 6"/>
                <a:gd name="T1" fmla="*/ 4 h 180"/>
                <a:gd name="T2" fmla="*/ 3 w 6"/>
                <a:gd name="T3" fmla="*/ 0 h 180"/>
                <a:gd name="T4" fmla="*/ 0 w 6"/>
                <a:gd name="T5" fmla="*/ 4 h 180"/>
                <a:gd name="T6" fmla="*/ 0 w 6"/>
                <a:gd name="T7" fmla="*/ 180 h 180"/>
                <a:gd name="T8" fmla="*/ 6 w 6"/>
                <a:gd name="T9" fmla="*/ 180 h 180"/>
                <a:gd name="T10" fmla="*/ 6 w 6"/>
                <a:gd name="T11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0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6" y="180"/>
                    <a:pt x="6" y="180"/>
                    <a:pt x="6" y="180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1" name="Freeform 77"/>
            <p:cNvSpPr>
              <a:spLocks/>
            </p:cNvSpPr>
            <p:nvPr/>
          </p:nvSpPr>
          <p:spPr bwMode="auto">
            <a:xfrm>
              <a:off x="11606213" y="6899275"/>
              <a:ext cx="38100" cy="1682750"/>
            </a:xfrm>
            <a:custGeom>
              <a:avLst/>
              <a:gdLst>
                <a:gd name="T0" fmla="*/ 6 w 6"/>
                <a:gd name="T1" fmla="*/ 4 h 273"/>
                <a:gd name="T2" fmla="*/ 3 w 6"/>
                <a:gd name="T3" fmla="*/ 0 h 273"/>
                <a:gd name="T4" fmla="*/ 0 w 6"/>
                <a:gd name="T5" fmla="*/ 4 h 273"/>
                <a:gd name="T6" fmla="*/ 0 w 6"/>
                <a:gd name="T7" fmla="*/ 273 h 273"/>
                <a:gd name="T8" fmla="*/ 6 w 6"/>
                <a:gd name="T9" fmla="*/ 273 h 273"/>
                <a:gd name="T10" fmla="*/ 6 w 6"/>
                <a:gd name="T11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73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6" y="273"/>
                    <a:pt x="6" y="273"/>
                    <a:pt x="6" y="273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2" name="Freeform 78"/>
            <p:cNvSpPr>
              <a:spLocks/>
            </p:cNvSpPr>
            <p:nvPr/>
          </p:nvSpPr>
          <p:spPr bwMode="auto">
            <a:xfrm>
              <a:off x="11274425" y="6486525"/>
              <a:ext cx="714375" cy="671513"/>
            </a:xfrm>
            <a:custGeom>
              <a:avLst/>
              <a:gdLst>
                <a:gd name="T0" fmla="*/ 52 w 116"/>
                <a:gd name="T1" fmla="*/ 44 h 109"/>
                <a:gd name="T2" fmla="*/ 49 w 116"/>
                <a:gd name="T3" fmla="*/ 3 h 109"/>
                <a:gd name="T4" fmla="*/ 61 w 116"/>
                <a:gd name="T5" fmla="*/ 40 h 109"/>
                <a:gd name="T6" fmla="*/ 92 w 116"/>
                <a:gd name="T7" fmla="*/ 27 h 109"/>
                <a:gd name="T8" fmla="*/ 72 w 116"/>
                <a:gd name="T9" fmla="*/ 50 h 109"/>
                <a:gd name="T10" fmla="*/ 110 w 116"/>
                <a:gd name="T11" fmla="*/ 61 h 109"/>
                <a:gd name="T12" fmla="*/ 70 w 116"/>
                <a:gd name="T13" fmla="*/ 62 h 109"/>
                <a:gd name="T14" fmla="*/ 86 w 116"/>
                <a:gd name="T15" fmla="*/ 94 h 109"/>
                <a:gd name="T16" fmla="*/ 60 w 116"/>
                <a:gd name="T17" fmla="*/ 71 h 109"/>
                <a:gd name="T18" fmla="*/ 55 w 116"/>
                <a:gd name="T19" fmla="*/ 106 h 109"/>
                <a:gd name="T20" fmla="*/ 45 w 116"/>
                <a:gd name="T21" fmla="*/ 74 h 109"/>
                <a:gd name="T22" fmla="*/ 11 w 116"/>
                <a:gd name="T23" fmla="*/ 81 h 109"/>
                <a:gd name="T24" fmla="*/ 36 w 116"/>
                <a:gd name="T25" fmla="*/ 65 h 109"/>
                <a:gd name="T26" fmla="*/ 6 w 116"/>
                <a:gd name="T27" fmla="*/ 42 h 109"/>
                <a:gd name="T28" fmla="*/ 43 w 116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09">
                  <a:moveTo>
                    <a:pt x="52" y="44"/>
                  </a:moveTo>
                  <a:cubicBezTo>
                    <a:pt x="36" y="46"/>
                    <a:pt x="31" y="6"/>
                    <a:pt x="49" y="3"/>
                  </a:cubicBezTo>
                  <a:cubicBezTo>
                    <a:pt x="68" y="0"/>
                    <a:pt x="63" y="30"/>
                    <a:pt x="61" y="40"/>
                  </a:cubicBezTo>
                  <a:cubicBezTo>
                    <a:pt x="65" y="32"/>
                    <a:pt x="86" y="9"/>
                    <a:pt x="92" y="27"/>
                  </a:cubicBezTo>
                  <a:cubicBezTo>
                    <a:pt x="96" y="39"/>
                    <a:pt x="79" y="45"/>
                    <a:pt x="72" y="50"/>
                  </a:cubicBezTo>
                  <a:cubicBezTo>
                    <a:pt x="81" y="42"/>
                    <a:pt x="116" y="46"/>
                    <a:pt x="110" y="61"/>
                  </a:cubicBezTo>
                  <a:cubicBezTo>
                    <a:pt x="105" y="74"/>
                    <a:pt x="78" y="65"/>
                    <a:pt x="70" y="62"/>
                  </a:cubicBezTo>
                  <a:cubicBezTo>
                    <a:pt x="80" y="68"/>
                    <a:pt x="106" y="84"/>
                    <a:pt x="86" y="94"/>
                  </a:cubicBezTo>
                  <a:cubicBezTo>
                    <a:pt x="69" y="103"/>
                    <a:pt x="65" y="82"/>
                    <a:pt x="60" y="71"/>
                  </a:cubicBezTo>
                  <a:cubicBezTo>
                    <a:pt x="63" y="82"/>
                    <a:pt x="70" y="103"/>
                    <a:pt x="55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4"/>
                    <a:pt x="11" y="81"/>
                  </a:cubicBezTo>
                  <a:cubicBezTo>
                    <a:pt x="3" y="67"/>
                    <a:pt x="30" y="67"/>
                    <a:pt x="36" y="65"/>
                  </a:cubicBezTo>
                  <a:cubicBezTo>
                    <a:pt x="27" y="66"/>
                    <a:pt x="0" y="55"/>
                    <a:pt x="6" y="42"/>
                  </a:cubicBezTo>
                  <a:cubicBezTo>
                    <a:pt x="13" y="29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3" name="Oval 79"/>
            <p:cNvSpPr>
              <a:spLocks noChangeArrowheads="1"/>
            </p:cNvSpPr>
            <p:nvPr/>
          </p:nvSpPr>
          <p:spPr bwMode="auto">
            <a:xfrm>
              <a:off x="11471275" y="67024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4" name="Oval 80"/>
            <p:cNvSpPr>
              <a:spLocks noChangeArrowheads="1"/>
            </p:cNvSpPr>
            <p:nvPr/>
          </p:nvSpPr>
          <p:spPr bwMode="auto">
            <a:xfrm>
              <a:off x="11514138" y="677545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5" name="Oval 81"/>
            <p:cNvSpPr>
              <a:spLocks noChangeArrowheads="1"/>
            </p:cNvSpPr>
            <p:nvPr/>
          </p:nvSpPr>
          <p:spPr bwMode="auto">
            <a:xfrm>
              <a:off x="11631613" y="67516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6" name="Oval 82"/>
            <p:cNvSpPr>
              <a:spLocks noChangeArrowheads="1"/>
            </p:cNvSpPr>
            <p:nvPr/>
          </p:nvSpPr>
          <p:spPr bwMode="auto">
            <a:xfrm>
              <a:off x="11606213" y="68072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7" name="Oval 83"/>
            <p:cNvSpPr>
              <a:spLocks noChangeArrowheads="1"/>
            </p:cNvSpPr>
            <p:nvPr/>
          </p:nvSpPr>
          <p:spPr bwMode="auto">
            <a:xfrm>
              <a:off x="11717338" y="680085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8" name="Oval 84"/>
            <p:cNvSpPr>
              <a:spLocks noChangeArrowheads="1"/>
            </p:cNvSpPr>
            <p:nvPr/>
          </p:nvSpPr>
          <p:spPr bwMode="auto">
            <a:xfrm>
              <a:off x="11687175" y="68865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9" name="Oval 85"/>
            <p:cNvSpPr>
              <a:spLocks noChangeArrowheads="1"/>
            </p:cNvSpPr>
            <p:nvPr/>
          </p:nvSpPr>
          <p:spPr bwMode="auto">
            <a:xfrm>
              <a:off x="11533188" y="68627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0" name="Oval 86"/>
            <p:cNvSpPr>
              <a:spLocks noChangeArrowheads="1"/>
            </p:cNvSpPr>
            <p:nvPr/>
          </p:nvSpPr>
          <p:spPr bwMode="auto">
            <a:xfrm>
              <a:off x="11631613" y="6880225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1" name="Oval 87"/>
            <p:cNvSpPr>
              <a:spLocks noChangeArrowheads="1"/>
            </p:cNvSpPr>
            <p:nvPr/>
          </p:nvSpPr>
          <p:spPr bwMode="auto">
            <a:xfrm>
              <a:off x="11612563" y="6948488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2" name="Freeform 88"/>
            <p:cNvSpPr>
              <a:spLocks/>
            </p:cNvSpPr>
            <p:nvPr/>
          </p:nvSpPr>
          <p:spPr bwMode="auto">
            <a:xfrm>
              <a:off x="11982450" y="7435850"/>
              <a:ext cx="12700" cy="1270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3" name="Freeform 89"/>
            <p:cNvSpPr>
              <a:spLocks/>
            </p:cNvSpPr>
            <p:nvPr/>
          </p:nvSpPr>
          <p:spPr bwMode="auto">
            <a:xfrm>
              <a:off x="11552238" y="7151688"/>
              <a:ext cx="646113" cy="641350"/>
            </a:xfrm>
            <a:custGeom>
              <a:avLst/>
              <a:gdLst>
                <a:gd name="T0" fmla="*/ 72 w 105"/>
                <a:gd name="T1" fmla="*/ 46 h 104"/>
                <a:gd name="T2" fmla="*/ 70 w 105"/>
                <a:gd name="T3" fmla="*/ 48 h 104"/>
                <a:gd name="T4" fmla="*/ 72 w 105"/>
                <a:gd name="T5" fmla="*/ 46 h 104"/>
                <a:gd name="T6" fmla="*/ 90 w 105"/>
                <a:gd name="T7" fmla="*/ 26 h 104"/>
                <a:gd name="T8" fmla="*/ 59 w 105"/>
                <a:gd name="T9" fmla="*/ 38 h 104"/>
                <a:gd name="T10" fmla="*/ 48 w 105"/>
                <a:gd name="T11" fmla="*/ 2 h 104"/>
                <a:gd name="T12" fmla="*/ 51 w 105"/>
                <a:gd name="T13" fmla="*/ 42 h 104"/>
                <a:gd name="T14" fmla="*/ 42 w 105"/>
                <a:gd name="T15" fmla="*/ 46 h 104"/>
                <a:gd name="T16" fmla="*/ 7 w 105"/>
                <a:gd name="T17" fmla="*/ 40 h 104"/>
                <a:gd name="T18" fmla="*/ 36 w 105"/>
                <a:gd name="T19" fmla="*/ 62 h 104"/>
                <a:gd name="T20" fmla="*/ 11 w 105"/>
                <a:gd name="T21" fmla="*/ 78 h 104"/>
                <a:gd name="T22" fmla="*/ 44 w 105"/>
                <a:gd name="T23" fmla="*/ 71 h 104"/>
                <a:gd name="T24" fmla="*/ 54 w 105"/>
                <a:gd name="T25" fmla="*/ 102 h 104"/>
                <a:gd name="T26" fmla="*/ 59 w 105"/>
                <a:gd name="T27" fmla="*/ 68 h 104"/>
                <a:gd name="T28" fmla="*/ 83 w 105"/>
                <a:gd name="T29" fmla="*/ 90 h 104"/>
                <a:gd name="T30" fmla="*/ 68 w 105"/>
                <a:gd name="T31" fmla="*/ 59 h 104"/>
                <a:gd name="T32" fmla="*/ 105 w 105"/>
                <a:gd name="T33" fmla="*/ 61 h 104"/>
                <a:gd name="T34" fmla="*/ 105 w 105"/>
                <a:gd name="T35" fmla="*/ 50 h 104"/>
                <a:gd name="T36" fmla="*/ 72 w 105"/>
                <a:gd name="T37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04">
                  <a:moveTo>
                    <a:pt x="72" y="46"/>
                  </a:moveTo>
                  <a:cubicBezTo>
                    <a:pt x="71" y="47"/>
                    <a:pt x="71" y="48"/>
                    <a:pt x="70" y="48"/>
                  </a:cubicBezTo>
                  <a:cubicBezTo>
                    <a:pt x="71" y="47"/>
                    <a:pt x="71" y="47"/>
                    <a:pt x="72" y="46"/>
                  </a:cubicBezTo>
                  <a:cubicBezTo>
                    <a:pt x="79" y="41"/>
                    <a:pt x="93" y="36"/>
                    <a:pt x="90" y="26"/>
                  </a:cubicBezTo>
                  <a:cubicBezTo>
                    <a:pt x="84" y="8"/>
                    <a:pt x="63" y="30"/>
                    <a:pt x="59" y="38"/>
                  </a:cubicBezTo>
                  <a:cubicBezTo>
                    <a:pt x="61" y="29"/>
                    <a:pt x="66" y="0"/>
                    <a:pt x="48" y="2"/>
                  </a:cubicBezTo>
                  <a:cubicBezTo>
                    <a:pt x="30" y="5"/>
                    <a:pt x="35" y="44"/>
                    <a:pt x="51" y="42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9" y="41"/>
                    <a:pt x="13" y="27"/>
                    <a:pt x="7" y="40"/>
                  </a:cubicBezTo>
                  <a:cubicBezTo>
                    <a:pt x="0" y="52"/>
                    <a:pt x="27" y="63"/>
                    <a:pt x="36" y="62"/>
                  </a:cubicBezTo>
                  <a:cubicBezTo>
                    <a:pt x="29" y="64"/>
                    <a:pt x="4" y="64"/>
                    <a:pt x="11" y="78"/>
                  </a:cubicBezTo>
                  <a:cubicBezTo>
                    <a:pt x="18" y="90"/>
                    <a:pt x="38" y="78"/>
                    <a:pt x="44" y="71"/>
                  </a:cubicBezTo>
                  <a:cubicBezTo>
                    <a:pt x="34" y="79"/>
                    <a:pt x="40" y="104"/>
                    <a:pt x="54" y="102"/>
                  </a:cubicBezTo>
                  <a:cubicBezTo>
                    <a:pt x="68" y="99"/>
                    <a:pt x="61" y="78"/>
                    <a:pt x="59" y="68"/>
                  </a:cubicBezTo>
                  <a:cubicBezTo>
                    <a:pt x="63" y="78"/>
                    <a:pt x="67" y="98"/>
                    <a:pt x="83" y="90"/>
                  </a:cubicBezTo>
                  <a:cubicBezTo>
                    <a:pt x="103" y="80"/>
                    <a:pt x="77" y="65"/>
                    <a:pt x="68" y="59"/>
                  </a:cubicBezTo>
                  <a:cubicBezTo>
                    <a:pt x="75" y="62"/>
                    <a:pt x="97" y="69"/>
                    <a:pt x="105" y="61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98" y="43"/>
                    <a:pt x="80" y="42"/>
                    <a:pt x="72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4" name="Oval 90"/>
            <p:cNvSpPr>
              <a:spLocks noChangeArrowheads="1"/>
            </p:cNvSpPr>
            <p:nvPr/>
          </p:nvSpPr>
          <p:spPr bwMode="auto">
            <a:xfrm>
              <a:off x="11742738" y="7354888"/>
              <a:ext cx="28892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5" name="Oval 91"/>
            <p:cNvSpPr>
              <a:spLocks noChangeArrowheads="1"/>
            </p:cNvSpPr>
            <p:nvPr/>
          </p:nvSpPr>
          <p:spPr bwMode="auto">
            <a:xfrm>
              <a:off x="11791950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6" name="Oval 92"/>
            <p:cNvSpPr>
              <a:spLocks noChangeArrowheads="1"/>
            </p:cNvSpPr>
            <p:nvPr/>
          </p:nvSpPr>
          <p:spPr bwMode="auto">
            <a:xfrm>
              <a:off x="11896725" y="74041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7" name="Oval 93"/>
            <p:cNvSpPr>
              <a:spLocks noChangeArrowheads="1"/>
            </p:cNvSpPr>
            <p:nvPr/>
          </p:nvSpPr>
          <p:spPr bwMode="auto">
            <a:xfrm>
              <a:off x="11871325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8" name="Oval 94"/>
            <p:cNvSpPr>
              <a:spLocks noChangeArrowheads="1"/>
            </p:cNvSpPr>
            <p:nvPr/>
          </p:nvSpPr>
          <p:spPr bwMode="auto">
            <a:xfrm>
              <a:off x="11982450" y="7454900"/>
              <a:ext cx="635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9" name="Oval 95"/>
            <p:cNvSpPr>
              <a:spLocks noChangeArrowheads="1"/>
            </p:cNvSpPr>
            <p:nvPr/>
          </p:nvSpPr>
          <p:spPr bwMode="auto">
            <a:xfrm>
              <a:off x="11952288" y="75342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0" name="Oval 96"/>
            <p:cNvSpPr>
              <a:spLocks noChangeArrowheads="1"/>
            </p:cNvSpPr>
            <p:nvPr/>
          </p:nvSpPr>
          <p:spPr bwMode="auto">
            <a:xfrm>
              <a:off x="11804650" y="75152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1" name="Oval 97"/>
            <p:cNvSpPr>
              <a:spLocks noChangeArrowheads="1"/>
            </p:cNvSpPr>
            <p:nvPr/>
          </p:nvSpPr>
          <p:spPr bwMode="auto">
            <a:xfrm>
              <a:off x="11903075" y="75279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2" name="Oval 98"/>
            <p:cNvSpPr>
              <a:spLocks noChangeArrowheads="1"/>
            </p:cNvSpPr>
            <p:nvPr/>
          </p:nvSpPr>
          <p:spPr bwMode="auto">
            <a:xfrm>
              <a:off x="11884025" y="7589838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3" name="Freeform 99"/>
            <p:cNvSpPr>
              <a:spLocks/>
            </p:cNvSpPr>
            <p:nvPr/>
          </p:nvSpPr>
          <p:spPr bwMode="auto">
            <a:xfrm>
              <a:off x="9672638" y="7127875"/>
              <a:ext cx="690563" cy="646113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3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9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3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9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9"/>
                    <a:pt x="58" y="69"/>
                  </a:cubicBezTo>
                  <a:cubicBezTo>
                    <a:pt x="61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5"/>
                    <a:pt x="29" y="64"/>
                    <a:pt x="35" y="62"/>
                  </a:cubicBezTo>
                  <a:cubicBezTo>
                    <a:pt x="26" y="63"/>
                    <a:pt x="0" y="53"/>
                    <a:pt x="6" y="40"/>
                  </a:cubicBezTo>
                  <a:cubicBezTo>
                    <a:pt x="12" y="27"/>
                    <a:pt x="39" y="42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4" name="Oval 100"/>
            <p:cNvSpPr>
              <a:spLocks noChangeArrowheads="1"/>
            </p:cNvSpPr>
            <p:nvPr/>
          </p:nvSpPr>
          <p:spPr bwMode="auto">
            <a:xfrm>
              <a:off x="9864725" y="7331075"/>
              <a:ext cx="282575" cy="2825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5" name="Oval 101"/>
            <p:cNvSpPr>
              <a:spLocks noChangeArrowheads="1"/>
            </p:cNvSpPr>
            <p:nvPr/>
          </p:nvSpPr>
          <p:spPr bwMode="auto">
            <a:xfrm>
              <a:off x="9907588" y="74041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6" name="Oval 102"/>
            <p:cNvSpPr>
              <a:spLocks noChangeArrowheads="1"/>
            </p:cNvSpPr>
            <p:nvPr/>
          </p:nvSpPr>
          <p:spPr bwMode="auto">
            <a:xfrm>
              <a:off x="10018713" y="7380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7" name="Oval 103"/>
            <p:cNvSpPr>
              <a:spLocks noChangeArrowheads="1"/>
            </p:cNvSpPr>
            <p:nvPr/>
          </p:nvSpPr>
          <p:spPr bwMode="auto">
            <a:xfrm>
              <a:off x="9993313" y="74358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8" name="Oval 104"/>
            <p:cNvSpPr>
              <a:spLocks noChangeArrowheads="1"/>
            </p:cNvSpPr>
            <p:nvPr/>
          </p:nvSpPr>
          <p:spPr bwMode="auto">
            <a:xfrm>
              <a:off x="10104438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9" name="Oval 105"/>
            <p:cNvSpPr>
              <a:spLocks noChangeArrowheads="1"/>
            </p:cNvSpPr>
            <p:nvPr/>
          </p:nvSpPr>
          <p:spPr bwMode="auto">
            <a:xfrm>
              <a:off x="10067925" y="7508875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0" name="Oval 106"/>
            <p:cNvSpPr>
              <a:spLocks noChangeArrowheads="1"/>
            </p:cNvSpPr>
            <p:nvPr/>
          </p:nvSpPr>
          <p:spPr bwMode="auto">
            <a:xfrm>
              <a:off x="9920288" y="74914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1" name="Oval 107"/>
            <p:cNvSpPr>
              <a:spLocks noChangeArrowheads="1"/>
            </p:cNvSpPr>
            <p:nvPr/>
          </p:nvSpPr>
          <p:spPr bwMode="auto">
            <a:xfrm>
              <a:off x="10018713" y="7504113"/>
              <a:ext cx="1111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2" name="Oval 108"/>
            <p:cNvSpPr>
              <a:spLocks noChangeArrowheads="1"/>
            </p:cNvSpPr>
            <p:nvPr/>
          </p:nvSpPr>
          <p:spPr bwMode="auto">
            <a:xfrm>
              <a:off x="9999663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3" name="Freeform 109"/>
            <p:cNvSpPr>
              <a:spLocks/>
            </p:cNvSpPr>
            <p:nvPr/>
          </p:nvSpPr>
          <p:spPr bwMode="auto">
            <a:xfrm>
              <a:off x="9593263" y="7639050"/>
              <a:ext cx="455613" cy="395288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2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4" name="Freeform 110"/>
            <p:cNvSpPr>
              <a:spLocks/>
            </p:cNvSpPr>
            <p:nvPr/>
          </p:nvSpPr>
          <p:spPr bwMode="auto">
            <a:xfrm>
              <a:off x="9569450" y="7688263"/>
              <a:ext cx="479425" cy="425450"/>
            </a:xfrm>
            <a:custGeom>
              <a:avLst/>
              <a:gdLst>
                <a:gd name="T0" fmla="*/ 4 w 78"/>
                <a:gd name="T1" fmla="*/ 0 h 69"/>
                <a:gd name="T2" fmla="*/ 0 w 78"/>
                <a:gd name="T3" fmla="*/ 0 h 69"/>
                <a:gd name="T4" fmla="*/ 78 w 78"/>
                <a:gd name="T5" fmla="*/ 57 h 69"/>
                <a:gd name="T6" fmla="*/ 78 w 78"/>
                <a:gd name="T7" fmla="*/ 56 h 69"/>
                <a:gd name="T8" fmla="*/ 4 w 7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9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5" y="69"/>
                    <a:pt x="78" y="57"/>
                  </a:cubicBezTo>
                  <a:cubicBezTo>
                    <a:pt x="78" y="57"/>
                    <a:pt x="78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5" name="Freeform 111"/>
            <p:cNvSpPr>
              <a:spLocks/>
            </p:cNvSpPr>
            <p:nvPr/>
          </p:nvSpPr>
          <p:spPr bwMode="auto">
            <a:xfrm>
              <a:off x="11107738" y="7540625"/>
              <a:ext cx="487363" cy="419100"/>
            </a:xfrm>
            <a:custGeom>
              <a:avLst/>
              <a:gdLst>
                <a:gd name="T0" fmla="*/ 0 w 79"/>
                <a:gd name="T1" fmla="*/ 8 h 68"/>
                <a:gd name="T2" fmla="*/ 79 w 79"/>
                <a:gd name="T3" fmla="*/ 68 h 68"/>
                <a:gd name="T4" fmla="*/ 0 w 79"/>
                <a:gd name="T5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68">
                  <a:moveTo>
                    <a:pt x="0" y="8"/>
                  </a:moveTo>
                  <a:cubicBezTo>
                    <a:pt x="79" y="68"/>
                    <a:pt x="79" y="68"/>
                    <a:pt x="79" y="68"/>
                  </a:cubicBezTo>
                  <a:cubicBezTo>
                    <a:pt x="78" y="61"/>
                    <a:pt x="62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6" name="Freeform 112"/>
            <p:cNvSpPr>
              <a:spLocks/>
            </p:cNvSpPr>
            <p:nvPr/>
          </p:nvSpPr>
          <p:spPr bwMode="auto">
            <a:xfrm>
              <a:off x="11083925" y="7589838"/>
              <a:ext cx="517525" cy="455613"/>
            </a:xfrm>
            <a:custGeom>
              <a:avLst/>
              <a:gdLst>
                <a:gd name="T0" fmla="*/ 4 w 84"/>
                <a:gd name="T1" fmla="*/ 0 h 74"/>
                <a:gd name="T2" fmla="*/ 0 w 84"/>
                <a:gd name="T3" fmla="*/ 1 h 74"/>
                <a:gd name="T4" fmla="*/ 84 w 84"/>
                <a:gd name="T5" fmla="*/ 61 h 74"/>
                <a:gd name="T6" fmla="*/ 83 w 84"/>
                <a:gd name="T7" fmla="*/ 60 h 74"/>
                <a:gd name="T8" fmla="*/ 4 w 8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16" y="74"/>
                    <a:pt x="84" y="61"/>
                  </a:cubicBezTo>
                  <a:cubicBezTo>
                    <a:pt x="84" y="61"/>
                    <a:pt x="84" y="61"/>
                    <a:pt x="83" y="6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7" name="Freeform 113"/>
            <p:cNvSpPr>
              <a:spLocks/>
            </p:cNvSpPr>
            <p:nvPr/>
          </p:nvSpPr>
          <p:spPr bwMode="auto">
            <a:xfrm>
              <a:off x="12057063" y="7700963"/>
              <a:ext cx="141288" cy="357188"/>
            </a:xfrm>
            <a:custGeom>
              <a:avLst/>
              <a:gdLst>
                <a:gd name="T0" fmla="*/ 0 w 23"/>
                <a:gd name="T1" fmla="*/ 58 h 58"/>
                <a:gd name="T2" fmla="*/ 23 w 23"/>
                <a:gd name="T3" fmla="*/ 35 h 58"/>
                <a:gd name="T4" fmla="*/ 23 w 23"/>
                <a:gd name="T5" fmla="*/ 0 h 58"/>
                <a:gd name="T6" fmla="*/ 0 w 23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8">
                  <a:moveTo>
                    <a:pt x="0" y="58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4" y="23"/>
                    <a:pt x="1" y="52"/>
                    <a:pt x="0" y="5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8" name="Freeform 114"/>
            <p:cNvSpPr>
              <a:spLocks/>
            </p:cNvSpPr>
            <p:nvPr/>
          </p:nvSpPr>
          <p:spPr bwMode="auto">
            <a:xfrm>
              <a:off x="12057063" y="7916863"/>
              <a:ext cx="141288" cy="147638"/>
            </a:xfrm>
            <a:custGeom>
              <a:avLst/>
              <a:gdLst>
                <a:gd name="T0" fmla="*/ 0 w 23"/>
                <a:gd name="T1" fmla="*/ 23 h 24"/>
                <a:gd name="T2" fmla="*/ 0 w 23"/>
                <a:gd name="T3" fmla="*/ 24 h 24"/>
                <a:gd name="T4" fmla="*/ 23 w 23"/>
                <a:gd name="T5" fmla="*/ 22 h 24"/>
                <a:gd name="T6" fmla="*/ 23 w 23"/>
                <a:gd name="T7" fmla="*/ 0 h 24"/>
                <a:gd name="T8" fmla="*/ 0 w 23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0" y="23"/>
                  </a:moveTo>
                  <a:cubicBezTo>
                    <a:pt x="0" y="23"/>
                    <a:pt x="0" y="24"/>
                    <a:pt x="0" y="24"/>
                  </a:cubicBezTo>
                  <a:cubicBezTo>
                    <a:pt x="8" y="24"/>
                    <a:pt x="16" y="24"/>
                    <a:pt x="23" y="22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9" name="Freeform 115"/>
            <p:cNvSpPr>
              <a:spLocks/>
            </p:cNvSpPr>
            <p:nvPr/>
          </p:nvSpPr>
          <p:spPr bwMode="auto">
            <a:xfrm>
              <a:off x="11034713" y="8051800"/>
              <a:ext cx="517525" cy="523875"/>
            </a:xfrm>
            <a:custGeom>
              <a:avLst/>
              <a:gdLst>
                <a:gd name="T0" fmla="*/ 84 w 84"/>
                <a:gd name="T1" fmla="*/ 0 h 85"/>
                <a:gd name="T2" fmla="*/ 0 w 84"/>
                <a:gd name="T3" fmla="*/ 85 h 85"/>
                <a:gd name="T4" fmla="*/ 84 w 84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85">
                  <a:moveTo>
                    <a:pt x="84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0" y="76"/>
                    <a:pt x="9" y="1"/>
                    <a:pt x="84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0" name="Freeform 116"/>
            <p:cNvSpPr>
              <a:spLocks/>
            </p:cNvSpPr>
            <p:nvPr/>
          </p:nvSpPr>
          <p:spPr bwMode="auto">
            <a:xfrm>
              <a:off x="11034713" y="8051800"/>
              <a:ext cx="547688" cy="530225"/>
            </a:xfrm>
            <a:custGeom>
              <a:avLst/>
              <a:gdLst>
                <a:gd name="T0" fmla="*/ 89 w 89"/>
                <a:gd name="T1" fmla="*/ 0 h 86"/>
                <a:gd name="T2" fmla="*/ 84 w 89"/>
                <a:gd name="T3" fmla="*/ 0 h 86"/>
                <a:gd name="T4" fmla="*/ 0 w 89"/>
                <a:gd name="T5" fmla="*/ 85 h 86"/>
                <a:gd name="T6" fmla="*/ 0 w 89"/>
                <a:gd name="T7" fmla="*/ 86 h 86"/>
                <a:gd name="T8" fmla="*/ 16 w 89"/>
                <a:gd name="T9" fmla="*/ 86 h 86"/>
                <a:gd name="T10" fmla="*/ 89 w 89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6">
                  <a:moveTo>
                    <a:pt x="89" y="0"/>
                  </a:moveTo>
                  <a:cubicBezTo>
                    <a:pt x="87" y="0"/>
                    <a:pt x="86" y="0"/>
                    <a:pt x="84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83" y="78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1" name="Freeform 117"/>
            <p:cNvSpPr>
              <a:spLocks/>
            </p:cNvSpPr>
            <p:nvPr/>
          </p:nvSpPr>
          <p:spPr bwMode="auto">
            <a:xfrm>
              <a:off x="11034713" y="8582025"/>
              <a:ext cx="98425" cy="6350"/>
            </a:xfrm>
            <a:custGeom>
              <a:avLst/>
              <a:gdLst>
                <a:gd name="T0" fmla="*/ 0 w 16"/>
                <a:gd name="T1" fmla="*/ 0 h 1"/>
                <a:gd name="T2" fmla="*/ 0 w 16"/>
                <a:gd name="T3" fmla="*/ 0 h 1"/>
                <a:gd name="T4" fmla="*/ 16 w 16"/>
                <a:gd name="T5" fmla="*/ 0 h 1"/>
                <a:gd name="T6" fmla="*/ 0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1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2" name="Freeform 118"/>
            <p:cNvSpPr>
              <a:spLocks/>
            </p:cNvSpPr>
            <p:nvPr/>
          </p:nvSpPr>
          <p:spPr bwMode="auto">
            <a:xfrm>
              <a:off x="10123488" y="7983538"/>
              <a:ext cx="522288" cy="525463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85 w 85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3" name="Freeform 119"/>
            <p:cNvSpPr>
              <a:spLocks/>
            </p:cNvSpPr>
            <p:nvPr/>
          </p:nvSpPr>
          <p:spPr bwMode="auto">
            <a:xfrm>
              <a:off x="10123488" y="7983538"/>
              <a:ext cx="547688" cy="561975"/>
            </a:xfrm>
            <a:custGeom>
              <a:avLst/>
              <a:gdLst>
                <a:gd name="T0" fmla="*/ 85 w 89"/>
                <a:gd name="T1" fmla="*/ 0 h 91"/>
                <a:gd name="T2" fmla="*/ 89 w 89"/>
                <a:gd name="T3" fmla="*/ 0 h 91"/>
                <a:gd name="T4" fmla="*/ 0 w 89"/>
                <a:gd name="T5" fmla="*/ 86 h 91"/>
                <a:gd name="T6" fmla="*/ 0 w 89"/>
                <a:gd name="T7" fmla="*/ 85 h 91"/>
                <a:gd name="T8" fmla="*/ 85 w 89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1">
                  <a:moveTo>
                    <a:pt x="85" y="0"/>
                  </a:moveTo>
                  <a:cubicBezTo>
                    <a:pt x="86" y="0"/>
                    <a:pt x="88" y="0"/>
                    <a:pt x="89" y="0"/>
                  </a:cubicBezTo>
                  <a:cubicBezTo>
                    <a:pt x="89" y="0"/>
                    <a:pt x="82" y="91"/>
                    <a:pt x="0" y="86"/>
                  </a:cubicBezTo>
                  <a:cubicBezTo>
                    <a:pt x="0" y="86"/>
                    <a:pt x="0" y="86"/>
                    <a:pt x="0" y="85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4" name="Freeform 120"/>
            <p:cNvSpPr>
              <a:spLocks/>
            </p:cNvSpPr>
            <p:nvPr/>
          </p:nvSpPr>
          <p:spPr bwMode="auto">
            <a:xfrm>
              <a:off x="10393363" y="6813550"/>
              <a:ext cx="1152525" cy="1071563"/>
            </a:xfrm>
            <a:custGeom>
              <a:avLst/>
              <a:gdLst>
                <a:gd name="T0" fmla="*/ 84 w 187"/>
                <a:gd name="T1" fmla="*/ 69 h 174"/>
                <a:gd name="T2" fmla="*/ 79 w 187"/>
                <a:gd name="T3" fmla="*/ 4 h 174"/>
                <a:gd name="T4" fmla="*/ 98 w 187"/>
                <a:gd name="T5" fmla="*/ 64 h 174"/>
                <a:gd name="T6" fmla="*/ 148 w 187"/>
                <a:gd name="T7" fmla="*/ 43 h 174"/>
                <a:gd name="T8" fmla="*/ 116 w 187"/>
                <a:gd name="T9" fmla="*/ 80 h 174"/>
                <a:gd name="T10" fmla="*/ 176 w 187"/>
                <a:gd name="T11" fmla="*/ 97 h 174"/>
                <a:gd name="T12" fmla="*/ 113 w 187"/>
                <a:gd name="T13" fmla="*/ 99 h 174"/>
                <a:gd name="T14" fmla="*/ 138 w 187"/>
                <a:gd name="T15" fmla="*/ 149 h 174"/>
                <a:gd name="T16" fmla="*/ 97 w 187"/>
                <a:gd name="T17" fmla="*/ 114 h 174"/>
                <a:gd name="T18" fmla="*/ 89 w 187"/>
                <a:gd name="T19" fmla="*/ 169 h 174"/>
                <a:gd name="T20" fmla="*/ 73 w 187"/>
                <a:gd name="T21" fmla="*/ 118 h 174"/>
                <a:gd name="T22" fmla="*/ 19 w 187"/>
                <a:gd name="T23" fmla="*/ 129 h 174"/>
                <a:gd name="T24" fmla="*/ 59 w 187"/>
                <a:gd name="T25" fmla="*/ 102 h 174"/>
                <a:gd name="T26" fmla="*/ 11 w 187"/>
                <a:gd name="T27" fmla="*/ 66 h 174"/>
                <a:gd name="T28" fmla="*/ 70 w 187"/>
                <a:gd name="T29" fmla="*/ 7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4">
                  <a:moveTo>
                    <a:pt x="84" y="69"/>
                  </a:moveTo>
                  <a:cubicBezTo>
                    <a:pt x="58" y="73"/>
                    <a:pt x="50" y="9"/>
                    <a:pt x="79" y="4"/>
                  </a:cubicBezTo>
                  <a:cubicBezTo>
                    <a:pt x="110" y="0"/>
                    <a:pt x="101" y="48"/>
                    <a:pt x="98" y="64"/>
                  </a:cubicBezTo>
                  <a:cubicBezTo>
                    <a:pt x="105" y="51"/>
                    <a:pt x="138" y="14"/>
                    <a:pt x="148" y="43"/>
                  </a:cubicBezTo>
                  <a:cubicBezTo>
                    <a:pt x="155" y="62"/>
                    <a:pt x="127" y="71"/>
                    <a:pt x="116" y="80"/>
                  </a:cubicBezTo>
                  <a:cubicBezTo>
                    <a:pt x="130" y="66"/>
                    <a:pt x="187" y="73"/>
                    <a:pt x="176" y="97"/>
                  </a:cubicBezTo>
                  <a:cubicBezTo>
                    <a:pt x="168" y="118"/>
                    <a:pt x="126" y="104"/>
                    <a:pt x="113" y="99"/>
                  </a:cubicBezTo>
                  <a:cubicBezTo>
                    <a:pt x="128" y="108"/>
                    <a:pt x="170" y="133"/>
                    <a:pt x="138" y="149"/>
                  </a:cubicBezTo>
                  <a:cubicBezTo>
                    <a:pt x="112" y="163"/>
                    <a:pt x="104" y="130"/>
                    <a:pt x="97" y="114"/>
                  </a:cubicBezTo>
                  <a:cubicBezTo>
                    <a:pt x="101" y="130"/>
                    <a:pt x="113" y="164"/>
                    <a:pt x="89" y="169"/>
                  </a:cubicBezTo>
                  <a:cubicBezTo>
                    <a:pt x="66" y="174"/>
                    <a:pt x="56" y="132"/>
                    <a:pt x="73" y="118"/>
                  </a:cubicBezTo>
                  <a:cubicBezTo>
                    <a:pt x="63" y="129"/>
                    <a:pt x="29" y="149"/>
                    <a:pt x="19" y="129"/>
                  </a:cubicBezTo>
                  <a:cubicBezTo>
                    <a:pt x="7" y="107"/>
                    <a:pt x="48" y="106"/>
                    <a:pt x="59" y="102"/>
                  </a:cubicBezTo>
                  <a:cubicBezTo>
                    <a:pt x="44" y="105"/>
                    <a:pt x="0" y="87"/>
                    <a:pt x="11" y="66"/>
                  </a:cubicBezTo>
                  <a:cubicBezTo>
                    <a:pt x="21" y="45"/>
                    <a:pt x="65" y="69"/>
                    <a:pt x="70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5" name="Oval 121"/>
            <p:cNvSpPr>
              <a:spLocks noChangeArrowheads="1"/>
            </p:cNvSpPr>
            <p:nvPr/>
          </p:nvSpPr>
          <p:spPr bwMode="auto">
            <a:xfrm>
              <a:off x="10714038" y="7151688"/>
              <a:ext cx="47466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6" name="Oval 122"/>
            <p:cNvSpPr>
              <a:spLocks noChangeArrowheads="1"/>
            </p:cNvSpPr>
            <p:nvPr/>
          </p:nvSpPr>
          <p:spPr bwMode="auto">
            <a:xfrm>
              <a:off x="10788650" y="7275513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7" name="Oval 123"/>
            <p:cNvSpPr>
              <a:spLocks noChangeArrowheads="1"/>
            </p:cNvSpPr>
            <p:nvPr/>
          </p:nvSpPr>
          <p:spPr bwMode="auto">
            <a:xfrm>
              <a:off x="10966450" y="723265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8" name="Oval 124"/>
            <p:cNvSpPr>
              <a:spLocks noChangeArrowheads="1"/>
            </p:cNvSpPr>
            <p:nvPr/>
          </p:nvSpPr>
          <p:spPr bwMode="auto">
            <a:xfrm>
              <a:off x="10929938" y="73183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9" name="Oval 125"/>
            <p:cNvSpPr>
              <a:spLocks noChangeArrowheads="1"/>
            </p:cNvSpPr>
            <p:nvPr/>
          </p:nvSpPr>
          <p:spPr bwMode="auto">
            <a:xfrm>
              <a:off x="11107738" y="7312025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0" name="Oval 126"/>
            <p:cNvSpPr>
              <a:spLocks noChangeArrowheads="1"/>
            </p:cNvSpPr>
            <p:nvPr/>
          </p:nvSpPr>
          <p:spPr bwMode="auto">
            <a:xfrm>
              <a:off x="11058525" y="74485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1" name="Oval 127"/>
            <p:cNvSpPr>
              <a:spLocks noChangeArrowheads="1"/>
            </p:cNvSpPr>
            <p:nvPr/>
          </p:nvSpPr>
          <p:spPr bwMode="auto">
            <a:xfrm>
              <a:off x="10812463" y="741680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2" name="Oval 128"/>
            <p:cNvSpPr>
              <a:spLocks noChangeArrowheads="1"/>
            </p:cNvSpPr>
            <p:nvPr/>
          </p:nvSpPr>
          <p:spPr bwMode="auto">
            <a:xfrm>
              <a:off x="10972800" y="7435850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3" name="Oval 129"/>
            <p:cNvSpPr>
              <a:spLocks noChangeArrowheads="1"/>
            </p:cNvSpPr>
            <p:nvPr/>
          </p:nvSpPr>
          <p:spPr bwMode="auto">
            <a:xfrm>
              <a:off x="10942638" y="7540625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4" name="Rectangle 130"/>
            <p:cNvSpPr>
              <a:spLocks noChangeArrowheads="1"/>
            </p:cNvSpPr>
            <p:nvPr/>
          </p:nvSpPr>
          <p:spPr bwMode="auto">
            <a:xfrm>
              <a:off x="-6350" y="8175625"/>
              <a:ext cx="12204700" cy="18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5" name="Freeform 131"/>
            <p:cNvSpPr>
              <a:spLocks/>
            </p:cNvSpPr>
            <p:nvPr/>
          </p:nvSpPr>
          <p:spPr bwMode="auto">
            <a:xfrm>
              <a:off x="28257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6" name="Freeform 132"/>
            <p:cNvSpPr>
              <a:spLocks/>
            </p:cNvSpPr>
            <p:nvPr/>
          </p:nvSpPr>
          <p:spPr bwMode="auto">
            <a:xfrm>
              <a:off x="96043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5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7" name="Freeform 133"/>
            <p:cNvSpPr>
              <a:spLocks/>
            </p:cNvSpPr>
            <p:nvPr/>
          </p:nvSpPr>
          <p:spPr bwMode="auto">
            <a:xfrm>
              <a:off x="1644650" y="7799388"/>
              <a:ext cx="184151" cy="782639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8" name="Freeform 134"/>
            <p:cNvSpPr>
              <a:spLocks/>
            </p:cNvSpPr>
            <p:nvPr/>
          </p:nvSpPr>
          <p:spPr bwMode="auto">
            <a:xfrm>
              <a:off x="232092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9" name="Freeform 135"/>
            <p:cNvSpPr>
              <a:spLocks/>
            </p:cNvSpPr>
            <p:nvPr/>
          </p:nvSpPr>
          <p:spPr bwMode="auto">
            <a:xfrm>
              <a:off x="299878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0" name="Freeform 136"/>
            <p:cNvSpPr>
              <a:spLocks/>
            </p:cNvSpPr>
            <p:nvPr/>
          </p:nvSpPr>
          <p:spPr bwMode="auto">
            <a:xfrm>
              <a:off x="36814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1" name="Freeform 137"/>
            <p:cNvSpPr>
              <a:spLocks/>
            </p:cNvSpPr>
            <p:nvPr/>
          </p:nvSpPr>
          <p:spPr bwMode="auto">
            <a:xfrm>
              <a:off x="43592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2" name="Freeform 138"/>
            <p:cNvSpPr>
              <a:spLocks/>
            </p:cNvSpPr>
            <p:nvPr/>
          </p:nvSpPr>
          <p:spPr bwMode="auto">
            <a:xfrm>
              <a:off x="504348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3" name="Freeform 139"/>
            <p:cNvSpPr>
              <a:spLocks/>
            </p:cNvSpPr>
            <p:nvPr/>
          </p:nvSpPr>
          <p:spPr bwMode="auto">
            <a:xfrm>
              <a:off x="571976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4" name="Freeform 140"/>
            <p:cNvSpPr>
              <a:spLocks/>
            </p:cNvSpPr>
            <p:nvPr/>
          </p:nvSpPr>
          <p:spPr bwMode="auto">
            <a:xfrm>
              <a:off x="639762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5" name="Freeform 141"/>
            <p:cNvSpPr>
              <a:spLocks/>
            </p:cNvSpPr>
            <p:nvPr/>
          </p:nvSpPr>
          <p:spPr bwMode="auto">
            <a:xfrm>
              <a:off x="708183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6" name="Freeform 142"/>
            <p:cNvSpPr>
              <a:spLocks/>
            </p:cNvSpPr>
            <p:nvPr/>
          </p:nvSpPr>
          <p:spPr bwMode="auto">
            <a:xfrm>
              <a:off x="77581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7" name="Freeform 143"/>
            <p:cNvSpPr>
              <a:spLocks/>
            </p:cNvSpPr>
            <p:nvPr/>
          </p:nvSpPr>
          <p:spPr bwMode="auto">
            <a:xfrm>
              <a:off x="84359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8" name="Freeform 144"/>
            <p:cNvSpPr>
              <a:spLocks/>
            </p:cNvSpPr>
            <p:nvPr/>
          </p:nvSpPr>
          <p:spPr bwMode="auto">
            <a:xfrm>
              <a:off x="911860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9" name="Freeform 145"/>
            <p:cNvSpPr>
              <a:spLocks/>
            </p:cNvSpPr>
            <p:nvPr/>
          </p:nvSpPr>
          <p:spPr bwMode="auto">
            <a:xfrm>
              <a:off x="979646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0" name="Freeform 146"/>
            <p:cNvSpPr>
              <a:spLocks/>
            </p:cNvSpPr>
            <p:nvPr/>
          </p:nvSpPr>
          <p:spPr bwMode="auto">
            <a:xfrm>
              <a:off x="10474325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1" name="Freeform 147"/>
            <p:cNvSpPr>
              <a:spLocks/>
            </p:cNvSpPr>
            <p:nvPr/>
          </p:nvSpPr>
          <p:spPr bwMode="auto">
            <a:xfrm>
              <a:off x="1115695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2" name="Freeform 148"/>
            <p:cNvSpPr>
              <a:spLocks/>
            </p:cNvSpPr>
            <p:nvPr/>
          </p:nvSpPr>
          <p:spPr bwMode="auto">
            <a:xfrm>
              <a:off x="1183481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</p:grpSp>
      <p:pic>
        <p:nvPicPr>
          <p:cNvPr id="162" name="图片 9">
            <a:extLst>
              <a:ext uri="{FF2B5EF4-FFF2-40B4-BE49-F238E27FC236}">
                <a16:creationId xmlns:a16="http://schemas.microsoft.com/office/drawing/2014/main" id="{2865A210-1A75-44C2-A563-954401F77F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8652">
            <a:off x="3753994" y="-124151"/>
            <a:ext cx="5185392" cy="3710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5" name="Picture 5" descr="C:\Users\Administrator\Desktop\小鸟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92531" y="1478981"/>
            <a:ext cx="1434357" cy="1524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" name="文本框 4"/>
          <p:cNvSpPr txBox="1">
            <a:spLocks noChangeArrowheads="1"/>
          </p:cNvSpPr>
          <p:nvPr/>
        </p:nvSpPr>
        <p:spPr bwMode="auto">
          <a:xfrm>
            <a:off x="3933106" y="1936056"/>
            <a:ext cx="4478359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4800" b="1" dirty="0">
                <a:solidFill>
                  <a:srgbClr val="FF0000"/>
                </a:solidFill>
                <a:latin typeface="Comic Sans MS" panose="030F0702030302020204" pitchFamily="66" charset="0"/>
                <a:ea typeface="幼圆" panose="02010509060101010101" charset="-122"/>
                <a:cs typeface="Arial" panose="020B0604020202020204" pitchFamily="34" charset="0"/>
                <a:sym typeface="+mn-lt"/>
              </a:rPr>
              <a:t>4 Production</a:t>
            </a:r>
            <a:endParaRPr lang="zh-CN" altLang="en-US" sz="4800" b="1" dirty="0">
              <a:solidFill>
                <a:srgbClr val="FF0000"/>
              </a:solidFill>
              <a:latin typeface="Comic Sans MS" panose="030F0702030302020204" pitchFamily="66" charset="0"/>
              <a:ea typeface="幼圆" panose="02010509060101010101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163" name="Picture 162">
            <a:extLst>
              <a:ext uri="{FF2B5EF4-FFF2-40B4-BE49-F238E27FC236}">
                <a16:creationId xmlns:a16="http://schemas.microsoft.com/office/drawing/2014/main" id="{AA6A5C56-CAB9-4241-A392-7CF69549131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9045" y="134945"/>
            <a:ext cx="973363" cy="4667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6519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4" name="magic-chime-06.wav"/>
          </p:stSnd>
        </p:sndAc>
      </p:transition>
    </mc:Choice>
    <mc:Fallback xmlns="">
      <p:transition spd="slow">
        <p:fade/>
        <p:sndAc>
          <p:stSnd>
            <p:snd r:embed="rId19" name="magic-chime-06.wav"/>
          </p:stSnd>
        </p:sndAc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0" presetClass="path" presetSubtype="0" repeatCount="indefinite" accel="50000" fill="hold" nodeType="withEffect" p14:presetBounceEnd="43000">
                                      <p:stCondLst>
                                        <p:cond delay="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5.55556E-7 1.35802E-6 C -0.01233 0.00154 -0.02309 0.00741 -0.03542 0.00926 C -0.04809 0.01543 -0.05972 0.01697 -0.07292 0.01852 C -0.18837 0.01574 -0.19062 0.03302 -0.25625 0.0037 C -0.26302 -0.00432 -0.26458 -0.01111 -0.27083 -0.02222 C -0.28073 -0.03982 -0.29132 -0.05864 -0.30521 -0.06482 C -0.34097 -0.1071 -0.42309 -0.09012 -0.44896 -0.09074 C -0.45955 -0.09537 -0.47049 -0.09722 -0.48125 -0.10185 C -0.48802 -0.10494 -0.4941 -0.10895 -0.50104 -0.11111 C -0.51059 -0.1179 -0.52118 -0.12469 -0.53125 -0.12778 C -0.54705 -0.14198 -0.56319 -0.15309 -0.58021 -0.16111 C -0.58628 -0.16389 -0.59132 -0.17006 -0.59687 -0.17408 C -0.6099 -0.18364 -0.62552 -0.19043 -0.63958 -0.19445 C -0.67187 -0.1929 -0.70312 -0.19074 -0.73542 -0.19259 C -0.74983 -0.20124 -0.76441 -0.20833 -0.77812 -0.22037 C -0.7842 -0.22593 -0.79028 -0.2321 -0.79705 -0.23519 C -0.81007 -0.24908 -0.79462 -0.23395 -0.80729 -0.24259 C -0.81302 -0.2463 -0.8184 -0.25309 -0.82413 -0.25741 C -0.83003 -0.26204 -0.82622 -0.25648 -0.83125 -0.26111 C -0.84097 -0.26975 -0.85104 -0.27809 -0.86146 -0.28333 C -0.87083 -0.29445 -0.88108 -0.30556 -0.89184 -0.31296 C -0.89965 -0.32716 -0.91215 -0.33457 -0.91875 -0.35185 C -0.92014 -0.35556 -0.92205 -0.35895 -0.92292 -0.36296 C -0.92361 -0.36605 -0.92396 -0.36945 -0.925 -0.37222 C -0.9276 -0.37963 -0.9316 -0.38519 -0.93438 -0.39259 C -0.94045 -0.40864 -0.94549 -0.4179 -0.95313 -0.43148 " pathEditMode="relative" ptsTypes="fffffffffffffffffffffffffA" p14:bounceEnd="43000">
                                          <p:cBhvr>
                                            <p:cTn id="16" dur="6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0" presetClass="path" presetSubtype="0" repeatCount="indefinite" accel="50000" fill="hold" nodeType="withEffect">
                                      <p:stCondLst>
                                        <p:cond delay="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5.55556E-7 1.35802E-6 C -0.01233 0.00154 -0.02309 0.00741 -0.03542 0.00926 C -0.04809 0.01543 -0.05972 0.01697 -0.07292 0.01852 C -0.18837 0.01574 -0.19062 0.03302 -0.25625 0.0037 C -0.26302 -0.00432 -0.26458 -0.01111 -0.27083 -0.02222 C -0.28073 -0.03982 -0.29132 -0.05864 -0.30521 -0.06482 C -0.34097 -0.1071 -0.42309 -0.09012 -0.44896 -0.09074 C -0.45955 -0.09537 -0.47049 -0.09722 -0.48125 -0.10185 C -0.48802 -0.10494 -0.4941 -0.10895 -0.50104 -0.11111 C -0.51059 -0.1179 -0.52118 -0.12469 -0.53125 -0.12778 C -0.54705 -0.14198 -0.56319 -0.15309 -0.58021 -0.16111 C -0.58628 -0.16389 -0.59132 -0.17006 -0.59687 -0.17408 C -0.6099 -0.18364 -0.62552 -0.19043 -0.63958 -0.19445 C -0.67187 -0.1929 -0.70312 -0.19074 -0.73542 -0.19259 C -0.74983 -0.20124 -0.76441 -0.20833 -0.77812 -0.22037 C -0.7842 -0.22593 -0.79028 -0.2321 -0.79705 -0.23519 C -0.81007 -0.24908 -0.79462 -0.23395 -0.80729 -0.24259 C -0.81302 -0.2463 -0.8184 -0.25309 -0.82413 -0.25741 C -0.83003 -0.26204 -0.82622 -0.25648 -0.83125 -0.26111 C -0.84097 -0.26975 -0.85104 -0.27809 -0.86146 -0.28333 C -0.87083 -0.29445 -0.88108 -0.30556 -0.89184 -0.31296 C -0.89965 -0.32716 -0.91215 -0.33457 -0.91875 -0.35185 C -0.92014 -0.35556 -0.92205 -0.35895 -0.92292 -0.36296 C -0.92361 -0.36605 -0.92396 -0.36945 -0.925 -0.37222 C -0.9276 -0.37963 -0.9316 -0.38519 -0.93438 -0.39259 C -0.94045 -0.40864 -0.94549 -0.4179 -0.95313 -0.43148 " pathEditMode="relative" ptsTypes="fffffffffffffffffffffffffA">
                                          <p:cBhvr>
                                            <p:cTn id="16" dur="6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8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7000" r="-7000" b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012676"/>
              </p:ext>
            </p:extLst>
          </p:nvPr>
        </p:nvGraphicFramePr>
        <p:xfrm>
          <a:off x="3113313" y="2106190"/>
          <a:ext cx="5631544" cy="3200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57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5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0444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331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anose="030F0702030302020204" pitchFamily="66" charset="0"/>
                        </a:rPr>
                        <a:t>bike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anose="030F0702030302020204" pitchFamily="66" charset="0"/>
                        </a:rPr>
                        <a:t>yes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331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anose="030F0702030302020204" pitchFamily="66" charset="0"/>
                        </a:rPr>
                        <a:t>…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omic Sans MS" panose="030F0702030302020204" pitchFamily="66" charset="0"/>
                        </a:rPr>
                        <a:t>…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3319">
                <a:tc>
                  <a:txBody>
                    <a:bodyPr/>
                    <a:lstStyle/>
                    <a:p>
                      <a:endParaRPr lang="en-US" sz="280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187485" y="2102970"/>
            <a:ext cx="518091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9140">
              <a:defRPr/>
            </a:pPr>
            <a:r>
              <a:rPr lang="en-AU" sz="5000" dirty="0">
                <a:solidFill>
                  <a:srgbClr val="FF0000"/>
                </a:solidFill>
                <a:latin typeface="Comic Sans MS" panose="030F0702030302020204" pitchFamily="66" charset="0"/>
              </a:rPr>
              <a:t>y</a:t>
            </a:r>
            <a:endParaRPr lang="en-US" sz="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90600" y="2102970"/>
            <a:ext cx="364202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9140">
              <a:defRPr/>
            </a:pPr>
            <a:r>
              <a:rPr lang="en-AU" sz="5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i</a:t>
            </a:r>
            <a:endParaRPr lang="en-US" sz="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09396" y="1207532"/>
            <a:ext cx="37385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9140">
              <a:defRPr/>
            </a:pPr>
            <a:r>
              <a:rPr lang="en-AU" sz="4000" dirty="0">
                <a:solidFill>
                  <a:schemeClr val="bg1"/>
                </a:solidFill>
                <a:latin typeface="Comic Sans MS" panose="030F0702030302020204" pitchFamily="66" charset="0"/>
              </a:rPr>
              <a:t>Find and write!</a:t>
            </a:r>
            <a:endParaRPr lang="en-US" sz="40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6398622"/>
      </p:ext>
    </p:extLst>
  </p:cSld>
  <p:clrMapOvr>
    <a:masterClrMapping/>
  </p:clrMapOvr>
  <p:transition spd="slow">
    <p:push dir="u"/>
    <p:sndAc>
      <p:stSnd>
        <p:snd r:embed="rId4" name="whoosh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icture 16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8"/>
            <a:ext cx="12192000" cy="6681259"/>
          </a:xfrm>
          <a:prstGeom prst="rect">
            <a:avLst/>
          </a:prstGeom>
        </p:spPr>
      </p:pic>
      <p:pic>
        <p:nvPicPr>
          <p:cNvPr id="159" name="Picture 158" descr="Untitled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" y="1005877"/>
            <a:ext cx="12191999" cy="5852123"/>
          </a:xfrm>
          <a:prstGeom prst="rect">
            <a:avLst/>
          </a:prstGeom>
        </p:spPr>
      </p:pic>
      <p:pic>
        <p:nvPicPr>
          <p:cNvPr id="164" name="图片 6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055" y="3995781"/>
            <a:ext cx="4839995" cy="1525561"/>
          </a:xfrm>
          <a:prstGeom prst="rect">
            <a:avLst/>
          </a:prstGeom>
        </p:spPr>
      </p:pic>
      <p:pic>
        <p:nvPicPr>
          <p:cNvPr id="166" name="Picture 165" descr="24155454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400" t="8519" r="10000" b="17407"/>
          <a:stretch>
            <a:fillRect/>
          </a:stretch>
        </p:blipFill>
        <p:spPr>
          <a:xfrm>
            <a:off x="1294993" y="1801817"/>
            <a:ext cx="3005328" cy="2946400"/>
          </a:xfrm>
          <a:prstGeom prst="rect">
            <a:avLst/>
          </a:prstGeom>
        </p:spPr>
      </p:pic>
      <p:pic>
        <p:nvPicPr>
          <p:cNvPr id="167" name="Picture 166" descr="200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203200" y="685804"/>
            <a:ext cx="1320800" cy="1361649"/>
          </a:xfrm>
          <a:prstGeom prst="rect">
            <a:avLst/>
          </a:prstGeom>
        </p:spPr>
      </p:pic>
      <p:pic>
        <p:nvPicPr>
          <p:cNvPr id="171" name="Picture 170" descr="24155454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400" t="8519" r="10000" b="17407"/>
          <a:stretch>
            <a:fillRect/>
          </a:stretch>
        </p:blipFill>
        <p:spPr>
          <a:xfrm>
            <a:off x="9956800" y="3225800"/>
            <a:ext cx="1625600" cy="1593725"/>
          </a:xfrm>
          <a:prstGeom prst="rect">
            <a:avLst/>
          </a:prstGeom>
        </p:spPr>
      </p:pic>
      <p:pic>
        <p:nvPicPr>
          <p:cNvPr id="172" name="Picture 171" descr="Bee_inkinch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930402" y="4713189"/>
            <a:ext cx="4097335" cy="2144815"/>
          </a:xfrm>
          <a:prstGeom prst="rect">
            <a:avLst/>
          </a:prstGeom>
        </p:spPr>
      </p:pic>
      <p:pic>
        <p:nvPicPr>
          <p:cNvPr id="173" name="Picture 172" descr="Bee_inkinch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90986" y="4547935"/>
            <a:ext cx="4470615" cy="2340212"/>
          </a:xfrm>
          <a:prstGeom prst="rect">
            <a:avLst/>
          </a:prstGeom>
        </p:spPr>
      </p:pic>
      <p:pic>
        <p:nvPicPr>
          <p:cNvPr id="174" name="Picture 173" descr="sunflower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805772" y="5320274"/>
            <a:ext cx="1896529" cy="1537727"/>
          </a:xfrm>
          <a:prstGeom prst="rect">
            <a:avLst/>
          </a:prstGeom>
        </p:spPr>
      </p:pic>
      <p:pic>
        <p:nvPicPr>
          <p:cNvPr id="175" name="Picture 174" descr="sunflower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flipH="1">
            <a:off x="7010402" y="5156200"/>
            <a:ext cx="2098887" cy="1701800"/>
          </a:xfrm>
          <a:prstGeom prst="rect">
            <a:avLst/>
          </a:prstGeom>
        </p:spPr>
      </p:pic>
      <p:pic>
        <p:nvPicPr>
          <p:cNvPr id="176" name="Picture 175" descr="sunflower.g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89600" y="5375189"/>
            <a:ext cx="1828800" cy="1482811"/>
          </a:xfrm>
          <a:prstGeom prst="rect">
            <a:avLst/>
          </a:prstGeom>
        </p:spPr>
      </p:pic>
      <p:grpSp>
        <p:nvGrpSpPr>
          <p:cNvPr id="10" name="组合 5"/>
          <p:cNvGrpSpPr/>
          <p:nvPr/>
        </p:nvGrpSpPr>
        <p:grpSpPr>
          <a:xfrm>
            <a:off x="-6351" y="4314827"/>
            <a:ext cx="12204701" cy="2527300"/>
            <a:chOff x="-6350" y="6061075"/>
            <a:chExt cx="12204701" cy="2527300"/>
          </a:xfrm>
        </p:grpSpPr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379538" y="7564438"/>
              <a:ext cx="36513" cy="1017588"/>
            </a:xfrm>
            <a:custGeom>
              <a:avLst/>
              <a:gdLst>
                <a:gd name="T0" fmla="*/ 6 w 6"/>
                <a:gd name="T1" fmla="*/ 3 h 165"/>
                <a:gd name="T2" fmla="*/ 3 w 6"/>
                <a:gd name="T3" fmla="*/ 0 h 165"/>
                <a:gd name="T4" fmla="*/ 0 w 6"/>
                <a:gd name="T5" fmla="*/ 3 h 165"/>
                <a:gd name="T6" fmla="*/ 0 w 6"/>
                <a:gd name="T7" fmla="*/ 165 h 165"/>
                <a:gd name="T8" fmla="*/ 6 w 6"/>
                <a:gd name="T9" fmla="*/ 165 h 165"/>
                <a:gd name="T10" fmla="*/ 6 w 6"/>
                <a:gd name="T11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5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6" y="165"/>
                    <a:pt x="6" y="165"/>
                    <a:pt x="6" y="165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622300" y="6935788"/>
              <a:ext cx="36513" cy="1646238"/>
            </a:xfrm>
            <a:custGeom>
              <a:avLst/>
              <a:gdLst>
                <a:gd name="T0" fmla="*/ 6 w 6"/>
                <a:gd name="T1" fmla="*/ 4 h 267"/>
                <a:gd name="T2" fmla="*/ 3 w 6"/>
                <a:gd name="T3" fmla="*/ 0 h 267"/>
                <a:gd name="T4" fmla="*/ 0 w 6"/>
                <a:gd name="T5" fmla="*/ 4 h 267"/>
                <a:gd name="T6" fmla="*/ 0 w 6"/>
                <a:gd name="T7" fmla="*/ 267 h 267"/>
                <a:gd name="T8" fmla="*/ 6 w 6"/>
                <a:gd name="T9" fmla="*/ 267 h 267"/>
                <a:gd name="T10" fmla="*/ 6 w 6"/>
                <a:gd name="T11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6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6" y="267"/>
                    <a:pt x="6" y="267"/>
                    <a:pt x="6" y="267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1681163" y="6492875"/>
              <a:ext cx="36513" cy="2089150"/>
            </a:xfrm>
            <a:custGeom>
              <a:avLst/>
              <a:gdLst>
                <a:gd name="T0" fmla="*/ 6 w 6"/>
                <a:gd name="T1" fmla="*/ 6 h 339"/>
                <a:gd name="T2" fmla="*/ 3 w 6"/>
                <a:gd name="T3" fmla="*/ 0 h 339"/>
                <a:gd name="T4" fmla="*/ 0 w 6"/>
                <a:gd name="T5" fmla="*/ 6 h 339"/>
                <a:gd name="T6" fmla="*/ 0 w 6"/>
                <a:gd name="T7" fmla="*/ 339 h 339"/>
                <a:gd name="T8" fmla="*/ 6 w 6"/>
                <a:gd name="T9" fmla="*/ 339 h 339"/>
                <a:gd name="T10" fmla="*/ 6 w 6"/>
                <a:gd name="T11" fmla="*/ 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39">
                  <a:moveTo>
                    <a:pt x="6" y="6"/>
                  </a:moveTo>
                  <a:cubicBezTo>
                    <a:pt x="6" y="3"/>
                    <a:pt x="5" y="0"/>
                    <a:pt x="3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6" y="339"/>
                    <a:pt x="6" y="339"/>
                    <a:pt x="6" y="33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2339975" y="6683375"/>
              <a:ext cx="36513" cy="1898650"/>
            </a:xfrm>
            <a:custGeom>
              <a:avLst/>
              <a:gdLst>
                <a:gd name="T0" fmla="*/ 6 w 6"/>
                <a:gd name="T1" fmla="*/ 4 h 308"/>
                <a:gd name="T2" fmla="*/ 3 w 6"/>
                <a:gd name="T3" fmla="*/ 0 h 308"/>
                <a:gd name="T4" fmla="*/ 0 w 6"/>
                <a:gd name="T5" fmla="*/ 4 h 308"/>
                <a:gd name="T6" fmla="*/ 0 w 6"/>
                <a:gd name="T7" fmla="*/ 308 h 308"/>
                <a:gd name="T8" fmla="*/ 6 w 6"/>
                <a:gd name="T9" fmla="*/ 308 h 308"/>
                <a:gd name="T10" fmla="*/ 6 w 6"/>
                <a:gd name="T11" fmla="*/ 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08">
                  <a:moveTo>
                    <a:pt x="6" y="4"/>
                  </a:move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6" y="308"/>
                    <a:pt x="6" y="308"/>
                    <a:pt x="6" y="308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2611438" y="7485063"/>
              <a:ext cx="30163" cy="1096963"/>
            </a:xfrm>
            <a:custGeom>
              <a:avLst/>
              <a:gdLst>
                <a:gd name="T0" fmla="*/ 5 w 5"/>
                <a:gd name="T1" fmla="*/ 3 h 178"/>
                <a:gd name="T2" fmla="*/ 2 w 5"/>
                <a:gd name="T3" fmla="*/ 0 h 178"/>
                <a:gd name="T4" fmla="*/ 0 w 5"/>
                <a:gd name="T5" fmla="*/ 3 h 178"/>
                <a:gd name="T6" fmla="*/ 0 w 5"/>
                <a:gd name="T7" fmla="*/ 178 h 178"/>
                <a:gd name="T8" fmla="*/ 5 w 5"/>
                <a:gd name="T9" fmla="*/ 178 h 178"/>
                <a:gd name="T10" fmla="*/ 5 w 5"/>
                <a:gd name="T11" fmla="*/ 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8">
                  <a:moveTo>
                    <a:pt x="5" y="3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" y="178"/>
                    <a:pt x="5" y="178"/>
                    <a:pt x="5" y="178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836613" y="6819900"/>
              <a:ext cx="1158875" cy="1077913"/>
            </a:xfrm>
            <a:custGeom>
              <a:avLst/>
              <a:gdLst>
                <a:gd name="T0" fmla="*/ 85 w 188"/>
                <a:gd name="T1" fmla="*/ 70 h 175"/>
                <a:gd name="T2" fmla="*/ 79 w 188"/>
                <a:gd name="T3" fmla="*/ 5 h 175"/>
                <a:gd name="T4" fmla="*/ 98 w 188"/>
                <a:gd name="T5" fmla="*/ 65 h 175"/>
                <a:gd name="T6" fmla="*/ 149 w 188"/>
                <a:gd name="T7" fmla="*/ 44 h 175"/>
                <a:gd name="T8" fmla="*/ 117 w 188"/>
                <a:gd name="T9" fmla="*/ 81 h 175"/>
                <a:gd name="T10" fmla="*/ 178 w 188"/>
                <a:gd name="T11" fmla="*/ 99 h 175"/>
                <a:gd name="T12" fmla="*/ 113 w 188"/>
                <a:gd name="T13" fmla="*/ 100 h 175"/>
                <a:gd name="T14" fmla="*/ 139 w 188"/>
                <a:gd name="T15" fmla="*/ 151 h 175"/>
                <a:gd name="T16" fmla="*/ 98 w 188"/>
                <a:gd name="T17" fmla="*/ 115 h 175"/>
                <a:gd name="T18" fmla="*/ 90 w 188"/>
                <a:gd name="T19" fmla="*/ 171 h 175"/>
                <a:gd name="T20" fmla="*/ 73 w 188"/>
                <a:gd name="T21" fmla="*/ 120 h 175"/>
                <a:gd name="T22" fmla="*/ 19 w 188"/>
                <a:gd name="T23" fmla="*/ 131 h 175"/>
                <a:gd name="T24" fmla="*/ 59 w 188"/>
                <a:gd name="T25" fmla="*/ 104 h 175"/>
                <a:gd name="T26" fmla="*/ 11 w 188"/>
                <a:gd name="T27" fmla="*/ 67 h 175"/>
                <a:gd name="T28" fmla="*/ 70 w 188"/>
                <a:gd name="T29" fmla="*/ 7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175">
                  <a:moveTo>
                    <a:pt x="85" y="70"/>
                  </a:moveTo>
                  <a:cubicBezTo>
                    <a:pt x="59" y="74"/>
                    <a:pt x="51" y="9"/>
                    <a:pt x="79" y="5"/>
                  </a:cubicBezTo>
                  <a:cubicBezTo>
                    <a:pt x="111" y="0"/>
                    <a:pt x="102" y="49"/>
                    <a:pt x="98" y="65"/>
                  </a:cubicBezTo>
                  <a:cubicBezTo>
                    <a:pt x="106" y="52"/>
                    <a:pt x="139" y="15"/>
                    <a:pt x="149" y="44"/>
                  </a:cubicBezTo>
                  <a:cubicBezTo>
                    <a:pt x="156" y="63"/>
                    <a:pt x="128" y="72"/>
                    <a:pt x="117" y="81"/>
                  </a:cubicBezTo>
                  <a:cubicBezTo>
                    <a:pt x="131" y="67"/>
                    <a:pt x="188" y="74"/>
                    <a:pt x="178" y="99"/>
                  </a:cubicBezTo>
                  <a:cubicBezTo>
                    <a:pt x="169" y="119"/>
                    <a:pt x="127" y="105"/>
                    <a:pt x="113" y="100"/>
                  </a:cubicBezTo>
                  <a:cubicBezTo>
                    <a:pt x="129" y="109"/>
                    <a:pt x="171" y="135"/>
                    <a:pt x="139" y="151"/>
                  </a:cubicBezTo>
                  <a:cubicBezTo>
                    <a:pt x="113" y="165"/>
                    <a:pt x="105" y="132"/>
                    <a:pt x="98" y="115"/>
                  </a:cubicBezTo>
                  <a:cubicBezTo>
                    <a:pt x="102" y="131"/>
                    <a:pt x="114" y="166"/>
                    <a:pt x="90" y="171"/>
                  </a:cubicBezTo>
                  <a:cubicBezTo>
                    <a:pt x="66" y="175"/>
                    <a:pt x="57" y="134"/>
                    <a:pt x="73" y="120"/>
                  </a:cubicBezTo>
                  <a:cubicBezTo>
                    <a:pt x="64" y="130"/>
                    <a:pt x="30" y="151"/>
                    <a:pt x="19" y="131"/>
                  </a:cubicBezTo>
                  <a:cubicBezTo>
                    <a:pt x="7" y="108"/>
                    <a:pt x="49" y="108"/>
                    <a:pt x="59" y="104"/>
                  </a:cubicBezTo>
                  <a:cubicBezTo>
                    <a:pt x="44" y="106"/>
                    <a:pt x="0" y="88"/>
                    <a:pt x="11" y="67"/>
                  </a:cubicBezTo>
                  <a:cubicBezTo>
                    <a:pt x="21" y="46"/>
                    <a:pt x="66" y="70"/>
                    <a:pt x="70" y="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1157288" y="7164388"/>
              <a:ext cx="48101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8" name="Oval 14"/>
            <p:cNvSpPr>
              <a:spLocks noChangeArrowheads="1"/>
            </p:cNvSpPr>
            <p:nvPr/>
          </p:nvSpPr>
          <p:spPr bwMode="auto">
            <a:xfrm>
              <a:off x="1231900" y="7288213"/>
              <a:ext cx="1746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9" name="Oval 15"/>
            <p:cNvSpPr>
              <a:spLocks noChangeArrowheads="1"/>
            </p:cNvSpPr>
            <p:nvPr/>
          </p:nvSpPr>
          <p:spPr bwMode="auto">
            <a:xfrm>
              <a:off x="1416050" y="72453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0" name="Oval 16"/>
            <p:cNvSpPr>
              <a:spLocks noChangeArrowheads="1"/>
            </p:cNvSpPr>
            <p:nvPr/>
          </p:nvSpPr>
          <p:spPr bwMode="auto">
            <a:xfrm>
              <a:off x="1373188" y="7331075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1" name="Oval 17"/>
            <p:cNvSpPr>
              <a:spLocks noChangeArrowheads="1"/>
            </p:cNvSpPr>
            <p:nvPr/>
          </p:nvSpPr>
          <p:spPr bwMode="auto">
            <a:xfrm>
              <a:off x="1557338" y="73310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1501775" y="7459663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3" name="Oval 19"/>
            <p:cNvSpPr>
              <a:spLocks noChangeArrowheads="1"/>
            </p:cNvSpPr>
            <p:nvPr/>
          </p:nvSpPr>
          <p:spPr bwMode="auto">
            <a:xfrm>
              <a:off x="1255713" y="7429500"/>
              <a:ext cx="190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1422400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5" name="Oval 21"/>
            <p:cNvSpPr>
              <a:spLocks noChangeArrowheads="1"/>
            </p:cNvSpPr>
            <p:nvPr/>
          </p:nvSpPr>
          <p:spPr bwMode="auto">
            <a:xfrm>
              <a:off x="1392238" y="7559675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301625" y="6456363"/>
              <a:ext cx="720725" cy="671513"/>
            </a:xfrm>
            <a:custGeom>
              <a:avLst/>
              <a:gdLst>
                <a:gd name="T0" fmla="*/ 52 w 117"/>
                <a:gd name="T1" fmla="*/ 43 h 109"/>
                <a:gd name="T2" fmla="*/ 49 w 117"/>
                <a:gd name="T3" fmla="*/ 2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0 w 117"/>
                <a:gd name="T11" fmla="*/ 61 h 109"/>
                <a:gd name="T12" fmla="*/ 70 w 117"/>
                <a:gd name="T13" fmla="*/ 62 h 109"/>
                <a:gd name="T14" fmla="*/ 86 w 117"/>
                <a:gd name="T15" fmla="*/ 94 h 109"/>
                <a:gd name="T16" fmla="*/ 60 w 117"/>
                <a:gd name="T17" fmla="*/ 71 h 109"/>
                <a:gd name="T18" fmla="*/ 56 w 117"/>
                <a:gd name="T19" fmla="*/ 106 h 109"/>
                <a:gd name="T20" fmla="*/ 45 w 117"/>
                <a:gd name="T21" fmla="*/ 74 h 109"/>
                <a:gd name="T22" fmla="*/ 11 w 117"/>
                <a:gd name="T23" fmla="*/ 81 h 109"/>
                <a:gd name="T24" fmla="*/ 37 w 117"/>
                <a:gd name="T25" fmla="*/ 64 h 109"/>
                <a:gd name="T26" fmla="*/ 6 w 117"/>
                <a:gd name="T27" fmla="*/ 41 h 109"/>
                <a:gd name="T28" fmla="*/ 43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2" y="43"/>
                  </a:moveTo>
                  <a:cubicBezTo>
                    <a:pt x="36" y="45"/>
                    <a:pt x="31" y="5"/>
                    <a:pt x="49" y="2"/>
                  </a:cubicBezTo>
                  <a:cubicBezTo>
                    <a:pt x="69" y="0"/>
                    <a:pt x="63" y="30"/>
                    <a:pt x="61" y="40"/>
                  </a:cubicBezTo>
                  <a:cubicBezTo>
                    <a:pt x="66" y="32"/>
                    <a:pt x="86" y="9"/>
                    <a:pt x="93" y="27"/>
                  </a:cubicBezTo>
                  <a:cubicBezTo>
                    <a:pt x="97" y="38"/>
                    <a:pt x="79" y="44"/>
                    <a:pt x="73" y="50"/>
                  </a:cubicBezTo>
                  <a:cubicBezTo>
                    <a:pt x="81" y="41"/>
                    <a:pt x="117" y="46"/>
                    <a:pt x="110" y="61"/>
                  </a:cubicBezTo>
                  <a:cubicBezTo>
                    <a:pt x="105" y="73"/>
                    <a:pt x="79" y="65"/>
                    <a:pt x="70" y="62"/>
                  </a:cubicBezTo>
                  <a:cubicBezTo>
                    <a:pt x="80" y="67"/>
                    <a:pt x="106" y="83"/>
                    <a:pt x="86" y="94"/>
                  </a:cubicBezTo>
                  <a:cubicBezTo>
                    <a:pt x="70" y="102"/>
                    <a:pt x="65" y="81"/>
                    <a:pt x="60" y="71"/>
                  </a:cubicBezTo>
                  <a:cubicBezTo>
                    <a:pt x="63" y="81"/>
                    <a:pt x="71" y="103"/>
                    <a:pt x="56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3"/>
                    <a:pt x="11" y="81"/>
                  </a:cubicBezTo>
                  <a:cubicBezTo>
                    <a:pt x="4" y="67"/>
                    <a:pt x="30" y="66"/>
                    <a:pt x="37" y="64"/>
                  </a:cubicBezTo>
                  <a:cubicBezTo>
                    <a:pt x="27" y="65"/>
                    <a:pt x="0" y="54"/>
                    <a:pt x="6" y="41"/>
                  </a:cubicBezTo>
                  <a:cubicBezTo>
                    <a:pt x="13" y="28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7" name="Oval 23"/>
            <p:cNvSpPr>
              <a:spLocks noChangeArrowheads="1"/>
            </p:cNvSpPr>
            <p:nvPr/>
          </p:nvSpPr>
          <p:spPr bwMode="auto">
            <a:xfrm>
              <a:off x="498475" y="6665913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8" name="Oval 24"/>
            <p:cNvSpPr>
              <a:spLocks noChangeArrowheads="1"/>
            </p:cNvSpPr>
            <p:nvPr/>
          </p:nvSpPr>
          <p:spPr bwMode="auto">
            <a:xfrm>
              <a:off x="547688" y="6745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29" name="Oval 25"/>
            <p:cNvSpPr>
              <a:spLocks noChangeArrowheads="1"/>
            </p:cNvSpPr>
            <p:nvPr/>
          </p:nvSpPr>
          <p:spPr bwMode="auto">
            <a:xfrm>
              <a:off x="658813" y="6715125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0" name="Oval 26"/>
            <p:cNvSpPr>
              <a:spLocks noChangeArrowheads="1"/>
            </p:cNvSpPr>
            <p:nvPr/>
          </p:nvSpPr>
          <p:spPr bwMode="auto">
            <a:xfrm>
              <a:off x="633413" y="6770688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1" name="Oval 27"/>
            <p:cNvSpPr>
              <a:spLocks noChangeArrowheads="1"/>
            </p:cNvSpPr>
            <p:nvPr/>
          </p:nvSpPr>
          <p:spPr bwMode="auto">
            <a:xfrm>
              <a:off x="744538" y="677068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2" name="Oval 28"/>
            <p:cNvSpPr>
              <a:spLocks noChangeArrowheads="1"/>
            </p:cNvSpPr>
            <p:nvPr/>
          </p:nvSpPr>
          <p:spPr bwMode="auto">
            <a:xfrm>
              <a:off x="714375" y="6850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3" name="Oval 29"/>
            <p:cNvSpPr>
              <a:spLocks noChangeArrowheads="1"/>
            </p:cNvSpPr>
            <p:nvPr/>
          </p:nvSpPr>
          <p:spPr bwMode="auto">
            <a:xfrm>
              <a:off x="560388" y="68310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4" name="Oval 30"/>
            <p:cNvSpPr>
              <a:spLocks noChangeArrowheads="1"/>
            </p:cNvSpPr>
            <p:nvPr/>
          </p:nvSpPr>
          <p:spPr bwMode="auto">
            <a:xfrm>
              <a:off x="665163" y="684371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5" name="Oval 31"/>
            <p:cNvSpPr>
              <a:spLocks noChangeArrowheads="1"/>
            </p:cNvSpPr>
            <p:nvPr/>
          </p:nvSpPr>
          <p:spPr bwMode="auto">
            <a:xfrm>
              <a:off x="646113" y="69119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2278063" y="7108825"/>
              <a:ext cx="720725" cy="671513"/>
            </a:xfrm>
            <a:custGeom>
              <a:avLst/>
              <a:gdLst>
                <a:gd name="T0" fmla="*/ 53 w 117"/>
                <a:gd name="T1" fmla="*/ 43 h 109"/>
                <a:gd name="T2" fmla="*/ 50 w 117"/>
                <a:gd name="T3" fmla="*/ 3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1 w 117"/>
                <a:gd name="T11" fmla="*/ 61 h 109"/>
                <a:gd name="T12" fmla="*/ 71 w 117"/>
                <a:gd name="T13" fmla="*/ 62 h 109"/>
                <a:gd name="T14" fmla="*/ 87 w 117"/>
                <a:gd name="T15" fmla="*/ 94 h 109"/>
                <a:gd name="T16" fmla="*/ 61 w 117"/>
                <a:gd name="T17" fmla="*/ 71 h 109"/>
                <a:gd name="T18" fmla="*/ 56 w 117"/>
                <a:gd name="T19" fmla="*/ 106 h 109"/>
                <a:gd name="T20" fmla="*/ 46 w 117"/>
                <a:gd name="T21" fmla="*/ 74 h 109"/>
                <a:gd name="T22" fmla="*/ 12 w 117"/>
                <a:gd name="T23" fmla="*/ 81 h 109"/>
                <a:gd name="T24" fmla="*/ 37 w 117"/>
                <a:gd name="T25" fmla="*/ 64 h 109"/>
                <a:gd name="T26" fmla="*/ 7 w 117"/>
                <a:gd name="T27" fmla="*/ 41 h 109"/>
                <a:gd name="T28" fmla="*/ 44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3" y="43"/>
                  </a:moveTo>
                  <a:cubicBezTo>
                    <a:pt x="37" y="46"/>
                    <a:pt x="32" y="5"/>
                    <a:pt x="50" y="3"/>
                  </a:cubicBezTo>
                  <a:cubicBezTo>
                    <a:pt x="69" y="0"/>
                    <a:pt x="64" y="30"/>
                    <a:pt x="61" y="40"/>
                  </a:cubicBezTo>
                  <a:cubicBezTo>
                    <a:pt x="66" y="32"/>
                    <a:pt x="87" y="9"/>
                    <a:pt x="93" y="27"/>
                  </a:cubicBezTo>
                  <a:cubicBezTo>
                    <a:pt x="97" y="39"/>
                    <a:pt x="80" y="44"/>
                    <a:pt x="73" y="50"/>
                  </a:cubicBezTo>
                  <a:cubicBezTo>
                    <a:pt x="82" y="41"/>
                    <a:pt x="117" y="46"/>
                    <a:pt x="111" y="61"/>
                  </a:cubicBezTo>
                  <a:cubicBezTo>
                    <a:pt x="105" y="74"/>
                    <a:pt x="79" y="65"/>
                    <a:pt x="71" y="62"/>
                  </a:cubicBezTo>
                  <a:cubicBezTo>
                    <a:pt x="80" y="67"/>
                    <a:pt x="107" y="84"/>
                    <a:pt x="87" y="94"/>
                  </a:cubicBezTo>
                  <a:cubicBezTo>
                    <a:pt x="70" y="102"/>
                    <a:pt x="66" y="82"/>
                    <a:pt x="61" y="71"/>
                  </a:cubicBezTo>
                  <a:cubicBezTo>
                    <a:pt x="64" y="81"/>
                    <a:pt x="71" y="103"/>
                    <a:pt x="56" y="106"/>
                  </a:cubicBezTo>
                  <a:cubicBezTo>
                    <a:pt x="41" y="109"/>
                    <a:pt x="35" y="83"/>
                    <a:pt x="46" y="74"/>
                  </a:cubicBezTo>
                  <a:cubicBezTo>
                    <a:pt x="40" y="81"/>
                    <a:pt x="18" y="94"/>
                    <a:pt x="12" y="81"/>
                  </a:cubicBezTo>
                  <a:cubicBezTo>
                    <a:pt x="4" y="67"/>
                    <a:pt x="30" y="67"/>
                    <a:pt x="37" y="64"/>
                  </a:cubicBezTo>
                  <a:cubicBezTo>
                    <a:pt x="28" y="66"/>
                    <a:pt x="0" y="55"/>
                    <a:pt x="7" y="41"/>
                  </a:cubicBezTo>
                  <a:cubicBezTo>
                    <a:pt x="13" y="28"/>
                    <a:pt x="41" y="43"/>
                    <a:pt x="44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7" name="Oval 33"/>
            <p:cNvSpPr>
              <a:spLocks noChangeArrowheads="1"/>
            </p:cNvSpPr>
            <p:nvPr/>
          </p:nvSpPr>
          <p:spPr bwMode="auto">
            <a:xfrm>
              <a:off x="2481263" y="73247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8" name="Oval 34"/>
            <p:cNvSpPr>
              <a:spLocks noChangeArrowheads="1"/>
            </p:cNvSpPr>
            <p:nvPr/>
          </p:nvSpPr>
          <p:spPr bwMode="auto">
            <a:xfrm>
              <a:off x="2524125" y="739933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39" name="Oval 35"/>
            <p:cNvSpPr>
              <a:spLocks noChangeArrowheads="1"/>
            </p:cNvSpPr>
            <p:nvPr/>
          </p:nvSpPr>
          <p:spPr bwMode="auto">
            <a:xfrm>
              <a:off x="2641600" y="7373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0" name="Oval 36"/>
            <p:cNvSpPr>
              <a:spLocks noChangeArrowheads="1"/>
            </p:cNvSpPr>
            <p:nvPr/>
          </p:nvSpPr>
          <p:spPr bwMode="auto">
            <a:xfrm>
              <a:off x="2611438" y="74295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1" name="Oval 37"/>
            <p:cNvSpPr>
              <a:spLocks noChangeArrowheads="1"/>
            </p:cNvSpPr>
            <p:nvPr/>
          </p:nvSpPr>
          <p:spPr bwMode="auto">
            <a:xfrm>
              <a:off x="2727325" y="7423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2" name="Oval 38"/>
            <p:cNvSpPr>
              <a:spLocks noChangeArrowheads="1"/>
            </p:cNvSpPr>
            <p:nvPr/>
          </p:nvSpPr>
          <p:spPr bwMode="auto">
            <a:xfrm>
              <a:off x="2697163" y="75088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3" name="Oval 39"/>
            <p:cNvSpPr>
              <a:spLocks noChangeArrowheads="1"/>
            </p:cNvSpPr>
            <p:nvPr/>
          </p:nvSpPr>
          <p:spPr bwMode="auto">
            <a:xfrm>
              <a:off x="2543175" y="7485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4" name="Oval 40"/>
            <p:cNvSpPr>
              <a:spLocks noChangeArrowheads="1"/>
            </p:cNvSpPr>
            <p:nvPr/>
          </p:nvSpPr>
          <p:spPr bwMode="auto">
            <a:xfrm>
              <a:off x="2641600" y="7504113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5" name="Oval 41"/>
            <p:cNvSpPr>
              <a:spLocks noChangeArrowheads="1"/>
            </p:cNvSpPr>
            <p:nvPr/>
          </p:nvSpPr>
          <p:spPr bwMode="auto">
            <a:xfrm>
              <a:off x="2622550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6" name="Freeform 42"/>
            <p:cNvSpPr>
              <a:spLocks/>
            </p:cNvSpPr>
            <p:nvPr/>
          </p:nvSpPr>
          <p:spPr bwMode="auto">
            <a:xfrm>
              <a:off x="2130425" y="6516688"/>
              <a:ext cx="498475" cy="468313"/>
            </a:xfrm>
            <a:custGeom>
              <a:avLst/>
              <a:gdLst>
                <a:gd name="T0" fmla="*/ 36 w 81"/>
                <a:gd name="T1" fmla="*/ 30 h 76"/>
                <a:gd name="T2" fmla="*/ 34 w 81"/>
                <a:gd name="T3" fmla="*/ 2 h 76"/>
                <a:gd name="T4" fmla="*/ 42 w 81"/>
                <a:gd name="T5" fmla="*/ 28 h 76"/>
                <a:gd name="T6" fmla="*/ 65 w 81"/>
                <a:gd name="T7" fmla="*/ 19 h 76"/>
                <a:gd name="T8" fmla="*/ 50 w 81"/>
                <a:gd name="T9" fmla="*/ 35 h 76"/>
                <a:gd name="T10" fmla="*/ 77 w 81"/>
                <a:gd name="T11" fmla="*/ 42 h 76"/>
                <a:gd name="T12" fmla="*/ 49 w 81"/>
                <a:gd name="T13" fmla="*/ 43 h 76"/>
                <a:gd name="T14" fmla="*/ 60 w 81"/>
                <a:gd name="T15" fmla="*/ 65 h 76"/>
                <a:gd name="T16" fmla="*/ 42 w 81"/>
                <a:gd name="T17" fmla="*/ 50 h 76"/>
                <a:gd name="T18" fmla="*/ 39 w 81"/>
                <a:gd name="T19" fmla="*/ 74 h 76"/>
                <a:gd name="T20" fmla="*/ 31 w 81"/>
                <a:gd name="T21" fmla="*/ 52 h 76"/>
                <a:gd name="T22" fmla="*/ 8 w 81"/>
                <a:gd name="T23" fmla="*/ 56 h 76"/>
                <a:gd name="T24" fmla="*/ 25 w 81"/>
                <a:gd name="T25" fmla="*/ 45 h 76"/>
                <a:gd name="T26" fmla="*/ 4 w 81"/>
                <a:gd name="T27" fmla="*/ 29 h 76"/>
                <a:gd name="T28" fmla="*/ 30 w 81"/>
                <a:gd name="T29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6">
                  <a:moveTo>
                    <a:pt x="36" y="30"/>
                  </a:moveTo>
                  <a:cubicBezTo>
                    <a:pt x="25" y="32"/>
                    <a:pt x="21" y="4"/>
                    <a:pt x="34" y="2"/>
                  </a:cubicBezTo>
                  <a:cubicBezTo>
                    <a:pt x="48" y="0"/>
                    <a:pt x="44" y="21"/>
                    <a:pt x="42" y="28"/>
                  </a:cubicBezTo>
                  <a:cubicBezTo>
                    <a:pt x="46" y="22"/>
                    <a:pt x="60" y="6"/>
                    <a:pt x="65" y="19"/>
                  </a:cubicBezTo>
                  <a:cubicBezTo>
                    <a:pt x="67" y="27"/>
                    <a:pt x="55" y="31"/>
                    <a:pt x="50" y="35"/>
                  </a:cubicBezTo>
                  <a:cubicBezTo>
                    <a:pt x="56" y="29"/>
                    <a:pt x="81" y="32"/>
                    <a:pt x="77" y="42"/>
                  </a:cubicBezTo>
                  <a:cubicBezTo>
                    <a:pt x="73" y="51"/>
                    <a:pt x="55" y="45"/>
                    <a:pt x="49" y="43"/>
                  </a:cubicBezTo>
                  <a:cubicBezTo>
                    <a:pt x="56" y="47"/>
                    <a:pt x="74" y="58"/>
                    <a:pt x="60" y="65"/>
                  </a:cubicBezTo>
                  <a:cubicBezTo>
                    <a:pt x="48" y="71"/>
                    <a:pt x="45" y="57"/>
                    <a:pt x="42" y="50"/>
                  </a:cubicBezTo>
                  <a:cubicBezTo>
                    <a:pt x="44" y="57"/>
                    <a:pt x="49" y="72"/>
                    <a:pt x="39" y="74"/>
                  </a:cubicBezTo>
                  <a:cubicBezTo>
                    <a:pt x="28" y="76"/>
                    <a:pt x="24" y="58"/>
                    <a:pt x="31" y="52"/>
                  </a:cubicBezTo>
                  <a:cubicBezTo>
                    <a:pt x="27" y="56"/>
                    <a:pt x="12" y="65"/>
                    <a:pt x="8" y="56"/>
                  </a:cubicBezTo>
                  <a:cubicBezTo>
                    <a:pt x="2" y="47"/>
                    <a:pt x="21" y="46"/>
                    <a:pt x="25" y="45"/>
                  </a:cubicBezTo>
                  <a:cubicBezTo>
                    <a:pt x="19" y="46"/>
                    <a:pt x="0" y="38"/>
                    <a:pt x="4" y="29"/>
                  </a:cubicBezTo>
                  <a:cubicBezTo>
                    <a:pt x="9" y="20"/>
                    <a:pt x="28" y="30"/>
                    <a:pt x="30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7" name="Oval 43"/>
            <p:cNvSpPr>
              <a:spLocks noChangeArrowheads="1"/>
            </p:cNvSpPr>
            <p:nvPr/>
          </p:nvSpPr>
          <p:spPr bwMode="auto">
            <a:xfrm>
              <a:off x="2265363" y="6665913"/>
              <a:ext cx="209550" cy="209550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8" name="Oval 44"/>
            <p:cNvSpPr>
              <a:spLocks noChangeArrowheads="1"/>
            </p:cNvSpPr>
            <p:nvPr/>
          </p:nvSpPr>
          <p:spPr bwMode="auto">
            <a:xfrm>
              <a:off x="2303463" y="6719888"/>
              <a:ext cx="1588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49" name="Oval 45"/>
            <p:cNvSpPr>
              <a:spLocks noChangeArrowheads="1"/>
            </p:cNvSpPr>
            <p:nvPr/>
          </p:nvSpPr>
          <p:spPr bwMode="auto">
            <a:xfrm>
              <a:off x="2376488" y="670242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0" name="Oval 46"/>
            <p:cNvSpPr>
              <a:spLocks noChangeArrowheads="1"/>
            </p:cNvSpPr>
            <p:nvPr/>
          </p:nvSpPr>
          <p:spPr bwMode="auto">
            <a:xfrm>
              <a:off x="2357438" y="6738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1" name="Oval 47"/>
            <p:cNvSpPr>
              <a:spLocks noChangeArrowheads="1"/>
            </p:cNvSpPr>
            <p:nvPr/>
          </p:nvSpPr>
          <p:spPr bwMode="auto">
            <a:xfrm>
              <a:off x="2438400" y="67325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2" name="Oval 48"/>
            <p:cNvSpPr>
              <a:spLocks noChangeArrowheads="1"/>
            </p:cNvSpPr>
            <p:nvPr/>
          </p:nvSpPr>
          <p:spPr bwMode="auto">
            <a:xfrm>
              <a:off x="2419350" y="6794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3" name="Oval 49"/>
            <p:cNvSpPr>
              <a:spLocks noChangeArrowheads="1"/>
            </p:cNvSpPr>
            <p:nvPr/>
          </p:nvSpPr>
          <p:spPr bwMode="auto">
            <a:xfrm>
              <a:off x="2308225" y="67818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4" name="Oval 50"/>
            <p:cNvSpPr>
              <a:spLocks noChangeArrowheads="1"/>
            </p:cNvSpPr>
            <p:nvPr/>
          </p:nvSpPr>
          <p:spPr bwMode="auto">
            <a:xfrm>
              <a:off x="2382838" y="6788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5" name="Oval 51"/>
            <p:cNvSpPr>
              <a:spLocks noChangeArrowheads="1"/>
            </p:cNvSpPr>
            <p:nvPr/>
          </p:nvSpPr>
          <p:spPr bwMode="auto">
            <a:xfrm>
              <a:off x="2370138" y="6837363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6" name="Freeform 52"/>
            <p:cNvSpPr>
              <a:spLocks/>
            </p:cNvSpPr>
            <p:nvPr/>
          </p:nvSpPr>
          <p:spPr bwMode="auto">
            <a:xfrm>
              <a:off x="1298575" y="6061075"/>
              <a:ext cx="690563" cy="647700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2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8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2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8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8"/>
                    <a:pt x="58" y="68"/>
                  </a:cubicBezTo>
                  <a:cubicBezTo>
                    <a:pt x="60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4"/>
                    <a:pt x="29" y="64"/>
                    <a:pt x="35" y="62"/>
                  </a:cubicBezTo>
                  <a:cubicBezTo>
                    <a:pt x="26" y="63"/>
                    <a:pt x="0" y="52"/>
                    <a:pt x="6" y="40"/>
                  </a:cubicBezTo>
                  <a:cubicBezTo>
                    <a:pt x="12" y="27"/>
                    <a:pt x="39" y="41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7" name="Oval 53"/>
            <p:cNvSpPr>
              <a:spLocks noChangeArrowheads="1"/>
            </p:cNvSpPr>
            <p:nvPr/>
          </p:nvSpPr>
          <p:spPr bwMode="auto">
            <a:xfrm>
              <a:off x="1490663" y="6264275"/>
              <a:ext cx="28257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8" name="Oval 54"/>
            <p:cNvSpPr>
              <a:spLocks noChangeArrowheads="1"/>
            </p:cNvSpPr>
            <p:nvPr/>
          </p:nvSpPr>
          <p:spPr bwMode="auto">
            <a:xfrm>
              <a:off x="1533525" y="63388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59" name="Oval 55"/>
            <p:cNvSpPr>
              <a:spLocks noChangeArrowheads="1"/>
            </p:cNvSpPr>
            <p:nvPr/>
          </p:nvSpPr>
          <p:spPr bwMode="auto">
            <a:xfrm>
              <a:off x="1644650" y="6313488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0" name="Oval 56"/>
            <p:cNvSpPr>
              <a:spLocks noChangeArrowheads="1"/>
            </p:cNvSpPr>
            <p:nvPr/>
          </p:nvSpPr>
          <p:spPr bwMode="auto">
            <a:xfrm>
              <a:off x="1619250" y="636270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1" name="Oval 57"/>
            <p:cNvSpPr>
              <a:spLocks noChangeArrowheads="1"/>
            </p:cNvSpPr>
            <p:nvPr/>
          </p:nvSpPr>
          <p:spPr bwMode="auto">
            <a:xfrm>
              <a:off x="1724025" y="636270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2" name="Oval 58"/>
            <p:cNvSpPr>
              <a:spLocks noChangeArrowheads="1"/>
            </p:cNvSpPr>
            <p:nvPr/>
          </p:nvSpPr>
          <p:spPr bwMode="auto">
            <a:xfrm>
              <a:off x="1693863" y="644366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3" name="Oval 59"/>
            <p:cNvSpPr>
              <a:spLocks noChangeArrowheads="1"/>
            </p:cNvSpPr>
            <p:nvPr/>
          </p:nvSpPr>
          <p:spPr bwMode="auto">
            <a:xfrm>
              <a:off x="1544638" y="64246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4" name="Oval 60"/>
            <p:cNvSpPr>
              <a:spLocks noChangeArrowheads="1"/>
            </p:cNvSpPr>
            <p:nvPr/>
          </p:nvSpPr>
          <p:spPr bwMode="auto">
            <a:xfrm>
              <a:off x="1644650" y="64373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5" name="Oval 61"/>
            <p:cNvSpPr>
              <a:spLocks noChangeArrowheads="1"/>
            </p:cNvSpPr>
            <p:nvPr/>
          </p:nvSpPr>
          <p:spPr bwMode="auto">
            <a:xfrm>
              <a:off x="1625600" y="6499225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6" name="Freeform 62"/>
            <p:cNvSpPr>
              <a:spLocks/>
            </p:cNvSpPr>
            <p:nvPr/>
          </p:nvSpPr>
          <p:spPr bwMode="auto">
            <a:xfrm>
              <a:off x="930275" y="7910513"/>
              <a:ext cx="455613" cy="393700"/>
            </a:xfrm>
            <a:custGeom>
              <a:avLst/>
              <a:gdLst>
                <a:gd name="T0" fmla="*/ 0 w 74"/>
                <a:gd name="T1" fmla="*/ 7 h 64"/>
                <a:gd name="T2" fmla="*/ 74 w 74"/>
                <a:gd name="T3" fmla="*/ 64 h 64"/>
                <a:gd name="T4" fmla="*/ 0 w 74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7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7" name="Freeform 63"/>
            <p:cNvSpPr>
              <a:spLocks/>
            </p:cNvSpPr>
            <p:nvPr/>
          </p:nvSpPr>
          <p:spPr bwMode="auto">
            <a:xfrm>
              <a:off x="904875" y="7953375"/>
              <a:ext cx="481013" cy="431800"/>
            </a:xfrm>
            <a:custGeom>
              <a:avLst/>
              <a:gdLst>
                <a:gd name="T0" fmla="*/ 4 w 78"/>
                <a:gd name="T1" fmla="*/ 0 h 70"/>
                <a:gd name="T2" fmla="*/ 0 w 78"/>
                <a:gd name="T3" fmla="*/ 1 h 70"/>
                <a:gd name="T4" fmla="*/ 78 w 78"/>
                <a:gd name="T5" fmla="*/ 58 h 70"/>
                <a:gd name="T6" fmla="*/ 78 w 78"/>
                <a:gd name="T7" fmla="*/ 57 h 70"/>
                <a:gd name="T8" fmla="*/ 4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4" y="0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16" y="70"/>
                    <a:pt x="78" y="58"/>
                  </a:cubicBezTo>
                  <a:cubicBezTo>
                    <a:pt x="78" y="58"/>
                    <a:pt x="78" y="57"/>
                    <a:pt x="78" y="5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153988" y="7183438"/>
              <a:ext cx="455613" cy="393700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>
              <a:off x="128588" y="7232650"/>
              <a:ext cx="487363" cy="425450"/>
            </a:xfrm>
            <a:custGeom>
              <a:avLst/>
              <a:gdLst>
                <a:gd name="T0" fmla="*/ 4 w 79"/>
                <a:gd name="T1" fmla="*/ 0 h 69"/>
                <a:gd name="T2" fmla="*/ 0 w 79"/>
                <a:gd name="T3" fmla="*/ 1 h 69"/>
                <a:gd name="T4" fmla="*/ 79 w 79"/>
                <a:gd name="T5" fmla="*/ 57 h 69"/>
                <a:gd name="T6" fmla="*/ 78 w 79"/>
                <a:gd name="T7" fmla="*/ 56 h 69"/>
                <a:gd name="T8" fmla="*/ 4 w 7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9">
                  <a:moveTo>
                    <a:pt x="4" y="0"/>
                  </a:moveTo>
                  <a:cubicBezTo>
                    <a:pt x="3" y="0"/>
                    <a:pt x="2" y="0"/>
                    <a:pt x="0" y="1"/>
                  </a:cubicBezTo>
                  <a:cubicBezTo>
                    <a:pt x="0" y="1"/>
                    <a:pt x="16" y="69"/>
                    <a:pt x="79" y="57"/>
                  </a:cubicBezTo>
                  <a:cubicBezTo>
                    <a:pt x="79" y="57"/>
                    <a:pt x="79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0" name="Freeform 66"/>
            <p:cNvSpPr>
              <a:spLocks/>
            </p:cNvSpPr>
            <p:nvPr/>
          </p:nvSpPr>
          <p:spPr bwMode="auto">
            <a:xfrm>
              <a:off x="1884363" y="7239000"/>
              <a:ext cx="461963" cy="393700"/>
            </a:xfrm>
            <a:custGeom>
              <a:avLst/>
              <a:gdLst>
                <a:gd name="T0" fmla="*/ 0 w 75"/>
                <a:gd name="T1" fmla="*/ 7 h 64"/>
                <a:gd name="T2" fmla="*/ 75 w 75"/>
                <a:gd name="T3" fmla="*/ 64 h 64"/>
                <a:gd name="T4" fmla="*/ 0 w 75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64">
                  <a:moveTo>
                    <a:pt x="0" y="7"/>
                  </a:moveTo>
                  <a:cubicBezTo>
                    <a:pt x="75" y="64"/>
                    <a:pt x="75" y="64"/>
                    <a:pt x="75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1" name="Freeform 67"/>
            <p:cNvSpPr>
              <a:spLocks/>
            </p:cNvSpPr>
            <p:nvPr/>
          </p:nvSpPr>
          <p:spPr bwMode="auto">
            <a:xfrm>
              <a:off x="1865313" y="7281863"/>
              <a:ext cx="481013" cy="431800"/>
            </a:xfrm>
            <a:custGeom>
              <a:avLst/>
              <a:gdLst>
                <a:gd name="T0" fmla="*/ 3 w 78"/>
                <a:gd name="T1" fmla="*/ 0 h 70"/>
                <a:gd name="T2" fmla="*/ 0 w 78"/>
                <a:gd name="T3" fmla="*/ 1 h 70"/>
                <a:gd name="T4" fmla="*/ 78 w 78"/>
                <a:gd name="T5" fmla="*/ 57 h 70"/>
                <a:gd name="T6" fmla="*/ 78 w 78"/>
                <a:gd name="T7" fmla="*/ 57 h 70"/>
                <a:gd name="T8" fmla="*/ 3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5" y="70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2" name="Freeform 68"/>
            <p:cNvSpPr>
              <a:spLocks/>
            </p:cNvSpPr>
            <p:nvPr/>
          </p:nvSpPr>
          <p:spPr bwMode="auto">
            <a:xfrm>
              <a:off x="646113" y="7423150"/>
              <a:ext cx="406400" cy="406400"/>
            </a:xfrm>
            <a:custGeom>
              <a:avLst/>
              <a:gdLst>
                <a:gd name="T0" fmla="*/ 66 w 66"/>
                <a:gd name="T1" fmla="*/ 0 h 66"/>
                <a:gd name="T2" fmla="*/ 0 w 66"/>
                <a:gd name="T3" fmla="*/ 66 h 66"/>
                <a:gd name="T4" fmla="*/ 66 w 66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6">
                  <a:moveTo>
                    <a:pt x="6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" y="59"/>
                    <a:pt x="7" y="0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3" name="Freeform 69"/>
            <p:cNvSpPr>
              <a:spLocks/>
            </p:cNvSpPr>
            <p:nvPr/>
          </p:nvSpPr>
          <p:spPr bwMode="auto">
            <a:xfrm>
              <a:off x="646113" y="7423150"/>
              <a:ext cx="425450" cy="431800"/>
            </a:xfrm>
            <a:custGeom>
              <a:avLst/>
              <a:gdLst>
                <a:gd name="T0" fmla="*/ 66 w 69"/>
                <a:gd name="T1" fmla="*/ 0 h 70"/>
                <a:gd name="T2" fmla="*/ 69 w 69"/>
                <a:gd name="T3" fmla="*/ 0 h 70"/>
                <a:gd name="T4" fmla="*/ 0 w 69"/>
                <a:gd name="T5" fmla="*/ 67 h 70"/>
                <a:gd name="T6" fmla="*/ 0 w 69"/>
                <a:gd name="T7" fmla="*/ 66 h 70"/>
                <a:gd name="T8" fmla="*/ 66 w 69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0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0"/>
                    <a:pt x="0" y="67"/>
                  </a:cubicBezTo>
                  <a:cubicBezTo>
                    <a:pt x="0" y="67"/>
                    <a:pt x="0" y="67"/>
                    <a:pt x="0" y="66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1724025" y="6627813"/>
              <a:ext cx="406400" cy="412750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67 h 67"/>
                <a:gd name="T4" fmla="*/ 66 w 6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0"/>
                    <a:pt x="7" y="1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1724025" y="6627813"/>
              <a:ext cx="425450" cy="438150"/>
            </a:xfrm>
            <a:custGeom>
              <a:avLst/>
              <a:gdLst>
                <a:gd name="T0" fmla="*/ 66 w 69"/>
                <a:gd name="T1" fmla="*/ 0 h 71"/>
                <a:gd name="T2" fmla="*/ 69 w 69"/>
                <a:gd name="T3" fmla="*/ 0 h 71"/>
                <a:gd name="T4" fmla="*/ 0 w 69"/>
                <a:gd name="T5" fmla="*/ 67 h 71"/>
                <a:gd name="T6" fmla="*/ 0 w 69"/>
                <a:gd name="T7" fmla="*/ 67 h 71"/>
                <a:gd name="T8" fmla="*/ 66 w 69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1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1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2635250" y="7664450"/>
              <a:ext cx="523875" cy="528638"/>
            </a:xfrm>
            <a:custGeom>
              <a:avLst/>
              <a:gdLst>
                <a:gd name="T0" fmla="*/ 85 w 85"/>
                <a:gd name="T1" fmla="*/ 0 h 86"/>
                <a:gd name="T2" fmla="*/ 0 w 85"/>
                <a:gd name="T3" fmla="*/ 86 h 86"/>
                <a:gd name="T4" fmla="*/ 85 w 85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6">
                  <a:moveTo>
                    <a:pt x="85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7" name="Freeform 73"/>
            <p:cNvSpPr>
              <a:spLocks/>
            </p:cNvSpPr>
            <p:nvPr/>
          </p:nvSpPr>
          <p:spPr bwMode="auto">
            <a:xfrm>
              <a:off x="2635250" y="7664450"/>
              <a:ext cx="554038" cy="560388"/>
            </a:xfrm>
            <a:custGeom>
              <a:avLst/>
              <a:gdLst>
                <a:gd name="T0" fmla="*/ 85 w 90"/>
                <a:gd name="T1" fmla="*/ 0 h 91"/>
                <a:gd name="T2" fmla="*/ 90 w 90"/>
                <a:gd name="T3" fmla="*/ 0 h 91"/>
                <a:gd name="T4" fmla="*/ 0 w 90"/>
                <a:gd name="T5" fmla="*/ 86 h 91"/>
                <a:gd name="T6" fmla="*/ 0 w 90"/>
                <a:gd name="T7" fmla="*/ 86 h 91"/>
                <a:gd name="T8" fmla="*/ 85 w 90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1">
                  <a:moveTo>
                    <a:pt x="85" y="0"/>
                  </a:moveTo>
                  <a:cubicBezTo>
                    <a:pt x="86" y="0"/>
                    <a:pt x="88" y="0"/>
                    <a:pt x="90" y="0"/>
                  </a:cubicBezTo>
                  <a:cubicBezTo>
                    <a:pt x="90" y="0"/>
                    <a:pt x="82" y="91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8" name="Freeform 74"/>
            <p:cNvSpPr>
              <a:spLocks/>
            </p:cNvSpPr>
            <p:nvPr/>
          </p:nvSpPr>
          <p:spPr bwMode="auto">
            <a:xfrm>
              <a:off x="10972800" y="7404100"/>
              <a:ext cx="30163" cy="1177925"/>
            </a:xfrm>
            <a:custGeom>
              <a:avLst/>
              <a:gdLst>
                <a:gd name="T0" fmla="*/ 5 w 5"/>
                <a:gd name="T1" fmla="*/ 5 h 191"/>
                <a:gd name="T2" fmla="*/ 2 w 5"/>
                <a:gd name="T3" fmla="*/ 0 h 191"/>
                <a:gd name="T4" fmla="*/ 0 w 5"/>
                <a:gd name="T5" fmla="*/ 5 h 191"/>
                <a:gd name="T6" fmla="*/ 0 w 5"/>
                <a:gd name="T7" fmla="*/ 191 h 191"/>
                <a:gd name="T8" fmla="*/ 5 w 5"/>
                <a:gd name="T9" fmla="*/ 191 h 191"/>
                <a:gd name="T10" fmla="*/ 5 w 5"/>
                <a:gd name="T11" fmla="*/ 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91">
                  <a:moveTo>
                    <a:pt x="5" y="5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5" y="191"/>
                    <a:pt x="5" y="191"/>
                    <a:pt x="5" y="191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79" name="Freeform 75"/>
            <p:cNvSpPr>
              <a:spLocks/>
            </p:cNvSpPr>
            <p:nvPr/>
          </p:nvSpPr>
          <p:spPr bwMode="auto">
            <a:xfrm>
              <a:off x="11858625" y="7521575"/>
              <a:ext cx="38100" cy="1060450"/>
            </a:xfrm>
            <a:custGeom>
              <a:avLst/>
              <a:gdLst>
                <a:gd name="T0" fmla="*/ 6 w 6"/>
                <a:gd name="T1" fmla="*/ 4 h 172"/>
                <a:gd name="T2" fmla="*/ 3 w 6"/>
                <a:gd name="T3" fmla="*/ 0 h 172"/>
                <a:gd name="T4" fmla="*/ 0 w 6"/>
                <a:gd name="T5" fmla="*/ 4 h 172"/>
                <a:gd name="T6" fmla="*/ 0 w 6"/>
                <a:gd name="T7" fmla="*/ 172 h 172"/>
                <a:gd name="T8" fmla="*/ 6 w 6"/>
                <a:gd name="T9" fmla="*/ 172 h 172"/>
                <a:gd name="T10" fmla="*/ 6 w 6"/>
                <a:gd name="T11" fmla="*/ 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72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6" y="172"/>
                    <a:pt x="6" y="172"/>
                    <a:pt x="6" y="172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0" name="Freeform 76"/>
            <p:cNvSpPr>
              <a:spLocks/>
            </p:cNvSpPr>
            <p:nvPr/>
          </p:nvSpPr>
          <p:spPr bwMode="auto">
            <a:xfrm>
              <a:off x="10042525" y="7472363"/>
              <a:ext cx="36513" cy="1109663"/>
            </a:xfrm>
            <a:custGeom>
              <a:avLst/>
              <a:gdLst>
                <a:gd name="T0" fmla="*/ 6 w 6"/>
                <a:gd name="T1" fmla="*/ 4 h 180"/>
                <a:gd name="T2" fmla="*/ 3 w 6"/>
                <a:gd name="T3" fmla="*/ 0 h 180"/>
                <a:gd name="T4" fmla="*/ 0 w 6"/>
                <a:gd name="T5" fmla="*/ 4 h 180"/>
                <a:gd name="T6" fmla="*/ 0 w 6"/>
                <a:gd name="T7" fmla="*/ 180 h 180"/>
                <a:gd name="T8" fmla="*/ 6 w 6"/>
                <a:gd name="T9" fmla="*/ 180 h 180"/>
                <a:gd name="T10" fmla="*/ 6 w 6"/>
                <a:gd name="T11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0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6" y="180"/>
                    <a:pt x="6" y="180"/>
                    <a:pt x="6" y="180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1" name="Freeform 77"/>
            <p:cNvSpPr>
              <a:spLocks/>
            </p:cNvSpPr>
            <p:nvPr/>
          </p:nvSpPr>
          <p:spPr bwMode="auto">
            <a:xfrm>
              <a:off x="11606213" y="6899275"/>
              <a:ext cx="38100" cy="1682750"/>
            </a:xfrm>
            <a:custGeom>
              <a:avLst/>
              <a:gdLst>
                <a:gd name="T0" fmla="*/ 6 w 6"/>
                <a:gd name="T1" fmla="*/ 4 h 273"/>
                <a:gd name="T2" fmla="*/ 3 w 6"/>
                <a:gd name="T3" fmla="*/ 0 h 273"/>
                <a:gd name="T4" fmla="*/ 0 w 6"/>
                <a:gd name="T5" fmla="*/ 4 h 273"/>
                <a:gd name="T6" fmla="*/ 0 w 6"/>
                <a:gd name="T7" fmla="*/ 273 h 273"/>
                <a:gd name="T8" fmla="*/ 6 w 6"/>
                <a:gd name="T9" fmla="*/ 273 h 273"/>
                <a:gd name="T10" fmla="*/ 6 w 6"/>
                <a:gd name="T11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73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6" y="273"/>
                    <a:pt x="6" y="273"/>
                    <a:pt x="6" y="273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2" name="Freeform 78"/>
            <p:cNvSpPr>
              <a:spLocks/>
            </p:cNvSpPr>
            <p:nvPr/>
          </p:nvSpPr>
          <p:spPr bwMode="auto">
            <a:xfrm>
              <a:off x="11274425" y="6486525"/>
              <a:ext cx="714375" cy="671513"/>
            </a:xfrm>
            <a:custGeom>
              <a:avLst/>
              <a:gdLst>
                <a:gd name="T0" fmla="*/ 52 w 116"/>
                <a:gd name="T1" fmla="*/ 44 h 109"/>
                <a:gd name="T2" fmla="*/ 49 w 116"/>
                <a:gd name="T3" fmla="*/ 3 h 109"/>
                <a:gd name="T4" fmla="*/ 61 w 116"/>
                <a:gd name="T5" fmla="*/ 40 h 109"/>
                <a:gd name="T6" fmla="*/ 92 w 116"/>
                <a:gd name="T7" fmla="*/ 27 h 109"/>
                <a:gd name="T8" fmla="*/ 72 w 116"/>
                <a:gd name="T9" fmla="*/ 50 h 109"/>
                <a:gd name="T10" fmla="*/ 110 w 116"/>
                <a:gd name="T11" fmla="*/ 61 h 109"/>
                <a:gd name="T12" fmla="*/ 70 w 116"/>
                <a:gd name="T13" fmla="*/ 62 h 109"/>
                <a:gd name="T14" fmla="*/ 86 w 116"/>
                <a:gd name="T15" fmla="*/ 94 h 109"/>
                <a:gd name="T16" fmla="*/ 60 w 116"/>
                <a:gd name="T17" fmla="*/ 71 h 109"/>
                <a:gd name="T18" fmla="*/ 55 w 116"/>
                <a:gd name="T19" fmla="*/ 106 h 109"/>
                <a:gd name="T20" fmla="*/ 45 w 116"/>
                <a:gd name="T21" fmla="*/ 74 h 109"/>
                <a:gd name="T22" fmla="*/ 11 w 116"/>
                <a:gd name="T23" fmla="*/ 81 h 109"/>
                <a:gd name="T24" fmla="*/ 36 w 116"/>
                <a:gd name="T25" fmla="*/ 65 h 109"/>
                <a:gd name="T26" fmla="*/ 6 w 116"/>
                <a:gd name="T27" fmla="*/ 42 h 109"/>
                <a:gd name="T28" fmla="*/ 43 w 116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09">
                  <a:moveTo>
                    <a:pt x="52" y="44"/>
                  </a:moveTo>
                  <a:cubicBezTo>
                    <a:pt x="36" y="46"/>
                    <a:pt x="31" y="6"/>
                    <a:pt x="49" y="3"/>
                  </a:cubicBezTo>
                  <a:cubicBezTo>
                    <a:pt x="68" y="0"/>
                    <a:pt x="63" y="30"/>
                    <a:pt x="61" y="40"/>
                  </a:cubicBezTo>
                  <a:cubicBezTo>
                    <a:pt x="65" y="32"/>
                    <a:pt x="86" y="9"/>
                    <a:pt x="92" y="27"/>
                  </a:cubicBezTo>
                  <a:cubicBezTo>
                    <a:pt x="96" y="39"/>
                    <a:pt x="79" y="45"/>
                    <a:pt x="72" y="50"/>
                  </a:cubicBezTo>
                  <a:cubicBezTo>
                    <a:pt x="81" y="42"/>
                    <a:pt x="116" y="46"/>
                    <a:pt x="110" y="61"/>
                  </a:cubicBezTo>
                  <a:cubicBezTo>
                    <a:pt x="105" y="74"/>
                    <a:pt x="78" y="65"/>
                    <a:pt x="70" y="62"/>
                  </a:cubicBezTo>
                  <a:cubicBezTo>
                    <a:pt x="80" y="68"/>
                    <a:pt x="106" y="84"/>
                    <a:pt x="86" y="94"/>
                  </a:cubicBezTo>
                  <a:cubicBezTo>
                    <a:pt x="69" y="103"/>
                    <a:pt x="65" y="82"/>
                    <a:pt x="60" y="71"/>
                  </a:cubicBezTo>
                  <a:cubicBezTo>
                    <a:pt x="63" y="82"/>
                    <a:pt x="70" y="103"/>
                    <a:pt x="55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4"/>
                    <a:pt x="11" y="81"/>
                  </a:cubicBezTo>
                  <a:cubicBezTo>
                    <a:pt x="3" y="67"/>
                    <a:pt x="30" y="67"/>
                    <a:pt x="36" y="65"/>
                  </a:cubicBezTo>
                  <a:cubicBezTo>
                    <a:pt x="27" y="66"/>
                    <a:pt x="0" y="55"/>
                    <a:pt x="6" y="42"/>
                  </a:cubicBezTo>
                  <a:cubicBezTo>
                    <a:pt x="13" y="29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3" name="Oval 79"/>
            <p:cNvSpPr>
              <a:spLocks noChangeArrowheads="1"/>
            </p:cNvSpPr>
            <p:nvPr/>
          </p:nvSpPr>
          <p:spPr bwMode="auto">
            <a:xfrm>
              <a:off x="11471275" y="67024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4" name="Oval 80"/>
            <p:cNvSpPr>
              <a:spLocks noChangeArrowheads="1"/>
            </p:cNvSpPr>
            <p:nvPr/>
          </p:nvSpPr>
          <p:spPr bwMode="auto">
            <a:xfrm>
              <a:off x="11514138" y="677545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5" name="Oval 81"/>
            <p:cNvSpPr>
              <a:spLocks noChangeArrowheads="1"/>
            </p:cNvSpPr>
            <p:nvPr/>
          </p:nvSpPr>
          <p:spPr bwMode="auto">
            <a:xfrm>
              <a:off x="11631613" y="67516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6" name="Oval 82"/>
            <p:cNvSpPr>
              <a:spLocks noChangeArrowheads="1"/>
            </p:cNvSpPr>
            <p:nvPr/>
          </p:nvSpPr>
          <p:spPr bwMode="auto">
            <a:xfrm>
              <a:off x="11606213" y="68072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7" name="Oval 83"/>
            <p:cNvSpPr>
              <a:spLocks noChangeArrowheads="1"/>
            </p:cNvSpPr>
            <p:nvPr/>
          </p:nvSpPr>
          <p:spPr bwMode="auto">
            <a:xfrm>
              <a:off x="11717338" y="680085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8" name="Oval 84"/>
            <p:cNvSpPr>
              <a:spLocks noChangeArrowheads="1"/>
            </p:cNvSpPr>
            <p:nvPr/>
          </p:nvSpPr>
          <p:spPr bwMode="auto">
            <a:xfrm>
              <a:off x="11687175" y="68865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89" name="Oval 85"/>
            <p:cNvSpPr>
              <a:spLocks noChangeArrowheads="1"/>
            </p:cNvSpPr>
            <p:nvPr/>
          </p:nvSpPr>
          <p:spPr bwMode="auto">
            <a:xfrm>
              <a:off x="11533188" y="68627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0" name="Oval 86"/>
            <p:cNvSpPr>
              <a:spLocks noChangeArrowheads="1"/>
            </p:cNvSpPr>
            <p:nvPr/>
          </p:nvSpPr>
          <p:spPr bwMode="auto">
            <a:xfrm>
              <a:off x="11631613" y="6880225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1" name="Oval 87"/>
            <p:cNvSpPr>
              <a:spLocks noChangeArrowheads="1"/>
            </p:cNvSpPr>
            <p:nvPr/>
          </p:nvSpPr>
          <p:spPr bwMode="auto">
            <a:xfrm>
              <a:off x="11612563" y="6948488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2" name="Freeform 88"/>
            <p:cNvSpPr>
              <a:spLocks/>
            </p:cNvSpPr>
            <p:nvPr/>
          </p:nvSpPr>
          <p:spPr bwMode="auto">
            <a:xfrm>
              <a:off x="11982450" y="7435850"/>
              <a:ext cx="12700" cy="1270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3" name="Freeform 89"/>
            <p:cNvSpPr>
              <a:spLocks/>
            </p:cNvSpPr>
            <p:nvPr/>
          </p:nvSpPr>
          <p:spPr bwMode="auto">
            <a:xfrm>
              <a:off x="11552238" y="7151688"/>
              <a:ext cx="646113" cy="641350"/>
            </a:xfrm>
            <a:custGeom>
              <a:avLst/>
              <a:gdLst>
                <a:gd name="T0" fmla="*/ 72 w 105"/>
                <a:gd name="T1" fmla="*/ 46 h 104"/>
                <a:gd name="T2" fmla="*/ 70 w 105"/>
                <a:gd name="T3" fmla="*/ 48 h 104"/>
                <a:gd name="T4" fmla="*/ 72 w 105"/>
                <a:gd name="T5" fmla="*/ 46 h 104"/>
                <a:gd name="T6" fmla="*/ 90 w 105"/>
                <a:gd name="T7" fmla="*/ 26 h 104"/>
                <a:gd name="T8" fmla="*/ 59 w 105"/>
                <a:gd name="T9" fmla="*/ 38 h 104"/>
                <a:gd name="T10" fmla="*/ 48 w 105"/>
                <a:gd name="T11" fmla="*/ 2 h 104"/>
                <a:gd name="T12" fmla="*/ 51 w 105"/>
                <a:gd name="T13" fmla="*/ 42 h 104"/>
                <a:gd name="T14" fmla="*/ 42 w 105"/>
                <a:gd name="T15" fmla="*/ 46 h 104"/>
                <a:gd name="T16" fmla="*/ 7 w 105"/>
                <a:gd name="T17" fmla="*/ 40 h 104"/>
                <a:gd name="T18" fmla="*/ 36 w 105"/>
                <a:gd name="T19" fmla="*/ 62 h 104"/>
                <a:gd name="T20" fmla="*/ 11 w 105"/>
                <a:gd name="T21" fmla="*/ 78 h 104"/>
                <a:gd name="T22" fmla="*/ 44 w 105"/>
                <a:gd name="T23" fmla="*/ 71 h 104"/>
                <a:gd name="T24" fmla="*/ 54 w 105"/>
                <a:gd name="T25" fmla="*/ 102 h 104"/>
                <a:gd name="T26" fmla="*/ 59 w 105"/>
                <a:gd name="T27" fmla="*/ 68 h 104"/>
                <a:gd name="T28" fmla="*/ 83 w 105"/>
                <a:gd name="T29" fmla="*/ 90 h 104"/>
                <a:gd name="T30" fmla="*/ 68 w 105"/>
                <a:gd name="T31" fmla="*/ 59 h 104"/>
                <a:gd name="T32" fmla="*/ 105 w 105"/>
                <a:gd name="T33" fmla="*/ 61 h 104"/>
                <a:gd name="T34" fmla="*/ 105 w 105"/>
                <a:gd name="T35" fmla="*/ 50 h 104"/>
                <a:gd name="T36" fmla="*/ 72 w 105"/>
                <a:gd name="T37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04">
                  <a:moveTo>
                    <a:pt x="72" y="46"/>
                  </a:moveTo>
                  <a:cubicBezTo>
                    <a:pt x="71" y="47"/>
                    <a:pt x="71" y="48"/>
                    <a:pt x="70" y="48"/>
                  </a:cubicBezTo>
                  <a:cubicBezTo>
                    <a:pt x="71" y="47"/>
                    <a:pt x="71" y="47"/>
                    <a:pt x="72" y="46"/>
                  </a:cubicBezTo>
                  <a:cubicBezTo>
                    <a:pt x="79" y="41"/>
                    <a:pt x="93" y="36"/>
                    <a:pt x="90" y="26"/>
                  </a:cubicBezTo>
                  <a:cubicBezTo>
                    <a:pt x="84" y="8"/>
                    <a:pt x="63" y="30"/>
                    <a:pt x="59" y="38"/>
                  </a:cubicBezTo>
                  <a:cubicBezTo>
                    <a:pt x="61" y="29"/>
                    <a:pt x="66" y="0"/>
                    <a:pt x="48" y="2"/>
                  </a:cubicBezTo>
                  <a:cubicBezTo>
                    <a:pt x="30" y="5"/>
                    <a:pt x="35" y="44"/>
                    <a:pt x="51" y="42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9" y="41"/>
                    <a:pt x="13" y="27"/>
                    <a:pt x="7" y="40"/>
                  </a:cubicBezTo>
                  <a:cubicBezTo>
                    <a:pt x="0" y="52"/>
                    <a:pt x="27" y="63"/>
                    <a:pt x="36" y="62"/>
                  </a:cubicBezTo>
                  <a:cubicBezTo>
                    <a:pt x="29" y="64"/>
                    <a:pt x="4" y="64"/>
                    <a:pt x="11" y="78"/>
                  </a:cubicBezTo>
                  <a:cubicBezTo>
                    <a:pt x="18" y="90"/>
                    <a:pt x="38" y="78"/>
                    <a:pt x="44" y="71"/>
                  </a:cubicBezTo>
                  <a:cubicBezTo>
                    <a:pt x="34" y="79"/>
                    <a:pt x="40" y="104"/>
                    <a:pt x="54" y="102"/>
                  </a:cubicBezTo>
                  <a:cubicBezTo>
                    <a:pt x="68" y="99"/>
                    <a:pt x="61" y="78"/>
                    <a:pt x="59" y="68"/>
                  </a:cubicBezTo>
                  <a:cubicBezTo>
                    <a:pt x="63" y="78"/>
                    <a:pt x="67" y="98"/>
                    <a:pt x="83" y="90"/>
                  </a:cubicBezTo>
                  <a:cubicBezTo>
                    <a:pt x="103" y="80"/>
                    <a:pt x="77" y="65"/>
                    <a:pt x="68" y="59"/>
                  </a:cubicBezTo>
                  <a:cubicBezTo>
                    <a:pt x="75" y="62"/>
                    <a:pt x="97" y="69"/>
                    <a:pt x="105" y="61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98" y="43"/>
                    <a:pt x="80" y="42"/>
                    <a:pt x="72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4" name="Oval 90"/>
            <p:cNvSpPr>
              <a:spLocks noChangeArrowheads="1"/>
            </p:cNvSpPr>
            <p:nvPr/>
          </p:nvSpPr>
          <p:spPr bwMode="auto">
            <a:xfrm>
              <a:off x="11742738" y="7354888"/>
              <a:ext cx="28892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5" name="Oval 91"/>
            <p:cNvSpPr>
              <a:spLocks noChangeArrowheads="1"/>
            </p:cNvSpPr>
            <p:nvPr/>
          </p:nvSpPr>
          <p:spPr bwMode="auto">
            <a:xfrm>
              <a:off x="11791950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6" name="Oval 92"/>
            <p:cNvSpPr>
              <a:spLocks noChangeArrowheads="1"/>
            </p:cNvSpPr>
            <p:nvPr/>
          </p:nvSpPr>
          <p:spPr bwMode="auto">
            <a:xfrm>
              <a:off x="11896725" y="74041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7" name="Oval 93"/>
            <p:cNvSpPr>
              <a:spLocks noChangeArrowheads="1"/>
            </p:cNvSpPr>
            <p:nvPr/>
          </p:nvSpPr>
          <p:spPr bwMode="auto">
            <a:xfrm>
              <a:off x="11871325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8" name="Oval 94"/>
            <p:cNvSpPr>
              <a:spLocks noChangeArrowheads="1"/>
            </p:cNvSpPr>
            <p:nvPr/>
          </p:nvSpPr>
          <p:spPr bwMode="auto">
            <a:xfrm>
              <a:off x="11982450" y="7454900"/>
              <a:ext cx="635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99" name="Oval 95"/>
            <p:cNvSpPr>
              <a:spLocks noChangeArrowheads="1"/>
            </p:cNvSpPr>
            <p:nvPr/>
          </p:nvSpPr>
          <p:spPr bwMode="auto">
            <a:xfrm>
              <a:off x="11952288" y="75342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0" name="Oval 96"/>
            <p:cNvSpPr>
              <a:spLocks noChangeArrowheads="1"/>
            </p:cNvSpPr>
            <p:nvPr/>
          </p:nvSpPr>
          <p:spPr bwMode="auto">
            <a:xfrm>
              <a:off x="11804650" y="75152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1" name="Oval 97"/>
            <p:cNvSpPr>
              <a:spLocks noChangeArrowheads="1"/>
            </p:cNvSpPr>
            <p:nvPr/>
          </p:nvSpPr>
          <p:spPr bwMode="auto">
            <a:xfrm>
              <a:off x="11903075" y="75279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2" name="Oval 98"/>
            <p:cNvSpPr>
              <a:spLocks noChangeArrowheads="1"/>
            </p:cNvSpPr>
            <p:nvPr/>
          </p:nvSpPr>
          <p:spPr bwMode="auto">
            <a:xfrm>
              <a:off x="11884025" y="7589838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3" name="Freeform 99"/>
            <p:cNvSpPr>
              <a:spLocks/>
            </p:cNvSpPr>
            <p:nvPr/>
          </p:nvSpPr>
          <p:spPr bwMode="auto">
            <a:xfrm>
              <a:off x="9672638" y="7127875"/>
              <a:ext cx="690563" cy="646113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3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9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3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9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9"/>
                    <a:pt x="58" y="69"/>
                  </a:cubicBezTo>
                  <a:cubicBezTo>
                    <a:pt x="61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5"/>
                    <a:pt x="29" y="64"/>
                    <a:pt x="35" y="62"/>
                  </a:cubicBezTo>
                  <a:cubicBezTo>
                    <a:pt x="26" y="63"/>
                    <a:pt x="0" y="53"/>
                    <a:pt x="6" y="40"/>
                  </a:cubicBezTo>
                  <a:cubicBezTo>
                    <a:pt x="12" y="27"/>
                    <a:pt x="39" y="42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4" name="Oval 100"/>
            <p:cNvSpPr>
              <a:spLocks noChangeArrowheads="1"/>
            </p:cNvSpPr>
            <p:nvPr/>
          </p:nvSpPr>
          <p:spPr bwMode="auto">
            <a:xfrm>
              <a:off x="9864725" y="7331075"/>
              <a:ext cx="282575" cy="2825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5" name="Oval 101"/>
            <p:cNvSpPr>
              <a:spLocks noChangeArrowheads="1"/>
            </p:cNvSpPr>
            <p:nvPr/>
          </p:nvSpPr>
          <p:spPr bwMode="auto">
            <a:xfrm>
              <a:off x="9907588" y="74041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6" name="Oval 102"/>
            <p:cNvSpPr>
              <a:spLocks noChangeArrowheads="1"/>
            </p:cNvSpPr>
            <p:nvPr/>
          </p:nvSpPr>
          <p:spPr bwMode="auto">
            <a:xfrm>
              <a:off x="10018713" y="7380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7" name="Oval 103"/>
            <p:cNvSpPr>
              <a:spLocks noChangeArrowheads="1"/>
            </p:cNvSpPr>
            <p:nvPr/>
          </p:nvSpPr>
          <p:spPr bwMode="auto">
            <a:xfrm>
              <a:off x="9993313" y="74358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8" name="Oval 104"/>
            <p:cNvSpPr>
              <a:spLocks noChangeArrowheads="1"/>
            </p:cNvSpPr>
            <p:nvPr/>
          </p:nvSpPr>
          <p:spPr bwMode="auto">
            <a:xfrm>
              <a:off x="10104438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09" name="Oval 105"/>
            <p:cNvSpPr>
              <a:spLocks noChangeArrowheads="1"/>
            </p:cNvSpPr>
            <p:nvPr/>
          </p:nvSpPr>
          <p:spPr bwMode="auto">
            <a:xfrm>
              <a:off x="10067925" y="7508875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0" name="Oval 106"/>
            <p:cNvSpPr>
              <a:spLocks noChangeArrowheads="1"/>
            </p:cNvSpPr>
            <p:nvPr/>
          </p:nvSpPr>
          <p:spPr bwMode="auto">
            <a:xfrm>
              <a:off x="9920288" y="74914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1" name="Oval 107"/>
            <p:cNvSpPr>
              <a:spLocks noChangeArrowheads="1"/>
            </p:cNvSpPr>
            <p:nvPr/>
          </p:nvSpPr>
          <p:spPr bwMode="auto">
            <a:xfrm>
              <a:off x="10018713" y="7504113"/>
              <a:ext cx="1111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2" name="Oval 108"/>
            <p:cNvSpPr>
              <a:spLocks noChangeArrowheads="1"/>
            </p:cNvSpPr>
            <p:nvPr/>
          </p:nvSpPr>
          <p:spPr bwMode="auto">
            <a:xfrm>
              <a:off x="9999663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3" name="Freeform 109"/>
            <p:cNvSpPr>
              <a:spLocks/>
            </p:cNvSpPr>
            <p:nvPr/>
          </p:nvSpPr>
          <p:spPr bwMode="auto">
            <a:xfrm>
              <a:off x="9593263" y="7639050"/>
              <a:ext cx="455613" cy="395288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2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4" name="Freeform 110"/>
            <p:cNvSpPr>
              <a:spLocks/>
            </p:cNvSpPr>
            <p:nvPr/>
          </p:nvSpPr>
          <p:spPr bwMode="auto">
            <a:xfrm>
              <a:off x="9569450" y="7688263"/>
              <a:ext cx="479425" cy="425450"/>
            </a:xfrm>
            <a:custGeom>
              <a:avLst/>
              <a:gdLst>
                <a:gd name="T0" fmla="*/ 4 w 78"/>
                <a:gd name="T1" fmla="*/ 0 h 69"/>
                <a:gd name="T2" fmla="*/ 0 w 78"/>
                <a:gd name="T3" fmla="*/ 0 h 69"/>
                <a:gd name="T4" fmla="*/ 78 w 78"/>
                <a:gd name="T5" fmla="*/ 57 h 69"/>
                <a:gd name="T6" fmla="*/ 78 w 78"/>
                <a:gd name="T7" fmla="*/ 56 h 69"/>
                <a:gd name="T8" fmla="*/ 4 w 7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9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5" y="69"/>
                    <a:pt x="78" y="57"/>
                  </a:cubicBezTo>
                  <a:cubicBezTo>
                    <a:pt x="78" y="57"/>
                    <a:pt x="78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5" name="Freeform 111"/>
            <p:cNvSpPr>
              <a:spLocks/>
            </p:cNvSpPr>
            <p:nvPr/>
          </p:nvSpPr>
          <p:spPr bwMode="auto">
            <a:xfrm>
              <a:off x="11107738" y="7540625"/>
              <a:ext cx="487363" cy="419100"/>
            </a:xfrm>
            <a:custGeom>
              <a:avLst/>
              <a:gdLst>
                <a:gd name="T0" fmla="*/ 0 w 79"/>
                <a:gd name="T1" fmla="*/ 8 h 68"/>
                <a:gd name="T2" fmla="*/ 79 w 79"/>
                <a:gd name="T3" fmla="*/ 68 h 68"/>
                <a:gd name="T4" fmla="*/ 0 w 79"/>
                <a:gd name="T5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68">
                  <a:moveTo>
                    <a:pt x="0" y="8"/>
                  </a:moveTo>
                  <a:cubicBezTo>
                    <a:pt x="79" y="68"/>
                    <a:pt x="79" y="68"/>
                    <a:pt x="79" y="68"/>
                  </a:cubicBezTo>
                  <a:cubicBezTo>
                    <a:pt x="78" y="61"/>
                    <a:pt x="62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6" name="Freeform 112"/>
            <p:cNvSpPr>
              <a:spLocks/>
            </p:cNvSpPr>
            <p:nvPr/>
          </p:nvSpPr>
          <p:spPr bwMode="auto">
            <a:xfrm>
              <a:off x="11083925" y="7589838"/>
              <a:ext cx="517525" cy="455613"/>
            </a:xfrm>
            <a:custGeom>
              <a:avLst/>
              <a:gdLst>
                <a:gd name="T0" fmla="*/ 4 w 84"/>
                <a:gd name="T1" fmla="*/ 0 h 74"/>
                <a:gd name="T2" fmla="*/ 0 w 84"/>
                <a:gd name="T3" fmla="*/ 1 h 74"/>
                <a:gd name="T4" fmla="*/ 84 w 84"/>
                <a:gd name="T5" fmla="*/ 61 h 74"/>
                <a:gd name="T6" fmla="*/ 83 w 84"/>
                <a:gd name="T7" fmla="*/ 60 h 74"/>
                <a:gd name="T8" fmla="*/ 4 w 8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16" y="74"/>
                    <a:pt x="84" y="61"/>
                  </a:cubicBezTo>
                  <a:cubicBezTo>
                    <a:pt x="84" y="61"/>
                    <a:pt x="84" y="61"/>
                    <a:pt x="83" y="6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7" name="Freeform 113"/>
            <p:cNvSpPr>
              <a:spLocks/>
            </p:cNvSpPr>
            <p:nvPr/>
          </p:nvSpPr>
          <p:spPr bwMode="auto">
            <a:xfrm>
              <a:off x="12057063" y="7700963"/>
              <a:ext cx="141288" cy="357188"/>
            </a:xfrm>
            <a:custGeom>
              <a:avLst/>
              <a:gdLst>
                <a:gd name="T0" fmla="*/ 0 w 23"/>
                <a:gd name="T1" fmla="*/ 58 h 58"/>
                <a:gd name="T2" fmla="*/ 23 w 23"/>
                <a:gd name="T3" fmla="*/ 35 h 58"/>
                <a:gd name="T4" fmla="*/ 23 w 23"/>
                <a:gd name="T5" fmla="*/ 0 h 58"/>
                <a:gd name="T6" fmla="*/ 0 w 23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8">
                  <a:moveTo>
                    <a:pt x="0" y="58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4" y="23"/>
                    <a:pt x="1" y="52"/>
                    <a:pt x="0" y="5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8" name="Freeform 114"/>
            <p:cNvSpPr>
              <a:spLocks/>
            </p:cNvSpPr>
            <p:nvPr/>
          </p:nvSpPr>
          <p:spPr bwMode="auto">
            <a:xfrm>
              <a:off x="12057063" y="7916863"/>
              <a:ext cx="141288" cy="147638"/>
            </a:xfrm>
            <a:custGeom>
              <a:avLst/>
              <a:gdLst>
                <a:gd name="T0" fmla="*/ 0 w 23"/>
                <a:gd name="T1" fmla="*/ 23 h 24"/>
                <a:gd name="T2" fmla="*/ 0 w 23"/>
                <a:gd name="T3" fmla="*/ 24 h 24"/>
                <a:gd name="T4" fmla="*/ 23 w 23"/>
                <a:gd name="T5" fmla="*/ 22 h 24"/>
                <a:gd name="T6" fmla="*/ 23 w 23"/>
                <a:gd name="T7" fmla="*/ 0 h 24"/>
                <a:gd name="T8" fmla="*/ 0 w 23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0" y="23"/>
                  </a:moveTo>
                  <a:cubicBezTo>
                    <a:pt x="0" y="23"/>
                    <a:pt x="0" y="24"/>
                    <a:pt x="0" y="24"/>
                  </a:cubicBezTo>
                  <a:cubicBezTo>
                    <a:pt x="8" y="24"/>
                    <a:pt x="16" y="24"/>
                    <a:pt x="23" y="22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19" name="Freeform 115"/>
            <p:cNvSpPr>
              <a:spLocks/>
            </p:cNvSpPr>
            <p:nvPr/>
          </p:nvSpPr>
          <p:spPr bwMode="auto">
            <a:xfrm>
              <a:off x="11034713" y="8051800"/>
              <a:ext cx="517525" cy="523875"/>
            </a:xfrm>
            <a:custGeom>
              <a:avLst/>
              <a:gdLst>
                <a:gd name="T0" fmla="*/ 84 w 84"/>
                <a:gd name="T1" fmla="*/ 0 h 85"/>
                <a:gd name="T2" fmla="*/ 0 w 84"/>
                <a:gd name="T3" fmla="*/ 85 h 85"/>
                <a:gd name="T4" fmla="*/ 84 w 84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85">
                  <a:moveTo>
                    <a:pt x="84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0" y="76"/>
                    <a:pt x="9" y="1"/>
                    <a:pt x="84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0" name="Freeform 116"/>
            <p:cNvSpPr>
              <a:spLocks/>
            </p:cNvSpPr>
            <p:nvPr/>
          </p:nvSpPr>
          <p:spPr bwMode="auto">
            <a:xfrm>
              <a:off x="11034713" y="8051800"/>
              <a:ext cx="547688" cy="530225"/>
            </a:xfrm>
            <a:custGeom>
              <a:avLst/>
              <a:gdLst>
                <a:gd name="T0" fmla="*/ 89 w 89"/>
                <a:gd name="T1" fmla="*/ 0 h 86"/>
                <a:gd name="T2" fmla="*/ 84 w 89"/>
                <a:gd name="T3" fmla="*/ 0 h 86"/>
                <a:gd name="T4" fmla="*/ 0 w 89"/>
                <a:gd name="T5" fmla="*/ 85 h 86"/>
                <a:gd name="T6" fmla="*/ 0 w 89"/>
                <a:gd name="T7" fmla="*/ 86 h 86"/>
                <a:gd name="T8" fmla="*/ 16 w 89"/>
                <a:gd name="T9" fmla="*/ 86 h 86"/>
                <a:gd name="T10" fmla="*/ 89 w 89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6">
                  <a:moveTo>
                    <a:pt x="89" y="0"/>
                  </a:moveTo>
                  <a:cubicBezTo>
                    <a:pt x="87" y="0"/>
                    <a:pt x="86" y="0"/>
                    <a:pt x="84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83" y="78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1" name="Freeform 117"/>
            <p:cNvSpPr>
              <a:spLocks/>
            </p:cNvSpPr>
            <p:nvPr/>
          </p:nvSpPr>
          <p:spPr bwMode="auto">
            <a:xfrm>
              <a:off x="11034713" y="8582025"/>
              <a:ext cx="98425" cy="6350"/>
            </a:xfrm>
            <a:custGeom>
              <a:avLst/>
              <a:gdLst>
                <a:gd name="T0" fmla="*/ 0 w 16"/>
                <a:gd name="T1" fmla="*/ 0 h 1"/>
                <a:gd name="T2" fmla="*/ 0 w 16"/>
                <a:gd name="T3" fmla="*/ 0 h 1"/>
                <a:gd name="T4" fmla="*/ 16 w 16"/>
                <a:gd name="T5" fmla="*/ 0 h 1"/>
                <a:gd name="T6" fmla="*/ 0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1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2" name="Freeform 118"/>
            <p:cNvSpPr>
              <a:spLocks/>
            </p:cNvSpPr>
            <p:nvPr/>
          </p:nvSpPr>
          <p:spPr bwMode="auto">
            <a:xfrm>
              <a:off x="10123488" y="7983538"/>
              <a:ext cx="522288" cy="525463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85 w 85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3" name="Freeform 119"/>
            <p:cNvSpPr>
              <a:spLocks/>
            </p:cNvSpPr>
            <p:nvPr/>
          </p:nvSpPr>
          <p:spPr bwMode="auto">
            <a:xfrm>
              <a:off x="10123488" y="7983538"/>
              <a:ext cx="547688" cy="561975"/>
            </a:xfrm>
            <a:custGeom>
              <a:avLst/>
              <a:gdLst>
                <a:gd name="T0" fmla="*/ 85 w 89"/>
                <a:gd name="T1" fmla="*/ 0 h 91"/>
                <a:gd name="T2" fmla="*/ 89 w 89"/>
                <a:gd name="T3" fmla="*/ 0 h 91"/>
                <a:gd name="T4" fmla="*/ 0 w 89"/>
                <a:gd name="T5" fmla="*/ 86 h 91"/>
                <a:gd name="T6" fmla="*/ 0 w 89"/>
                <a:gd name="T7" fmla="*/ 85 h 91"/>
                <a:gd name="T8" fmla="*/ 85 w 89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1">
                  <a:moveTo>
                    <a:pt x="85" y="0"/>
                  </a:moveTo>
                  <a:cubicBezTo>
                    <a:pt x="86" y="0"/>
                    <a:pt x="88" y="0"/>
                    <a:pt x="89" y="0"/>
                  </a:cubicBezTo>
                  <a:cubicBezTo>
                    <a:pt x="89" y="0"/>
                    <a:pt x="82" y="91"/>
                    <a:pt x="0" y="86"/>
                  </a:cubicBezTo>
                  <a:cubicBezTo>
                    <a:pt x="0" y="86"/>
                    <a:pt x="0" y="86"/>
                    <a:pt x="0" y="85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4" name="Freeform 120"/>
            <p:cNvSpPr>
              <a:spLocks/>
            </p:cNvSpPr>
            <p:nvPr/>
          </p:nvSpPr>
          <p:spPr bwMode="auto">
            <a:xfrm>
              <a:off x="10393363" y="6813550"/>
              <a:ext cx="1152525" cy="1071563"/>
            </a:xfrm>
            <a:custGeom>
              <a:avLst/>
              <a:gdLst>
                <a:gd name="T0" fmla="*/ 84 w 187"/>
                <a:gd name="T1" fmla="*/ 69 h 174"/>
                <a:gd name="T2" fmla="*/ 79 w 187"/>
                <a:gd name="T3" fmla="*/ 4 h 174"/>
                <a:gd name="T4" fmla="*/ 98 w 187"/>
                <a:gd name="T5" fmla="*/ 64 h 174"/>
                <a:gd name="T6" fmla="*/ 148 w 187"/>
                <a:gd name="T7" fmla="*/ 43 h 174"/>
                <a:gd name="T8" fmla="*/ 116 w 187"/>
                <a:gd name="T9" fmla="*/ 80 h 174"/>
                <a:gd name="T10" fmla="*/ 176 w 187"/>
                <a:gd name="T11" fmla="*/ 97 h 174"/>
                <a:gd name="T12" fmla="*/ 113 w 187"/>
                <a:gd name="T13" fmla="*/ 99 h 174"/>
                <a:gd name="T14" fmla="*/ 138 w 187"/>
                <a:gd name="T15" fmla="*/ 149 h 174"/>
                <a:gd name="T16" fmla="*/ 97 w 187"/>
                <a:gd name="T17" fmla="*/ 114 h 174"/>
                <a:gd name="T18" fmla="*/ 89 w 187"/>
                <a:gd name="T19" fmla="*/ 169 h 174"/>
                <a:gd name="T20" fmla="*/ 73 w 187"/>
                <a:gd name="T21" fmla="*/ 118 h 174"/>
                <a:gd name="T22" fmla="*/ 19 w 187"/>
                <a:gd name="T23" fmla="*/ 129 h 174"/>
                <a:gd name="T24" fmla="*/ 59 w 187"/>
                <a:gd name="T25" fmla="*/ 102 h 174"/>
                <a:gd name="T26" fmla="*/ 11 w 187"/>
                <a:gd name="T27" fmla="*/ 66 h 174"/>
                <a:gd name="T28" fmla="*/ 70 w 187"/>
                <a:gd name="T29" fmla="*/ 7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4">
                  <a:moveTo>
                    <a:pt x="84" y="69"/>
                  </a:moveTo>
                  <a:cubicBezTo>
                    <a:pt x="58" y="73"/>
                    <a:pt x="50" y="9"/>
                    <a:pt x="79" y="4"/>
                  </a:cubicBezTo>
                  <a:cubicBezTo>
                    <a:pt x="110" y="0"/>
                    <a:pt x="101" y="48"/>
                    <a:pt x="98" y="64"/>
                  </a:cubicBezTo>
                  <a:cubicBezTo>
                    <a:pt x="105" y="51"/>
                    <a:pt x="138" y="14"/>
                    <a:pt x="148" y="43"/>
                  </a:cubicBezTo>
                  <a:cubicBezTo>
                    <a:pt x="155" y="62"/>
                    <a:pt x="127" y="71"/>
                    <a:pt x="116" y="80"/>
                  </a:cubicBezTo>
                  <a:cubicBezTo>
                    <a:pt x="130" y="66"/>
                    <a:pt x="187" y="73"/>
                    <a:pt x="176" y="97"/>
                  </a:cubicBezTo>
                  <a:cubicBezTo>
                    <a:pt x="168" y="118"/>
                    <a:pt x="126" y="104"/>
                    <a:pt x="113" y="99"/>
                  </a:cubicBezTo>
                  <a:cubicBezTo>
                    <a:pt x="128" y="108"/>
                    <a:pt x="170" y="133"/>
                    <a:pt x="138" y="149"/>
                  </a:cubicBezTo>
                  <a:cubicBezTo>
                    <a:pt x="112" y="163"/>
                    <a:pt x="104" y="130"/>
                    <a:pt x="97" y="114"/>
                  </a:cubicBezTo>
                  <a:cubicBezTo>
                    <a:pt x="101" y="130"/>
                    <a:pt x="113" y="164"/>
                    <a:pt x="89" y="169"/>
                  </a:cubicBezTo>
                  <a:cubicBezTo>
                    <a:pt x="66" y="174"/>
                    <a:pt x="56" y="132"/>
                    <a:pt x="73" y="118"/>
                  </a:cubicBezTo>
                  <a:cubicBezTo>
                    <a:pt x="63" y="129"/>
                    <a:pt x="29" y="149"/>
                    <a:pt x="19" y="129"/>
                  </a:cubicBezTo>
                  <a:cubicBezTo>
                    <a:pt x="7" y="107"/>
                    <a:pt x="48" y="106"/>
                    <a:pt x="59" y="102"/>
                  </a:cubicBezTo>
                  <a:cubicBezTo>
                    <a:pt x="44" y="105"/>
                    <a:pt x="0" y="87"/>
                    <a:pt x="11" y="66"/>
                  </a:cubicBezTo>
                  <a:cubicBezTo>
                    <a:pt x="21" y="45"/>
                    <a:pt x="65" y="69"/>
                    <a:pt x="70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5" name="Oval 121"/>
            <p:cNvSpPr>
              <a:spLocks noChangeArrowheads="1"/>
            </p:cNvSpPr>
            <p:nvPr/>
          </p:nvSpPr>
          <p:spPr bwMode="auto">
            <a:xfrm>
              <a:off x="10714038" y="7151688"/>
              <a:ext cx="47466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6" name="Oval 122"/>
            <p:cNvSpPr>
              <a:spLocks noChangeArrowheads="1"/>
            </p:cNvSpPr>
            <p:nvPr/>
          </p:nvSpPr>
          <p:spPr bwMode="auto">
            <a:xfrm>
              <a:off x="10788650" y="7275513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7" name="Oval 123"/>
            <p:cNvSpPr>
              <a:spLocks noChangeArrowheads="1"/>
            </p:cNvSpPr>
            <p:nvPr/>
          </p:nvSpPr>
          <p:spPr bwMode="auto">
            <a:xfrm>
              <a:off x="10966450" y="723265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8" name="Oval 124"/>
            <p:cNvSpPr>
              <a:spLocks noChangeArrowheads="1"/>
            </p:cNvSpPr>
            <p:nvPr/>
          </p:nvSpPr>
          <p:spPr bwMode="auto">
            <a:xfrm>
              <a:off x="10929938" y="73183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29" name="Oval 125"/>
            <p:cNvSpPr>
              <a:spLocks noChangeArrowheads="1"/>
            </p:cNvSpPr>
            <p:nvPr/>
          </p:nvSpPr>
          <p:spPr bwMode="auto">
            <a:xfrm>
              <a:off x="11107738" y="7312025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0" name="Oval 126"/>
            <p:cNvSpPr>
              <a:spLocks noChangeArrowheads="1"/>
            </p:cNvSpPr>
            <p:nvPr/>
          </p:nvSpPr>
          <p:spPr bwMode="auto">
            <a:xfrm>
              <a:off x="11058525" y="74485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1" name="Oval 127"/>
            <p:cNvSpPr>
              <a:spLocks noChangeArrowheads="1"/>
            </p:cNvSpPr>
            <p:nvPr/>
          </p:nvSpPr>
          <p:spPr bwMode="auto">
            <a:xfrm>
              <a:off x="10812463" y="741680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2" name="Oval 128"/>
            <p:cNvSpPr>
              <a:spLocks noChangeArrowheads="1"/>
            </p:cNvSpPr>
            <p:nvPr/>
          </p:nvSpPr>
          <p:spPr bwMode="auto">
            <a:xfrm>
              <a:off x="10972800" y="7435850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3" name="Oval 129"/>
            <p:cNvSpPr>
              <a:spLocks noChangeArrowheads="1"/>
            </p:cNvSpPr>
            <p:nvPr/>
          </p:nvSpPr>
          <p:spPr bwMode="auto">
            <a:xfrm>
              <a:off x="10942638" y="7540625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4" name="Rectangle 130"/>
            <p:cNvSpPr>
              <a:spLocks noChangeArrowheads="1"/>
            </p:cNvSpPr>
            <p:nvPr/>
          </p:nvSpPr>
          <p:spPr bwMode="auto">
            <a:xfrm>
              <a:off x="-6350" y="8175625"/>
              <a:ext cx="12204700" cy="18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5" name="Freeform 131"/>
            <p:cNvSpPr>
              <a:spLocks/>
            </p:cNvSpPr>
            <p:nvPr/>
          </p:nvSpPr>
          <p:spPr bwMode="auto">
            <a:xfrm>
              <a:off x="28257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6" name="Freeform 132"/>
            <p:cNvSpPr>
              <a:spLocks/>
            </p:cNvSpPr>
            <p:nvPr/>
          </p:nvSpPr>
          <p:spPr bwMode="auto">
            <a:xfrm>
              <a:off x="96043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5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7" name="Freeform 133"/>
            <p:cNvSpPr>
              <a:spLocks/>
            </p:cNvSpPr>
            <p:nvPr/>
          </p:nvSpPr>
          <p:spPr bwMode="auto">
            <a:xfrm>
              <a:off x="1644650" y="7799388"/>
              <a:ext cx="184151" cy="782639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8" name="Freeform 134"/>
            <p:cNvSpPr>
              <a:spLocks/>
            </p:cNvSpPr>
            <p:nvPr/>
          </p:nvSpPr>
          <p:spPr bwMode="auto">
            <a:xfrm>
              <a:off x="232092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39" name="Freeform 135"/>
            <p:cNvSpPr>
              <a:spLocks/>
            </p:cNvSpPr>
            <p:nvPr/>
          </p:nvSpPr>
          <p:spPr bwMode="auto">
            <a:xfrm>
              <a:off x="299878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0" name="Freeform 136"/>
            <p:cNvSpPr>
              <a:spLocks/>
            </p:cNvSpPr>
            <p:nvPr/>
          </p:nvSpPr>
          <p:spPr bwMode="auto">
            <a:xfrm>
              <a:off x="36814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1" name="Freeform 137"/>
            <p:cNvSpPr>
              <a:spLocks/>
            </p:cNvSpPr>
            <p:nvPr/>
          </p:nvSpPr>
          <p:spPr bwMode="auto">
            <a:xfrm>
              <a:off x="43592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2" name="Freeform 138"/>
            <p:cNvSpPr>
              <a:spLocks/>
            </p:cNvSpPr>
            <p:nvPr/>
          </p:nvSpPr>
          <p:spPr bwMode="auto">
            <a:xfrm>
              <a:off x="504348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3" name="Freeform 139"/>
            <p:cNvSpPr>
              <a:spLocks/>
            </p:cNvSpPr>
            <p:nvPr/>
          </p:nvSpPr>
          <p:spPr bwMode="auto">
            <a:xfrm>
              <a:off x="571976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4" name="Freeform 140"/>
            <p:cNvSpPr>
              <a:spLocks/>
            </p:cNvSpPr>
            <p:nvPr/>
          </p:nvSpPr>
          <p:spPr bwMode="auto">
            <a:xfrm>
              <a:off x="639762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5" name="Freeform 141"/>
            <p:cNvSpPr>
              <a:spLocks/>
            </p:cNvSpPr>
            <p:nvPr/>
          </p:nvSpPr>
          <p:spPr bwMode="auto">
            <a:xfrm>
              <a:off x="708183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6" name="Freeform 142"/>
            <p:cNvSpPr>
              <a:spLocks/>
            </p:cNvSpPr>
            <p:nvPr/>
          </p:nvSpPr>
          <p:spPr bwMode="auto">
            <a:xfrm>
              <a:off x="77581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7" name="Freeform 143"/>
            <p:cNvSpPr>
              <a:spLocks/>
            </p:cNvSpPr>
            <p:nvPr/>
          </p:nvSpPr>
          <p:spPr bwMode="auto">
            <a:xfrm>
              <a:off x="84359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8" name="Freeform 144"/>
            <p:cNvSpPr>
              <a:spLocks/>
            </p:cNvSpPr>
            <p:nvPr/>
          </p:nvSpPr>
          <p:spPr bwMode="auto">
            <a:xfrm>
              <a:off x="911860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49" name="Freeform 145"/>
            <p:cNvSpPr>
              <a:spLocks/>
            </p:cNvSpPr>
            <p:nvPr/>
          </p:nvSpPr>
          <p:spPr bwMode="auto">
            <a:xfrm>
              <a:off x="979646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0" name="Freeform 146"/>
            <p:cNvSpPr>
              <a:spLocks/>
            </p:cNvSpPr>
            <p:nvPr/>
          </p:nvSpPr>
          <p:spPr bwMode="auto">
            <a:xfrm>
              <a:off x="10474325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1" name="Freeform 147"/>
            <p:cNvSpPr>
              <a:spLocks/>
            </p:cNvSpPr>
            <p:nvPr/>
          </p:nvSpPr>
          <p:spPr bwMode="auto">
            <a:xfrm>
              <a:off x="1115695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  <p:sp>
          <p:nvSpPr>
            <p:cNvPr id="152" name="Freeform 148"/>
            <p:cNvSpPr>
              <a:spLocks/>
            </p:cNvSpPr>
            <p:nvPr/>
          </p:nvSpPr>
          <p:spPr bwMode="auto">
            <a:xfrm>
              <a:off x="1183481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sym typeface="Arial"/>
              </a:endParaRPr>
            </a:p>
          </p:txBody>
        </p:sp>
      </p:grpSp>
      <p:pic>
        <p:nvPicPr>
          <p:cNvPr id="162" name="图片 9">
            <a:extLst>
              <a:ext uri="{FF2B5EF4-FFF2-40B4-BE49-F238E27FC236}">
                <a16:creationId xmlns:a16="http://schemas.microsoft.com/office/drawing/2014/main" id="{2865A210-1A75-44C2-A563-954401F77F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8652">
            <a:off x="3753994" y="-124151"/>
            <a:ext cx="5185392" cy="3710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5" name="Picture 5" descr="C:\Users\Administrator\Desktop\小鸟.png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92531" y="1478981"/>
            <a:ext cx="1434357" cy="1524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" name="文本框 4"/>
          <p:cNvSpPr txBox="1">
            <a:spLocks noChangeArrowheads="1"/>
          </p:cNvSpPr>
          <p:nvPr/>
        </p:nvSpPr>
        <p:spPr bwMode="auto">
          <a:xfrm>
            <a:off x="3933106" y="1936056"/>
            <a:ext cx="4478359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4800" b="1" dirty="0">
                <a:solidFill>
                  <a:srgbClr val="FF0000"/>
                </a:solidFill>
                <a:latin typeface="Comic Sans MS" panose="030F0702030302020204" pitchFamily="66" charset="0"/>
                <a:ea typeface="幼圆" panose="02010509060101010101" charset="-122"/>
                <a:cs typeface="Arial" panose="020B0604020202020204" pitchFamily="34" charset="0"/>
                <a:sym typeface="+mn-lt"/>
              </a:rPr>
              <a:t>5 Assessment</a:t>
            </a:r>
            <a:endParaRPr lang="zh-CN" altLang="en-US" sz="4800" b="1" dirty="0">
              <a:solidFill>
                <a:srgbClr val="FF0000"/>
              </a:solidFill>
              <a:latin typeface="Comic Sans MS" panose="030F0702030302020204" pitchFamily="66" charset="0"/>
              <a:ea typeface="幼圆" panose="02010509060101010101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163" name="Picture 162">
            <a:extLst>
              <a:ext uri="{FF2B5EF4-FFF2-40B4-BE49-F238E27FC236}">
                <a16:creationId xmlns:a16="http://schemas.microsoft.com/office/drawing/2014/main" id="{AA6A5C56-CAB9-4241-A392-7CF69549131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9045" y="134945"/>
            <a:ext cx="973363" cy="4667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9156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4" name="magic-chime-06.wav"/>
          </p:stSnd>
        </p:sndAc>
      </p:transition>
    </mc:Choice>
    <mc:Fallback xmlns="">
      <p:transition spd="slow">
        <p:fade/>
        <p:sndAc>
          <p:stSnd>
            <p:snd r:embed="rId19" name="magic-chime-06.wav"/>
          </p:stSnd>
        </p:sndAc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0" presetClass="path" presetSubtype="0" repeatCount="indefinite" accel="50000" fill="hold" nodeType="withEffect" p14:presetBounceEnd="43000">
                                      <p:stCondLst>
                                        <p:cond delay="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5.55556E-7 1.35802E-6 C -0.01233 0.00154 -0.02309 0.00741 -0.03542 0.00926 C -0.04809 0.01543 -0.05972 0.01697 -0.07292 0.01852 C -0.18837 0.01574 -0.19062 0.03302 -0.25625 0.0037 C -0.26302 -0.00432 -0.26458 -0.01111 -0.27083 -0.02222 C -0.28073 -0.03982 -0.29132 -0.05864 -0.30521 -0.06482 C -0.34097 -0.1071 -0.42309 -0.09012 -0.44896 -0.09074 C -0.45955 -0.09537 -0.47049 -0.09722 -0.48125 -0.10185 C -0.48802 -0.10494 -0.4941 -0.10895 -0.50104 -0.11111 C -0.51059 -0.1179 -0.52118 -0.12469 -0.53125 -0.12778 C -0.54705 -0.14198 -0.56319 -0.15309 -0.58021 -0.16111 C -0.58628 -0.16389 -0.59132 -0.17006 -0.59687 -0.17408 C -0.6099 -0.18364 -0.62552 -0.19043 -0.63958 -0.19445 C -0.67187 -0.1929 -0.70312 -0.19074 -0.73542 -0.19259 C -0.74983 -0.20124 -0.76441 -0.20833 -0.77812 -0.22037 C -0.7842 -0.22593 -0.79028 -0.2321 -0.79705 -0.23519 C -0.81007 -0.24908 -0.79462 -0.23395 -0.80729 -0.24259 C -0.81302 -0.2463 -0.8184 -0.25309 -0.82413 -0.25741 C -0.83003 -0.26204 -0.82622 -0.25648 -0.83125 -0.26111 C -0.84097 -0.26975 -0.85104 -0.27809 -0.86146 -0.28333 C -0.87083 -0.29445 -0.88108 -0.30556 -0.89184 -0.31296 C -0.89965 -0.32716 -0.91215 -0.33457 -0.91875 -0.35185 C -0.92014 -0.35556 -0.92205 -0.35895 -0.92292 -0.36296 C -0.92361 -0.36605 -0.92396 -0.36945 -0.925 -0.37222 C -0.9276 -0.37963 -0.9316 -0.38519 -0.93438 -0.39259 C -0.94045 -0.40864 -0.94549 -0.4179 -0.95313 -0.43148 " pathEditMode="relative" ptsTypes="fffffffffffffffffffffffffA" p14:bounceEnd="43000">
                                          <p:cBhvr>
                                            <p:cTn id="16" dur="6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0" presetClass="path" presetSubtype="0" repeatCount="indefinite" accel="50000" fill="hold" nodeType="withEffect">
                                      <p:stCondLst>
                                        <p:cond delay="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Motion origin="layout" path="M 5.55556E-7 1.35802E-6 C -0.01233 0.00154 -0.02309 0.00741 -0.03542 0.00926 C -0.04809 0.01543 -0.05972 0.01697 -0.07292 0.01852 C -0.18837 0.01574 -0.19062 0.03302 -0.25625 0.0037 C -0.26302 -0.00432 -0.26458 -0.01111 -0.27083 -0.02222 C -0.28073 -0.03982 -0.29132 -0.05864 -0.30521 -0.06482 C -0.34097 -0.1071 -0.42309 -0.09012 -0.44896 -0.09074 C -0.45955 -0.09537 -0.47049 -0.09722 -0.48125 -0.10185 C -0.48802 -0.10494 -0.4941 -0.10895 -0.50104 -0.11111 C -0.51059 -0.1179 -0.52118 -0.12469 -0.53125 -0.12778 C -0.54705 -0.14198 -0.56319 -0.15309 -0.58021 -0.16111 C -0.58628 -0.16389 -0.59132 -0.17006 -0.59687 -0.17408 C -0.6099 -0.18364 -0.62552 -0.19043 -0.63958 -0.19445 C -0.67187 -0.1929 -0.70312 -0.19074 -0.73542 -0.19259 C -0.74983 -0.20124 -0.76441 -0.20833 -0.77812 -0.22037 C -0.7842 -0.22593 -0.79028 -0.2321 -0.79705 -0.23519 C -0.81007 -0.24908 -0.79462 -0.23395 -0.80729 -0.24259 C -0.81302 -0.2463 -0.8184 -0.25309 -0.82413 -0.25741 C -0.83003 -0.26204 -0.82622 -0.25648 -0.83125 -0.26111 C -0.84097 -0.26975 -0.85104 -0.27809 -0.86146 -0.28333 C -0.87083 -0.29445 -0.88108 -0.30556 -0.89184 -0.31296 C -0.89965 -0.32716 -0.91215 -0.33457 -0.91875 -0.35185 C -0.92014 -0.35556 -0.92205 -0.35895 -0.92292 -0.36296 C -0.92361 -0.36605 -0.92396 -0.36945 -0.925 -0.37222 C -0.9276 -0.37963 -0.9316 -0.38519 -0.93438 -0.39259 C -0.94045 -0.40864 -0.94549 -0.4179 -0.95313 -0.43148 " pathEditMode="relative" ptsTypes="fffffffffffffffffffffffffA">
                                          <p:cBhvr>
                                            <p:cTn id="16" dur="6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8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4193" y="1635692"/>
            <a:ext cx="10423614" cy="473120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729827" y="584622"/>
            <a:ext cx="6732345" cy="831574"/>
          </a:xfrm>
          <a:prstGeom prst="roundRect">
            <a:avLst/>
          </a:prstGeom>
          <a:solidFill>
            <a:srgbClr val="F4B183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dirty="0">
                <a:solidFill>
                  <a:schemeClr val="tx1"/>
                </a:solidFill>
                <a:latin typeface="Comic Sans MS" panose="030F0702030302020204" pitchFamily="66" charset="0"/>
              </a:rPr>
              <a:t>Listen and tick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65141" y="673963"/>
            <a:ext cx="3483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ym typeface="Wingdings" panose="05000000000000000000" pitchFamily="2" charset="2"/>
              </a:rPr>
              <a:t>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6502398" y="2607312"/>
            <a:ext cx="3483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ym typeface="Wingdings" panose="05000000000000000000" pitchFamily="2" charset="2"/>
              </a:rPr>
              <a:t>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9462172" y="3293408"/>
            <a:ext cx="3483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ym typeface="Wingdings" panose="05000000000000000000" pitchFamily="2" charset="2"/>
              </a:rPr>
              <a:t></a:t>
            </a: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6451595" y="4038194"/>
            <a:ext cx="3483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ym typeface="Wingdings" panose="05000000000000000000" pitchFamily="2" charset="2"/>
              </a:rPr>
              <a:t>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6444335" y="4832385"/>
            <a:ext cx="3483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ym typeface="Wingdings" panose="05000000000000000000" pitchFamily="2" charset="2"/>
              </a:rPr>
              <a:t></a:t>
            </a:r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9462172" y="5540271"/>
            <a:ext cx="3483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ym typeface="Wingdings" panose="05000000000000000000" pitchFamily="2" charset="2"/>
              </a:rPr>
              <a:t></a:t>
            </a:r>
            <a:endParaRPr lang="en-US" sz="4000" dirty="0"/>
          </a:p>
        </p:txBody>
      </p:sp>
      <p:pic>
        <p:nvPicPr>
          <p:cNvPr id="12" name="Period 131 – U11 – L3 (cont.)">
            <a:hlinkClick r:id="" action="ppaction://media"/>
          </p:cNvPr>
          <p:cNvPicPr>
            <a:picLocks noGrp="1" noChangeAspect="1"/>
          </p:cNvPicPr>
          <p:nvPr>
            <p:ph idx="1"/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>
            <a:biLevel thresh="75000"/>
          </a:blip>
          <a:stretch>
            <a:fillRect/>
          </a:stretch>
        </p:blipFill>
        <p:spPr>
          <a:xfrm>
            <a:off x="8549584" y="700258"/>
            <a:ext cx="609600" cy="609600"/>
          </a:xfrm>
        </p:spPr>
      </p:pic>
      <p:sp>
        <p:nvSpPr>
          <p:cNvPr id="3" name="Rectangle 2"/>
          <p:cNvSpPr/>
          <p:nvPr/>
        </p:nvSpPr>
        <p:spPr>
          <a:xfrm>
            <a:off x="5998963" y="1771966"/>
            <a:ext cx="1703554" cy="560439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i</a:t>
            </a:r>
            <a:endParaRPr lang="en-US" sz="5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58737" y="1771966"/>
            <a:ext cx="1703554" cy="560439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7545531"/>
      </p:ext>
    </p:extLst>
  </p:cSld>
  <p:clrMapOvr>
    <a:masterClrMapping/>
  </p:clrMapOvr>
  <p:transition spd="slow">
    <p:push dir="u"/>
    <p:sndAc>
      <p:stSnd>
        <p:snd r:embed="rId6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51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42" name="图片 64541" descr="封面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41" y="4598"/>
            <a:ext cx="12123575" cy="68476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45" name="图片 64544" descr="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8279" y="1605064"/>
            <a:ext cx="2233532" cy="74680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46" name="图片 64545" descr="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129" y="1094936"/>
            <a:ext cx="11569787" cy="1152612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48" name="图片 64547" descr="1-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738" y="700852"/>
            <a:ext cx="1693532" cy="78817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4534" name="文本框 64533"/>
          <p:cNvSpPr txBox="1"/>
          <p:nvPr/>
        </p:nvSpPr>
        <p:spPr>
          <a:xfrm>
            <a:off x="2698039" y="2862000"/>
            <a:ext cx="6786995" cy="25545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defTabSz="1085912">
              <a:spcBef>
                <a:spcPct val="50000"/>
              </a:spcBef>
              <a:buClr>
                <a:srgbClr val="000000"/>
              </a:buClr>
            </a:pPr>
            <a:r>
              <a:rPr lang="en-US" altLang="zh-CN" sz="8000" b="1" kern="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黑体" panose="02010609060101010101" pitchFamily="2" charset="-122"/>
                <a:cs typeface="Arial"/>
                <a:sym typeface="Arial"/>
              </a:rPr>
              <a:t>Thank you   &amp; goodbye!</a:t>
            </a:r>
            <a:endParaRPr lang="zh-CN" altLang="en-US" sz="8000" b="1" kern="0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黑体" panose="02010609060101010101" pitchFamily="2" charset="-122"/>
              <a:cs typeface="Arial"/>
              <a:sym typeface="Arial"/>
            </a:endParaRPr>
          </a:p>
        </p:txBody>
      </p:sp>
      <p:pic>
        <p:nvPicPr>
          <p:cNvPr id="2" name="🎵 Mr. Sunny Face - Wayne Jones 🎧 No Copyright Music 🎶 YouTube Audio Library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65145" y="874340"/>
            <a:ext cx="441192" cy="4411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6A5C56-CAB9-4241-A392-7CF69549131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9045" y="134945"/>
            <a:ext cx="973363" cy="4667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3667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6" name="breeze.wav"/>
          </p:stSnd>
        </p:sndAc>
      </p:transition>
    </mc:Choice>
    <mc:Fallback xmlns="">
      <p:transition spd="slow">
        <p:fade/>
        <p:sndAc>
          <p:stSnd>
            <p:snd r:embed="rId13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645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645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" dur="10000" fill="hold"/>
                                        <p:tgtEl>
                                          <p:spTgt spid="645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45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4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4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117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45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131.Unit 11 - Lesson 3 - Period 3"/>
  <p:tag name="ISPRING_PLAYERS_CUSTOMIZATION_2" val="UEsDBBQAAgAIAOOGAlPDxJh2RwMAAOEJAAAUAAAAdW5pdmVyc2FsL3BsYXllci54bWytVltv0zAUfu6k/YfI74tbCmyrkiFAqngANKnc3io3OU1MEzvYzrLu13Pi3ENamESlVsnx+T6fy+fjem8e08R5AKW5FD5ZuHPigAhkyEXkk69f1lc35M3d5YWXJewIyuGhT3LBSwBLiBOCDhTPDILvmYl90jO4yEycTHGpuDn6ZDlH7nan5YJcXszQRWifxMZkK0qLonC5RoSItEzykkS7gUxppkCDMKBoFQZxGuzK/B2N31QKao4Z6B4yM8/fuCZpOR41H5AUS1eqiL6Yzxf0x6ePmyCGlF1xoQ0TARAHKzmzpdyx4PBJhnkCurTNvCrIDRhTBmFtM8+s+OJGOFoFPqkctilozSLQbiIiQlu/hrMhqDCNdctEuBXsgUeszG2ray/boo5Ex1KZIDc1+gDHnWQq3Lb2nr9HJyL29gnTcc2nB7lY/gOvk7F+2/J9MhabUb5LuI5xqQ/prNNJ0OGuXmprbGX7tZHtumQijoJfOVcQ2tdv7QmYL0i1YStzG6eriwAX8GnNAiPV8T3CULq1bNxWKW6lFNeCWg633X3TUZAm2z0wkytoSjXzHngI8jNTyvbrzqgcPDoy1lg6BHu0SrluUtcQLzZp8uofelP6jVrzU5/rjAX8j8Z8QKK2JlyE8Ljm6GMgxZoawGKXNtdkiVvu2cWk813aO0wDU3cSsCmYiGOYigDPfsgMo52dnoKCYhpdglyNsL2Fk+CYR3GCXzPJMF49SZMydZhk6C2cBCcyOExAW/NJ4E7JAjPUeZbhAPizeH+utx2h45aMdNmK0aMT49ALcm1kyp+s0gdz0qyspM+c3ssL59SnAb3NeAu5np9DjCbBIK5mLuzPEeBceOBQbAY8V7XVzXCIT8z68mk04EvTfTljmulcGrZZZRnPcTB5Vnk15zjPRj4h7FmemPf9hIaXh4WOEp6+N6a4vuNZlcWGP4FT8LD8a7BYYqmdGEq9++T1zbLHgFrEyTjY3ppO7biXoqmD61L7Vv3adjQ3VK2VSmanJOXVvagw1Tx4h3KMlMxFOBKAbVhNrxOcx28VMCeBPWa0eIHHQ2Y+eYkPdc63r267lK8Xtw3WxnVfbVzF8ozrqA64kx+tD1KbiFfPNXz8DVBLAwQUAAIACAAzWC1VyqMDbmwGAAAoGQAAHQAAAHVuaXZlcnNhbC9jb21tb25fbWVzc2FnZXMubG5nrVnbbuM2EH0vsP9AGAjQAtvsboFdFEXiBS0zthBZ1Ep0vGlRCIxF20Qk0dXFifvUr+mH9Us6pGTH3gskOQGSIJIxZ4bDM2eG9MXHxyRGG5HlUqWXvXfnb3tIpHMVyXR52Zuyq59/7aG84GnEY5WKy16qeuhj/9UPFzFPlyVfCvj/1Q8IXSQiz+Ex7+unp2cko8ueNwixZZEgsAcOCbFv49DBA+KEA2xdh4yGAzKy3V5/pFABPyuB7sRSpikEgdTCvMhjGYmLNzVqNyeUMToJPewSp9cfqKJQCRrw7DQ0F9/YI8xs6oaDKQC7Qa/v8o1c8gJSiO5KgE/z07ADwpjtjgARz+dgIO9kLIstCkRRQC5ORXXsIen1g9MzyKi3Sx9T6665mw5tCmnz/SprBhJWWEZSoZRnmUlcB0DPwbfEDwOLAKiGpiwMpp5HfUaGEKFmi0zKuNoQmaNUFSgv12uVFSJCMjWE4kcZTlSn3ATXthuCe7O++rXt2Ow2nFCda1ZmKQLnL+bEpf4EO0foi8ULwHs+CYjLIJ3emDLa63uZyEVaiAytV6pQXfA0zUI3pFehRacuqxmHzj5NSWB23p1OBsQ/0yV9xiiD9ew+Cs46OLoBP98g1A04O41QMwwJmGD/usqJ5RN4MQxnNhv3+lYmuKbNgyxWSAbrTIuS2PC4rPhVa2eTu53SYc+rdWMX94DP75usLTqB+rsNHToCsbRHEJZK1jzdIkct1Y+/fPjw+O79h586wQRAKOcYCBmk929bALnMp04lCqFLPsNu67/d7OiUObYLhK7/6WYN1L0BvsLfRrup7wPJa4bagVEMnQuHGMW4VSVa8Y3QzWcjxYPRBygCmdV9R38wV/AiLRsrbEgnGEgEdcV829IEhUJQWbZ9XclOWaxUBu5yFMmc38VALe1Ts0p/vq7qr+KW0lIFAhaphMv0vNn1zHUoHhqSTYDdeKTVYr8oQDqCN5Te6LJ5DS4e0ljxCC0yAYA0QHy9juW8FtGa917Mt41R+HgGTQzITp0A9Gu4e9PrkzRCw4zrxXZE8XFAfADIeC6yE2xDw3VjjnAcd0MY26OxA79MhzCWy1UMv0XXODwCTPBEo1LUcoyDYEb9oU6aVmOO1jzPH1QWHbH0cD+bgG3XolAIFjsA181yDwz8kDD7ZZmYF81gECU2/K7rCpYKBAyZEQNdUkmZF1A2yToWhTDRSr0UPq8GJbFQUF+xgNnJcB+8m2JrpLmDp641DgdsL6EOL9P5qqUdFOc36+OwGkqgySHnG2Oq0WDW/AzqAmJIu1jQa9DA6y4WtwSGRPjTZHMwrYLu7URpJ3pzrjUm3taDhGbTRqoyhzc6JSBNZkfy825uAgJ93WU2dr6jrRXqbhJbyo2AOLJIZI2OQO4tMtRF9Wlq/x5eYdsxnfpL6vGtmfp4tOHpXB8n5lzv6RY+i2RkPtO0N/7/KuXfiBe11J/VXcIdks9nXeM5aizfqQheFCJZF02udcLq8E+JQpf4d0Nos/TT/O+H8hfZmYMx/tn7c3Rc6LJHjUE8M1Ptd+ulI6knfwIDi26OMGPE7a3G2u3AprojNp87nuxs9+romGGnC9Xe2qU1gKvQqRjBGHJsIg9g1EmgC7W3NWePw/DNqaO9/YwMAptB15mJu1wWjZ5NPbfur6acT2+sBzPrUbNhNnPI0S0HQMYygfijFpjTCdlloGoRRyuZqTKOTPnH8t60CchtmYivp+FFphLzNub5jv5Vm/r4nCiqxfmVU6/DPLWv4Nb7c1DAp+9SQLAPY4yFXUvPPpau9rilEZSPToXDgt3oBHWU8GK+gna8UGUatQSqjmBDcoUBrF5zIHjWPIXVAF+EUb1F9dvfOoHoiQ5ElOzB/nBVIfI/O4PoZewxqsuLQjwWzUDTgWFRENKrK5jkFosmC4YHxyGbhzZW9VF5Z9fy5MxsYP+LHEl51RQTlcCr82a/TF/YGbJgxrA1nkD9BabcVJnB0NkFYUc3i059ONLVlWsBEAwQTBaxQOSR63rrgqovfkCZzSGt15/w7B5knSkVd4rNbKAup6Lbmp7uQMoilmmnyJ/XVPWCme2FeDg0F0KQSTjv31czRAQHznl9MxSrZWswa4xd6Bpf4IlIFl0BfUL2Fz76UsNcIDiK628m/vvn3yb76pKw1mSQver5SfQ2X/ft/VNuvtO4eHPwFcf/UEsDBBQAAgAIADNYLVU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M1gtVaenV+h8BAAAbxcAACcAAAB1bml2ZXJzYWwvZmxhc2hfcHVibGlzaGluZ19zZXR0aW5ncy54bWzlWN1u2zYUvvdTEBp6WStpkzUNZAeZLSNGHTuz1K7BMAS0RFtcKFIlKbvu1Z5mD7Yn2aHoOHbitHRWD2l7ETgiz/nO4Xd+eKTg5GPO0JRIRQVvePv1PQ8RnoiU8knDext3nh95SGnMU8wEJw2PCw+dNGtBUY4YVVlEtAZRhQCGq+NCN7xM6+LY92ezWZ2qQppdwUoN+KqeiNwvJFGEayL9guE5/Oh5QZS3QHAAgL9c8IVas1ZDKLBI5yItGUE0Bc85NYfCrMOwyjzfio1wcj2RouRpSzAhkZyMGt5PrbC93355I2Oh2jQn3HCimrBolvUxTlNqvMAsop8IygidZODu4YGHZjTVWcN7cWBQQNq/j1Jh26Njg9ISwAHXC/icaJxije2jtafJR61uFuxSOuc4p0kMO8icv+G146uo122HV/1BHEZXZ/F5z/qwhVIcvo+3UIq7cS/cRt4V/uzyIhz2uv03V/Fg0Iu7F7dawOgaIYG/zlgAzIpSJmRJWKCzMh9xTBnk6B0aFdGQ5QzLCYlFh0IQx5gp4qE/CzL5tcSM6jkUwx4UwzUhxakqSKKHJmwNT8uSeLdwFhAcg1jepsTrZUq8Olo7um+t3x5ro5cB1honGSQPrFWuBf7q0o0YNWWEE02nkJjkziHHJWNRWRRC6qZxurK9urj04QGYYCz4GnPmGY0ES5d8kXxE0j7OyUrFRdeUd0By30NjiDEDJgcF4SjCHKqcamA3WQKocqQ01VV1dxbSp5JihgAP2hBB59E9tpMMS7UW1GVgTW0lzd/7QhP1h2XbLj0oGjEKVkxqOcmHPEVtiWfQlVzELwh3ETuDvGEmd4h0ckJitYUkOmXMRfg3UbIUzUWJGL0GTgSCqipz+C8jaLV3obEUebUK3VUjVVE4pWRG0hMXQ5dgIi9BE1p5wYi2Fj6U9BMakbGQgEvwFCiGdaosfn0r4AIrdQuKb3x8ZjtSt98O3z8zB8TpFPNkS3AoRZIXeif4eI640Dd6QEeCS4igCUpK02rP5Wz1x4dh2Q0gzl8pGmv4iuYlw18TfknICvQOQ74bK9sE/oseOJvN8LQqdFO8FTSUOIWQWEzYSKCTU764PRwAE8yR4GyOcAKXsTJtY0pFqWDFNggLrR7vodWHNK2eJnDrgEWZEukEubf/4uXB4c+vjl4f1/1//vr7+WeVFmPKBcPGnJ1TWg/OQW5ad6ahLyh9Zia6p9sRMjeJmt4zunnOc1Dv9uNweNqKu++68eUGgIq9+/dx4JtZYfPoUA1QT3VyiMLTYesMDcPobS+Ojl0yqi+geHWSQU6OzauF01gwDN85YQPhToUSRk5wAxepwRsXqaEdDS5WxgInF6DVT2zrgmbPaE4h4b6JwnWqoUfV/LdRt/955LeFv6O6JVgm2c7y6MforLsM0HdM+9N+F/6eX1jPsbwmEsVCMOV0s5WaUU7+1zaxnnBReN79ZdBr/wAt+YkyaJ+WnxHXvhsG/sYvtGYnp5zmQKt5+Vh+1m0eHuwF/uatWg3Q1j+SN2v/AlBLAwQUAAIACAAzWC1VvOlThncDAADoDAAAIQAAAHVuaXZlcnNhbC9mbGFzaF9za2luX3NldHRpbmdzLnhtbJVXXW/aMBR9769A7L2swMYqBSS+JlXr2mpF9NkhF7Bw7Mh26Niv33XsJA4kDW1Uqb7nHPt++VoN1IHyzhGkooKPu/3u5KbTCTaplMD1CuKEEQ0dTmIYd9/eBt2exQUT8hW0pnynjCW3dWg07oap1oLfbgTXuMktFzImrDv58jP7CXoZs00l0KdrNVuygfKYb/0fs8VVEnfGcDZazO+bBBsRJ4SfHsVO3IZkc9hJkfLIuDYwX5Nsf0pAMsoPrR4xqvSDhrji0/Ju2V/2r5MkEpQC49L9Ytqffm9VMRICK6IfDX8Mp1dqyqM+LsyZ7EgV1Zls1B8NRsMmWUJ2UE3yfLm4Wwya+Rx3r1blQ7+sQMNf3Ro5dv4J5Kc2F0mafKZHEil2JqFnmpH5WjVMkAivHwoW9+ZrFZiAzEGtDakYjbAMQka2Fb+ar4nclEv3pz8kAnO3pWAvpghn08N0SMhgsiVMQdDLlxZUe/H+nGq8TQXBN5WkFwzxhaSqQiuNJfEPvFMe+SxnKSlrwdIY5tZln1kFSsF8Pstmi88tbJ6PEo6XRM9aUp8wt5dUz1pSX03Nnjk7XfLPISvK22JGXE1bioAwcILLImv5MofNWY/muiv/dGfJSbGIYJI12IrGYMoX9DKb9ap34VbAyZHuiMbn6bfhhacsHhX0zgDXc/UdFmiqGdQ13kakUqEzCK+r4dcgVmKfEDXVj7DVObtqLAtj3o1KPsy62vNaphct77Yr8mbXHY2vyrgbE3kAuRKCqW7H6fAm4jb2fb5UmLmNryrIB74VniZzrEnEhQZ1LVnYy3ilP0RrstnH6FLjAUVKbWXrCxi4Y+sqy9M4BLnEhqCgXJKrNsvb092e4a9eU3iHqCpoAK1S73E7TijL2Z7BdQAQudk71C0sEqdMUwZHYA71DFnATZEFCtu/Ll7TXdWe9CxXNaQbRGWnnE0oD6gRrNEvkYd6CVwx5zUJVRZZZaa0Tf58WJpu9Y63a9dKlZ0Rr0shFquST5Jq8aqJ1G7Tcu2CJ0eYchpnIwgB7/gaxGqYEInLSwbmQV3YSxfM81VsVozWGqRJYgbtpF8nyZDzKbvCCzrZSgB/wmbGG+8V+AWnUBAZPRUUF3sjbNUYIz6e2cDGUR8nOuh5JlscvyYx5dT8izJPlRYx/ZfttXQvj7s4H1FucD/EJv8BUEsDBBQAAgAIADNYLVUX293YdwQAAPkWAAAmAAAAdW5pdmVyc2FsL2h0bWxfcHVibGlzaGluZ19zZXR0aW5ncy54bWzdWFFT2zgQfudXaHzTx8bQ0itlnDBcYoZMQ5KL3V6ZmxtGsZVYhyy5kpw0fbpfcz/sfsmtrCQkEKjCkHboAwNe73672t1vtTg4+ZIzNCFSUcHr3kFt30OEJyKlfFz3PsRnL488pDTmKWaCk7rHhYdOGntBUQ4ZVVlEtAZVhQCGq+NC171M6+LY96fTaY2qQpq3gpUa8FUtEblfSKII10T6BcMz+KVnBVHeHMEBAH5ywedmjb09hAKLdCHSkhFEU4icU3MozM51zjzfag1xcj2WouRpUzAhkRwP694vzbB10Hq90LFILZoTblKiGiA0Yn2M05SaIDCL6FeCMkLHGUT75tBDU5rqrO69OjQooO3fRamw7cmxQWkKSAHXc/icaJxije2j9afJF60WAitKZxznNInhDTLHr3ut+CrqtFvhVbcXh9HVeXzRsTFsYRSHn+ItjOJ23Am30XeFP7/sh4NOu/v+Ku71OnG7f2MFGV1LSOCvZyyAzIpSJmSZsEBnZT7kmDJo0VtpVERDkzMsxyQWZxSKOMJMEQ/9XZDx7yVmVM+AC/vAhWtCilNVkEQPTNnqnpYl8W7gLCAEBrW8aYl3y5Z4e7R2dN96vznWxigDrDVOMmgekFWhBf6qaKFGDYtwoukEGpPcOuSoZCwqi0JI3TBBV75XhcsY7oEJRoKvZc48o6Fg6TJfJB+StItzqF//jHtoBEVlkLpeQTiKMAdWUw3pTJYWqhwqTXXF5rO59qmkmCFgLIwdgi6iO+lNMizVWhWXlTRkShp/doUm6i+bXiu6VzViFLyYXnLSD3mKWhJPYQq5qPcJd1E7h0ZhplmIdApCYrWFJjplzEX5D1GyFM1EiRi9hpwIBDQqc/grI2h1WKGRFHklZVhppKoUTiiZkvTExdEluMhLsITRXTCirYfPJf2KhmQkJOASPIEUg5wqi1/bCrjASt2A4kWML+wIandb4acX5oA4nWCebAkO3CN5oXeCj2eIC72wg3QkuIQKmqKkNK3euZyt9vgyLOkPdX6iaqzhK5qXDD8l/DIhK9A7LPluvGxT+G9G4Ow2w5OK6Ia8FTRQnEJJLCa8SGDIUz6/LhwAE8yR4GyGcAK3rzJjY0JFqUBiB4SFVo+P0NpDm1ZPY9jrwKNMiXSC3D949frwza9vj94d1/z//vn35YNG872kz7BxZxeT5r2Lj5vVrfXnG0YPLEF3bM+EzE2jpnecbl7sHMzb3TgcnDbj9sd2fLkBoMre3fs48M1ysHlXqDamW6vC8MftClF4Omieo0EYfejE0bFLD3UF0FUnGXThyPz34LQIDMKPTtiQYidqhJETXM9Fq/feRWtgl4H+yiLgFAIM97EdVjDeGc0ptNizoKoTax7F8ufB1I1bPX2QqpbcO2IqwTLJdtY5z3h6/ria/MSZ3tj9atNNhSKSU2P0na6sn/l/0Assr4lEsRBMOV1dpWaUk+86FdabLQov2r/1Oq2ddh11a7tnQfWnTZ99Wn4HXPvwF/gbP7HugXz9c3Vj739QSwMEFAACAAgAM1gtVVRzGYWwAQAAgQYAAB8AAAB1bml2ZXJzYWwvaHRtbF9za2luX3NldHRpbmdzLmpzjZRBb4IwFMfvfgrCrouZ6IbupuKSJR6WzNuyQ8EnEkvbtIXJjN99tDptoWzSC/331/f6HvR/6Hn14ye+9+wd9Luev9lzrYHSNggLuLcXcNdCrhZ8gbM1rLIccEbAbyDlZe9FP14RZ2if6LBx9a4CCyOiT104c4ncJQqXWLrEL5e4d4nfdoHn4k6FGQ2PCykp6SeUSCCyTyjPkWb8uxf9mGU2YFoC/wfdoASsoI/BeBZ1kteIo1kYzScml9CcIVItaUr7MUp2KacFWZ/zD9Uw6W3FgNcffteVFmdCvkrIm4kXg0WwCLpJxkEIOOedRNNg+uSEMYoBmwWFo/Fo+gdqBW43tEGXmcjkLx0G4TAcmTRDKbS6NF9Eg2hoY6SO1epmK/mJk7CXXcUwjCrgt4SirGA3fEDGaao60kZDNZwopmidkfTERRM1nJw6rArb9W9o5+jHlK8vf8WDGibTaoZ1zbQDSV6cb+TJIIxrt7XXXXuultPQhEOTv5p1CtHIunQZRbfVNXLcbnKl23tk03vU/KMuHPEd8BWluDbVOk8htWN7n6ZLOI+Z3FxQaTeod/wBUEsDBBQAAgAIADNYLVXahn1hYAAAAGIAAAAcAAAAdW5pdmVyc2FsL2xvY2FsX3NldHRpbmdzLnhtbLOxr8jNUShLLSrOzM+zVTLUM1BSSM1Lzk/JzEu3VQoNcdO1UFIoLknMS0nMyc9LtVXKy1dSsLfjssnJT07MCU4tKQEqLFYoyEmsTC0KSc0FMkpS/RJzgSrDw42V9O24AFBLAwQUAAIACAAzWC1Vg+wKbxwGAABHEwAAFwAAAHVuaXZlcnNhbC91bml2ZXJzYWwucG5n7Zd7UNJZFMev62MrN9fN7LGpla3ZTqY5REai9NC1tlkt22J9pJkmtZS6ICmBUI4zWZuRPUwU+c1WjjWaxFCZq4JlhZPAr4dJhttvSuGXoRiRKBGwsNU+mtmd2f7mjzt37r2fe8+555z7nbkH18fHTZ705SQAwOS1a2ISAXDFAfAJZ4KHfSbe6HbT3rlQE+NWgUaF36B94EZa+d1KAIQczzcZ7vbxxLw1SVQAvDoczUWaey4LgCl9a2NWfl+YNtwXxfmK6Lsvw+pf6h0zIdA90ft87KQb8z0S5ywV1lTfqWznzgu2uqTlb07V5mxU3ce+unRKCc/z351AZHfnB6O1t5ioLwArSjtdAEiM8QLgaCAFgH1Ty10BOFvqB8Cc2AEA8o4LxK9v4/NC/aM0qsXwXDty9fkO/RLOLOSa6c4X9vuk0i7lV0nLRlY46Lg4z7pw5AbPwRXWn9l+vzJ3m8L7LZXnoNqheheQR4pbV0fvG/dymC3Y49gvHx84zg4IMF+RJQV+CvbVH6mIN1ydGYj62d1p3xS3Do3AQqzXAmI6y6R+IizYqaPz+7cc5HEIVukTS1gU6aDd4cblycuhqjHE1lGPWHVjB6QaK46VP3TepBawipSxDEVmmoHCZ7DIGqyOxu/HlWPKR09JrMMSlgCjHzWhkERvKJCMWTpU/zgw6Rz7RcfsNvFpIUIgwBYqU2Lr4aJt3Q9KGKHDY3hYz+tM2o9BhZpkZoCcMWLRlEFj8LNa8YEzuHWOmDy4e8/ULaMUXVovqF/GGGC+uIZIWG9m216hETpoQdX2In4E0ddYWJkpKhEs9JnNenVXi8IyqlLbUD+dalPfE8MbBoYEOFF6b6XKLCwaRGBqQASK4XCVkWbSLsc1wun0oGyNlGAaVOpxkDzgNJWvFVXDTPdBfI5ORThjieRJFdoGeJtYRNuVzYp+zcupETliT/RfVJMgD2kXbYWPtSI2EWR7OnqsJaxTBOCXBIxUWYz31L/BjwluFt7sKLnOqt1hrZEqiqOlSnMD2oAOe1rUqd8o9nKSXqDN1GgzfUQQiS7jbHERSZA+CesAvSwuRtGqZHrESY2VqWjzEblF+7BPYhNjzKR8OoMfAXO5R5OFSxD0hnr5FXZ8k+J97hV12YukhpHkPShyeUJ6KEw2BjGsW4jePTLD5s8uKGu4CycaftWiFloPtUfYJN8+IKNEC1qQpsZimWzY8hC/x/1RK8qDSx636nprWZA9Q81qTBpKzx96hm2MVVgjdQLMBpEOambCKZqQ9yW2UVTRP7GcxrDW1LLT+cHTNGw1BJHm+/VQWsNuk3syQwUeMotPtJaWvdlNPpxS8byrk64yw2R/93bruCUq+KKmIHX/JQJaMdP2ebkoBx4SYKQamhFnxvGC3r6bQeaPRnVhcdY0zSjSMdRl8FMJOoe69CyGHJ97OkOHIJm/SQh7CFfCXuZWd8UWKbQvv71X0h3yzId8iu21lNPWekw0Ox3uZSMp2a3d7ONUOt9MErMTyPxZOFvXyQbu35Iq9rOn8GfdoaNFdD6bOEMWyOw6ybt8ImFxQ7+Pl9l2vj1ETxY+hqi7Q6eP+gYtnKrBom969LgrrDqaTis0M3S/hKOFpsgorKPAIDOvn/Ugy3o2R5dCgE0NMDtbwahBeDY1VNW2aFcoocXSorIdztVUjDylKKa8U4VorNn3aNLLMNcsf0glcoMpURzuD0nE5UYVWUMn74QuVqIXSitj97LSRAFNBPSRjBo6Uj2WLohAmyWKvjRptnHhWrsjHC6iH9pUZk8it9du+Hom24aTWgwQkmGTKYWjRfJh2tDuJpJxJOdxbpuiyiJs+oeGwGW823/Gfwmnei5F8Zdsyb1xaOm7ly7vzy7lUd9HUPNTf6RDuPp6797bGRAhdnVUSc3/XvBcloyXd8G6Z+NNGfzVdjkAX9t9A2scLqw49IH2nthYbuglQTMzD4ffmpEpW4023Heo8YsF/77lA7n+r9OdqBN1ok7UiTpRJ+pEnagTdaJO9ONQ9dzyt9+Uw+GcqjDx+FMCltKy8Y/vSqPPx5hZldb2OkIWilbuExVcta+DtbHxMY2rthb/DlBLAwQUAAIACAAzWC1VPMoRpUsAAABqAAAAGwAAAHVuaXZlcnNhbC91bml2ZXJzYWwucG5nLnhtbLOxr8jNUShLLSrOzM+zVTLUM1Cyt+PlsikoSi3LTC1XqACKGekZQICSQqWtkgkStzwzpSTDVsnCwBAhlpGamZ5RYqtkhiSoDzQSAFBLAQIAABQAAgAIAOOGAlPDxJh2RwMAAOEJAAAUAAAAAAAAAAEAAAAAAAAAAAB1bml2ZXJzYWwvcGxheWVyLnhtbFBLAQIAABQAAgAIADNYLVXKowNubAYAACgZAAAdAAAAAAAAAAEAAAAAAHkDAAB1bml2ZXJzYWwvY29tbW9uX21lc3NhZ2VzLmxuZ1BLAQIAABQAAgAIADNYLVUVHmAbowAAAH8BAAAuAAAAAAAAAAEAAAAAACAKAAB1bml2ZXJzYWwvcGxheWJhY2tfYW5kX25hdmlnYXRpb25fc2V0dGluZ3MueG1sUEsBAgAAFAACAAgAM1gtVaenV+h8BAAAbxcAACcAAAAAAAAAAQAAAAAADwsAAHVuaXZlcnNhbC9mbGFzaF9wdWJsaXNoaW5nX3NldHRpbmdzLnhtbFBLAQIAABQAAgAIADNYLVW86VOGdwMAAOgMAAAhAAAAAAAAAAEAAAAAANAPAAB1bml2ZXJzYWwvZmxhc2hfc2tpbl9zZXR0aW5ncy54bWxQSwECAAAUAAIACAAzWC1VF9vd2HcEAAD5FgAAJgAAAAAAAAABAAAAAACGEwAAdW5pdmVyc2FsL2h0bWxfcHVibGlzaGluZ19zZXR0aW5ncy54bWxQSwECAAAUAAIACAAzWC1VVHMZhbABAACBBgAAHwAAAAAAAAABAAAAAABBGAAAdW5pdmVyc2FsL2h0bWxfc2tpbl9zZXR0aW5ncy5qc1BLAQIAABQAAgAIADNYLVXahn1hYAAAAGIAAAAcAAAAAAAAAAEAAAAAAC4aAAB1bml2ZXJzYWwvbG9jYWxfc2V0dGluZ3MueG1sUEsBAgAAFAACAAgAM1gtVYPsCm8cBgAARxMAABcAAAAAAAAAAAAAAAAAyBoAAHVuaXZlcnNhbC91bml2ZXJzYWwucG5nUEsBAgAAFAACAAgAM1gtVTzKEaVLAAAAagAAABsAAAAAAAAAAQAAAAAAGSEAAHVuaXZlcnNhbC91bml2ZXJzYWwucG5nLnhtbFBLBQYAAAAACgAKAAYDAACdIQAAAAA="/>
  <p:tag name="ISPRING_LMS_API_VERSION" val="SCORM 2004 (2nd edition)"/>
  <p:tag name="ISPRING_ULTRA_SCORM_COURSE_ID" val="C1929B84-6BE3-4394-8F5C-591205E562EA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FFFD\uFFFD|x{7070F873-55FB-4E49-8DA2-6F658BF36F6A}&quot;,&quot;C:\\Users\\Admin\\Desktop\\Bài giảng thiếu\\Unit 11\\Unit 11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,&quot;studioSettings&quot;:{&quot;useMobileViewer&quot;:&quot;T_FALSE&quot;}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90,&quot;optimizeImageForResolution&quot;:&quot;T_FALSE&quot;},&quot;audioQuality&quot;:90,&quot;videoQuality&quot;:80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,&quot;studioSettings&quot;:{&quot;onlineDestinationFolderId&quot;:&quot;1&quot;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131.Unit 11 - Lesson 3 - Period 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0108B8A-96E1-4E3E-A4F7-EAB4AE6ABFB5}:27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08065F01-9FB5-4B70-904D-76C7B5F4BCC1}:27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1296DA2-6ECE-4AF8-8430-45AB40A06A08}:25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0BC2805-9B63-4F5E-83DA-EC832AC95A1F}:25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66E2330E-2F83-430F-8C91-BEF5C81B509A}:25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13285B57-D08A-49F9-A0C8-0030AD11A982}:26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21D222D-3FD5-4C55-B03D-D03B4DD64DAB}:26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DB021514-8385-461C-B118-A8CAFCEF6B70}:27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685F43F7-2546-48C0-8468-94DDB64FCDD7}:26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637B992F-C827-4A88-ACE2-608677E59C99}:26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7611D841-F321-41EC-BD40-55429735268B}:28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00468E5E-3DDE-4306-853B-EF06AD635058}:28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0B8C3BF-0EB1-4AA2-B6DD-82075DCEBF1C}:26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243903E-B92F-441C-BB5C-2B255179E6EF}:27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E834CAD-5D52-453C-9800-7D3AEE5670BD}:26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B29A4BB-3AE5-4421-A3DA-BE80727ACCF1}:27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3310501B-ABAA-4924-88D9-C5F3BD3A868E}:27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241D6248-D8EC-449B-B158-21BE82340170}:27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98142AA7-E7FF-449D-898C-67195936C262}:27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BFFC881-77F1-450C-BEDB-BBFE17AB2214}:27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42D82E2-B76F-46D6-8FBB-42DE01611722}:27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cience Subject for Elementary - 3rd Grade: Physical, Life, and Earth by Slidesgo">
  <a:themeElements>
    <a:clrScheme name="Simple Light">
      <a:dk1>
        <a:srgbClr val="1C0505"/>
      </a:dk1>
      <a:lt1>
        <a:srgbClr val="5A1D1D"/>
      </a:lt1>
      <a:dk2>
        <a:srgbClr val="FFFFFF"/>
      </a:dk2>
      <a:lt2>
        <a:srgbClr val="FF6D5D"/>
      </a:lt2>
      <a:accent1>
        <a:srgbClr val="FFB348"/>
      </a:accent1>
      <a:accent2>
        <a:srgbClr val="F9EFD2"/>
      </a:accent2>
      <a:accent3>
        <a:srgbClr val="98DB7D"/>
      </a:accent3>
      <a:accent4>
        <a:srgbClr val="00A165"/>
      </a:accent4>
      <a:accent5>
        <a:srgbClr val="00D9F6"/>
      </a:accent5>
      <a:accent6>
        <a:srgbClr val="B8E5F4"/>
      </a:accent6>
      <a:hlink>
        <a:srgbClr val="1C050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189</Words>
  <Application>Microsoft Office PowerPoint</Application>
  <PresentationFormat>Widescreen</PresentationFormat>
  <Paragraphs>103</Paragraphs>
  <Slides>21</Slides>
  <Notes>21</Notes>
  <HiddenSlides>0</HiddenSlides>
  <MMClips>5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Arial</vt:lpstr>
      <vt:lpstr>Bebas Neue</vt:lpstr>
      <vt:lpstr>Calibri</vt:lpstr>
      <vt:lpstr>Calibri Light</vt:lpstr>
      <vt:lpstr>Comic Sans MS</vt:lpstr>
      <vt:lpstr>Gill Sans Ultra Bold</vt:lpstr>
      <vt:lpstr>Life Savers</vt:lpstr>
      <vt:lpstr>Life Savers ExtraBold</vt:lpstr>
      <vt:lpstr>Quicksand</vt:lpstr>
      <vt:lpstr>Quicksand SemiBold</vt:lpstr>
      <vt:lpstr>Office Theme</vt:lpstr>
      <vt:lpstr>8_Office Theme</vt:lpstr>
      <vt:lpstr>1_Science Subject for Elementary - 3rd Grade: Physical, Life, and Earth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131.Unit 11 - Lesson 3 - Period 3</dc:title>
  <dc:creator>DELL 7240</dc:creator>
  <cp:lastModifiedBy>Admin</cp:lastModifiedBy>
  <cp:revision>37</cp:revision>
  <dcterms:created xsi:type="dcterms:W3CDTF">2022-04-23T07:33:11Z</dcterms:created>
  <dcterms:modified xsi:type="dcterms:W3CDTF">2022-09-13T04:01:51Z</dcterms:modified>
</cp:coreProperties>
</file>